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66.xml" ContentType="application/vnd.openxmlformats-officedocument.presentationml.slideMaster+xml"/>
  <Override PartName="/ppt/slideMasters/slideMaster67.xml" ContentType="application/vnd.openxmlformats-officedocument.presentationml.slideMaster+xml"/>
  <Override PartName="/ppt/slideMasters/slideMaster68.xml" ContentType="application/vnd.openxmlformats-officedocument.presentationml.slideMaster+xml"/>
  <Override PartName="/ppt/slideMasters/slideMaster69.xml" ContentType="application/vnd.openxmlformats-officedocument.presentationml.slideMaster+xml"/>
  <Override PartName="/ppt/slideMasters/slideMaster70.xml" ContentType="application/vnd.openxmlformats-officedocument.presentationml.slideMaster+xml"/>
  <Override PartName="/ppt/slideMasters/slideMaster71.xml" ContentType="application/vnd.openxmlformats-officedocument.presentationml.slideMaster+xml"/>
  <Override PartName="/ppt/slideMasters/slideMaster72.xml" ContentType="application/vnd.openxmlformats-officedocument.presentationml.slideMaster+xml"/>
  <Override PartName="/ppt/slideMasters/slideMaster73.xml" ContentType="application/vnd.openxmlformats-officedocument.presentationml.slideMaster+xml"/>
  <Override PartName="/ppt/slideMasters/slideMaster74.xml" ContentType="application/vnd.openxmlformats-officedocument.presentationml.slideMaster+xml"/>
  <Override PartName="/ppt/slideMasters/slideMaster75.xml" ContentType="application/vnd.openxmlformats-officedocument.presentationml.slideMaster+xml"/>
  <Override PartName="/ppt/slideMasters/slideMaster76.xml" ContentType="application/vnd.openxmlformats-officedocument.presentationml.slideMaster+xml"/>
  <Override PartName="/ppt/slideMasters/slideMaster77.xml" ContentType="application/vnd.openxmlformats-officedocument.presentationml.slideMaster+xml"/>
  <Override PartName="/ppt/slideMasters/slideMaster78.xml" ContentType="application/vnd.openxmlformats-officedocument.presentationml.slideMaster+xml"/>
  <Override PartName="/ppt/slideMasters/slideMaster79.xml" ContentType="application/vnd.openxmlformats-officedocument.presentationml.slideMaster+xml"/>
  <Override PartName="/ppt/slideMasters/slideMaster80.xml" ContentType="application/vnd.openxmlformats-officedocument.presentationml.slideMaster+xml"/>
  <Override PartName="/ppt/slideMasters/slideMaster81.xml" ContentType="application/vnd.openxmlformats-officedocument.presentationml.slideMaster+xml"/>
  <Override PartName="/ppt/slideMasters/slideMaster82.xml" ContentType="application/vnd.openxmlformats-officedocument.presentationml.slideMaster+xml"/>
  <Override PartName="/ppt/slideMasters/slideMaster83.xml" ContentType="application/vnd.openxmlformats-officedocument.presentationml.slideMaster+xml"/>
  <Override PartName="/ppt/slideMasters/slideMaster84.xml" ContentType="application/vnd.openxmlformats-officedocument.presentationml.slideMaster+xml"/>
  <Override PartName="/ppt/slideMasters/slideMaster85.xml" ContentType="application/vnd.openxmlformats-officedocument.presentationml.slideMaster+xml"/>
  <Override PartName="/ppt/slideMasters/slideMaster86.xml" ContentType="application/vnd.openxmlformats-officedocument.presentationml.slideMaster+xml"/>
  <Override PartName="/ppt/slideMasters/slideMaster8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theme/theme4.xml" ContentType="application/vnd.openxmlformats-officedocument.theme+xml"/>
  <Override PartName="/ppt/slideLayouts/slideLayout5.xml" ContentType="application/vnd.openxmlformats-officedocument.presentationml.slideLayout+xml"/>
  <Override PartName="/ppt/theme/theme5.xml" ContentType="application/vnd.openxmlformats-officedocument.theme+xml"/>
  <Override PartName="/ppt/slideLayouts/slideLayout6.xml" ContentType="application/vnd.openxmlformats-officedocument.presentationml.slideLayout+xml"/>
  <Override PartName="/ppt/theme/theme6.xml" ContentType="application/vnd.openxmlformats-officedocument.theme+xml"/>
  <Override PartName="/ppt/slideLayouts/slideLayout7.xml" ContentType="application/vnd.openxmlformats-officedocument.presentationml.slideLayout+xml"/>
  <Override PartName="/ppt/theme/theme7.xml" ContentType="application/vnd.openxmlformats-officedocument.theme+xml"/>
  <Override PartName="/ppt/slideLayouts/slideLayout8.xml" ContentType="application/vnd.openxmlformats-officedocument.presentationml.slideLayout+xml"/>
  <Override PartName="/ppt/theme/theme8.xml" ContentType="application/vnd.openxmlformats-officedocument.theme+xml"/>
  <Override PartName="/ppt/slideLayouts/slideLayout9.xml" ContentType="application/vnd.openxmlformats-officedocument.presentationml.slideLayout+xml"/>
  <Override PartName="/ppt/theme/theme9.xml" ContentType="application/vnd.openxmlformats-officedocument.theme+xml"/>
  <Override PartName="/ppt/slideLayouts/slideLayout10.xml" ContentType="application/vnd.openxmlformats-officedocument.presentationml.slideLayout+xml"/>
  <Override PartName="/ppt/theme/theme10.xml" ContentType="application/vnd.openxmlformats-officedocument.theme+xml"/>
  <Override PartName="/ppt/slideLayouts/slideLayout11.xml" ContentType="application/vnd.openxmlformats-officedocument.presentationml.slideLayout+xml"/>
  <Override PartName="/ppt/theme/theme11.xml" ContentType="application/vnd.openxmlformats-officedocument.theme+xml"/>
  <Override PartName="/ppt/slideLayouts/slideLayout12.xml" ContentType="application/vnd.openxmlformats-officedocument.presentationml.slideLayout+xml"/>
  <Override PartName="/ppt/theme/theme12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13.xml" ContentType="application/vnd.openxmlformats-officedocument.theme+xml"/>
  <Override PartName="/ppt/slideLayouts/slideLayout15.xml" ContentType="application/vnd.openxmlformats-officedocument.presentationml.slideLayout+xml"/>
  <Override PartName="/ppt/theme/theme14.xml" ContentType="application/vnd.openxmlformats-officedocument.theme+xml"/>
  <Override PartName="/ppt/slideLayouts/slideLayout16.xml" ContentType="application/vnd.openxmlformats-officedocument.presentationml.slideLayout+xml"/>
  <Override PartName="/ppt/theme/theme15.xml" ContentType="application/vnd.openxmlformats-officedocument.theme+xml"/>
  <Override PartName="/ppt/slideLayouts/slideLayout17.xml" ContentType="application/vnd.openxmlformats-officedocument.presentationml.slideLayout+xml"/>
  <Override PartName="/ppt/theme/theme16.xml" ContentType="application/vnd.openxmlformats-officedocument.theme+xml"/>
  <Override PartName="/ppt/slideLayouts/slideLayout18.xml" ContentType="application/vnd.openxmlformats-officedocument.presentationml.slideLayout+xml"/>
  <Override PartName="/ppt/theme/theme17.xml" ContentType="application/vnd.openxmlformats-officedocument.theme+xml"/>
  <Override PartName="/ppt/slideLayouts/slideLayout19.xml" ContentType="application/vnd.openxmlformats-officedocument.presentationml.slideLayout+xml"/>
  <Override PartName="/ppt/theme/theme18.xml" ContentType="application/vnd.openxmlformats-officedocument.theme+xml"/>
  <Override PartName="/ppt/slideLayouts/slideLayout20.xml" ContentType="application/vnd.openxmlformats-officedocument.presentationml.slideLayout+xml"/>
  <Override PartName="/ppt/theme/theme19.xml" ContentType="application/vnd.openxmlformats-officedocument.theme+xml"/>
  <Override PartName="/ppt/slideLayouts/slideLayout21.xml" ContentType="application/vnd.openxmlformats-officedocument.presentationml.slideLayout+xml"/>
  <Override PartName="/ppt/theme/theme20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1.xml" ContentType="application/vnd.openxmlformats-officedocument.theme+xml"/>
  <Override PartName="/ppt/slideLayouts/slideLayout24.xml" ContentType="application/vnd.openxmlformats-officedocument.presentationml.slideLayout+xml"/>
  <Override PartName="/ppt/theme/theme22.xml" ContentType="application/vnd.openxmlformats-officedocument.theme+xml"/>
  <Override PartName="/ppt/slideLayouts/slideLayout25.xml" ContentType="application/vnd.openxmlformats-officedocument.presentationml.slideLayout+xml"/>
  <Override PartName="/ppt/theme/theme23.xml" ContentType="application/vnd.openxmlformats-officedocument.theme+xml"/>
  <Override PartName="/ppt/slideLayouts/slideLayout26.xml" ContentType="application/vnd.openxmlformats-officedocument.presentationml.slideLayout+xml"/>
  <Override PartName="/ppt/theme/theme24.xml" ContentType="application/vnd.openxmlformats-officedocument.theme+xml"/>
  <Override PartName="/ppt/slideLayouts/slideLayout27.xml" ContentType="application/vnd.openxmlformats-officedocument.presentationml.slideLayout+xml"/>
  <Override PartName="/ppt/theme/theme25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6.xml" ContentType="application/vnd.openxmlformats-officedocument.theme+xml"/>
  <Override PartName="/ppt/slideLayouts/slideLayout30.xml" ContentType="application/vnd.openxmlformats-officedocument.presentationml.slideLayout+xml"/>
  <Override PartName="/ppt/theme/theme27.xml" ContentType="application/vnd.openxmlformats-officedocument.theme+xml"/>
  <Override PartName="/ppt/slideLayouts/slideLayout31.xml" ContentType="application/vnd.openxmlformats-officedocument.presentationml.slideLayout+xml"/>
  <Override PartName="/ppt/theme/theme28.xml" ContentType="application/vnd.openxmlformats-officedocument.theme+xml"/>
  <Override PartName="/ppt/slideLayouts/slideLayout32.xml" ContentType="application/vnd.openxmlformats-officedocument.presentationml.slideLayout+xml"/>
  <Override PartName="/ppt/theme/theme29.xml" ContentType="application/vnd.openxmlformats-officedocument.theme+xml"/>
  <Override PartName="/ppt/slideLayouts/slideLayout33.xml" ContentType="application/vnd.openxmlformats-officedocument.presentationml.slideLayout+xml"/>
  <Override PartName="/ppt/theme/theme30.xml" ContentType="application/vnd.openxmlformats-officedocument.theme+xml"/>
  <Override PartName="/ppt/slideLayouts/slideLayout34.xml" ContentType="application/vnd.openxmlformats-officedocument.presentationml.slideLayout+xml"/>
  <Override PartName="/ppt/theme/theme31.xml" ContentType="application/vnd.openxmlformats-officedocument.theme+xml"/>
  <Override PartName="/ppt/slideLayouts/slideLayout35.xml" ContentType="application/vnd.openxmlformats-officedocument.presentationml.slideLayout+xml"/>
  <Override PartName="/ppt/theme/theme32.xml" ContentType="application/vnd.openxmlformats-officedocument.theme+xml"/>
  <Override PartName="/ppt/slideLayouts/slideLayout36.xml" ContentType="application/vnd.openxmlformats-officedocument.presentationml.slideLayout+xml"/>
  <Override PartName="/ppt/theme/theme33.xml" ContentType="application/vnd.openxmlformats-officedocument.theme+xml"/>
  <Override PartName="/ppt/slideLayouts/slideLayout37.xml" ContentType="application/vnd.openxmlformats-officedocument.presentationml.slideLayout+xml"/>
  <Override PartName="/ppt/theme/theme34.xml" ContentType="application/vnd.openxmlformats-officedocument.theme+xml"/>
  <Override PartName="/ppt/slideLayouts/slideLayout38.xml" ContentType="application/vnd.openxmlformats-officedocument.presentationml.slideLayout+xml"/>
  <Override PartName="/ppt/theme/theme35.xml" ContentType="application/vnd.openxmlformats-officedocument.theme+xml"/>
  <Override PartName="/ppt/slideLayouts/slideLayout39.xml" ContentType="application/vnd.openxmlformats-officedocument.presentationml.slideLayout+xml"/>
  <Override PartName="/ppt/theme/theme36.xml" ContentType="application/vnd.openxmlformats-officedocument.theme+xml"/>
  <Override PartName="/ppt/slideLayouts/slideLayout40.xml" ContentType="application/vnd.openxmlformats-officedocument.presentationml.slideLayout+xml"/>
  <Override PartName="/ppt/theme/theme37.xml" ContentType="application/vnd.openxmlformats-officedocument.theme+xml"/>
  <Override PartName="/ppt/slideLayouts/slideLayout41.xml" ContentType="application/vnd.openxmlformats-officedocument.presentationml.slideLayout+xml"/>
  <Override PartName="/ppt/theme/theme38.xml" ContentType="application/vnd.openxmlformats-officedocument.theme+xml"/>
  <Override PartName="/ppt/slideLayouts/slideLayout42.xml" ContentType="application/vnd.openxmlformats-officedocument.presentationml.slideLayout+xml"/>
  <Override PartName="/ppt/theme/theme39.xml" ContentType="application/vnd.openxmlformats-officedocument.theme+xml"/>
  <Override PartName="/ppt/slideLayouts/slideLayout43.xml" ContentType="application/vnd.openxmlformats-officedocument.presentationml.slideLayout+xml"/>
  <Override PartName="/ppt/theme/theme40.xml" ContentType="application/vnd.openxmlformats-officedocument.theme+xml"/>
  <Override PartName="/ppt/slideLayouts/slideLayout44.xml" ContentType="application/vnd.openxmlformats-officedocument.presentationml.slideLayout+xml"/>
  <Override PartName="/ppt/theme/theme41.xml" ContentType="application/vnd.openxmlformats-officedocument.theme+xml"/>
  <Override PartName="/ppt/slideLayouts/slideLayout45.xml" ContentType="application/vnd.openxmlformats-officedocument.presentationml.slideLayout+xml"/>
  <Override PartName="/ppt/theme/theme42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43.xml" ContentType="application/vnd.openxmlformats-officedocument.theme+xml"/>
  <Override PartName="/ppt/slideLayouts/slideLayout48.xml" ContentType="application/vnd.openxmlformats-officedocument.presentationml.slideLayout+xml"/>
  <Override PartName="/ppt/theme/theme44.xml" ContentType="application/vnd.openxmlformats-officedocument.theme+xml"/>
  <Override PartName="/ppt/slideLayouts/slideLayout49.xml" ContentType="application/vnd.openxmlformats-officedocument.presentationml.slideLayout+xml"/>
  <Override PartName="/ppt/theme/theme45.xml" ContentType="application/vnd.openxmlformats-officedocument.theme+xml"/>
  <Override PartName="/ppt/slideLayouts/slideLayout50.xml" ContentType="application/vnd.openxmlformats-officedocument.presentationml.slideLayout+xml"/>
  <Override PartName="/ppt/theme/theme46.xml" ContentType="application/vnd.openxmlformats-officedocument.theme+xml"/>
  <Override PartName="/ppt/slideLayouts/slideLayout51.xml" ContentType="application/vnd.openxmlformats-officedocument.presentationml.slideLayout+xml"/>
  <Override PartName="/ppt/theme/theme47.xml" ContentType="application/vnd.openxmlformats-officedocument.theme+xml"/>
  <Override PartName="/ppt/slideLayouts/slideLayout52.xml" ContentType="application/vnd.openxmlformats-officedocument.presentationml.slideLayout+xml"/>
  <Override PartName="/ppt/theme/theme48.xml" ContentType="application/vnd.openxmlformats-officedocument.theme+xml"/>
  <Override PartName="/ppt/slideLayouts/slideLayout53.xml" ContentType="application/vnd.openxmlformats-officedocument.presentationml.slideLayout+xml"/>
  <Override PartName="/ppt/theme/theme49.xml" ContentType="application/vnd.openxmlformats-officedocument.theme+xml"/>
  <Override PartName="/ppt/slideLayouts/slideLayout54.xml" ContentType="application/vnd.openxmlformats-officedocument.presentationml.slideLayout+xml"/>
  <Override PartName="/ppt/theme/theme50.xml" ContentType="application/vnd.openxmlformats-officedocument.theme+xml"/>
  <Override PartName="/ppt/slideLayouts/slideLayout55.xml" ContentType="application/vnd.openxmlformats-officedocument.presentationml.slideLayout+xml"/>
  <Override PartName="/ppt/theme/theme51.xml" ContentType="application/vnd.openxmlformats-officedocument.theme+xml"/>
  <Override PartName="/ppt/slideLayouts/slideLayout56.xml" ContentType="application/vnd.openxmlformats-officedocument.presentationml.slideLayout+xml"/>
  <Override PartName="/ppt/theme/theme52.xml" ContentType="application/vnd.openxmlformats-officedocument.theme+xml"/>
  <Override PartName="/ppt/slideLayouts/slideLayout57.xml" ContentType="application/vnd.openxmlformats-officedocument.presentationml.slideLayout+xml"/>
  <Override PartName="/ppt/theme/theme53.xml" ContentType="application/vnd.openxmlformats-officedocument.theme+xml"/>
  <Override PartName="/ppt/slideLayouts/slideLayout58.xml" ContentType="application/vnd.openxmlformats-officedocument.presentationml.slideLayout+xml"/>
  <Override PartName="/ppt/theme/theme54.xml" ContentType="application/vnd.openxmlformats-officedocument.theme+xml"/>
  <Override PartName="/ppt/slideLayouts/slideLayout59.xml" ContentType="application/vnd.openxmlformats-officedocument.presentationml.slideLayout+xml"/>
  <Override PartName="/ppt/theme/theme55.xml" ContentType="application/vnd.openxmlformats-officedocument.theme+xml"/>
  <Override PartName="/ppt/slideLayouts/slideLayout60.xml" ContentType="application/vnd.openxmlformats-officedocument.presentationml.slideLayout+xml"/>
  <Override PartName="/ppt/theme/theme56.xml" ContentType="application/vnd.openxmlformats-officedocument.theme+xml"/>
  <Override PartName="/ppt/slideLayouts/slideLayout61.xml" ContentType="application/vnd.openxmlformats-officedocument.presentationml.slideLayout+xml"/>
  <Override PartName="/ppt/theme/theme57.xml" ContentType="application/vnd.openxmlformats-officedocument.theme+xml"/>
  <Override PartName="/ppt/slideLayouts/slideLayout62.xml" ContentType="application/vnd.openxmlformats-officedocument.presentationml.slideLayout+xml"/>
  <Override PartName="/ppt/theme/theme58.xml" ContentType="application/vnd.openxmlformats-officedocument.theme+xml"/>
  <Override PartName="/ppt/slideLayouts/slideLayout63.xml" ContentType="application/vnd.openxmlformats-officedocument.presentationml.slideLayout+xml"/>
  <Override PartName="/ppt/theme/theme59.xml" ContentType="application/vnd.openxmlformats-officedocument.theme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0.xml" ContentType="application/vnd.openxmlformats-officedocument.theme+xml"/>
  <Override PartName="/ppt/slideLayouts/slideLayout67.xml" ContentType="application/vnd.openxmlformats-officedocument.presentationml.slideLayout+xml"/>
  <Override PartName="/ppt/theme/theme61.xml" ContentType="application/vnd.openxmlformats-officedocument.theme+xml"/>
  <Override PartName="/ppt/slideLayouts/slideLayout68.xml" ContentType="application/vnd.openxmlformats-officedocument.presentationml.slideLayout+xml"/>
  <Override PartName="/ppt/theme/theme62.xml" ContentType="application/vnd.openxmlformats-officedocument.theme+xml"/>
  <Override PartName="/ppt/slideLayouts/slideLayout69.xml" ContentType="application/vnd.openxmlformats-officedocument.presentationml.slideLayout+xml"/>
  <Override PartName="/ppt/theme/theme63.xml" ContentType="application/vnd.openxmlformats-officedocument.theme+xml"/>
  <Override PartName="/ppt/slideLayouts/slideLayout70.xml" ContentType="application/vnd.openxmlformats-officedocument.presentationml.slideLayout+xml"/>
  <Override PartName="/ppt/theme/theme64.xml" ContentType="application/vnd.openxmlformats-officedocument.theme+xml"/>
  <Override PartName="/ppt/slideLayouts/slideLayout71.xml" ContentType="application/vnd.openxmlformats-officedocument.presentationml.slideLayout+xml"/>
  <Override PartName="/ppt/theme/theme65.xml" ContentType="application/vnd.openxmlformats-officedocument.theme+xml"/>
  <Override PartName="/ppt/slideLayouts/slideLayout72.xml" ContentType="application/vnd.openxmlformats-officedocument.presentationml.slideLayout+xml"/>
  <Override PartName="/ppt/theme/theme66.xml" ContentType="application/vnd.openxmlformats-officedocument.theme+xml"/>
  <Override PartName="/ppt/slideLayouts/slideLayout73.xml" ContentType="application/vnd.openxmlformats-officedocument.presentationml.slideLayout+xml"/>
  <Override PartName="/ppt/theme/theme67.xml" ContentType="application/vnd.openxmlformats-officedocument.theme+xml"/>
  <Override PartName="/ppt/slideLayouts/slideLayout74.xml" ContentType="application/vnd.openxmlformats-officedocument.presentationml.slideLayout+xml"/>
  <Override PartName="/ppt/theme/theme68.xml" ContentType="application/vnd.openxmlformats-officedocument.theme+xml"/>
  <Override PartName="/ppt/slideLayouts/slideLayout75.xml" ContentType="application/vnd.openxmlformats-officedocument.presentationml.slideLayout+xml"/>
  <Override PartName="/ppt/theme/theme69.xml" ContentType="application/vnd.openxmlformats-officedocument.theme+xml"/>
  <Override PartName="/ppt/slideLayouts/slideLayout76.xml" ContentType="application/vnd.openxmlformats-officedocument.presentationml.slideLayout+xml"/>
  <Override PartName="/ppt/theme/theme70.xml" ContentType="application/vnd.openxmlformats-officedocument.theme+xml"/>
  <Override PartName="/ppt/slideLayouts/slideLayout77.xml" ContentType="application/vnd.openxmlformats-officedocument.presentationml.slideLayout+xml"/>
  <Override PartName="/ppt/theme/theme71.xml" ContentType="application/vnd.openxmlformats-officedocument.theme+xml"/>
  <Override PartName="/ppt/slideLayouts/slideLayout78.xml" ContentType="application/vnd.openxmlformats-officedocument.presentationml.slideLayout+xml"/>
  <Override PartName="/ppt/theme/theme72.xml" ContentType="application/vnd.openxmlformats-officedocument.theme+xml"/>
  <Override PartName="/ppt/slideLayouts/slideLayout79.xml" ContentType="application/vnd.openxmlformats-officedocument.presentationml.slideLayout+xml"/>
  <Override PartName="/ppt/theme/theme73.xml" ContentType="application/vnd.openxmlformats-officedocument.theme+xml"/>
  <Override PartName="/ppt/slideLayouts/slideLayout80.xml" ContentType="application/vnd.openxmlformats-officedocument.presentationml.slideLayout+xml"/>
  <Override PartName="/ppt/theme/theme74.xml" ContentType="application/vnd.openxmlformats-officedocument.theme+xml"/>
  <Override PartName="/ppt/slideLayouts/slideLayout81.xml" ContentType="application/vnd.openxmlformats-officedocument.presentationml.slideLayout+xml"/>
  <Override PartName="/ppt/theme/theme75.xml" ContentType="application/vnd.openxmlformats-officedocument.theme+xml"/>
  <Override PartName="/ppt/slideLayouts/slideLayout82.xml" ContentType="application/vnd.openxmlformats-officedocument.presentationml.slideLayout+xml"/>
  <Override PartName="/ppt/theme/theme76.xml" ContentType="application/vnd.openxmlformats-officedocument.theme+xml"/>
  <Override PartName="/ppt/slideLayouts/slideLayout83.xml" ContentType="application/vnd.openxmlformats-officedocument.presentationml.slideLayout+xml"/>
  <Override PartName="/ppt/theme/theme77.xml" ContentType="application/vnd.openxmlformats-officedocument.theme+xml"/>
  <Override PartName="/ppt/slideLayouts/slideLayout84.xml" ContentType="application/vnd.openxmlformats-officedocument.presentationml.slideLayout+xml"/>
  <Override PartName="/ppt/theme/theme78.xml" ContentType="application/vnd.openxmlformats-officedocument.theme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theme/theme79.xml" ContentType="application/vnd.openxmlformats-officedocument.theme+xml"/>
  <Override PartName="/ppt/slideLayouts/slideLayout87.xml" ContentType="application/vnd.openxmlformats-officedocument.presentationml.slideLayout+xml"/>
  <Override PartName="/ppt/theme/theme80.xml" ContentType="application/vnd.openxmlformats-officedocument.theme+xml"/>
  <Override PartName="/ppt/slideLayouts/slideLayout88.xml" ContentType="application/vnd.openxmlformats-officedocument.presentationml.slideLayout+xml"/>
  <Override PartName="/ppt/theme/theme81.xml" ContentType="application/vnd.openxmlformats-officedocument.theme+xml"/>
  <Override PartName="/ppt/slideLayouts/slideLayout89.xml" ContentType="application/vnd.openxmlformats-officedocument.presentationml.slideLayout+xml"/>
  <Override PartName="/ppt/theme/theme82.xml" ContentType="application/vnd.openxmlformats-officedocument.theme+xml"/>
  <Override PartName="/ppt/slideLayouts/slideLayout90.xml" ContentType="application/vnd.openxmlformats-officedocument.presentationml.slideLayout+xml"/>
  <Override PartName="/ppt/theme/theme83.xml" ContentType="application/vnd.openxmlformats-officedocument.theme+xml"/>
  <Override PartName="/ppt/slideLayouts/slideLayout91.xml" ContentType="application/vnd.openxmlformats-officedocument.presentationml.slideLayout+xml"/>
  <Override PartName="/ppt/theme/theme84.xml" ContentType="application/vnd.openxmlformats-officedocument.theme+xml"/>
  <Override PartName="/ppt/slideLayouts/slideLayout92.xml" ContentType="application/vnd.openxmlformats-officedocument.presentationml.slideLayout+xml"/>
  <Override PartName="/ppt/theme/theme85.xml" ContentType="application/vnd.openxmlformats-officedocument.theme+xml"/>
  <Override PartName="/ppt/slideLayouts/slideLayout93.xml" ContentType="application/vnd.openxmlformats-officedocument.presentationml.slideLayout+xml"/>
  <Override PartName="/ppt/theme/theme86.xml" ContentType="application/vnd.openxmlformats-officedocument.theme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theme/theme87.xml" ContentType="application/vnd.openxmlformats-officedocument.theme+xml"/>
  <Override PartName="/ppt/theme/theme88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tags/tag460.xml" ContentType="application/vnd.openxmlformats-officedocument.presentationml.tags+xml"/>
  <Override PartName="/ppt/tags/tag461.xml" ContentType="application/vnd.openxmlformats-officedocument.presentationml.tags+xml"/>
  <Override PartName="/ppt/tags/tag462.xml" ContentType="application/vnd.openxmlformats-officedocument.presentationml.tags+xml"/>
  <Override PartName="/ppt/tags/tag463.xml" ContentType="application/vnd.openxmlformats-officedocument.presentationml.tags+xml"/>
  <Override PartName="/ppt/tags/tag464.xml" ContentType="application/vnd.openxmlformats-officedocument.presentationml.tags+xml"/>
  <Override PartName="/ppt/tags/tag465.xml" ContentType="application/vnd.openxmlformats-officedocument.presentationml.tags+xml"/>
  <Override PartName="/ppt/tags/tag466.xml" ContentType="application/vnd.openxmlformats-officedocument.presentationml.tags+xml"/>
  <Override PartName="/ppt/tags/tag467.xml" ContentType="application/vnd.openxmlformats-officedocument.presentationml.tags+xml"/>
  <Override PartName="/ppt/tags/tag468.xml" ContentType="application/vnd.openxmlformats-officedocument.presentationml.tags+xml"/>
  <Override PartName="/ppt/tags/tag469.xml" ContentType="application/vnd.openxmlformats-officedocument.presentationml.tags+xml"/>
  <Override PartName="/ppt/tags/tag470.xml" ContentType="application/vnd.openxmlformats-officedocument.presentationml.tags+xml"/>
  <Override PartName="/ppt/tags/tag471.xml" ContentType="application/vnd.openxmlformats-officedocument.presentationml.tags+xml"/>
  <Override PartName="/ppt/tags/tag472.xml" ContentType="application/vnd.openxmlformats-officedocument.presentationml.tags+xml"/>
  <Override PartName="/ppt/tags/tag473.xml" ContentType="application/vnd.openxmlformats-officedocument.presentationml.tags+xml"/>
  <Override PartName="/ppt/tags/tag474.xml" ContentType="application/vnd.openxmlformats-officedocument.presentationml.tags+xml"/>
  <Override PartName="/ppt/tags/tag475.xml" ContentType="application/vnd.openxmlformats-officedocument.presentationml.tags+xml"/>
  <Override PartName="/ppt/tags/tag476.xml" ContentType="application/vnd.openxmlformats-officedocument.presentationml.tags+xml"/>
  <Override PartName="/ppt/tags/tag477.xml" ContentType="application/vnd.openxmlformats-officedocument.presentationml.tags+xml"/>
  <Override PartName="/ppt/tags/tag478.xml" ContentType="application/vnd.openxmlformats-officedocument.presentationml.tags+xml"/>
  <Override PartName="/ppt/tags/tag479.xml" ContentType="application/vnd.openxmlformats-officedocument.presentationml.tags+xml"/>
  <Override PartName="/ppt/tags/tag480.xml" ContentType="application/vnd.openxmlformats-officedocument.presentationml.tags+xml"/>
  <Override PartName="/ppt/tags/tag481.xml" ContentType="application/vnd.openxmlformats-officedocument.presentationml.tags+xml"/>
  <Override PartName="/ppt/tags/tag482.xml" ContentType="application/vnd.openxmlformats-officedocument.presentationml.tags+xml"/>
  <Override PartName="/ppt/tags/tag483.xml" ContentType="application/vnd.openxmlformats-officedocument.presentationml.tags+xml"/>
  <Override PartName="/ppt/notesSlides/notesSlide1.xml" ContentType="application/vnd.openxmlformats-officedocument.presentationml.notesSlide+xml"/>
  <Override PartName="/ppt/tags/tag484.xml" ContentType="application/vnd.openxmlformats-officedocument.presentationml.tags+xml"/>
  <Override PartName="/ppt/tags/tag485.xml" ContentType="application/vnd.openxmlformats-officedocument.presentationml.tags+xml"/>
  <Override PartName="/ppt/tags/tag486.xml" ContentType="application/vnd.openxmlformats-officedocument.presentationml.tags+xml"/>
  <Override PartName="/ppt/tags/tag487.xml" ContentType="application/vnd.openxmlformats-officedocument.presentationml.tags+xml"/>
  <Override PartName="/ppt/tags/tag488.xml" ContentType="application/vnd.openxmlformats-officedocument.presentationml.tags+xml"/>
  <Override PartName="/ppt/tags/tag489.xml" ContentType="application/vnd.openxmlformats-officedocument.presentationml.tags+xml"/>
  <Override PartName="/ppt/tags/tag490.xml" ContentType="application/vnd.openxmlformats-officedocument.presentationml.tags+xml"/>
  <Override PartName="/ppt/tags/tag491.xml" ContentType="application/vnd.openxmlformats-officedocument.presentationml.tags+xml"/>
  <Override PartName="/ppt/tags/tag492.xml" ContentType="application/vnd.openxmlformats-officedocument.presentationml.tags+xml"/>
  <Override PartName="/ppt/tags/tag493.xml" ContentType="application/vnd.openxmlformats-officedocument.presentationml.tags+xml"/>
  <Override PartName="/ppt/tags/tag494.xml" ContentType="application/vnd.openxmlformats-officedocument.presentationml.tags+xml"/>
  <Override PartName="/ppt/tags/tag495.xml" ContentType="application/vnd.openxmlformats-officedocument.presentationml.tags+xml"/>
  <Override PartName="/ppt/tags/tag496.xml" ContentType="application/vnd.openxmlformats-officedocument.presentationml.tags+xml"/>
  <Override PartName="/ppt/tags/tag497.xml" ContentType="application/vnd.openxmlformats-officedocument.presentationml.tags+xml"/>
  <Override PartName="/ppt/tags/tag498.xml" ContentType="application/vnd.openxmlformats-officedocument.presentationml.tags+xml"/>
  <Override PartName="/ppt/tags/tag499.xml" ContentType="application/vnd.openxmlformats-officedocument.presentationml.tags+xml"/>
  <Override PartName="/ppt/tags/tag500.xml" ContentType="application/vnd.openxmlformats-officedocument.presentationml.tags+xml"/>
  <Override PartName="/ppt/tags/tag501.xml" ContentType="application/vnd.openxmlformats-officedocument.presentationml.tags+xml"/>
  <Override PartName="/ppt/tags/tag502.xml" ContentType="application/vnd.openxmlformats-officedocument.presentationml.tags+xml"/>
  <Override PartName="/ppt/tags/tag503.xml" ContentType="application/vnd.openxmlformats-officedocument.presentationml.tags+xml"/>
  <Override PartName="/ppt/tags/tag504.xml" ContentType="application/vnd.openxmlformats-officedocument.presentationml.tags+xml"/>
  <Override PartName="/ppt/tags/tag505.xml" ContentType="application/vnd.openxmlformats-officedocument.presentationml.tags+xml"/>
  <Override PartName="/ppt/tags/tag506.xml" ContentType="application/vnd.openxmlformats-officedocument.presentationml.tags+xml"/>
  <Override PartName="/ppt/tags/tag507.xml" ContentType="application/vnd.openxmlformats-officedocument.presentationml.tags+xml"/>
  <Override PartName="/ppt/tags/tag508.xml" ContentType="application/vnd.openxmlformats-officedocument.presentationml.tags+xml"/>
  <Override PartName="/ppt/tags/tag509.xml" ContentType="application/vnd.openxmlformats-officedocument.presentationml.tags+xml"/>
  <Override PartName="/ppt/tags/tag510.xml" ContentType="application/vnd.openxmlformats-officedocument.presentationml.tags+xml"/>
  <Override PartName="/ppt/tags/tag511.xml" ContentType="application/vnd.openxmlformats-officedocument.presentationml.tags+xml"/>
  <Override PartName="/ppt/tags/tag512.xml" ContentType="application/vnd.openxmlformats-officedocument.presentationml.tags+xml"/>
  <Override PartName="/ppt/tags/tag513.xml" ContentType="application/vnd.openxmlformats-officedocument.presentationml.tags+xml"/>
  <Override PartName="/ppt/tags/tag514.xml" ContentType="application/vnd.openxmlformats-officedocument.presentationml.tags+xml"/>
  <Override PartName="/ppt/tags/tag515.xml" ContentType="application/vnd.openxmlformats-officedocument.presentationml.tags+xml"/>
  <Override PartName="/ppt/tags/tag516.xml" ContentType="application/vnd.openxmlformats-officedocument.presentationml.tags+xml"/>
  <Override PartName="/ppt/tags/tag517.xml" ContentType="application/vnd.openxmlformats-officedocument.presentationml.tags+xml"/>
  <Override PartName="/ppt/tags/tag518.xml" ContentType="application/vnd.openxmlformats-officedocument.presentationml.tags+xml"/>
  <Override PartName="/ppt/tags/tag519.xml" ContentType="application/vnd.openxmlformats-officedocument.presentationml.tags+xml"/>
  <Override PartName="/ppt/tags/tag520.xml" ContentType="application/vnd.openxmlformats-officedocument.presentationml.tags+xml"/>
  <Override PartName="/ppt/tags/tag521.xml" ContentType="application/vnd.openxmlformats-officedocument.presentationml.tags+xml"/>
  <Override PartName="/ppt/tags/tag522.xml" ContentType="application/vnd.openxmlformats-officedocument.presentationml.tags+xml"/>
  <Override PartName="/ppt/tags/tag523.xml" ContentType="application/vnd.openxmlformats-officedocument.presentationml.tags+xml"/>
  <Override PartName="/ppt/tags/tag524.xml" ContentType="application/vnd.openxmlformats-officedocument.presentationml.tags+xml"/>
  <Override PartName="/ppt/tags/tag525.xml" ContentType="application/vnd.openxmlformats-officedocument.presentationml.tags+xml"/>
  <Override PartName="/ppt/tags/tag526.xml" ContentType="application/vnd.openxmlformats-officedocument.presentationml.tags+xml"/>
  <Override PartName="/ppt/tags/tag527.xml" ContentType="application/vnd.openxmlformats-officedocument.presentationml.tags+xml"/>
  <Override PartName="/ppt/tags/tag528.xml" ContentType="application/vnd.openxmlformats-officedocument.presentationml.tags+xml"/>
  <Override PartName="/ppt/tags/tag529.xml" ContentType="application/vnd.openxmlformats-officedocument.presentationml.tags+xml"/>
  <Override PartName="/ppt/tags/tag530.xml" ContentType="application/vnd.openxmlformats-officedocument.presentationml.tags+xml"/>
  <Override PartName="/ppt/tags/tag531.xml" ContentType="application/vnd.openxmlformats-officedocument.presentationml.tags+xml"/>
  <Override PartName="/ppt/tags/tag532.xml" ContentType="application/vnd.openxmlformats-officedocument.presentationml.tags+xml"/>
  <Override PartName="/ppt/tags/tag533.xml" ContentType="application/vnd.openxmlformats-officedocument.presentationml.tags+xml"/>
  <Override PartName="/ppt/tags/tag534.xml" ContentType="application/vnd.openxmlformats-officedocument.presentationml.tags+xml"/>
  <Override PartName="/ppt/tags/tag535.xml" ContentType="application/vnd.openxmlformats-officedocument.presentationml.tags+xml"/>
  <Override PartName="/ppt/tags/tag536.xml" ContentType="application/vnd.openxmlformats-officedocument.presentationml.tags+xml"/>
  <Override PartName="/ppt/tags/tag537.xml" ContentType="application/vnd.openxmlformats-officedocument.presentationml.tags+xml"/>
  <Override PartName="/ppt/tags/tag538.xml" ContentType="application/vnd.openxmlformats-officedocument.presentationml.tags+xml"/>
  <Override PartName="/ppt/tags/tag539.xml" ContentType="application/vnd.openxmlformats-officedocument.presentationml.tags+xml"/>
  <Override PartName="/ppt/tags/tag540.xml" ContentType="application/vnd.openxmlformats-officedocument.presentationml.tags+xml"/>
  <Override PartName="/ppt/tags/tag541.xml" ContentType="application/vnd.openxmlformats-officedocument.presentationml.tags+xml"/>
  <Override PartName="/ppt/tags/tag542.xml" ContentType="application/vnd.openxmlformats-officedocument.presentationml.tags+xml"/>
  <Override PartName="/ppt/tags/tag543.xml" ContentType="application/vnd.openxmlformats-officedocument.presentationml.tags+xml"/>
  <Override PartName="/ppt/tags/tag544.xml" ContentType="application/vnd.openxmlformats-officedocument.presentationml.tags+xml"/>
  <Override PartName="/ppt/tags/tag545.xml" ContentType="application/vnd.openxmlformats-officedocument.presentationml.tags+xml"/>
  <Override PartName="/ppt/tags/tag546.xml" ContentType="application/vnd.openxmlformats-officedocument.presentationml.tags+xml"/>
  <Override PartName="/ppt/tags/tag547.xml" ContentType="application/vnd.openxmlformats-officedocument.presentationml.tags+xml"/>
  <Override PartName="/ppt/tags/tag548.xml" ContentType="application/vnd.openxmlformats-officedocument.presentationml.tags+xml"/>
  <Override PartName="/ppt/tags/tag549.xml" ContentType="application/vnd.openxmlformats-officedocument.presentationml.tags+xml"/>
  <Override PartName="/ppt/tags/tag550.xml" ContentType="application/vnd.openxmlformats-officedocument.presentationml.tags+xml"/>
  <Override PartName="/ppt/tags/tag551.xml" ContentType="application/vnd.openxmlformats-officedocument.presentationml.tags+xml"/>
  <Override PartName="/ppt/tags/tag552.xml" ContentType="application/vnd.openxmlformats-officedocument.presentationml.tags+xml"/>
  <Override PartName="/ppt/tags/tag553.xml" ContentType="application/vnd.openxmlformats-officedocument.presentationml.tags+xml"/>
  <Override PartName="/ppt/tags/tag554.xml" ContentType="application/vnd.openxmlformats-officedocument.presentationml.tags+xml"/>
  <Override PartName="/ppt/tags/tag555.xml" ContentType="application/vnd.openxmlformats-officedocument.presentationml.tags+xml"/>
  <Override PartName="/ppt/tags/tag556.xml" ContentType="application/vnd.openxmlformats-officedocument.presentationml.tags+xml"/>
  <Override PartName="/ppt/tags/tag557.xml" ContentType="application/vnd.openxmlformats-officedocument.presentationml.tags+xml"/>
  <Override PartName="/ppt/tags/tag558.xml" ContentType="application/vnd.openxmlformats-officedocument.presentationml.tags+xml"/>
  <Override PartName="/ppt/tags/tag559.xml" ContentType="application/vnd.openxmlformats-officedocument.presentationml.tags+xml"/>
  <Override PartName="/ppt/tags/tag560.xml" ContentType="application/vnd.openxmlformats-officedocument.presentationml.tags+xml"/>
  <Override PartName="/ppt/tags/tag561.xml" ContentType="application/vnd.openxmlformats-officedocument.presentationml.tags+xml"/>
  <Override PartName="/ppt/tags/tag562.xml" ContentType="application/vnd.openxmlformats-officedocument.presentationml.tags+xml"/>
  <Override PartName="/ppt/tags/tag563.xml" ContentType="application/vnd.openxmlformats-officedocument.presentationml.tags+xml"/>
  <Override PartName="/ppt/tags/tag564.xml" ContentType="application/vnd.openxmlformats-officedocument.presentationml.tags+xml"/>
  <Override PartName="/ppt/tags/tag565.xml" ContentType="application/vnd.openxmlformats-officedocument.presentationml.tags+xml"/>
  <Override PartName="/ppt/tags/tag566.xml" ContentType="application/vnd.openxmlformats-officedocument.presentationml.tags+xml"/>
  <Override PartName="/ppt/tags/tag567.xml" ContentType="application/vnd.openxmlformats-officedocument.presentationml.tags+xml"/>
  <Override PartName="/ppt/tags/tag568.xml" ContentType="application/vnd.openxmlformats-officedocument.presentationml.tags+xml"/>
  <Override PartName="/ppt/tags/tag569.xml" ContentType="application/vnd.openxmlformats-officedocument.presentationml.tags+xml"/>
  <Override PartName="/ppt/tags/tag570.xml" ContentType="application/vnd.openxmlformats-officedocument.presentationml.tags+xml"/>
  <Override PartName="/ppt/tags/tag571.xml" ContentType="application/vnd.openxmlformats-officedocument.presentationml.tags+xml"/>
  <Override PartName="/ppt/tags/tag572.xml" ContentType="application/vnd.openxmlformats-officedocument.presentationml.tags+xml"/>
  <Override PartName="/ppt/tags/tag573.xml" ContentType="application/vnd.openxmlformats-officedocument.presentationml.tags+xml"/>
  <Override PartName="/ppt/tags/tag574.xml" ContentType="application/vnd.openxmlformats-officedocument.presentationml.tags+xml"/>
  <Override PartName="/ppt/tags/tag575.xml" ContentType="application/vnd.openxmlformats-officedocument.presentationml.tags+xml"/>
  <Override PartName="/ppt/tags/tag576.xml" ContentType="application/vnd.openxmlformats-officedocument.presentationml.tags+xml"/>
  <Override PartName="/ppt/tags/tag577.xml" ContentType="application/vnd.openxmlformats-officedocument.presentationml.tags+xml"/>
  <Override PartName="/ppt/tags/tag578.xml" ContentType="application/vnd.openxmlformats-officedocument.presentationml.tags+xml"/>
  <Override PartName="/ppt/tags/tag579.xml" ContentType="application/vnd.openxmlformats-officedocument.presentationml.tags+xml"/>
  <Override PartName="/ppt/tags/tag580.xml" ContentType="application/vnd.openxmlformats-officedocument.presentationml.tags+xml"/>
  <Override PartName="/ppt/tags/tag581.xml" ContentType="application/vnd.openxmlformats-officedocument.presentationml.tags+xml"/>
  <Override PartName="/ppt/tags/tag582.xml" ContentType="application/vnd.openxmlformats-officedocument.presentationml.tags+xml"/>
  <Override PartName="/ppt/tags/tag583.xml" ContentType="application/vnd.openxmlformats-officedocument.presentationml.tags+xml"/>
  <Override PartName="/ppt/tags/tag584.xml" ContentType="application/vnd.openxmlformats-officedocument.presentationml.tags+xml"/>
  <Override PartName="/ppt/tags/tag585.xml" ContentType="application/vnd.openxmlformats-officedocument.presentationml.tags+xml"/>
  <Override PartName="/ppt/tags/tag586.xml" ContentType="application/vnd.openxmlformats-officedocument.presentationml.tags+xml"/>
  <Override PartName="/ppt/tags/tag587.xml" ContentType="application/vnd.openxmlformats-officedocument.presentationml.tags+xml"/>
  <Override PartName="/ppt/tags/tag588.xml" ContentType="application/vnd.openxmlformats-officedocument.presentationml.tags+xml"/>
  <Override PartName="/ppt/tags/tag589.xml" ContentType="application/vnd.openxmlformats-officedocument.presentationml.tags+xml"/>
  <Override PartName="/ppt/tags/tag590.xml" ContentType="application/vnd.openxmlformats-officedocument.presentationml.tags+xml"/>
  <Override PartName="/ppt/tags/tag591.xml" ContentType="application/vnd.openxmlformats-officedocument.presentationml.tags+xml"/>
  <Override PartName="/ppt/tags/tag592.xml" ContentType="application/vnd.openxmlformats-officedocument.presentationml.tags+xml"/>
  <Override PartName="/ppt/tags/tag593.xml" ContentType="application/vnd.openxmlformats-officedocument.presentationml.tags+xml"/>
  <Override PartName="/ppt/tags/tag594.xml" ContentType="application/vnd.openxmlformats-officedocument.presentationml.tags+xml"/>
  <Override PartName="/ppt/tags/tag595.xml" ContentType="application/vnd.openxmlformats-officedocument.presentationml.tags+xml"/>
  <Override PartName="/ppt/tags/tag596.xml" ContentType="application/vnd.openxmlformats-officedocument.presentationml.tags+xml"/>
  <Override PartName="/ppt/tags/tag597.xml" ContentType="application/vnd.openxmlformats-officedocument.presentationml.tags+xml"/>
  <Override PartName="/ppt/tags/tag598.xml" ContentType="application/vnd.openxmlformats-officedocument.presentationml.tags+xml"/>
  <Override PartName="/ppt/tags/tag599.xml" ContentType="application/vnd.openxmlformats-officedocument.presentationml.tags+xml"/>
  <Override PartName="/ppt/tags/tag600.xml" ContentType="application/vnd.openxmlformats-officedocument.presentationml.tags+xml"/>
  <Override PartName="/ppt/tags/tag601.xml" ContentType="application/vnd.openxmlformats-officedocument.presentationml.tags+xml"/>
  <Override PartName="/ppt/tags/tag602.xml" ContentType="application/vnd.openxmlformats-officedocument.presentationml.tags+xml"/>
  <Override PartName="/ppt/tags/tag603.xml" ContentType="application/vnd.openxmlformats-officedocument.presentationml.tags+xml"/>
  <Override PartName="/ppt/tags/tag604.xml" ContentType="application/vnd.openxmlformats-officedocument.presentationml.tags+xml"/>
  <Override PartName="/ppt/tags/tag605.xml" ContentType="application/vnd.openxmlformats-officedocument.presentationml.tags+xml"/>
  <Override PartName="/ppt/tags/tag606.xml" ContentType="application/vnd.openxmlformats-officedocument.presentationml.tags+xml"/>
  <Override PartName="/ppt/tags/tag607.xml" ContentType="application/vnd.openxmlformats-officedocument.presentationml.tags+xml"/>
  <Override PartName="/ppt/tags/tag608.xml" ContentType="application/vnd.openxmlformats-officedocument.presentationml.tags+xml"/>
  <Override PartName="/ppt/tags/tag609.xml" ContentType="application/vnd.openxmlformats-officedocument.presentationml.tags+xml"/>
  <Override PartName="/ppt/tags/tag610.xml" ContentType="application/vnd.openxmlformats-officedocument.presentationml.tags+xml"/>
  <Override PartName="/ppt/tags/tag611.xml" ContentType="application/vnd.openxmlformats-officedocument.presentationml.tags+xml"/>
  <Override PartName="/ppt/tags/tag612.xml" ContentType="application/vnd.openxmlformats-officedocument.presentationml.tags+xml"/>
  <Override PartName="/ppt/tags/tag613.xml" ContentType="application/vnd.openxmlformats-officedocument.presentationml.tags+xml"/>
  <Override PartName="/ppt/tags/tag614.xml" ContentType="application/vnd.openxmlformats-officedocument.presentationml.tags+xml"/>
  <Override PartName="/ppt/tags/tag615.xml" ContentType="application/vnd.openxmlformats-officedocument.presentationml.tags+xml"/>
  <Override PartName="/ppt/tags/tag616.xml" ContentType="application/vnd.openxmlformats-officedocument.presentationml.tags+xml"/>
  <Override PartName="/ppt/tags/tag617.xml" ContentType="application/vnd.openxmlformats-officedocument.presentationml.tags+xml"/>
  <Override PartName="/ppt/tags/tag618.xml" ContentType="application/vnd.openxmlformats-officedocument.presentationml.tags+xml"/>
  <Override PartName="/ppt/notesSlides/notesSlide2.xml" ContentType="application/vnd.openxmlformats-officedocument.presentationml.notesSlide+xml"/>
  <Override PartName="/ppt/tags/tag619.xml" ContentType="application/vnd.openxmlformats-officedocument.presentationml.tags+xml"/>
  <Override PartName="/ppt/tags/tag620.xml" ContentType="application/vnd.openxmlformats-officedocument.presentationml.tags+xml"/>
  <Override PartName="/ppt/tags/tag621.xml" ContentType="application/vnd.openxmlformats-officedocument.presentationml.tags+xml"/>
  <Override PartName="/ppt/tags/tag622.xml" ContentType="application/vnd.openxmlformats-officedocument.presentationml.tags+xml"/>
  <Override PartName="/ppt/tags/tag623.xml" ContentType="application/vnd.openxmlformats-officedocument.presentationml.tags+xml"/>
  <Override PartName="/ppt/tags/tag624.xml" ContentType="application/vnd.openxmlformats-officedocument.presentationml.tags+xml"/>
  <Override PartName="/ppt/tags/tag625.xml" ContentType="application/vnd.openxmlformats-officedocument.presentationml.tags+xml"/>
  <Override PartName="/ppt/tags/tag626.xml" ContentType="application/vnd.openxmlformats-officedocument.presentationml.tags+xml"/>
  <Override PartName="/ppt/tags/tag627.xml" ContentType="application/vnd.openxmlformats-officedocument.presentationml.tags+xml"/>
  <Override PartName="/ppt/tags/tag628.xml" ContentType="application/vnd.openxmlformats-officedocument.presentationml.tags+xml"/>
  <Override PartName="/ppt/tags/tag629.xml" ContentType="application/vnd.openxmlformats-officedocument.presentationml.tags+xml"/>
  <Override PartName="/ppt/tags/tag630.xml" ContentType="application/vnd.openxmlformats-officedocument.presentationml.tags+xml"/>
  <Override PartName="/ppt/tags/tag631.xml" ContentType="application/vnd.openxmlformats-officedocument.presentationml.tags+xml"/>
  <Override PartName="/ppt/tags/tag632.xml" ContentType="application/vnd.openxmlformats-officedocument.presentationml.tags+xml"/>
  <Override PartName="/ppt/tags/tag633.xml" ContentType="application/vnd.openxmlformats-officedocument.presentationml.tags+xml"/>
  <Override PartName="/ppt/tags/tag634.xml" ContentType="application/vnd.openxmlformats-officedocument.presentationml.tags+xml"/>
  <Override PartName="/ppt/tags/tag635.xml" ContentType="application/vnd.openxmlformats-officedocument.presentationml.tags+xml"/>
  <Override PartName="/ppt/tags/tag636.xml" ContentType="application/vnd.openxmlformats-officedocument.presentationml.tags+xml"/>
  <Override PartName="/ppt/tags/tag637.xml" ContentType="application/vnd.openxmlformats-officedocument.presentationml.tags+xml"/>
  <Override PartName="/ppt/tags/tag638.xml" ContentType="application/vnd.openxmlformats-officedocument.presentationml.tags+xml"/>
  <Override PartName="/ppt/tags/tag639.xml" ContentType="application/vnd.openxmlformats-officedocument.presentationml.tags+xml"/>
  <Override PartName="/ppt/tags/tag640.xml" ContentType="application/vnd.openxmlformats-officedocument.presentationml.tags+xml"/>
  <Override PartName="/ppt/tags/tag641.xml" ContentType="application/vnd.openxmlformats-officedocument.presentationml.tags+xml"/>
  <Override PartName="/ppt/tags/tag642.xml" ContentType="application/vnd.openxmlformats-officedocument.presentationml.tags+xml"/>
  <Override PartName="/ppt/tags/tag643.xml" ContentType="application/vnd.openxmlformats-officedocument.presentationml.tags+xml"/>
  <Override PartName="/ppt/tags/tag644.xml" ContentType="application/vnd.openxmlformats-officedocument.presentationml.tags+xml"/>
  <Override PartName="/ppt/tags/tag645.xml" ContentType="application/vnd.openxmlformats-officedocument.presentationml.tags+xml"/>
  <Override PartName="/ppt/tags/tag646.xml" ContentType="application/vnd.openxmlformats-officedocument.presentationml.tags+xml"/>
  <Override PartName="/ppt/tags/tag647.xml" ContentType="application/vnd.openxmlformats-officedocument.presentationml.tags+xml"/>
  <Override PartName="/ppt/tags/tag648.xml" ContentType="application/vnd.openxmlformats-officedocument.presentationml.tags+xml"/>
  <Override PartName="/ppt/tags/tag649.xml" ContentType="application/vnd.openxmlformats-officedocument.presentationml.tags+xml"/>
  <Override PartName="/ppt/tags/tag650.xml" ContentType="application/vnd.openxmlformats-officedocument.presentationml.tags+xml"/>
  <Override PartName="/ppt/tags/tag651.xml" ContentType="application/vnd.openxmlformats-officedocument.presentationml.tags+xml"/>
  <Override PartName="/ppt/tags/tag652.xml" ContentType="application/vnd.openxmlformats-officedocument.presentationml.tags+xml"/>
  <Override PartName="/ppt/tags/tag653.xml" ContentType="application/vnd.openxmlformats-officedocument.presentationml.tags+xml"/>
  <Override PartName="/ppt/tags/tag654.xml" ContentType="application/vnd.openxmlformats-officedocument.presentationml.tags+xml"/>
  <Override PartName="/ppt/tags/tag655.xml" ContentType="application/vnd.openxmlformats-officedocument.presentationml.tags+xml"/>
  <Override PartName="/ppt/tags/tag656.xml" ContentType="application/vnd.openxmlformats-officedocument.presentationml.tags+xml"/>
  <Override PartName="/ppt/tags/tag657.xml" ContentType="application/vnd.openxmlformats-officedocument.presentationml.tags+xml"/>
  <Override PartName="/ppt/tags/tag658.xml" ContentType="application/vnd.openxmlformats-officedocument.presentationml.tags+xml"/>
  <Override PartName="/ppt/tags/tag659.xml" ContentType="application/vnd.openxmlformats-officedocument.presentationml.tags+xml"/>
  <Override PartName="/ppt/tags/tag660.xml" ContentType="application/vnd.openxmlformats-officedocument.presentationml.tags+xml"/>
  <Override PartName="/ppt/tags/tag661.xml" ContentType="application/vnd.openxmlformats-officedocument.presentationml.tags+xml"/>
  <Override PartName="/ppt/tags/tag662.xml" ContentType="application/vnd.openxmlformats-officedocument.presentationml.tags+xml"/>
  <Override PartName="/ppt/tags/tag663.xml" ContentType="application/vnd.openxmlformats-officedocument.presentationml.tags+xml"/>
  <Override PartName="/ppt/tags/tag664.xml" ContentType="application/vnd.openxmlformats-officedocument.presentationml.tags+xml"/>
  <Override PartName="/ppt/tags/tag665.xml" ContentType="application/vnd.openxmlformats-officedocument.presentationml.tags+xml"/>
  <Override PartName="/ppt/tags/tag666.xml" ContentType="application/vnd.openxmlformats-officedocument.presentationml.tags+xml"/>
  <Override PartName="/ppt/tags/tag667.xml" ContentType="application/vnd.openxmlformats-officedocument.presentationml.tags+xml"/>
  <Override PartName="/ppt/tags/tag668.xml" ContentType="application/vnd.openxmlformats-officedocument.presentationml.tags+xml"/>
  <Override PartName="/ppt/tags/tag669.xml" ContentType="application/vnd.openxmlformats-officedocument.presentationml.tags+xml"/>
  <Override PartName="/ppt/tags/tag670.xml" ContentType="application/vnd.openxmlformats-officedocument.presentationml.tags+xml"/>
  <Override PartName="/ppt/tags/tag671.xml" ContentType="application/vnd.openxmlformats-officedocument.presentationml.tags+xml"/>
  <Override PartName="/ppt/tags/tag672.xml" ContentType="application/vnd.openxmlformats-officedocument.presentationml.tags+xml"/>
  <Override PartName="/ppt/tags/tag673.xml" ContentType="application/vnd.openxmlformats-officedocument.presentationml.tags+xml"/>
  <Override PartName="/ppt/tags/tag674.xml" ContentType="application/vnd.openxmlformats-officedocument.presentationml.tags+xml"/>
  <Override PartName="/ppt/tags/tag675.xml" ContentType="application/vnd.openxmlformats-officedocument.presentationml.tags+xml"/>
  <Override PartName="/ppt/tags/tag676.xml" ContentType="application/vnd.openxmlformats-officedocument.presentationml.tags+xml"/>
  <Override PartName="/ppt/tags/tag677.xml" ContentType="application/vnd.openxmlformats-officedocument.presentationml.tags+xml"/>
  <Override PartName="/ppt/tags/tag678.xml" ContentType="application/vnd.openxmlformats-officedocument.presentationml.tags+xml"/>
  <Override PartName="/ppt/tags/tag679.xml" ContentType="application/vnd.openxmlformats-officedocument.presentationml.tags+xml"/>
  <Override PartName="/ppt/tags/tag680.xml" ContentType="application/vnd.openxmlformats-officedocument.presentationml.tags+xml"/>
  <Override PartName="/ppt/tags/tag681.xml" ContentType="application/vnd.openxmlformats-officedocument.presentationml.tags+xml"/>
  <Override PartName="/ppt/tags/tag682.xml" ContentType="application/vnd.openxmlformats-officedocument.presentationml.tags+xml"/>
  <Override PartName="/ppt/tags/tag683.xml" ContentType="application/vnd.openxmlformats-officedocument.presentationml.tags+xml"/>
  <Override PartName="/ppt/tags/tag684.xml" ContentType="application/vnd.openxmlformats-officedocument.presentationml.tags+xml"/>
  <Override PartName="/ppt/tags/tag685.xml" ContentType="application/vnd.openxmlformats-officedocument.presentationml.tags+xml"/>
  <Override PartName="/ppt/tags/tag686.xml" ContentType="application/vnd.openxmlformats-officedocument.presentationml.tags+xml"/>
  <Override PartName="/ppt/tags/tag687.xml" ContentType="application/vnd.openxmlformats-officedocument.presentationml.tags+xml"/>
  <Override PartName="/ppt/tags/tag688.xml" ContentType="application/vnd.openxmlformats-officedocument.presentationml.tags+xml"/>
  <Override PartName="/ppt/tags/tag689.xml" ContentType="application/vnd.openxmlformats-officedocument.presentationml.tags+xml"/>
  <Override PartName="/ppt/tags/tag690.xml" ContentType="application/vnd.openxmlformats-officedocument.presentationml.tags+xml"/>
  <Override PartName="/ppt/tags/tag691.xml" ContentType="application/vnd.openxmlformats-officedocument.presentationml.tags+xml"/>
  <Override PartName="/ppt/tags/tag692.xml" ContentType="application/vnd.openxmlformats-officedocument.presentationml.tags+xml"/>
  <Override PartName="/ppt/tags/tag693.xml" ContentType="application/vnd.openxmlformats-officedocument.presentationml.tags+xml"/>
  <Override PartName="/ppt/tags/tag694.xml" ContentType="application/vnd.openxmlformats-officedocument.presentationml.tags+xml"/>
  <Override PartName="/ppt/tags/tag695.xml" ContentType="application/vnd.openxmlformats-officedocument.presentationml.tags+xml"/>
  <Override PartName="/ppt/tags/tag696.xml" ContentType="application/vnd.openxmlformats-officedocument.presentationml.tags+xml"/>
  <Override PartName="/ppt/tags/tag697.xml" ContentType="application/vnd.openxmlformats-officedocument.presentationml.tags+xml"/>
  <Override PartName="/ppt/tags/tag698.xml" ContentType="application/vnd.openxmlformats-officedocument.presentationml.tags+xml"/>
  <Override PartName="/ppt/tags/tag699.xml" ContentType="application/vnd.openxmlformats-officedocument.presentationml.tags+xml"/>
  <Override PartName="/ppt/tags/tag700.xml" ContentType="application/vnd.openxmlformats-officedocument.presentationml.tags+xml"/>
  <Override PartName="/ppt/tags/tag701.xml" ContentType="application/vnd.openxmlformats-officedocument.presentationml.tags+xml"/>
  <Override PartName="/ppt/tags/tag702.xml" ContentType="application/vnd.openxmlformats-officedocument.presentationml.tags+xml"/>
  <Override PartName="/ppt/tags/tag703.xml" ContentType="application/vnd.openxmlformats-officedocument.presentationml.tags+xml"/>
  <Override PartName="/ppt/tags/tag704.xml" ContentType="application/vnd.openxmlformats-officedocument.presentationml.tags+xml"/>
  <Override PartName="/ppt/tags/tag705.xml" ContentType="application/vnd.openxmlformats-officedocument.presentationml.tags+xml"/>
  <Override PartName="/ppt/tags/tag706.xml" ContentType="application/vnd.openxmlformats-officedocument.presentationml.tags+xml"/>
  <Override PartName="/ppt/tags/tag707.xml" ContentType="application/vnd.openxmlformats-officedocument.presentationml.tags+xml"/>
  <Override PartName="/ppt/tags/tag708.xml" ContentType="application/vnd.openxmlformats-officedocument.presentationml.tags+xml"/>
  <Override PartName="/ppt/tags/tag709.xml" ContentType="application/vnd.openxmlformats-officedocument.presentationml.tags+xml"/>
  <Override PartName="/ppt/tags/tag710.xml" ContentType="application/vnd.openxmlformats-officedocument.presentationml.tags+xml"/>
  <Override PartName="/ppt/tags/tag711.xml" ContentType="application/vnd.openxmlformats-officedocument.presentationml.tags+xml"/>
  <Override PartName="/ppt/tags/tag712.xml" ContentType="application/vnd.openxmlformats-officedocument.presentationml.tags+xml"/>
  <Override PartName="/ppt/tags/tag713.xml" ContentType="application/vnd.openxmlformats-officedocument.presentationml.tags+xml"/>
  <Override PartName="/ppt/tags/tag714.xml" ContentType="application/vnd.openxmlformats-officedocument.presentationml.tags+xml"/>
  <Override PartName="/ppt/tags/tag715.xml" ContentType="application/vnd.openxmlformats-officedocument.presentationml.tags+xml"/>
  <Override PartName="/ppt/tags/tag716.xml" ContentType="application/vnd.openxmlformats-officedocument.presentationml.tags+xml"/>
  <Override PartName="/ppt/tags/tag717.xml" ContentType="application/vnd.openxmlformats-officedocument.presentationml.tags+xml"/>
  <Override PartName="/ppt/tags/tag718.xml" ContentType="application/vnd.openxmlformats-officedocument.presentationml.tags+xml"/>
  <Override PartName="/ppt/tags/tag719.xml" ContentType="application/vnd.openxmlformats-officedocument.presentationml.tags+xml"/>
  <Override PartName="/ppt/tags/tag720.xml" ContentType="application/vnd.openxmlformats-officedocument.presentationml.tags+xml"/>
  <Override PartName="/ppt/tags/tag721.xml" ContentType="application/vnd.openxmlformats-officedocument.presentationml.tags+xml"/>
  <Override PartName="/ppt/tags/tag722.xml" ContentType="application/vnd.openxmlformats-officedocument.presentationml.tags+xml"/>
  <Override PartName="/ppt/tags/tag723.xml" ContentType="application/vnd.openxmlformats-officedocument.presentationml.tags+xml"/>
  <Override PartName="/ppt/tags/tag724.xml" ContentType="application/vnd.openxmlformats-officedocument.presentationml.tags+xml"/>
  <Override PartName="/ppt/tags/tag725.xml" ContentType="application/vnd.openxmlformats-officedocument.presentationml.tags+xml"/>
  <Override PartName="/ppt/tags/tag726.xml" ContentType="application/vnd.openxmlformats-officedocument.presentationml.tags+xml"/>
  <Override PartName="/ppt/tags/tag727.xml" ContentType="application/vnd.openxmlformats-officedocument.presentationml.tags+xml"/>
  <Override PartName="/ppt/tags/tag728.xml" ContentType="application/vnd.openxmlformats-officedocument.presentationml.tags+xml"/>
  <Override PartName="/ppt/tags/tag729.xml" ContentType="application/vnd.openxmlformats-officedocument.presentationml.tags+xml"/>
  <Override PartName="/ppt/tags/tag730.xml" ContentType="application/vnd.openxmlformats-officedocument.presentationml.tags+xml"/>
  <Override PartName="/ppt/tags/tag731.xml" ContentType="application/vnd.openxmlformats-officedocument.presentationml.tags+xml"/>
  <Override PartName="/ppt/tags/tag732.xml" ContentType="application/vnd.openxmlformats-officedocument.presentationml.tags+xml"/>
  <Override PartName="/ppt/tags/tag733.xml" ContentType="application/vnd.openxmlformats-officedocument.presentationml.tags+xml"/>
  <Override PartName="/ppt/tags/tag734.xml" ContentType="application/vnd.openxmlformats-officedocument.presentationml.tags+xml"/>
  <Override PartName="/ppt/tags/tag735.xml" ContentType="application/vnd.openxmlformats-officedocument.presentationml.tags+xml"/>
  <Override PartName="/ppt/tags/tag736.xml" ContentType="application/vnd.openxmlformats-officedocument.presentationml.tags+xml"/>
  <Override PartName="/ppt/tags/tag737.xml" ContentType="application/vnd.openxmlformats-officedocument.presentationml.tags+xml"/>
  <Override PartName="/ppt/tags/tag738.xml" ContentType="application/vnd.openxmlformats-officedocument.presentationml.tags+xml"/>
  <Override PartName="/ppt/tags/tag739.xml" ContentType="application/vnd.openxmlformats-officedocument.presentationml.tags+xml"/>
  <Override PartName="/ppt/tags/tag740.xml" ContentType="application/vnd.openxmlformats-officedocument.presentationml.tags+xml"/>
  <Override PartName="/ppt/tags/tag741.xml" ContentType="application/vnd.openxmlformats-officedocument.presentationml.tags+xml"/>
  <Override PartName="/ppt/tags/tag742.xml" ContentType="application/vnd.openxmlformats-officedocument.presentationml.tags+xml"/>
  <Override PartName="/ppt/tags/tag743.xml" ContentType="application/vnd.openxmlformats-officedocument.presentationml.tags+xml"/>
  <Override PartName="/ppt/tags/tag744.xml" ContentType="application/vnd.openxmlformats-officedocument.presentationml.tags+xml"/>
  <Override PartName="/ppt/tags/tag745.xml" ContentType="application/vnd.openxmlformats-officedocument.presentationml.tags+xml"/>
  <Override PartName="/ppt/tags/tag746.xml" ContentType="application/vnd.openxmlformats-officedocument.presentationml.tags+xml"/>
  <Override PartName="/ppt/tags/tag747.xml" ContentType="application/vnd.openxmlformats-officedocument.presentationml.tags+xml"/>
  <Override PartName="/ppt/tags/tag748.xml" ContentType="application/vnd.openxmlformats-officedocument.presentationml.tags+xml"/>
  <Override PartName="/ppt/tags/tag749.xml" ContentType="application/vnd.openxmlformats-officedocument.presentationml.tags+xml"/>
  <Override PartName="/ppt/tags/tag750.xml" ContentType="application/vnd.openxmlformats-officedocument.presentationml.tags+xml"/>
  <Override PartName="/ppt/tags/tag751.xml" ContentType="application/vnd.openxmlformats-officedocument.presentationml.tags+xml"/>
  <Override PartName="/ppt/tags/tag752.xml" ContentType="application/vnd.openxmlformats-officedocument.presentationml.tags+xml"/>
  <Override PartName="/ppt/tags/tag753.xml" ContentType="application/vnd.openxmlformats-officedocument.presentationml.tags+xml"/>
  <Override PartName="/ppt/tags/tag754.xml" ContentType="application/vnd.openxmlformats-officedocument.presentationml.tags+xml"/>
  <Override PartName="/ppt/tags/tag755.xml" ContentType="application/vnd.openxmlformats-officedocument.presentationml.tags+xml"/>
  <Override PartName="/ppt/tags/tag756.xml" ContentType="application/vnd.openxmlformats-officedocument.presentationml.tags+xml"/>
  <Override PartName="/ppt/tags/tag757.xml" ContentType="application/vnd.openxmlformats-officedocument.presentationml.tags+xml"/>
  <Override PartName="/ppt/tags/tag758.xml" ContentType="application/vnd.openxmlformats-officedocument.presentationml.tags+xml"/>
  <Override PartName="/ppt/tags/tag759.xml" ContentType="application/vnd.openxmlformats-officedocument.presentationml.tags+xml"/>
  <Override PartName="/ppt/tags/tag760.xml" ContentType="application/vnd.openxmlformats-officedocument.presentationml.tags+xml"/>
  <Override PartName="/ppt/tags/tag761.xml" ContentType="application/vnd.openxmlformats-officedocument.presentationml.tags+xml"/>
  <Override PartName="/ppt/tags/tag762.xml" ContentType="application/vnd.openxmlformats-officedocument.presentationml.tags+xml"/>
  <Override PartName="/ppt/tags/tag763.xml" ContentType="application/vnd.openxmlformats-officedocument.presentationml.tags+xml"/>
  <Override PartName="/ppt/tags/tag764.xml" ContentType="application/vnd.openxmlformats-officedocument.presentationml.tags+xml"/>
  <Override PartName="/ppt/tags/tag765.xml" ContentType="application/vnd.openxmlformats-officedocument.presentationml.tags+xml"/>
  <Override PartName="/ppt/tags/tag766.xml" ContentType="application/vnd.openxmlformats-officedocument.presentationml.tags+xml"/>
  <Override PartName="/ppt/tags/tag767.xml" ContentType="application/vnd.openxmlformats-officedocument.presentationml.tags+xml"/>
  <Override PartName="/ppt/tags/tag768.xml" ContentType="application/vnd.openxmlformats-officedocument.presentationml.tags+xml"/>
  <Override PartName="/ppt/tags/tag769.xml" ContentType="application/vnd.openxmlformats-officedocument.presentationml.tags+xml"/>
  <Override PartName="/ppt/tags/tag770.xml" ContentType="application/vnd.openxmlformats-officedocument.presentationml.tags+xml"/>
  <Override PartName="/ppt/tags/tag771.xml" ContentType="application/vnd.openxmlformats-officedocument.presentationml.tags+xml"/>
  <Override PartName="/ppt/tags/tag772.xml" ContentType="application/vnd.openxmlformats-officedocument.presentationml.tags+xml"/>
  <Override PartName="/ppt/tags/tag773.xml" ContentType="application/vnd.openxmlformats-officedocument.presentationml.tags+xml"/>
  <Override PartName="/ppt/tags/tag774.xml" ContentType="application/vnd.openxmlformats-officedocument.presentationml.tags+xml"/>
  <Override PartName="/ppt/tags/tag775.xml" ContentType="application/vnd.openxmlformats-officedocument.presentationml.tags+xml"/>
  <Override PartName="/ppt/tags/tag776.xml" ContentType="application/vnd.openxmlformats-officedocument.presentationml.tags+xml"/>
  <Override PartName="/ppt/tags/tag777.xml" ContentType="application/vnd.openxmlformats-officedocument.presentationml.tags+xml"/>
  <Override PartName="/ppt/tags/tag778.xml" ContentType="application/vnd.openxmlformats-officedocument.presentationml.tags+xml"/>
  <Override PartName="/ppt/tags/tag779.xml" ContentType="application/vnd.openxmlformats-officedocument.presentationml.tags+xml"/>
  <Override PartName="/ppt/tags/tag780.xml" ContentType="application/vnd.openxmlformats-officedocument.presentationml.tags+xml"/>
  <Override PartName="/ppt/tags/tag781.xml" ContentType="application/vnd.openxmlformats-officedocument.presentationml.tags+xml"/>
  <Override PartName="/ppt/tags/tag782.xml" ContentType="application/vnd.openxmlformats-officedocument.presentationml.tags+xml"/>
  <Override PartName="/ppt/tags/tag783.xml" ContentType="application/vnd.openxmlformats-officedocument.presentationml.tags+xml"/>
  <Override PartName="/ppt/tags/tag784.xml" ContentType="application/vnd.openxmlformats-officedocument.presentationml.tags+xml"/>
  <Override PartName="/ppt/tags/tag785.xml" ContentType="application/vnd.openxmlformats-officedocument.presentationml.tags+xml"/>
  <Override PartName="/ppt/tags/tag786.xml" ContentType="application/vnd.openxmlformats-officedocument.presentationml.tags+xml"/>
  <Override PartName="/ppt/tags/tag787.xml" ContentType="application/vnd.openxmlformats-officedocument.presentationml.tags+xml"/>
  <Override PartName="/ppt/tags/tag788.xml" ContentType="application/vnd.openxmlformats-officedocument.presentationml.tags+xml"/>
  <Override PartName="/ppt/tags/tag789.xml" ContentType="application/vnd.openxmlformats-officedocument.presentationml.tags+xml"/>
  <Override PartName="/ppt/tags/tag790.xml" ContentType="application/vnd.openxmlformats-officedocument.presentationml.tags+xml"/>
  <Override PartName="/ppt/tags/tag791.xml" ContentType="application/vnd.openxmlformats-officedocument.presentationml.tags+xml"/>
  <Override PartName="/ppt/tags/tag792.xml" ContentType="application/vnd.openxmlformats-officedocument.presentationml.tags+xml"/>
  <Override PartName="/ppt/tags/tag793.xml" ContentType="application/vnd.openxmlformats-officedocument.presentationml.tags+xml"/>
  <Override PartName="/ppt/tags/tag794.xml" ContentType="application/vnd.openxmlformats-officedocument.presentationml.tags+xml"/>
  <Override PartName="/ppt/tags/tag795.xml" ContentType="application/vnd.openxmlformats-officedocument.presentationml.tags+xml"/>
  <Override PartName="/ppt/tags/tag796.xml" ContentType="application/vnd.openxmlformats-officedocument.presentationml.tags+xml"/>
  <Override PartName="/ppt/tags/tag797.xml" ContentType="application/vnd.openxmlformats-officedocument.presentationml.tags+xml"/>
  <Override PartName="/ppt/tags/tag798.xml" ContentType="application/vnd.openxmlformats-officedocument.presentationml.tags+xml"/>
  <Override PartName="/ppt/tags/tag799.xml" ContentType="application/vnd.openxmlformats-officedocument.presentationml.tags+xml"/>
  <Override PartName="/ppt/tags/tag800.xml" ContentType="application/vnd.openxmlformats-officedocument.presentationml.tags+xml"/>
  <Override PartName="/ppt/tags/tag801.xml" ContentType="application/vnd.openxmlformats-officedocument.presentationml.tags+xml"/>
  <Override PartName="/ppt/tags/tag802.xml" ContentType="application/vnd.openxmlformats-officedocument.presentationml.tags+xml"/>
  <Override PartName="/ppt/tags/tag803.xml" ContentType="application/vnd.openxmlformats-officedocument.presentationml.tags+xml"/>
  <Override PartName="/ppt/tags/tag804.xml" ContentType="application/vnd.openxmlformats-officedocument.presentationml.tags+xml"/>
  <Override PartName="/ppt/tags/tag805.xml" ContentType="application/vnd.openxmlformats-officedocument.presentationml.tags+xml"/>
  <Override PartName="/ppt/tags/tag806.xml" ContentType="application/vnd.openxmlformats-officedocument.presentationml.tags+xml"/>
  <Override PartName="/ppt/tags/tag807.xml" ContentType="application/vnd.openxmlformats-officedocument.presentationml.tags+xml"/>
  <Override PartName="/ppt/tags/tag808.xml" ContentType="application/vnd.openxmlformats-officedocument.presentationml.tags+xml"/>
  <Override PartName="/ppt/tags/tag809.xml" ContentType="application/vnd.openxmlformats-officedocument.presentationml.tags+xml"/>
  <Override PartName="/ppt/tags/tag810.xml" ContentType="application/vnd.openxmlformats-officedocument.presentationml.tags+xml"/>
  <Override PartName="/ppt/tags/tag811.xml" ContentType="application/vnd.openxmlformats-officedocument.presentationml.tags+xml"/>
  <Override PartName="/ppt/tags/tag812.xml" ContentType="application/vnd.openxmlformats-officedocument.presentationml.tags+xml"/>
  <Override PartName="/ppt/tags/tag813.xml" ContentType="application/vnd.openxmlformats-officedocument.presentationml.tags+xml"/>
  <Override PartName="/ppt/tags/tag814.xml" ContentType="application/vnd.openxmlformats-officedocument.presentationml.tags+xml"/>
  <Override PartName="/ppt/tags/tag815.xml" ContentType="application/vnd.openxmlformats-officedocument.presentationml.tags+xml"/>
  <Override PartName="/ppt/tags/tag816.xml" ContentType="application/vnd.openxmlformats-officedocument.presentationml.tags+xml"/>
  <Override PartName="/ppt/tags/tag817.xml" ContentType="application/vnd.openxmlformats-officedocument.presentationml.tags+xml"/>
  <Override PartName="/ppt/tags/tag818.xml" ContentType="application/vnd.openxmlformats-officedocument.presentationml.tags+xml"/>
  <Override PartName="/ppt/tags/tag819.xml" ContentType="application/vnd.openxmlformats-officedocument.presentationml.tags+xml"/>
  <Override PartName="/ppt/tags/tag820.xml" ContentType="application/vnd.openxmlformats-officedocument.presentationml.tags+xml"/>
  <Override PartName="/ppt/tags/tag821.xml" ContentType="application/vnd.openxmlformats-officedocument.presentationml.tags+xml"/>
  <Override PartName="/ppt/tags/tag822.xml" ContentType="application/vnd.openxmlformats-officedocument.presentationml.tags+xml"/>
  <Override PartName="/ppt/tags/tag823.xml" ContentType="application/vnd.openxmlformats-officedocument.presentationml.tags+xml"/>
  <Override PartName="/ppt/tags/tag824.xml" ContentType="application/vnd.openxmlformats-officedocument.presentationml.tags+xml"/>
  <Override PartName="/ppt/tags/tag825.xml" ContentType="application/vnd.openxmlformats-officedocument.presentationml.tags+xml"/>
  <Override PartName="/ppt/tags/tag826.xml" ContentType="application/vnd.openxmlformats-officedocument.presentationml.tags+xml"/>
  <Override PartName="/ppt/tags/tag827.xml" ContentType="application/vnd.openxmlformats-officedocument.presentationml.tags+xml"/>
  <Override PartName="/ppt/tags/tag828.xml" ContentType="application/vnd.openxmlformats-officedocument.presentationml.tags+xml"/>
  <Override PartName="/ppt/tags/tag829.xml" ContentType="application/vnd.openxmlformats-officedocument.presentationml.tags+xml"/>
  <Override PartName="/ppt/tags/tag830.xml" ContentType="application/vnd.openxmlformats-officedocument.presentationml.tags+xml"/>
  <Override PartName="/ppt/tags/tag831.xml" ContentType="application/vnd.openxmlformats-officedocument.presentationml.tags+xml"/>
  <Override PartName="/ppt/tags/tag832.xml" ContentType="application/vnd.openxmlformats-officedocument.presentationml.tags+xml"/>
  <Override PartName="/ppt/tags/tag833.xml" ContentType="application/vnd.openxmlformats-officedocument.presentationml.tags+xml"/>
  <Override PartName="/ppt/tags/tag834.xml" ContentType="application/vnd.openxmlformats-officedocument.presentationml.tags+xml"/>
  <Override PartName="/ppt/tags/tag835.xml" ContentType="application/vnd.openxmlformats-officedocument.presentationml.tags+xml"/>
  <Override PartName="/ppt/tags/tag836.xml" ContentType="application/vnd.openxmlformats-officedocument.presentationml.tags+xml"/>
  <Override PartName="/ppt/tags/tag837.xml" ContentType="application/vnd.openxmlformats-officedocument.presentationml.tags+xml"/>
  <Override PartName="/ppt/tags/tag838.xml" ContentType="application/vnd.openxmlformats-officedocument.presentationml.tags+xml"/>
  <Override PartName="/ppt/tags/tag839.xml" ContentType="application/vnd.openxmlformats-officedocument.presentationml.tags+xml"/>
  <Override PartName="/ppt/tags/tag840.xml" ContentType="application/vnd.openxmlformats-officedocument.presentationml.tags+xml"/>
  <Override PartName="/ppt/tags/tag841.xml" ContentType="application/vnd.openxmlformats-officedocument.presentationml.tags+xml"/>
  <Override PartName="/ppt/tags/tag842.xml" ContentType="application/vnd.openxmlformats-officedocument.presentationml.tags+xml"/>
  <Override PartName="/ppt/tags/tag843.xml" ContentType="application/vnd.openxmlformats-officedocument.presentationml.tags+xml"/>
  <Override PartName="/ppt/tags/tag844.xml" ContentType="application/vnd.openxmlformats-officedocument.presentationml.tags+xml"/>
  <Override PartName="/ppt/tags/tag845.xml" ContentType="application/vnd.openxmlformats-officedocument.presentationml.tags+xml"/>
  <Override PartName="/ppt/tags/tag846.xml" ContentType="application/vnd.openxmlformats-officedocument.presentationml.tags+xml"/>
  <Override PartName="/ppt/tags/tag847.xml" ContentType="application/vnd.openxmlformats-officedocument.presentationml.tags+xml"/>
  <Override PartName="/ppt/tags/tag848.xml" ContentType="application/vnd.openxmlformats-officedocument.presentationml.tags+xml"/>
  <Override PartName="/ppt/tags/tag849.xml" ContentType="application/vnd.openxmlformats-officedocument.presentationml.tags+xml"/>
  <Override PartName="/ppt/tags/tag850.xml" ContentType="application/vnd.openxmlformats-officedocument.presentationml.tags+xml"/>
  <Override PartName="/ppt/tags/tag851.xml" ContentType="application/vnd.openxmlformats-officedocument.presentationml.tags+xml"/>
  <Override PartName="/ppt/tags/tag852.xml" ContentType="application/vnd.openxmlformats-officedocument.presentationml.tags+xml"/>
  <Override PartName="/ppt/tags/tag853.xml" ContentType="application/vnd.openxmlformats-officedocument.presentationml.tags+xml"/>
  <Override PartName="/ppt/tags/tag854.xml" ContentType="application/vnd.openxmlformats-officedocument.presentationml.tags+xml"/>
  <Override PartName="/ppt/tags/tag855.xml" ContentType="application/vnd.openxmlformats-officedocument.presentationml.tags+xml"/>
  <Override PartName="/ppt/tags/tag856.xml" ContentType="application/vnd.openxmlformats-officedocument.presentationml.tags+xml"/>
  <Override PartName="/ppt/tags/tag857.xml" ContentType="application/vnd.openxmlformats-officedocument.presentationml.tags+xml"/>
  <Override PartName="/ppt/tags/tag858.xml" ContentType="application/vnd.openxmlformats-officedocument.presentationml.tags+xml"/>
  <Override PartName="/ppt/tags/tag859.xml" ContentType="application/vnd.openxmlformats-officedocument.presentationml.tags+xml"/>
  <Override PartName="/ppt/tags/tag860.xml" ContentType="application/vnd.openxmlformats-officedocument.presentationml.tags+xml"/>
  <Override PartName="/ppt/tags/tag861.xml" ContentType="application/vnd.openxmlformats-officedocument.presentationml.tags+xml"/>
  <Override PartName="/ppt/tags/tag862.xml" ContentType="application/vnd.openxmlformats-officedocument.presentationml.tags+xml"/>
  <Override PartName="/ppt/tags/tag863.xml" ContentType="application/vnd.openxmlformats-officedocument.presentationml.tags+xml"/>
  <Override PartName="/ppt/tags/tag864.xml" ContentType="application/vnd.openxmlformats-officedocument.presentationml.tags+xml"/>
  <Override PartName="/ppt/tags/tag865.xml" ContentType="application/vnd.openxmlformats-officedocument.presentationml.tags+xml"/>
  <Override PartName="/ppt/tags/tag866.xml" ContentType="application/vnd.openxmlformats-officedocument.presentationml.tags+xml"/>
  <Override PartName="/ppt/tags/tag867.xml" ContentType="application/vnd.openxmlformats-officedocument.presentationml.tags+xml"/>
  <Override PartName="/ppt/tags/tag868.xml" ContentType="application/vnd.openxmlformats-officedocument.presentationml.tags+xml"/>
  <Override PartName="/ppt/tags/tag869.xml" ContentType="application/vnd.openxmlformats-officedocument.presentationml.tags+xml"/>
  <Override PartName="/ppt/tags/tag870.xml" ContentType="application/vnd.openxmlformats-officedocument.presentationml.tags+xml"/>
  <Override PartName="/ppt/tags/tag871.xml" ContentType="application/vnd.openxmlformats-officedocument.presentationml.tags+xml"/>
  <Override PartName="/ppt/tags/tag872.xml" ContentType="application/vnd.openxmlformats-officedocument.presentationml.tags+xml"/>
  <Override PartName="/ppt/tags/tag873.xml" ContentType="application/vnd.openxmlformats-officedocument.presentationml.tags+xml"/>
  <Override PartName="/ppt/tags/tag874.xml" ContentType="application/vnd.openxmlformats-officedocument.presentationml.tags+xml"/>
  <Override PartName="/ppt/tags/tag875.xml" ContentType="application/vnd.openxmlformats-officedocument.presentationml.tags+xml"/>
  <Override PartName="/ppt/tags/tag876.xml" ContentType="application/vnd.openxmlformats-officedocument.presentationml.tags+xml"/>
  <Override PartName="/ppt/tags/tag877.xml" ContentType="application/vnd.openxmlformats-officedocument.presentationml.tags+xml"/>
  <Override PartName="/ppt/tags/tag878.xml" ContentType="application/vnd.openxmlformats-officedocument.presentationml.tags+xml"/>
  <Override PartName="/ppt/tags/tag879.xml" ContentType="application/vnd.openxmlformats-officedocument.presentationml.tags+xml"/>
  <Override PartName="/ppt/tags/tag880.xml" ContentType="application/vnd.openxmlformats-officedocument.presentationml.tags+xml"/>
  <Override PartName="/ppt/tags/tag881.xml" ContentType="application/vnd.openxmlformats-officedocument.presentationml.tags+xml"/>
  <Override PartName="/ppt/tags/tag882.xml" ContentType="application/vnd.openxmlformats-officedocument.presentationml.tags+xml"/>
  <Override PartName="/ppt/tags/tag883.xml" ContentType="application/vnd.openxmlformats-officedocument.presentationml.tags+xml"/>
  <Override PartName="/ppt/tags/tag884.xml" ContentType="application/vnd.openxmlformats-officedocument.presentationml.tags+xml"/>
  <Override PartName="/ppt/tags/tag885.xml" ContentType="application/vnd.openxmlformats-officedocument.presentationml.tags+xml"/>
  <Override PartName="/ppt/tags/tag886.xml" ContentType="application/vnd.openxmlformats-officedocument.presentationml.tags+xml"/>
  <Override PartName="/ppt/tags/tag887.xml" ContentType="application/vnd.openxmlformats-officedocument.presentationml.tags+xml"/>
  <Override PartName="/ppt/tags/tag888.xml" ContentType="application/vnd.openxmlformats-officedocument.presentationml.tags+xml"/>
  <Override PartName="/ppt/tags/tag889.xml" ContentType="application/vnd.openxmlformats-officedocument.presentationml.tags+xml"/>
  <Override PartName="/ppt/tags/tag890.xml" ContentType="application/vnd.openxmlformats-officedocument.presentationml.tags+xml"/>
  <Override PartName="/ppt/tags/tag891.xml" ContentType="application/vnd.openxmlformats-officedocument.presentationml.tags+xml"/>
  <Override PartName="/ppt/tags/tag892.xml" ContentType="application/vnd.openxmlformats-officedocument.presentationml.tags+xml"/>
  <Override PartName="/ppt/tags/tag893.xml" ContentType="application/vnd.openxmlformats-officedocument.presentationml.tags+xml"/>
  <Override PartName="/ppt/tags/tag894.xml" ContentType="application/vnd.openxmlformats-officedocument.presentationml.tags+xml"/>
  <Override PartName="/ppt/tags/tag895.xml" ContentType="application/vnd.openxmlformats-officedocument.presentationml.tags+xml"/>
  <Override PartName="/ppt/tags/tag896.xml" ContentType="application/vnd.openxmlformats-officedocument.presentationml.tags+xml"/>
  <Override PartName="/ppt/tags/tag897.xml" ContentType="application/vnd.openxmlformats-officedocument.presentationml.tags+xml"/>
  <Override PartName="/ppt/tags/tag898.xml" ContentType="application/vnd.openxmlformats-officedocument.presentationml.tags+xml"/>
  <Override PartName="/ppt/tags/tag899.xml" ContentType="application/vnd.openxmlformats-officedocument.presentationml.tags+xml"/>
  <Override PartName="/ppt/tags/tag900.xml" ContentType="application/vnd.openxmlformats-officedocument.presentationml.tags+xml"/>
  <Override PartName="/ppt/tags/tag901.xml" ContentType="application/vnd.openxmlformats-officedocument.presentationml.tags+xml"/>
  <Override PartName="/ppt/tags/tag902.xml" ContentType="application/vnd.openxmlformats-officedocument.presentationml.tags+xml"/>
  <Override PartName="/ppt/tags/tag903.xml" ContentType="application/vnd.openxmlformats-officedocument.presentationml.tags+xml"/>
  <Override PartName="/ppt/tags/tag904.xml" ContentType="application/vnd.openxmlformats-officedocument.presentationml.tags+xml"/>
  <Override PartName="/ppt/tags/tag905.xml" ContentType="application/vnd.openxmlformats-officedocument.presentationml.tags+xml"/>
  <Override PartName="/ppt/tags/tag906.xml" ContentType="application/vnd.openxmlformats-officedocument.presentationml.tags+xml"/>
  <Override PartName="/ppt/tags/tag907.xml" ContentType="application/vnd.openxmlformats-officedocument.presentationml.tags+xml"/>
  <Override PartName="/ppt/tags/tag908.xml" ContentType="application/vnd.openxmlformats-officedocument.presentationml.tags+xml"/>
  <Override PartName="/ppt/tags/tag909.xml" ContentType="application/vnd.openxmlformats-officedocument.presentationml.tags+xml"/>
  <Override PartName="/ppt/tags/tag910.xml" ContentType="application/vnd.openxmlformats-officedocument.presentationml.tags+xml"/>
  <Override PartName="/ppt/tags/tag911.xml" ContentType="application/vnd.openxmlformats-officedocument.presentationml.tags+xml"/>
  <Override PartName="/ppt/tags/tag912.xml" ContentType="application/vnd.openxmlformats-officedocument.presentationml.tags+xml"/>
  <Override PartName="/ppt/tags/tag913.xml" ContentType="application/vnd.openxmlformats-officedocument.presentationml.tags+xml"/>
  <Override PartName="/ppt/tags/tag914.xml" ContentType="application/vnd.openxmlformats-officedocument.presentationml.tags+xml"/>
  <Override PartName="/ppt/tags/tag915.xml" ContentType="application/vnd.openxmlformats-officedocument.presentationml.tags+xml"/>
  <Override PartName="/ppt/tags/tag916.xml" ContentType="application/vnd.openxmlformats-officedocument.presentationml.tags+xml"/>
  <Override PartName="/ppt/tags/tag917.xml" ContentType="application/vnd.openxmlformats-officedocument.presentationml.tags+xml"/>
  <Override PartName="/ppt/tags/tag918.xml" ContentType="application/vnd.openxmlformats-officedocument.presentationml.tags+xml"/>
  <Override PartName="/ppt/tags/tag919.xml" ContentType="application/vnd.openxmlformats-officedocument.presentationml.tags+xml"/>
  <Override PartName="/ppt/tags/tag920.xml" ContentType="application/vnd.openxmlformats-officedocument.presentationml.tags+xml"/>
  <Override PartName="/ppt/tags/tag921.xml" ContentType="application/vnd.openxmlformats-officedocument.presentationml.tags+xml"/>
  <Override PartName="/ppt/tags/tag922.xml" ContentType="application/vnd.openxmlformats-officedocument.presentationml.tags+xml"/>
  <Override PartName="/ppt/tags/tag923.xml" ContentType="application/vnd.openxmlformats-officedocument.presentationml.tags+xml"/>
  <Override PartName="/ppt/tags/tag924.xml" ContentType="application/vnd.openxmlformats-officedocument.presentationml.tags+xml"/>
  <Override PartName="/ppt/tags/tag925.xml" ContentType="application/vnd.openxmlformats-officedocument.presentationml.tags+xml"/>
  <Override PartName="/ppt/tags/tag926.xml" ContentType="application/vnd.openxmlformats-officedocument.presentationml.tags+xml"/>
  <Override PartName="/ppt/tags/tag927.xml" ContentType="application/vnd.openxmlformats-officedocument.presentationml.tags+xml"/>
  <Override PartName="/ppt/tags/tag928.xml" ContentType="application/vnd.openxmlformats-officedocument.presentationml.tags+xml"/>
  <Override PartName="/ppt/tags/tag929.xml" ContentType="application/vnd.openxmlformats-officedocument.presentationml.tags+xml"/>
  <Override PartName="/ppt/tags/tag930.xml" ContentType="application/vnd.openxmlformats-officedocument.presentationml.tags+xml"/>
  <Override PartName="/ppt/tags/tag931.xml" ContentType="application/vnd.openxmlformats-officedocument.presentationml.tags+xml"/>
  <Override PartName="/ppt/tags/tag932.xml" ContentType="application/vnd.openxmlformats-officedocument.presentationml.tags+xml"/>
  <Override PartName="/ppt/tags/tag933.xml" ContentType="application/vnd.openxmlformats-officedocument.presentationml.tags+xml"/>
  <Override PartName="/ppt/tags/tag934.xml" ContentType="application/vnd.openxmlformats-officedocument.presentationml.tags+xml"/>
  <Override PartName="/ppt/tags/tag935.xml" ContentType="application/vnd.openxmlformats-officedocument.presentationml.tags+xml"/>
  <Override PartName="/ppt/tags/tag936.xml" ContentType="application/vnd.openxmlformats-officedocument.presentationml.tags+xml"/>
  <Override PartName="/ppt/tags/tag937.xml" ContentType="application/vnd.openxmlformats-officedocument.presentationml.tags+xml"/>
  <Override PartName="/ppt/tags/tag938.xml" ContentType="application/vnd.openxmlformats-officedocument.presentationml.tags+xml"/>
  <Override PartName="/ppt/tags/tag939.xml" ContentType="application/vnd.openxmlformats-officedocument.presentationml.tags+xml"/>
  <Override PartName="/ppt/tags/tag940.xml" ContentType="application/vnd.openxmlformats-officedocument.presentationml.tags+xml"/>
  <Override PartName="/ppt/tags/tag941.xml" ContentType="application/vnd.openxmlformats-officedocument.presentationml.tags+xml"/>
  <Override PartName="/ppt/tags/tag942.xml" ContentType="application/vnd.openxmlformats-officedocument.presentationml.tags+xml"/>
  <Override PartName="/ppt/tags/tag943.xml" ContentType="application/vnd.openxmlformats-officedocument.presentationml.tags+xml"/>
  <Override PartName="/ppt/tags/tag944.xml" ContentType="application/vnd.openxmlformats-officedocument.presentationml.tags+xml"/>
  <Override PartName="/ppt/tags/tag945.xml" ContentType="application/vnd.openxmlformats-officedocument.presentationml.tags+xml"/>
  <Override PartName="/ppt/tags/tag946.xml" ContentType="application/vnd.openxmlformats-officedocument.presentationml.tags+xml"/>
  <Override PartName="/ppt/tags/tag947.xml" ContentType="application/vnd.openxmlformats-officedocument.presentationml.tags+xml"/>
  <Override PartName="/ppt/tags/tag948.xml" ContentType="application/vnd.openxmlformats-officedocument.presentationml.tags+xml"/>
  <Override PartName="/ppt/tags/tag949.xml" ContentType="application/vnd.openxmlformats-officedocument.presentationml.tags+xml"/>
  <Override PartName="/ppt/tags/tag950.xml" ContentType="application/vnd.openxmlformats-officedocument.presentationml.tags+xml"/>
  <Override PartName="/ppt/tags/tag951.xml" ContentType="application/vnd.openxmlformats-officedocument.presentationml.tags+xml"/>
  <Override PartName="/ppt/tags/tag952.xml" ContentType="application/vnd.openxmlformats-officedocument.presentationml.tags+xml"/>
  <Override PartName="/ppt/tags/tag953.xml" ContentType="application/vnd.openxmlformats-officedocument.presentationml.tags+xml"/>
  <Override PartName="/ppt/tags/tag954.xml" ContentType="application/vnd.openxmlformats-officedocument.presentationml.tags+xml"/>
  <Override PartName="/ppt/tags/tag955.xml" ContentType="application/vnd.openxmlformats-officedocument.presentationml.tags+xml"/>
  <Override PartName="/ppt/tags/tag956.xml" ContentType="application/vnd.openxmlformats-officedocument.presentationml.tags+xml"/>
  <Override PartName="/ppt/tags/tag957.xml" ContentType="application/vnd.openxmlformats-officedocument.presentationml.tags+xml"/>
  <Override PartName="/ppt/tags/tag958.xml" ContentType="application/vnd.openxmlformats-officedocument.presentationml.tags+xml"/>
  <Override PartName="/ppt/tags/tag959.xml" ContentType="application/vnd.openxmlformats-officedocument.presentationml.tags+xml"/>
  <Override PartName="/ppt/tags/tag960.xml" ContentType="application/vnd.openxmlformats-officedocument.presentationml.tags+xml"/>
  <Override PartName="/ppt/tags/tag961.xml" ContentType="application/vnd.openxmlformats-officedocument.presentationml.tags+xml"/>
  <Override PartName="/ppt/tags/tag962.xml" ContentType="application/vnd.openxmlformats-officedocument.presentationml.tags+xml"/>
  <Override PartName="/ppt/tags/tag963.xml" ContentType="application/vnd.openxmlformats-officedocument.presentationml.tags+xml"/>
  <Override PartName="/ppt/tags/tag964.xml" ContentType="application/vnd.openxmlformats-officedocument.presentationml.tags+xml"/>
  <Override PartName="/ppt/tags/tag965.xml" ContentType="application/vnd.openxmlformats-officedocument.presentationml.tags+xml"/>
  <Override PartName="/ppt/tags/tag966.xml" ContentType="application/vnd.openxmlformats-officedocument.presentationml.tags+xml"/>
  <Override PartName="/ppt/tags/tag967.xml" ContentType="application/vnd.openxmlformats-officedocument.presentationml.tags+xml"/>
  <Override PartName="/ppt/tags/tag968.xml" ContentType="application/vnd.openxmlformats-officedocument.presentationml.tags+xml"/>
  <Override PartName="/ppt/tags/tag969.xml" ContentType="application/vnd.openxmlformats-officedocument.presentationml.tags+xml"/>
  <Override PartName="/ppt/tags/tag970.xml" ContentType="application/vnd.openxmlformats-officedocument.presentationml.tags+xml"/>
  <Override PartName="/ppt/tags/tag971.xml" ContentType="application/vnd.openxmlformats-officedocument.presentationml.tags+xml"/>
  <Override PartName="/ppt/tags/tag972.xml" ContentType="application/vnd.openxmlformats-officedocument.presentationml.tags+xml"/>
  <Override PartName="/ppt/tags/tag973.xml" ContentType="application/vnd.openxmlformats-officedocument.presentationml.tags+xml"/>
  <Override PartName="/ppt/tags/tag974.xml" ContentType="application/vnd.openxmlformats-officedocument.presentationml.tags+xml"/>
  <Override PartName="/ppt/tags/tag975.xml" ContentType="application/vnd.openxmlformats-officedocument.presentationml.tags+xml"/>
  <Override PartName="/ppt/tags/tag976.xml" ContentType="application/vnd.openxmlformats-officedocument.presentationml.tags+xml"/>
  <Override PartName="/ppt/tags/tag977.xml" ContentType="application/vnd.openxmlformats-officedocument.presentationml.tags+xml"/>
  <Override PartName="/ppt/tags/tag978.xml" ContentType="application/vnd.openxmlformats-officedocument.presentationml.tags+xml"/>
  <Override PartName="/ppt/tags/tag979.xml" ContentType="application/vnd.openxmlformats-officedocument.presentationml.tags+xml"/>
  <Override PartName="/ppt/tags/tag980.xml" ContentType="application/vnd.openxmlformats-officedocument.presentationml.tags+xml"/>
  <Override PartName="/ppt/tags/tag981.xml" ContentType="application/vnd.openxmlformats-officedocument.presentationml.tags+xml"/>
  <Override PartName="/ppt/tags/tag982.xml" ContentType="application/vnd.openxmlformats-officedocument.presentationml.tags+xml"/>
  <Override PartName="/ppt/tags/tag983.xml" ContentType="application/vnd.openxmlformats-officedocument.presentationml.tags+xml"/>
  <Override PartName="/ppt/tags/tag984.xml" ContentType="application/vnd.openxmlformats-officedocument.presentationml.tags+xml"/>
  <Override PartName="/ppt/tags/tag985.xml" ContentType="application/vnd.openxmlformats-officedocument.presentationml.tags+xml"/>
  <Override PartName="/ppt/tags/tag986.xml" ContentType="application/vnd.openxmlformats-officedocument.presentationml.tags+xml"/>
  <Override PartName="/ppt/tags/tag987.xml" ContentType="application/vnd.openxmlformats-officedocument.presentationml.tags+xml"/>
  <Override PartName="/ppt/tags/tag988.xml" ContentType="application/vnd.openxmlformats-officedocument.presentationml.tags+xml"/>
  <Override PartName="/ppt/tags/tag989.xml" ContentType="application/vnd.openxmlformats-officedocument.presentationml.tags+xml"/>
  <Override PartName="/ppt/tags/tag990.xml" ContentType="application/vnd.openxmlformats-officedocument.presentationml.tags+xml"/>
  <Override PartName="/ppt/tags/tag991.xml" ContentType="application/vnd.openxmlformats-officedocument.presentationml.tags+xml"/>
  <Override PartName="/ppt/tags/tag992.xml" ContentType="application/vnd.openxmlformats-officedocument.presentationml.tags+xml"/>
  <Override PartName="/ppt/tags/tag993.xml" ContentType="application/vnd.openxmlformats-officedocument.presentationml.tags+xml"/>
  <Override PartName="/ppt/tags/tag994.xml" ContentType="application/vnd.openxmlformats-officedocument.presentationml.tags+xml"/>
  <Override PartName="/ppt/tags/tag995.xml" ContentType="application/vnd.openxmlformats-officedocument.presentationml.tags+xml"/>
  <Override PartName="/ppt/tags/tag996.xml" ContentType="application/vnd.openxmlformats-officedocument.presentationml.tags+xml"/>
  <Override PartName="/ppt/tags/tag997.xml" ContentType="application/vnd.openxmlformats-officedocument.presentationml.tags+xml"/>
  <Override PartName="/ppt/tags/tag998.xml" ContentType="application/vnd.openxmlformats-officedocument.presentationml.tags+xml"/>
  <Override PartName="/ppt/tags/tag999.xml" ContentType="application/vnd.openxmlformats-officedocument.presentationml.tags+xml"/>
  <Override PartName="/ppt/tags/tag1000.xml" ContentType="application/vnd.openxmlformats-officedocument.presentationml.tags+xml"/>
  <Override PartName="/ppt/tags/tag1001.xml" ContentType="application/vnd.openxmlformats-officedocument.presentationml.tags+xml"/>
  <Override PartName="/ppt/tags/tag1002.xml" ContentType="application/vnd.openxmlformats-officedocument.presentationml.tags+xml"/>
  <Override PartName="/ppt/tags/tag1003.xml" ContentType="application/vnd.openxmlformats-officedocument.presentationml.tags+xml"/>
  <Override PartName="/ppt/tags/tag1004.xml" ContentType="application/vnd.openxmlformats-officedocument.presentationml.tags+xml"/>
  <Override PartName="/ppt/tags/tag1005.xml" ContentType="application/vnd.openxmlformats-officedocument.presentationml.tags+xml"/>
  <Override PartName="/ppt/tags/tag1006.xml" ContentType="application/vnd.openxmlformats-officedocument.presentationml.tags+xml"/>
  <Override PartName="/ppt/tags/tag1007.xml" ContentType="application/vnd.openxmlformats-officedocument.presentationml.tags+xml"/>
  <Override PartName="/ppt/tags/tag1008.xml" ContentType="application/vnd.openxmlformats-officedocument.presentationml.tags+xml"/>
  <Override PartName="/ppt/tags/tag1009.xml" ContentType="application/vnd.openxmlformats-officedocument.presentationml.tags+xml"/>
  <Override PartName="/ppt/tags/tag1010.xml" ContentType="application/vnd.openxmlformats-officedocument.presentationml.tags+xml"/>
  <Override PartName="/ppt/tags/tag1011.xml" ContentType="application/vnd.openxmlformats-officedocument.presentationml.tags+xml"/>
  <Override PartName="/ppt/tags/tag1012.xml" ContentType="application/vnd.openxmlformats-officedocument.presentationml.tags+xml"/>
  <Override PartName="/ppt/tags/tag1013.xml" ContentType="application/vnd.openxmlformats-officedocument.presentationml.tags+xml"/>
  <Override PartName="/ppt/tags/tag1014.xml" ContentType="application/vnd.openxmlformats-officedocument.presentationml.tags+xml"/>
  <Override PartName="/ppt/tags/tag1015.xml" ContentType="application/vnd.openxmlformats-officedocument.presentationml.tags+xml"/>
  <Override PartName="/ppt/tags/tag1016.xml" ContentType="application/vnd.openxmlformats-officedocument.presentationml.tags+xml"/>
  <Override PartName="/ppt/tags/tag1017.xml" ContentType="application/vnd.openxmlformats-officedocument.presentationml.tags+xml"/>
  <Override PartName="/ppt/tags/tag1018.xml" ContentType="application/vnd.openxmlformats-officedocument.presentationml.tags+xml"/>
  <Override PartName="/ppt/tags/tag1019.xml" ContentType="application/vnd.openxmlformats-officedocument.presentationml.tags+xml"/>
  <Override PartName="/ppt/tags/tag1020.xml" ContentType="application/vnd.openxmlformats-officedocument.presentationml.tags+xml"/>
  <Override PartName="/ppt/tags/tag1021.xml" ContentType="application/vnd.openxmlformats-officedocument.presentationml.tags+xml"/>
  <Override PartName="/ppt/tags/tag1022.xml" ContentType="application/vnd.openxmlformats-officedocument.presentationml.tags+xml"/>
  <Override PartName="/ppt/tags/tag1023.xml" ContentType="application/vnd.openxmlformats-officedocument.presentationml.tags+xml"/>
  <Override PartName="/ppt/tags/tag1024.xml" ContentType="application/vnd.openxmlformats-officedocument.presentationml.tags+xml"/>
  <Override PartName="/ppt/tags/tag1025.xml" ContentType="application/vnd.openxmlformats-officedocument.presentationml.tags+xml"/>
  <Override PartName="/ppt/tags/tag1026.xml" ContentType="application/vnd.openxmlformats-officedocument.presentationml.tags+xml"/>
  <Override PartName="/ppt/tags/tag1027.xml" ContentType="application/vnd.openxmlformats-officedocument.presentationml.tags+xml"/>
  <Override PartName="/ppt/tags/tag1028.xml" ContentType="application/vnd.openxmlformats-officedocument.presentationml.tags+xml"/>
  <Override PartName="/ppt/tags/tag1029.xml" ContentType="application/vnd.openxmlformats-officedocument.presentationml.tags+xml"/>
  <Override PartName="/ppt/tags/tag1030.xml" ContentType="application/vnd.openxmlformats-officedocument.presentationml.tags+xml"/>
  <Override PartName="/ppt/tags/tag1031.xml" ContentType="application/vnd.openxmlformats-officedocument.presentationml.tags+xml"/>
  <Override PartName="/ppt/tags/tag1032.xml" ContentType="application/vnd.openxmlformats-officedocument.presentationml.tags+xml"/>
  <Override PartName="/ppt/tags/tag1033.xml" ContentType="application/vnd.openxmlformats-officedocument.presentationml.tags+xml"/>
  <Override PartName="/ppt/tags/tag1034.xml" ContentType="application/vnd.openxmlformats-officedocument.presentationml.tags+xml"/>
  <Override PartName="/ppt/tags/tag1035.xml" ContentType="application/vnd.openxmlformats-officedocument.presentationml.tags+xml"/>
  <Override PartName="/ppt/tags/tag1036.xml" ContentType="application/vnd.openxmlformats-officedocument.presentationml.tags+xml"/>
  <Override PartName="/ppt/tags/tag1037.xml" ContentType="application/vnd.openxmlformats-officedocument.presentationml.tags+xml"/>
  <Override PartName="/ppt/tags/tag1038.xml" ContentType="application/vnd.openxmlformats-officedocument.presentationml.tags+xml"/>
  <Override PartName="/ppt/tags/tag1039.xml" ContentType="application/vnd.openxmlformats-officedocument.presentationml.tags+xml"/>
  <Override PartName="/ppt/tags/tag1040.xml" ContentType="application/vnd.openxmlformats-officedocument.presentationml.tags+xml"/>
  <Override PartName="/ppt/tags/tag1041.xml" ContentType="application/vnd.openxmlformats-officedocument.presentationml.tags+xml"/>
  <Override PartName="/ppt/tags/tag1042.xml" ContentType="application/vnd.openxmlformats-officedocument.presentationml.tags+xml"/>
  <Override PartName="/ppt/tags/tag1043.xml" ContentType="application/vnd.openxmlformats-officedocument.presentationml.tags+xml"/>
  <Override PartName="/ppt/tags/tag1044.xml" ContentType="application/vnd.openxmlformats-officedocument.presentationml.tags+xml"/>
  <Override PartName="/ppt/tags/tag1045.xml" ContentType="application/vnd.openxmlformats-officedocument.presentationml.tags+xml"/>
  <Override PartName="/ppt/tags/tag1046.xml" ContentType="application/vnd.openxmlformats-officedocument.presentationml.tags+xml"/>
  <Override PartName="/ppt/tags/tag1047.xml" ContentType="application/vnd.openxmlformats-officedocument.presentationml.tags+xml"/>
  <Override PartName="/ppt/tags/tag1048.xml" ContentType="application/vnd.openxmlformats-officedocument.presentationml.tags+xml"/>
  <Override PartName="/ppt/tags/tag1049.xml" ContentType="application/vnd.openxmlformats-officedocument.presentationml.tags+xml"/>
  <Override PartName="/ppt/tags/tag1050.xml" ContentType="application/vnd.openxmlformats-officedocument.presentationml.tags+xml"/>
  <Override PartName="/ppt/tags/tag1051.xml" ContentType="application/vnd.openxmlformats-officedocument.presentationml.tags+xml"/>
  <Override PartName="/ppt/tags/tag1052.xml" ContentType="application/vnd.openxmlformats-officedocument.presentationml.tags+xml"/>
  <Override PartName="/ppt/tags/tag1053.xml" ContentType="application/vnd.openxmlformats-officedocument.presentationml.tags+xml"/>
  <Override PartName="/ppt/tags/tag1054.xml" ContentType="application/vnd.openxmlformats-officedocument.presentationml.tags+xml"/>
  <Override PartName="/ppt/tags/tag1055.xml" ContentType="application/vnd.openxmlformats-officedocument.presentationml.tags+xml"/>
  <Override PartName="/ppt/tags/tag1056.xml" ContentType="application/vnd.openxmlformats-officedocument.presentationml.tags+xml"/>
  <Override PartName="/ppt/tags/tag1057.xml" ContentType="application/vnd.openxmlformats-officedocument.presentationml.tags+xml"/>
  <Override PartName="/ppt/tags/tag1058.xml" ContentType="application/vnd.openxmlformats-officedocument.presentationml.tags+xml"/>
  <Override PartName="/ppt/tags/tag1059.xml" ContentType="application/vnd.openxmlformats-officedocument.presentationml.tags+xml"/>
  <Override PartName="/ppt/tags/tag1060.xml" ContentType="application/vnd.openxmlformats-officedocument.presentationml.tags+xml"/>
  <Override PartName="/ppt/tags/tag1061.xml" ContentType="application/vnd.openxmlformats-officedocument.presentationml.tags+xml"/>
  <Override PartName="/ppt/tags/tag1062.xml" ContentType="application/vnd.openxmlformats-officedocument.presentationml.tags+xml"/>
  <Override PartName="/ppt/tags/tag1063.xml" ContentType="application/vnd.openxmlformats-officedocument.presentationml.tags+xml"/>
  <Override PartName="/ppt/tags/tag1064.xml" ContentType="application/vnd.openxmlformats-officedocument.presentationml.tags+xml"/>
  <Override PartName="/ppt/tags/tag1065.xml" ContentType="application/vnd.openxmlformats-officedocument.presentationml.tags+xml"/>
  <Override PartName="/ppt/tags/tag1066.xml" ContentType="application/vnd.openxmlformats-officedocument.presentationml.tags+xml"/>
  <Override PartName="/ppt/tags/tag1067.xml" ContentType="application/vnd.openxmlformats-officedocument.presentationml.tags+xml"/>
  <Override PartName="/ppt/tags/tag1068.xml" ContentType="application/vnd.openxmlformats-officedocument.presentationml.tags+xml"/>
  <Override PartName="/ppt/tags/tag1069.xml" ContentType="application/vnd.openxmlformats-officedocument.presentationml.tags+xml"/>
  <Override PartName="/ppt/tags/tag1070.xml" ContentType="application/vnd.openxmlformats-officedocument.presentationml.tags+xml"/>
  <Override PartName="/ppt/tags/tag1071.xml" ContentType="application/vnd.openxmlformats-officedocument.presentationml.tags+xml"/>
  <Override PartName="/ppt/tags/tag1072.xml" ContentType="application/vnd.openxmlformats-officedocument.presentationml.tags+xml"/>
  <Override PartName="/ppt/tags/tag1073.xml" ContentType="application/vnd.openxmlformats-officedocument.presentationml.tags+xml"/>
  <Override PartName="/ppt/tags/tag1074.xml" ContentType="application/vnd.openxmlformats-officedocument.presentationml.tags+xml"/>
  <Override PartName="/ppt/tags/tag1075.xml" ContentType="application/vnd.openxmlformats-officedocument.presentationml.tags+xml"/>
  <Override PartName="/ppt/tags/tag1076.xml" ContentType="application/vnd.openxmlformats-officedocument.presentationml.tags+xml"/>
  <Override PartName="/ppt/tags/tag1077.xml" ContentType="application/vnd.openxmlformats-officedocument.presentationml.tags+xml"/>
  <Override PartName="/ppt/tags/tag1078.xml" ContentType="application/vnd.openxmlformats-officedocument.presentationml.tags+xml"/>
  <Override PartName="/ppt/tags/tag1079.xml" ContentType="application/vnd.openxmlformats-officedocument.presentationml.tags+xml"/>
  <Override PartName="/ppt/tags/tag1080.xml" ContentType="application/vnd.openxmlformats-officedocument.presentationml.tags+xml"/>
  <Override PartName="/ppt/tags/tag1081.xml" ContentType="application/vnd.openxmlformats-officedocument.presentationml.tags+xml"/>
  <Override PartName="/ppt/tags/tag1082.xml" ContentType="application/vnd.openxmlformats-officedocument.presentationml.tags+xml"/>
  <Override PartName="/ppt/tags/tag1083.xml" ContentType="application/vnd.openxmlformats-officedocument.presentationml.tags+xml"/>
  <Override PartName="/ppt/tags/tag1084.xml" ContentType="application/vnd.openxmlformats-officedocument.presentationml.tags+xml"/>
  <Override PartName="/ppt/tags/tag1085.xml" ContentType="application/vnd.openxmlformats-officedocument.presentationml.tags+xml"/>
  <Override PartName="/ppt/tags/tag1086.xml" ContentType="application/vnd.openxmlformats-officedocument.presentationml.tags+xml"/>
  <Override PartName="/ppt/tags/tag1087.xml" ContentType="application/vnd.openxmlformats-officedocument.presentationml.tags+xml"/>
  <Override PartName="/ppt/tags/tag1088.xml" ContentType="application/vnd.openxmlformats-officedocument.presentationml.tags+xml"/>
  <Override PartName="/ppt/tags/tag1089.xml" ContentType="application/vnd.openxmlformats-officedocument.presentationml.tags+xml"/>
  <Override PartName="/ppt/tags/tag1090.xml" ContentType="application/vnd.openxmlformats-officedocument.presentationml.tags+xml"/>
  <Override PartName="/ppt/tags/tag1091.xml" ContentType="application/vnd.openxmlformats-officedocument.presentationml.tags+xml"/>
  <Override PartName="/ppt/tags/tag1092.xml" ContentType="application/vnd.openxmlformats-officedocument.presentationml.tags+xml"/>
  <Override PartName="/ppt/tags/tag1093.xml" ContentType="application/vnd.openxmlformats-officedocument.presentationml.tags+xml"/>
  <Override PartName="/ppt/tags/tag1094.xml" ContentType="application/vnd.openxmlformats-officedocument.presentationml.tags+xml"/>
  <Override PartName="/ppt/tags/tag1095.xml" ContentType="application/vnd.openxmlformats-officedocument.presentationml.tags+xml"/>
  <Override PartName="/ppt/tags/tag1096.xml" ContentType="application/vnd.openxmlformats-officedocument.presentationml.tags+xml"/>
  <Override PartName="/ppt/tags/tag1097.xml" ContentType="application/vnd.openxmlformats-officedocument.presentationml.tags+xml"/>
  <Override PartName="/ppt/tags/tag1098.xml" ContentType="application/vnd.openxmlformats-officedocument.presentationml.tags+xml"/>
  <Override PartName="/ppt/tags/tag1099.xml" ContentType="application/vnd.openxmlformats-officedocument.presentationml.tags+xml"/>
  <Override PartName="/ppt/tags/tag1100.xml" ContentType="application/vnd.openxmlformats-officedocument.presentationml.tags+xml"/>
  <Override PartName="/ppt/tags/tag1101.xml" ContentType="application/vnd.openxmlformats-officedocument.presentationml.tags+xml"/>
  <Override PartName="/ppt/tags/tag1102.xml" ContentType="application/vnd.openxmlformats-officedocument.presentationml.tags+xml"/>
  <Override PartName="/ppt/tags/tag1103.xml" ContentType="application/vnd.openxmlformats-officedocument.presentationml.tags+xml"/>
  <Override PartName="/ppt/tags/tag1104.xml" ContentType="application/vnd.openxmlformats-officedocument.presentationml.tags+xml"/>
  <Override PartName="/ppt/tags/tag1105.xml" ContentType="application/vnd.openxmlformats-officedocument.presentationml.tags+xml"/>
  <Override PartName="/ppt/tags/tag1106.xml" ContentType="application/vnd.openxmlformats-officedocument.presentationml.tags+xml"/>
  <Override PartName="/ppt/tags/tag1107.xml" ContentType="application/vnd.openxmlformats-officedocument.presentationml.tags+xml"/>
  <Override PartName="/ppt/tags/tag1108.xml" ContentType="application/vnd.openxmlformats-officedocument.presentationml.tags+xml"/>
  <Override PartName="/ppt/tags/tag1109.xml" ContentType="application/vnd.openxmlformats-officedocument.presentationml.tags+xml"/>
  <Override PartName="/ppt/tags/tag1110.xml" ContentType="application/vnd.openxmlformats-officedocument.presentationml.tags+xml"/>
  <Override PartName="/ppt/tags/tag1111.xml" ContentType="application/vnd.openxmlformats-officedocument.presentationml.tags+xml"/>
  <Override PartName="/ppt/tags/tag1112.xml" ContentType="application/vnd.openxmlformats-officedocument.presentationml.tags+xml"/>
  <Override PartName="/ppt/tags/tag1113.xml" ContentType="application/vnd.openxmlformats-officedocument.presentationml.tags+xml"/>
  <Override PartName="/ppt/tags/tag1114.xml" ContentType="application/vnd.openxmlformats-officedocument.presentationml.tags+xml"/>
  <Override PartName="/ppt/tags/tag1115.xml" ContentType="application/vnd.openxmlformats-officedocument.presentationml.tags+xml"/>
  <Override PartName="/ppt/tags/tag1116.xml" ContentType="application/vnd.openxmlformats-officedocument.presentationml.tags+xml"/>
  <Override PartName="/ppt/tags/tag1117.xml" ContentType="application/vnd.openxmlformats-officedocument.presentationml.tags+xml"/>
  <Override PartName="/ppt/tags/tag1118.xml" ContentType="application/vnd.openxmlformats-officedocument.presentationml.tags+xml"/>
  <Override PartName="/ppt/tags/tag1119.xml" ContentType="application/vnd.openxmlformats-officedocument.presentationml.tags+xml"/>
  <Override PartName="/ppt/tags/tag1120.xml" ContentType="application/vnd.openxmlformats-officedocument.presentationml.tags+xml"/>
  <Override PartName="/ppt/tags/tag1121.xml" ContentType="application/vnd.openxmlformats-officedocument.presentationml.tags+xml"/>
  <Override PartName="/ppt/tags/tag1122.xml" ContentType="application/vnd.openxmlformats-officedocument.presentationml.tags+xml"/>
  <Override PartName="/ppt/tags/tag1123.xml" ContentType="application/vnd.openxmlformats-officedocument.presentationml.tags+xml"/>
  <Override PartName="/ppt/tags/tag1124.xml" ContentType="application/vnd.openxmlformats-officedocument.presentationml.tags+xml"/>
  <Override PartName="/ppt/tags/tag1125.xml" ContentType="application/vnd.openxmlformats-officedocument.presentationml.tags+xml"/>
  <Override PartName="/ppt/tags/tag1126.xml" ContentType="application/vnd.openxmlformats-officedocument.presentationml.tags+xml"/>
  <Override PartName="/ppt/tags/tag1127.xml" ContentType="application/vnd.openxmlformats-officedocument.presentationml.tags+xml"/>
  <Override PartName="/ppt/tags/tag1128.xml" ContentType="application/vnd.openxmlformats-officedocument.presentationml.tags+xml"/>
  <Override PartName="/ppt/tags/tag1129.xml" ContentType="application/vnd.openxmlformats-officedocument.presentationml.tags+xml"/>
  <Override PartName="/ppt/tags/tag1130.xml" ContentType="application/vnd.openxmlformats-officedocument.presentationml.tags+xml"/>
  <Override PartName="/ppt/tags/tag1131.xml" ContentType="application/vnd.openxmlformats-officedocument.presentationml.tags+xml"/>
  <Override PartName="/ppt/tags/tag1132.xml" ContentType="application/vnd.openxmlformats-officedocument.presentationml.tags+xml"/>
  <Override PartName="/ppt/tags/tag1133.xml" ContentType="application/vnd.openxmlformats-officedocument.presentationml.tags+xml"/>
  <Override PartName="/ppt/tags/tag1134.xml" ContentType="application/vnd.openxmlformats-officedocument.presentationml.tags+xml"/>
  <Override PartName="/ppt/tags/tag1135.xml" ContentType="application/vnd.openxmlformats-officedocument.presentationml.tags+xml"/>
  <Override PartName="/ppt/tags/tag1136.xml" ContentType="application/vnd.openxmlformats-officedocument.presentationml.tags+xml"/>
  <Override PartName="/ppt/tags/tag1137.xml" ContentType="application/vnd.openxmlformats-officedocument.presentationml.tags+xml"/>
  <Override PartName="/ppt/tags/tag1138.xml" ContentType="application/vnd.openxmlformats-officedocument.presentationml.tags+xml"/>
  <Override PartName="/ppt/tags/tag1139.xml" ContentType="application/vnd.openxmlformats-officedocument.presentationml.tags+xml"/>
  <Override PartName="/ppt/tags/tag1140.xml" ContentType="application/vnd.openxmlformats-officedocument.presentationml.tags+xml"/>
  <Override PartName="/ppt/tags/tag1141.xml" ContentType="application/vnd.openxmlformats-officedocument.presentationml.tags+xml"/>
  <Override PartName="/ppt/tags/tag1142.xml" ContentType="application/vnd.openxmlformats-officedocument.presentationml.tags+xml"/>
  <Override PartName="/ppt/tags/tag1143.xml" ContentType="application/vnd.openxmlformats-officedocument.presentationml.tags+xml"/>
  <Override PartName="/ppt/tags/tag1144.xml" ContentType="application/vnd.openxmlformats-officedocument.presentationml.tags+xml"/>
  <Override PartName="/ppt/tags/tag1145.xml" ContentType="application/vnd.openxmlformats-officedocument.presentationml.tags+xml"/>
  <Override PartName="/ppt/tags/tag1146.xml" ContentType="application/vnd.openxmlformats-officedocument.presentationml.tags+xml"/>
  <Override PartName="/ppt/tags/tag1147.xml" ContentType="application/vnd.openxmlformats-officedocument.presentationml.tags+xml"/>
  <Override PartName="/ppt/tags/tag1148.xml" ContentType="application/vnd.openxmlformats-officedocument.presentationml.tags+xml"/>
  <Override PartName="/ppt/tags/tag1149.xml" ContentType="application/vnd.openxmlformats-officedocument.presentationml.tags+xml"/>
  <Override PartName="/ppt/tags/tag1150.xml" ContentType="application/vnd.openxmlformats-officedocument.presentationml.tags+xml"/>
  <Override PartName="/ppt/tags/tag1151.xml" ContentType="application/vnd.openxmlformats-officedocument.presentationml.tags+xml"/>
  <Override PartName="/ppt/tags/tag1152.xml" ContentType="application/vnd.openxmlformats-officedocument.presentationml.tags+xml"/>
  <Override PartName="/ppt/tags/tag1153.xml" ContentType="application/vnd.openxmlformats-officedocument.presentationml.tags+xml"/>
  <Override PartName="/ppt/tags/tag1154.xml" ContentType="application/vnd.openxmlformats-officedocument.presentationml.tags+xml"/>
  <Override PartName="/ppt/tags/tag1155.xml" ContentType="application/vnd.openxmlformats-officedocument.presentationml.tags+xml"/>
  <Override PartName="/ppt/tags/tag1156.xml" ContentType="application/vnd.openxmlformats-officedocument.presentationml.tags+xml"/>
  <Override PartName="/ppt/tags/tag1157.xml" ContentType="application/vnd.openxmlformats-officedocument.presentationml.tags+xml"/>
  <Override PartName="/ppt/tags/tag1158.xml" ContentType="application/vnd.openxmlformats-officedocument.presentationml.tags+xml"/>
  <Override PartName="/ppt/tags/tag1159.xml" ContentType="application/vnd.openxmlformats-officedocument.presentationml.tags+xml"/>
  <Override PartName="/ppt/tags/tag1160.xml" ContentType="application/vnd.openxmlformats-officedocument.presentationml.tags+xml"/>
  <Override PartName="/ppt/tags/tag1161.xml" ContentType="application/vnd.openxmlformats-officedocument.presentationml.tags+xml"/>
  <Override PartName="/ppt/tags/tag1162.xml" ContentType="application/vnd.openxmlformats-officedocument.presentationml.tags+xml"/>
  <Override PartName="/ppt/tags/tag1163.xml" ContentType="application/vnd.openxmlformats-officedocument.presentationml.tags+xml"/>
  <Override PartName="/ppt/tags/tag1164.xml" ContentType="application/vnd.openxmlformats-officedocument.presentationml.tags+xml"/>
  <Override PartName="/ppt/tags/tag1165.xml" ContentType="application/vnd.openxmlformats-officedocument.presentationml.tags+xml"/>
  <Override PartName="/ppt/tags/tag1166.xml" ContentType="application/vnd.openxmlformats-officedocument.presentationml.tags+xml"/>
  <Override PartName="/ppt/tags/tag1167.xml" ContentType="application/vnd.openxmlformats-officedocument.presentationml.tags+xml"/>
  <Override PartName="/ppt/tags/tag1168.xml" ContentType="application/vnd.openxmlformats-officedocument.presentationml.tags+xml"/>
  <Override PartName="/ppt/tags/tag1169.xml" ContentType="application/vnd.openxmlformats-officedocument.presentationml.tags+xml"/>
  <Override PartName="/ppt/tags/tag1170.xml" ContentType="application/vnd.openxmlformats-officedocument.presentationml.tags+xml"/>
  <Override PartName="/ppt/tags/tag1171.xml" ContentType="application/vnd.openxmlformats-officedocument.presentationml.tags+xml"/>
  <Override PartName="/ppt/tags/tag1172.xml" ContentType="application/vnd.openxmlformats-officedocument.presentationml.tags+xml"/>
  <Override PartName="/ppt/tags/tag1173.xml" ContentType="application/vnd.openxmlformats-officedocument.presentationml.tags+xml"/>
  <Override PartName="/ppt/tags/tag1174.xml" ContentType="application/vnd.openxmlformats-officedocument.presentationml.tags+xml"/>
  <Override PartName="/ppt/tags/tag1175.xml" ContentType="application/vnd.openxmlformats-officedocument.presentationml.tags+xml"/>
  <Override PartName="/ppt/tags/tag1176.xml" ContentType="application/vnd.openxmlformats-officedocument.presentationml.tags+xml"/>
  <Override PartName="/ppt/tags/tag1177.xml" ContentType="application/vnd.openxmlformats-officedocument.presentationml.tags+xml"/>
  <Override PartName="/ppt/tags/tag1178.xml" ContentType="application/vnd.openxmlformats-officedocument.presentationml.tags+xml"/>
  <Override PartName="/ppt/tags/tag1179.xml" ContentType="application/vnd.openxmlformats-officedocument.presentationml.tags+xml"/>
  <Override PartName="/ppt/tags/tag1180.xml" ContentType="application/vnd.openxmlformats-officedocument.presentationml.tags+xml"/>
  <Override PartName="/ppt/tags/tag1181.xml" ContentType="application/vnd.openxmlformats-officedocument.presentationml.tags+xml"/>
  <Override PartName="/ppt/tags/tag1182.xml" ContentType="application/vnd.openxmlformats-officedocument.presentationml.tags+xml"/>
  <Override PartName="/ppt/tags/tag1183.xml" ContentType="application/vnd.openxmlformats-officedocument.presentationml.tags+xml"/>
  <Override PartName="/ppt/tags/tag1184.xml" ContentType="application/vnd.openxmlformats-officedocument.presentationml.tags+xml"/>
  <Override PartName="/ppt/tags/tag1185.xml" ContentType="application/vnd.openxmlformats-officedocument.presentationml.tags+xml"/>
  <Override PartName="/ppt/tags/tag1186.xml" ContentType="application/vnd.openxmlformats-officedocument.presentationml.tags+xml"/>
  <Override PartName="/ppt/tags/tag1187.xml" ContentType="application/vnd.openxmlformats-officedocument.presentationml.tags+xml"/>
  <Override PartName="/ppt/tags/tag1188.xml" ContentType="application/vnd.openxmlformats-officedocument.presentationml.tags+xml"/>
  <Override PartName="/ppt/tags/tag1189.xml" ContentType="application/vnd.openxmlformats-officedocument.presentationml.tags+xml"/>
  <Override PartName="/ppt/tags/tag1190.xml" ContentType="application/vnd.openxmlformats-officedocument.presentationml.tags+xml"/>
  <Override PartName="/ppt/tags/tag1191.xml" ContentType="application/vnd.openxmlformats-officedocument.presentationml.tags+xml"/>
  <Override PartName="/ppt/tags/tag1192.xml" ContentType="application/vnd.openxmlformats-officedocument.presentationml.tags+xml"/>
  <Override PartName="/ppt/tags/tag1193.xml" ContentType="application/vnd.openxmlformats-officedocument.presentationml.tags+xml"/>
  <Override PartName="/ppt/tags/tag1194.xml" ContentType="application/vnd.openxmlformats-officedocument.presentationml.tags+xml"/>
  <Override PartName="/ppt/tags/tag1195.xml" ContentType="application/vnd.openxmlformats-officedocument.presentationml.tags+xml"/>
  <Override PartName="/ppt/tags/tag1196.xml" ContentType="application/vnd.openxmlformats-officedocument.presentationml.tags+xml"/>
  <Override PartName="/ppt/tags/tag1197.xml" ContentType="application/vnd.openxmlformats-officedocument.presentationml.tags+xml"/>
  <Override PartName="/ppt/tags/tag1198.xml" ContentType="application/vnd.openxmlformats-officedocument.presentationml.tags+xml"/>
  <Override PartName="/ppt/tags/tag1199.xml" ContentType="application/vnd.openxmlformats-officedocument.presentationml.tags+xml"/>
  <Override PartName="/ppt/tags/tag1200.xml" ContentType="application/vnd.openxmlformats-officedocument.presentationml.tags+xml"/>
  <Override PartName="/ppt/tags/tag1201.xml" ContentType="application/vnd.openxmlformats-officedocument.presentationml.tags+xml"/>
  <Override PartName="/ppt/tags/tag1202.xml" ContentType="application/vnd.openxmlformats-officedocument.presentationml.tags+xml"/>
  <Override PartName="/ppt/tags/tag1203.xml" ContentType="application/vnd.openxmlformats-officedocument.presentationml.tags+xml"/>
  <Override PartName="/ppt/tags/tag1204.xml" ContentType="application/vnd.openxmlformats-officedocument.presentationml.tags+xml"/>
  <Override PartName="/ppt/tags/tag1205.xml" ContentType="application/vnd.openxmlformats-officedocument.presentationml.tags+xml"/>
  <Override PartName="/ppt/tags/tag1206.xml" ContentType="application/vnd.openxmlformats-officedocument.presentationml.tags+xml"/>
  <Override PartName="/ppt/tags/tag1207.xml" ContentType="application/vnd.openxmlformats-officedocument.presentationml.tags+xml"/>
  <Override PartName="/ppt/tags/tag1208.xml" ContentType="application/vnd.openxmlformats-officedocument.presentationml.tags+xml"/>
  <Override PartName="/ppt/tags/tag1209.xml" ContentType="application/vnd.openxmlformats-officedocument.presentationml.tags+xml"/>
  <Override PartName="/ppt/tags/tag1210.xml" ContentType="application/vnd.openxmlformats-officedocument.presentationml.tags+xml"/>
  <Override PartName="/ppt/tags/tag1211.xml" ContentType="application/vnd.openxmlformats-officedocument.presentationml.tags+xml"/>
  <Override PartName="/ppt/tags/tag1212.xml" ContentType="application/vnd.openxmlformats-officedocument.presentationml.tags+xml"/>
  <Override PartName="/ppt/tags/tag1213.xml" ContentType="application/vnd.openxmlformats-officedocument.presentationml.tags+xml"/>
  <Override PartName="/ppt/tags/tag1214.xml" ContentType="application/vnd.openxmlformats-officedocument.presentationml.tags+xml"/>
  <Override PartName="/ppt/tags/tag1215.xml" ContentType="application/vnd.openxmlformats-officedocument.presentationml.tags+xml"/>
  <Override PartName="/ppt/tags/tag1216.xml" ContentType="application/vnd.openxmlformats-officedocument.presentationml.tags+xml"/>
  <Override PartName="/ppt/tags/tag1217.xml" ContentType="application/vnd.openxmlformats-officedocument.presentationml.tags+xml"/>
  <Override PartName="/ppt/tags/tag1218.xml" ContentType="application/vnd.openxmlformats-officedocument.presentationml.tags+xml"/>
  <Override PartName="/ppt/tags/tag1219.xml" ContentType="application/vnd.openxmlformats-officedocument.presentationml.tags+xml"/>
  <Override PartName="/ppt/tags/tag1220.xml" ContentType="application/vnd.openxmlformats-officedocument.presentationml.tags+xml"/>
  <Override PartName="/ppt/tags/tag1221.xml" ContentType="application/vnd.openxmlformats-officedocument.presentationml.tags+xml"/>
  <Override PartName="/ppt/tags/tag1222.xml" ContentType="application/vnd.openxmlformats-officedocument.presentationml.tags+xml"/>
  <Override PartName="/ppt/tags/tag1223.xml" ContentType="application/vnd.openxmlformats-officedocument.presentationml.tags+xml"/>
  <Override PartName="/ppt/tags/tag1224.xml" ContentType="application/vnd.openxmlformats-officedocument.presentationml.tags+xml"/>
  <Override PartName="/ppt/tags/tag1225.xml" ContentType="application/vnd.openxmlformats-officedocument.presentationml.tags+xml"/>
  <Override PartName="/ppt/tags/tag1226.xml" ContentType="application/vnd.openxmlformats-officedocument.presentationml.tags+xml"/>
  <Override PartName="/ppt/tags/tag1227.xml" ContentType="application/vnd.openxmlformats-officedocument.presentationml.tags+xml"/>
  <Override PartName="/ppt/tags/tag1228.xml" ContentType="application/vnd.openxmlformats-officedocument.presentationml.tags+xml"/>
  <Override PartName="/ppt/tags/tag1229.xml" ContentType="application/vnd.openxmlformats-officedocument.presentationml.tags+xml"/>
  <Override PartName="/ppt/tags/tag1230.xml" ContentType="application/vnd.openxmlformats-officedocument.presentationml.tags+xml"/>
  <Override PartName="/ppt/tags/tag1231.xml" ContentType="application/vnd.openxmlformats-officedocument.presentationml.tags+xml"/>
  <Override PartName="/ppt/tags/tag1232.xml" ContentType="application/vnd.openxmlformats-officedocument.presentationml.tags+xml"/>
  <Override PartName="/ppt/tags/tag1233.xml" ContentType="application/vnd.openxmlformats-officedocument.presentationml.tags+xml"/>
  <Override PartName="/ppt/tags/tag1234.xml" ContentType="application/vnd.openxmlformats-officedocument.presentationml.tags+xml"/>
  <Override PartName="/ppt/tags/tag1235.xml" ContentType="application/vnd.openxmlformats-officedocument.presentationml.tags+xml"/>
  <Override PartName="/ppt/tags/tag1236.xml" ContentType="application/vnd.openxmlformats-officedocument.presentationml.tags+xml"/>
  <Override PartName="/ppt/tags/tag1237.xml" ContentType="application/vnd.openxmlformats-officedocument.presentationml.tags+xml"/>
  <Override PartName="/ppt/tags/tag1238.xml" ContentType="application/vnd.openxmlformats-officedocument.presentationml.tags+xml"/>
  <Override PartName="/ppt/tags/tag1239.xml" ContentType="application/vnd.openxmlformats-officedocument.presentationml.tags+xml"/>
  <Override PartName="/ppt/tags/tag1240.xml" ContentType="application/vnd.openxmlformats-officedocument.presentationml.tags+xml"/>
  <Override PartName="/ppt/tags/tag1241.xml" ContentType="application/vnd.openxmlformats-officedocument.presentationml.tags+xml"/>
  <Override PartName="/ppt/tags/tag1242.xml" ContentType="application/vnd.openxmlformats-officedocument.presentationml.tags+xml"/>
  <Override PartName="/ppt/tags/tag1243.xml" ContentType="application/vnd.openxmlformats-officedocument.presentationml.tags+xml"/>
  <Override PartName="/ppt/tags/tag1244.xml" ContentType="application/vnd.openxmlformats-officedocument.presentationml.tags+xml"/>
  <Override PartName="/ppt/tags/tag1245.xml" ContentType="application/vnd.openxmlformats-officedocument.presentationml.tags+xml"/>
  <Override PartName="/ppt/tags/tag1246.xml" ContentType="application/vnd.openxmlformats-officedocument.presentationml.tags+xml"/>
  <Override PartName="/ppt/tags/tag1247.xml" ContentType="application/vnd.openxmlformats-officedocument.presentationml.tags+xml"/>
  <Override PartName="/ppt/tags/tag1248.xml" ContentType="application/vnd.openxmlformats-officedocument.presentationml.tags+xml"/>
  <Override PartName="/ppt/tags/tag1249.xml" ContentType="application/vnd.openxmlformats-officedocument.presentationml.tags+xml"/>
  <Override PartName="/ppt/tags/tag1250.xml" ContentType="application/vnd.openxmlformats-officedocument.presentationml.tags+xml"/>
  <Override PartName="/ppt/tags/tag1251.xml" ContentType="application/vnd.openxmlformats-officedocument.presentationml.tags+xml"/>
  <Override PartName="/ppt/tags/tag1252.xml" ContentType="application/vnd.openxmlformats-officedocument.presentationml.tags+xml"/>
  <Override PartName="/ppt/tags/tag1253.xml" ContentType="application/vnd.openxmlformats-officedocument.presentationml.tags+xml"/>
  <Override PartName="/ppt/tags/tag1254.xml" ContentType="application/vnd.openxmlformats-officedocument.presentationml.tags+xml"/>
  <Override PartName="/ppt/tags/tag1255.xml" ContentType="application/vnd.openxmlformats-officedocument.presentationml.tags+xml"/>
  <Override PartName="/ppt/tags/tag1256.xml" ContentType="application/vnd.openxmlformats-officedocument.presentationml.tags+xml"/>
  <Override PartName="/ppt/tags/tag1257.xml" ContentType="application/vnd.openxmlformats-officedocument.presentationml.tags+xml"/>
  <Override PartName="/ppt/tags/tag1258.xml" ContentType="application/vnd.openxmlformats-officedocument.presentationml.tags+xml"/>
  <Override PartName="/ppt/tags/tag1259.xml" ContentType="application/vnd.openxmlformats-officedocument.presentationml.tags+xml"/>
  <Override PartName="/ppt/tags/tag1260.xml" ContentType="application/vnd.openxmlformats-officedocument.presentationml.tags+xml"/>
  <Override PartName="/ppt/tags/tag1261.xml" ContentType="application/vnd.openxmlformats-officedocument.presentationml.tags+xml"/>
  <Override PartName="/ppt/tags/tag1262.xml" ContentType="application/vnd.openxmlformats-officedocument.presentationml.tags+xml"/>
  <Override PartName="/ppt/tags/tag1263.xml" ContentType="application/vnd.openxmlformats-officedocument.presentationml.tags+xml"/>
  <Override PartName="/ppt/tags/tag1264.xml" ContentType="application/vnd.openxmlformats-officedocument.presentationml.tags+xml"/>
  <Override PartName="/ppt/tags/tag1265.xml" ContentType="application/vnd.openxmlformats-officedocument.presentationml.tags+xml"/>
  <Override PartName="/ppt/tags/tag1266.xml" ContentType="application/vnd.openxmlformats-officedocument.presentationml.tags+xml"/>
  <Override PartName="/ppt/tags/tag1267.xml" ContentType="application/vnd.openxmlformats-officedocument.presentationml.tags+xml"/>
  <Override PartName="/ppt/tags/tag1268.xml" ContentType="application/vnd.openxmlformats-officedocument.presentationml.tags+xml"/>
  <Override PartName="/ppt/tags/tag1269.xml" ContentType="application/vnd.openxmlformats-officedocument.presentationml.tags+xml"/>
  <Override PartName="/ppt/tags/tag1270.xml" ContentType="application/vnd.openxmlformats-officedocument.presentationml.tags+xml"/>
  <Override PartName="/ppt/tags/tag1271.xml" ContentType="application/vnd.openxmlformats-officedocument.presentationml.tags+xml"/>
  <Override PartName="/ppt/tags/tag1272.xml" ContentType="application/vnd.openxmlformats-officedocument.presentationml.tags+xml"/>
  <Override PartName="/ppt/tags/tag1273.xml" ContentType="application/vnd.openxmlformats-officedocument.presentationml.tags+xml"/>
  <Override PartName="/ppt/tags/tag1274.xml" ContentType="application/vnd.openxmlformats-officedocument.presentationml.tags+xml"/>
  <Override PartName="/ppt/tags/tag1275.xml" ContentType="application/vnd.openxmlformats-officedocument.presentationml.tags+xml"/>
  <Override PartName="/ppt/tags/tag1276.xml" ContentType="application/vnd.openxmlformats-officedocument.presentationml.tags+xml"/>
  <Override PartName="/ppt/tags/tag1277.xml" ContentType="application/vnd.openxmlformats-officedocument.presentationml.tags+xml"/>
  <Override PartName="/ppt/tags/tag1278.xml" ContentType="application/vnd.openxmlformats-officedocument.presentationml.tags+xml"/>
  <Override PartName="/ppt/tags/tag1279.xml" ContentType="application/vnd.openxmlformats-officedocument.presentationml.tags+xml"/>
  <Override PartName="/ppt/tags/tag1280.xml" ContentType="application/vnd.openxmlformats-officedocument.presentationml.tags+xml"/>
  <Override PartName="/ppt/tags/tag1281.xml" ContentType="application/vnd.openxmlformats-officedocument.presentationml.tags+xml"/>
  <Override PartName="/ppt/tags/tag1282.xml" ContentType="application/vnd.openxmlformats-officedocument.presentationml.tags+xml"/>
  <Override PartName="/ppt/tags/tag1283.xml" ContentType="application/vnd.openxmlformats-officedocument.presentationml.tags+xml"/>
  <Override PartName="/ppt/tags/tag1284.xml" ContentType="application/vnd.openxmlformats-officedocument.presentationml.tags+xml"/>
  <Override PartName="/ppt/tags/tag1285.xml" ContentType="application/vnd.openxmlformats-officedocument.presentationml.tags+xml"/>
  <Override PartName="/ppt/tags/tag1286.xml" ContentType="application/vnd.openxmlformats-officedocument.presentationml.tags+xml"/>
  <Override PartName="/ppt/tags/tag1287.xml" ContentType="application/vnd.openxmlformats-officedocument.presentationml.tags+xml"/>
  <Override PartName="/ppt/tags/tag1288.xml" ContentType="application/vnd.openxmlformats-officedocument.presentationml.tags+xml"/>
  <Override PartName="/ppt/tags/tag1289.xml" ContentType="application/vnd.openxmlformats-officedocument.presentationml.tags+xml"/>
  <Override PartName="/ppt/tags/tag1290.xml" ContentType="application/vnd.openxmlformats-officedocument.presentationml.tags+xml"/>
  <Override PartName="/ppt/tags/tag1291.xml" ContentType="application/vnd.openxmlformats-officedocument.presentationml.tags+xml"/>
  <Override PartName="/ppt/tags/tag1292.xml" ContentType="application/vnd.openxmlformats-officedocument.presentationml.tags+xml"/>
  <Override PartName="/ppt/tags/tag1293.xml" ContentType="application/vnd.openxmlformats-officedocument.presentationml.tags+xml"/>
  <Override PartName="/ppt/tags/tag1294.xml" ContentType="application/vnd.openxmlformats-officedocument.presentationml.tags+xml"/>
  <Override PartName="/ppt/tags/tag1295.xml" ContentType="application/vnd.openxmlformats-officedocument.presentationml.tags+xml"/>
  <Override PartName="/ppt/tags/tag1296.xml" ContentType="application/vnd.openxmlformats-officedocument.presentationml.tags+xml"/>
  <Override PartName="/ppt/tags/tag1297.xml" ContentType="application/vnd.openxmlformats-officedocument.presentationml.tags+xml"/>
  <Override PartName="/ppt/tags/tag1298.xml" ContentType="application/vnd.openxmlformats-officedocument.presentationml.tags+xml"/>
  <Override PartName="/ppt/tags/tag1299.xml" ContentType="application/vnd.openxmlformats-officedocument.presentationml.tags+xml"/>
  <Override PartName="/ppt/tags/tag1300.xml" ContentType="application/vnd.openxmlformats-officedocument.presentationml.tags+xml"/>
  <Override PartName="/ppt/tags/tag1301.xml" ContentType="application/vnd.openxmlformats-officedocument.presentationml.tags+xml"/>
  <Override PartName="/ppt/tags/tag1302.xml" ContentType="application/vnd.openxmlformats-officedocument.presentationml.tags+xml"/>
  <Override PartName="/ppt/tags/tag1303.xml" ContentType="application/vnd.openxmlformats-officedocument.presentationml.tags+xml"/>
  <Override PartName="/ppt/tags/tag1304.xml" ContentType="application/vnd.openxmlformats-officedocument.presentationml.tags+xml"/>
  <Override PartName="/ppt/tags/tag1305.xml" ContentType="application/vnd.openxmlformats-officedocument.presentationml.tags+xml"/>
  <Override PartName="/ppt/tags/tag1306.xml" ContentType="application/vnd.openxmlformats-officedocument.presentationml.tags+xml"/>
  <Override PartName="/ppt/tags/tag1307.xml" ContentType="application/vnd.openxmlformats-officedocument.presentationml.tags+xml"/>
  <Override PartName="/ppt/tags/tag1308.xml" ContentType="application/vnd.openxmlformats-officedocument.presentationml.tags+xml"/>
  <Override PartName="/ppt/tags/tag1309.xml" ContentType="application/vnd.openxmlformats-officedocument.presentationml.tags+xml"/>
  <Override PartName="/ppt/tags/tag1310.xml" ContentType="application/vnd.openxmlformats-officedocument.presentationml.tags+xml"/>
  <Override PartName="/ppt/tags/tag1311.xml" ContentType="application/vnd.openxmlformats-officedocument.presentationml.tags+xml"/>
  <Override PartName="/ppt/tags/tag1312.xml" ContentType="application/vnd.openxmlformats-officedocument.presentationml.tags+xml"/>
  <Override PartName="/ppt/tags/tag1313.xml" ContentType="application/vnd.openxmlformats-officedocument.presentationml.tags+xml"/>
  <Override PartName="/ppt/tags/tag1314.xml" ContentType="application/vnd.openxmlformats-officedocument.presentationml.tags+xml"/>
  <Override PartName="/ppt/tags/tag1315.xml" ContentType="application/vnd.openxmlformats-officedocument.presentationml.tags+xml"/>
  <Override PartName="/ppt/tags/tag1316.xml" ContentType="application/vnd.openxmlformats-officedocument.presentationml.tags+xml"/>
  <Override PartName="/ppt/tags/tag1317.xml" ContentType="application/vnd.openxmlformats-officedocument.presentationml.tags+xml"/>
  <Override PartName="/ppt/tags/tag1318.xml" ContentType="application/vnd.openxmlformats-officedocument.presentationml.tags+xml"/>
  <Override PartName="/ppt/tags/tag1319.xml" ContentType="application/vnd.openxmlformats-officedocument.presentationml.tags+xml"/>
  <Override PartName="/ppt/tags/tag1320.xml" ContentType="application/vnd.openxmlformats-officedocument.presentationml.tags+xml"/>
  <Override PartName="/ppt/tags/tag1321.xml" ContentType="application/vnd.openxmlformats-officedocument.presentationml.tags+xml"/>
  <Override PartName="/ppt/tags/tag1322.xml" ContentType="application/vnd.openxmlformats-officedocument.presentationml.tags+xml"/>
  <Override PartName="/ppt/tags/tag1323.xml" ContentType="application/vnd.openxmlformats-officedocument.presentationml.tags+xml"/>
  <Override PartName="/ppt/tags/tag1324.xml" ContentType="application/vnd.openxmlformats-officedocument.presentationml.tags+xml"/>
  <Override PartName="/ppt/tags/tag1325.xml" ContentType="application/vnd.openxmlformats-officedocument.presentationml.tags+xml"/>
  <Override PartName="/ppt/tags/tag1326.xml" ContentType="application/vnd.openxmlformats-officedocument.presentationml.tags+xml"/>
  <Override PartName="/ppt/tags/tag1327.xml" ContentType="application/vnd.openxmlformats-officedocument.presentationml.tags+xml"/>
  <Override PartName="/ppt/tags/tag1328.xml" ContentType="application/vnd.openxmlformats-officedocument.presentationml.tags+xml"/>
  <Override PartName="/ppt/tags/tag1329.xml" ContentType="application/vnd.openxmlformats-officedocument.presentationml.tags+xml"/>
  <Override PartName="/ppt/tags/tag1330.xml" ContentType="application/vnd.openxmlformats-officedocument.presentationml.tags+xml"/>
  <Override PartName="/ppt/tags/tag1331.xml" ContentType="application/vnd.openxmlformats-officedocument.presentationml.tags+xml"/>
  <Override PartName="/ppt/tags/tag1332.xml" ContentType="application/vnd.openxmlformats-officedocument.presentationml.tags+xml"/>
  <Override PartName="/ppt/tags/tag1333.xml" ContentType="application/vnd.openxmlformats-officedocument.presentationml.tags+xml"/>
  <Override PartName="/ppt/tags/tag1334.xml" ContentType="application/vnd.openxmlformats-officedocument.presentationml.tags+xml"/>
  <Override PartName="/ppt/tags/tag1335.xml" ContentType="application/vnd.openxmlformats-officedocument.presentationml.tags+xml"/>
  <Override PartName="/ppt/tags/tag1336.xml" ContentType="application/vnd.openxmlformats-officedocument.presentationml.tags+xml"/>
  <Override PartName="/ppt/tags/tag1337.xml" ContentType="application/vnd.openxmlformats-officedocument.presentationml.tags+xml"/>
  <Override PartName="/ppt/tags/tag1338.xml" ContentType="application/vnd.openxmlformats-officedocument.presentationml.tags+xml"/>
  <Override PartName="/ppt/tags/tag1339.xml" ContentType="application/vnd.openxmlformats-officedocument.presentationml.tags+xml"/>
  <Override PartName="/ppt/tags/tag1340.xml" ContentType="application/vnd.openxmlformats-officedocument.presentationml.tags+xml"/>
  <Override PartName="/ppt/tags/tag1341.xml" ContentType="application/vnd.openxmlformats-officedocument.presentationml.tags+xml"/>
  <Override PartName="/ppt/tags/tag1342.xml" ContentType="application/vnd.openxmlformats-officedocument.presentationml.tags+xml"/>
  <Override PartName="/ppt/tags/tag1343.xml" ContentType="application/vnd.openxmlformats-officedocument.presentationml.tags+xml"/>
  <Override PartName="/ppt/tags/tag1344.xml" ContentType="application/vnd.openxmlformats-officedocument.presentationml.tags+xml"/>
  <Override PartName="/ppt/tags/tag1345.xml" ContentType="application/vnd.openxmlformats-officedocument.presentationml.tags+xml"/>
  <Override PartName="/ppt/tags/tag1346.xml" ContentType="application/vnd.openxmlformats-officedocument.presentationml.tags+xml"/>
  <Override PartName="/ppt/tags/tag1347.xml" ContentType="application/vnd.openxmlformats-officedocument.presentationml.tags+xml"/>
  <Override PartName="/ppt/tags/tag1348.xml" ContentType="application/vnd.openxmlformats-officedocument.presentationml.tags+xml"/>
  <Override PartName="/ppt/tags/tag1349.xml" ContentType="application/vnd.openxmlformats-officedocument.presentationml.tags+xml"/>
  <Override PartName="/ppt/tags/tag1350.xml" ContentType="application/vnd.openxmlformats-officedocument.presentationml.tags+xml"/>
  <Override PartName="/ppt/tags/tag1351.xml" ContentType="application/vnd.openxmlformats-officedocument.presentationml.tags+xml"/>
  <Override PartName="/ppt/tags/tag1352.xml" ContentType="application/vnd.openxmlformats-officedocument.presentationml.tags+xml"/>
  <Override PartName="/ppt/tags/tag1353.xml" ContentType="application/vnd.openxmlformats-officedocument.presentationml.tags+xml"/>
  <Override PartName="/ppt/tags/tag1354.xml" ContentType="application/vnd.openxmlformats-officedocument.presentationml.tags+xml"/>
  <Override PartName="/ppt/tags/tag1355.xml" ContentType="application/vnd.openxmlformats-officedocument.presentationml.tags+xml"/>
  <Override PartName="/ppt/tags/tag1356.xml" ContentType="application/vnd.openxmlformats-officedocument.presentationml.tags+xml"/>
  <Override PartName="/ppt/tags/tag1357.xml" ContentType="application/vnd.openxmlformats-officedocument.presentationml.tags+xml"/>
  <Override PartName="/ppt/tags/tag1358.xml" ContentType="application/vnd.openxmlformats-officedocument.presentationml.tags+xml"/>
  <Override PartName="/ppt/tags/tag1359.xml" ContentType="application/vnd.openxmlformats-officedocument.presentationml.tags+xml"/>
  <Override PartName="/ppt/tags/tag1360.xml" ContentType="application/vnd.openxmlformats-officedocument.presentationml.tags+xml"/>
  <Override PartName="/ppt/tags/tag1361.xml" ContentType="application/vnd.openxmlformats-officedocument.presentationml.tags+xml"/>
  <Override PartName="/ppt/tags/tag1362.xml" ContentType="application/vnd.openxmlformats-officedocument.presentationml.tags+xml"/>
  <Override PartName="/ppt/tags/tag1363.xml" ContentType="application/vnd.openxmlformats-officedocument.presentationml.tags+xml"/>
  <Override PartName="/ppt/tags/tag1364.xml" ContentType="application/vnd.openxmlformats-officedocument.presentationml.tags+xml"/>
  <Override PartName="/ppt/tags/tag1365.xml" ContentType="application/vnd.openxmlformats-officedocument.presentationml.tags+xml"/>
  <Override PartName="/ppt/tags/tag1366.xml" ContentType="application/vnd.openxmlformats-officedocument.presentationml.tags+xml"/>
  <Override PartName="/ppt/tags/tag1367.xml" ContentType="application/vnd.openxmlformats-officedocument.presentationml.tags+xml"/>
  <Override PartName="/ppt/tags/tag1368.xml" ContentType="application/vnd.openxmlformats-officedocument.presentationml.tags+xml"/>
  <Override PartName="/ppt/tags/tag1369.xml" ContentType="application/vnd.openxmlformats-officedocument.presentationml.tags+xml"/>
  <Override PartName="/ppt/tags/tag1370.xml" ContentType="application/vnd.openxmlformats-officedocument.presentationml.tags+xml"/>
  <Override PartName="/ppt/tags/tag1371.xml" ContentType="application/vnd.openxmlformats-officedocument.presentationml.tags+xml"/>
  <Override PartName="/ppt/tags/tag1372.xml" ContentType="application/vnd.openxmlformats-officedocument.presentationml.tags+xml"/>
  <Override PartName="/ppt/tags/tag1373.xml" ContentType="application/vnd.openxmlformats-officedocument.presentationml.tags+xml"/>
  <Override PartName="/ppt/tags/tag1374.xml" ContentType="application/vnd.openxmlformats-officedocument.presentationml.tags+xml"/>
  <Override PartName="/ppt/tags/tag1375.xml" ContentType="application/vnd.openxmlformats-officedocument.presentationml.tags+xml"/>
  <Override PartName="/ppt/tags/tag1376.xml" ContentType="application/vnd.openxmlformats-officedocument.presentationml.tags+xml"/>
  <Override PartName="/ppt/tags/tag1377.xml" ContentType="application/vnd.openxmlformats-officedocument.presentationml.tags+xml"/>
  <Override PartName="/ppt/tags/tag1378.xml" ContentType="application/vnd.openxmlformats-officedocument.presentationml.tags+xml"/>
  <Override PartName="/ppt/tags/tag1379.xml" ContentType="application/vnd.openxmlformats-officedocument.presentationml.tags+xml"/>
  <Override PartName="/ppt/tags/tag1380.xml" ContentType="application/vnd.openxmlformats-officedocument.presentationml.tags+xml"/>
  <Override PartName="/ppt/tags/tag1381.xml" ContentType="application/vnd.openxmlformats-officedocument.presentationml.tags+xml"/>
  <Override PartName="/ppt/tags/tag1382.xml" ContentType="application/vnd.openxmlformats-officedocument.presentationml.tags+xml"/>
  <Override PartName="/ppt/tags/tag1383.xml" ContentType="application/vnd.openxmlformats-officedocument.presentationml.tags+xml"/>
  <Override PartName="/ppt/tags/tag1384.xml" ContentType="application/vnd.openxmlformats-officedocument.presentationml.tags+xml"/>
  <Override PartName="/ppt/tags/tag1385.xml" ContentType="application/vnd.openxmlformats-officedocument.presentationml.tags+xml"/>
  <Override PartName="/ppt/tags/tag1386.xml" ContentType="application/vnd.openxmlformats-officedocument.presentationml.tags+xml"/>
  <Override PartName="/ppt/tags/tag1387.xml" ContentType="application/vnd.openxmlformats-officedocument.presentationml.tags+xml"/>
  <Override PartName="/ppt/tags/tag1388.xml" ContentType="application/vnd.openxmlformats-officedocument.presentationml.tags+xml"/>
  <Override PartName="/ppt/tags/tag1389.xml" ContentType="application/vnd.openxmlformats-officedocument.presentationml.tags+xml"/>
  <Override PartName="/ppt/tags/tag1390.xml" ContentType="application/vnd.openxmlformats-officedocument.presentationml.tags+xml"/>
  <Override PartName="/ppt/tags/tag1391.xml" ContentType="application/vnd.openxmlformats-officedocument.presentationml.tags+xml"/>
  <Override PartName="/ppt/tags/tag1392.xml" ContentType="application/vnd.openxmlformats-officedocument.presentationml.tags+xml"/>
  <Override PartName="/ppt/tags/tag1393.xml" ContentType="application/vnd.openxmlformats-officedocument.presentationml.tags+xml"/>
  <Override PartName="/ppt/tags/tag1394.xml" ContentType="application/vnd.openxmlformats-officedocument.presentationml.tags+xml"/>
  <Override PartName="/ppt/tags/tag1395.xml" ContentType="application/vnd.openxmlformats-officedocument.presentationml.tags+xml"/>
  <Override PartName="/ppt/tags/tag1396.xml" ContentType="application/vnd.openxmlformats-officedocument.presentationml.tags+xml"/>
  <Override PartName="/ppt/tags/tag1397.xml" ContentType="application/vnd.openxmlformats-officedocument.presentationml.tags+xml"/>
  <Override PartName="/ppt/tags/tag1398.xml" ContentType="application/vnd.openxmlformats-officedocument.presentationml.tags+xml"/>
  <Override PartName="/ppt/tags/tag1399.xml" ContentType="application/vnd.openxmlformats-officedocument.presentationml.tags+xml"/>
  <Override PartName="/ppt/tags/tag1400.xml" ContentType="application/vnd.openxmlformats-officedocument.presentationml.tags+xml"/>
  <Override PartName="/ppt/tags/tag1401.xml" ContentType="application/vnd.openxmlformats-officedocument.presentationml.tags+xml"/>
  <Override PartName="/ppt/tags/tag1402.xml" ContentType="application/vnd.openxmlformats-officedocument.presentationml.tags+xml"/>
  <Override PartName="/ppt/tags/tag1403.xml" ContentType="application/vnd.openxmlformats-officedocument.presentationml.tags+xml"/>
  <Override PartName="/ppt/tags/tag1404.xml" ContentType="application/vnd.openxmlformats-officedocument.presentationml.tags+xml"/>
  <Override PartName="/ppt/tags/tag1405.xml" ContentType="application/vnd.openxmlformats-officedocument.presentationml.tags+xml"/>
  <Override PartName="/ppt/tags/tag1406.xml" ContentType="application/vnd.openxmlformats-officedocument.presentationml.tags+xml"/>
  <Override PartName="/ppt/tags/tag1407.xml" ContentType="application/vnd.openxmlformats-officedocument.presentationml.tags+xml"/>
  <Override PartName="/ppt/tags/tag1408.xml" ContentType="application/vnd.openxmlformats-officedocument.presentationml.tags+xml"/>
  <Override PartName="/ppt/tags/tag1409.xml" ContentType="application/vnd.openxmlformats-officedocument.presentationml.tags+xml"/>
  <Override PartName="/ppt/tags/tag1410.xml" ContentType="application/vnd.openxmlformats-officedocument.presentationml.tags+xml"/>
  <Override PartName="/ppt/tags/tag1411.xml" ContentType="application/vnd.openxmlformats-officedocument.presentationml.tags+xml"/>
  <Override PartName="/ppt/tags/tag1412.xml" ContentType="application/vnd.openxmlformats-officedocument.presentationml.tags+xml"/>
  <Override PartName="/ppt/tags/tag1413.xml" ContentType="application/vnd.openxmlformats-officedocument.presentationml.tags+xml"/>
  <Override PartName="/ppt/tags/tag1414.xml" ContentType="application/vnd.openxmlformats-officedocument.presentationml.tags+xml"/>
  <Override PartName="/ppt/tags/tag1415.xml" ContentType="application/vnd.openxmlformats-officedocument.presentationml.tags+xml"/>
  <Override PartName="/ppt/tags/tag1416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2"/>
    <p:sldMasterId id="2147483684" r:id="rId3"/>
    <p:sldMasterId id="2147483696" r:id="rId4"/>
    <p:sldMasterId id="2147483708" r:id="rId5"/>
    <p:sldMasterId id="2147483720" r:id="rId6"/>
    <p:sldMasterId id="2147483732" r:id="rId7"/>
    <p:sldMasterId id="2147483744" r:id="rId8"/>
    <p:sldMasterId id="2147483756" r:id="rId9"/>
    <p:sldMasterId id="2147483768" r:id="rId10"/>
    <p:sldMasterId id="2147483780" r:id="rId11"/>
    <p:sldMasterId id="2147483792" r:id="rId12"/>
    <p:sldMasterId id="2147483804" r:id="rId13"/>
    <p:sldMasterId id="2147483816" r:id="rId14"/>
    <p:sldMasterId id="2147483828" r:id="rId15"/>
    <p:sldMasterId id="2147483840" r:id="rId16"/>
    <p:sldMasterId id="2147483852" r:id="rId17"/>
    <p:sldMasterId id="2147483864" r:id="rId18"/>
    <p:sldMasterId id="2147483876" r:id="rId19"/>
    <p:sldMasterId id="2147483888" r:id="rId20"/>
    <p:sldMasterId id="2147483900" r:id="rId21"/>
    <p:sldMasterId id="2147483912" r:id="rId22"/>
    <p:sldMasterId id="2147483924" r:id="rId23"/>
    <p:sldMasterId id="2147483936" r:id="rId24"/>
    <p:sldMasterId id="2147483948" r:id="rId25"/>
    <p:sldMasterId id="2147483960" r:id="rId26"/>
    <p:sldMasterId id="2147483972" r:id="rId27"/>
    <p:sldMasterId id="2147483984" r:id="rId28"/>
    <p:sldMasterId id="2147483996" r:id="rId29"/>
    <p:sldMasterId id="2147484008" r:id="rId30"/>
    <p:sldMasterId id="2147484020" r:id="rId31"/>
    <p:sldMasterId id="2147484032" r:id="rId32"/>
    <p:sldMasterId id="2147484044" r:id="rId33"/>
    <p:sldMasterId id="2147484056" r:id="rId34"/>
    <p:sldMasterId id="2147484068" r:id="rId35"/>
    <p:sldMasterId id="2147484080" r:id="rId36"/>
    <p:sldMasterId id="2147484092" r:id="rId37"/>
    <p:sldMasterId id="2147484104" r:id="rId38"/>
    <p:sldMasterId id="2147484116" r:id="rId39"/>
    <p:sldMasterId id="2147484128" r:id="rId40"/>
    <p:sldMasterId id="2147484140" r:id="rId41"/>
    <p:sldMasterId id="2147484152" r:id="rId42"/>
    <p:sldMasterId id="2147484164" r:id="rId43"/>
    <p:sldMasterId id="2147484176" r:id="rId44"/>
    <p:sldMasterId id="2147484188" r:id="rId45"/>
    <p:sldMasterId id="2147484200" r:id="rId46"/>
    <p:sldMasterId id="2147484212" r:id="rId47"/>
    <p:sldMasterId id="2147484224" r:id="rId48"/>
    <p:sldMasterId id="2147484236" r:id="rId49"/>
    <p:sldMasterId id="2147484248" r:id="rId50"/>
    <p:sldMasterId id="2147484260" r:id="rId51"/>
    <p:sldMasterId id="2147484272" r:id="rId52"/>
    <p:sldMasterId id="2147484284" r:id="rId53"/>
    <p:sldMasterId id="2147484296" r:id="rId54"/>
    <p:sldMasterId id="2147484308" r:id="rId55"/>
    <p:sldMasterId id="2147484320" r:id="rId56"/>
    <p:sldMasterId id="2147484332" r:id="rId57"/>
    <p:sldMasterId id="2147484344" r:id="rId58"/>
    <p:sldMasterId id="2147484356" r:id="rId59"/>
    <p:sldMasterId id="2147484368" r:id="rId60"/>
    <p:sldMasterId id="2147484380" r:id="rId61"/>
    <p:sldMasterId id="2147484392" r:id="rId62"/>
    <p:sldMasterId id="2147484404" r:id="rId63"/>
    <p:sldMasterId id="2147484416" r:id="rId64"/>
    <p:sldMasterId id="2147484428" r:id="rId65"/>
    <p:sldMasterId id="2147484440" r:id="rId66"/>
    <p:sldMasterId id="2147484452" r:id="rId67"/>
    <p:sldMasterId id="2147484464" r:id="rId68"/>
    <p:sldMasterId id="2147484476" r:id="rId69"/>
    <p:sldMasterId id="2147484488" r:id="rId70"/>
    <p:sldMasterId id="2147484500" r:id="rId71"/>
    <p:sldMasterId id="2147484512" r:id="rId72"/>
    <p:sldMasterId id="2147484524" r:id="rId73"/>
    <p:sldMasterId id="2147484536" r:id="rId74"/>
    <p:sldMasterId id="2147484548" r:id="rId75"/>
    <p:sldMasterId id="2147484560" r:id="rId76"/>
    <p:sldMasterId id="2147484572" r:id="rId77"/>
    <p:sldMasterId id="2147484584" r:id="rId78"/>
    <p:sldMasterId id="2147484596" r:id="rId79"/>
    <p:sldMasterId id="2147484608" r:id="rId80"/>
    <p:sldMasterId id="2147484620" r:id="rId81"/>
    <p:sldMasterId id="2147484632" r:id="rId82"/>
    <p:sldMasterId id="2147484644" r:id="rId83"/>
    <p:sldMasterId id="2147484656" r:id="rId84"/>
    <p:sldMasterId id="2147484668" r:id="rId85"/>
    <p:sldMasterId id="2147484680" r:id="rId86"/>
    <p:sldMasterId id="2147484692" r:id="rId87"/>
  </p:sldMasterIdLst>
  <p:notesMasterIdLst>
    <p:notesMasterId r:id="rId256"/>
  </p:notesMasterIdLst>
  <p:sldIdLst>
    <p:sldId id="449" r:id="rId88"/>
    <p:sldId id="607" r:id="rId89"/>
    <p:sldId id="608" r:id="rId90"/>
    <p:sldId id="451" r:id="rId91"/>
    <p:sldId id="452" r:id="rId92"/>
    <p:sldId id="453" r:id="rId93"/>
    <p:sldId id="454" r:id="rId94"/>
    <p:sldId id="455" r:id="rId95"/>
    <p:sldId id="456" r:id="rId96"/>
    <p:sldId id="457" r:id="rId97"/>
    <p:sldId id="458" r:id="rId98"/>
    <p:sldId id="459" r:id="rId99"/>
    <p:sldId id="460" r:id="rId100"/>
    <p:sldId id="461" r:id="rId101"/>
    <p:sldId id="462" r:id="rId102"/>
    <p:sldId id="463" r:id="rId103"/>
    <p:sldId id="464" r:id="rId104"/>
    <p:sldId id="465" r:id="rId105"/>
    <p:sldId id="466" r:id="rId106"/>
    <p:sldId id="467" r:id="rId107"/>
    <p:sldId id="468" r:id="rId108"/>
    <p:sldId id="469" r:id="rId109"/>
    <p:sldId id="470" r:id="rId110"/>
    <p:sldId id="471" r:id="rId111"/>
    <p:sldId id="472" r:id="rId112"/>
    <p:sldId id="473" r:id="rId113"/>
    <p:sldId id="474" r:id="rId114"/>
    <p:sldId id="475" r:id="rId115"/>
    <p:sldId id="476" r:id="rId116"/>
    <p:sldId id="477" r:id="rId117"/>
    <p:sldId id="478" r:id="rId118"/>
    <p:sldId id="479" r:id="rId119"/>
    <p:sldId id="480" r:id="rId120"/>
    <p:sldId id="481" r:id="rId121"/>
    <p:sldId id="482" r:id="rId122"/>
    <p:sldId id="483" r:id="rId123"/>
    <p:sldId id="484" r:id="rId124"/>
    <p:sldId id="485" r:id="rId125"/>
    <p:sldId id="486" r:id="rId126"/>
    <p:sldId id="487" r:id="rId127"/>
    <p:sldId id="488" r:id="rId128"/>
    <p:sldId id="489" r:id="rId129"/>
    <p:sldId id="490" r:id="rId130"/>
    <p:sldId id="491" r:id="rId131"/>
    <p:sldId id="492" r:id="rId132"/>
    <p:sldId id="493" r:id="rId133"/>
    <p:sldId id="494" r:id="rId134"/>
    <p:sldId id="495" r:id="rId135"/>
    <p:sldId id="496" r:id="rId136"/>
    <p:sldId id="497" r:id="rId137"/>
    <p:sldId id="498" r:id="rId138"/>
    <p:sldId id="499" r:id="rId139"/>
    <p:sldId id="500" r:id="rId140"/>
    <p:sldId id="501" r:id="rId141"/>
    <p:sldId id="502" r:id="rId142"/>
    <p:sldId id="503" r:id="rId143"/>
    <p:sldId id="504" r:id="rId144"/>
    <p:sldId id="505" r:id="rId145"/>
    <p:sldId id="506" r:id="rId146"/>
    <p:sldId id="507" r:id="rId147"/>
    <p:sldId id="614" r:id="rId148"/>
    <p:sldId id="615" r:id="rId149"/>
    <p:sldId id="508" r:id="rId150"/>
    <p:sldId id="616" r:id="rId151"/>
    <p:sldId id="617" r:id="rId152"/>
    <p:sldId id="618" r:id="rId153"/>
    <p:sldId id="619" r:id="rId154"/>
    <p:sldId id="620" r:id="rId155"/>
    <p:sldId id="509" r:id="rId156"/>
    <p:sldId id="510" r:id="rId157"/>
    <p:sldId id="511" r:id="rId158"/>
    <p:sldId id="512" r:id="rId159"/>
    <p:sldId id="513" r:id="rId160"/>
    <p:sldId id="514" r:id="rId161"/>
    <p:sldId id="515" r:id="rId162"/>
    <p:sldId id="516" r:id="rId163"/>
    <p:sldId id="517" r:id="rId164"/>
    <p:sldId id="518" r:id="rId165"/>
    <p:sldId id="519" r:id="rId166"/>
    <p:sldId id="520" r:id="rId167"/>
    <p:sldId id="521" r:id="rId168"/>
    <p:sldId id="522" r:id="rId169"/>
    <p:sldId id="523" r:id="rId170"/>
    <p:sldId id="524" r:id="rId171"/>
    <p:sldId id="525" r:id="rId172"/>
    <p:sldId id="526" r:id="rId173"/>
    <p:sldId id="527" r:id="rId174"/>
    <p:sldId id="622" r:id="rId175"/>
    <p:sldId id="623" r:id="rId176"/>
    <p:sldId id="528" r:id="rId177"/>
    <p:sldId id="529" r:id="rId178"/>
    <p:sldId id="530" r:id="rId179"/>
    <p:sldId id="531" r:id="rId180"/>
    <p:sldId id="532" r:id="rId181"/>
    <p:sldId id="533" r:id="rId182"/>
    <p:sldId id="534" r:id="rId183"/>
    <p:sldId id="535" r:id="rId184"/>
    <p:sldId id="536" r:id="rId185"/>
    <p:sldId id="537" r:id="rId186"/>
    <p:sldId id="538" r:id="rId187"/>
    <p:sldId id="539" r:id="rId188"/>
    <p:sldId id="540" r:id="rId189"/>
    <p:sldId id="541" r:id="rId190"/>
    <p:sldId id="542" r:id="rId191"/>
    <p:sldId id="543" r:id="rId192"/>
    <p:sldId id="544" r:id="rId193"/>
    <p:sldId id="545" r:id="rId194"/>
    <p:sldId id="546" r:id="rId195"/>
    <p:sldId id="547" r:id="rId196"/>
    <p:sldId id="548" r:id="rId197"/>
    <p:sldId id="549" r:id="rId198"/>
    <p:sldId id="550" r:id="rId199"/>
    <p:sldId id="551" r:id="rId200"/>
    <p:sldId id="552" r:id="rId201"/>
    <p:sldId id="553" r:id="rId202"/>
    <p:sldId id="554" r:id="rId203"/>
    <p:sldId id="555" r:id="rId204"/>
    <p:sldId id="556" r:id="rId205"/>
    <p:sldId id="557" r:id="rId206"/>
    <p:sldId id="558" r:id="rId207"/>
    <p:sldId id="559" r:id="rId208"/>
    <p:sldId id="560" r:id="rId209"/>
    <p:sldId id="561" r:id="rId210"/>
    <p:sldId id="562" r:id="rId211"/>
    <p:sldId id="563" r:id="rId212"/>
    <p:sldId id="564" r:id="rId213"/>
    <p:sldId id="565" r:id="rId214"/>
    <p:sldId id="566" r:id="rId215"/>
    <p:sldId id="567" r:id="rId216"/>
    <p:sldId id="568" r:id="rId217"/>
    <p:sldId id="569" r:id="rId218"/>
    <p:sldId id="570" r:id="rId219"/>
    <p:sldId id="571" r:id="rId220"/>
    <p:sldId id="572" r:id="rId221"/>
    <p:sldId id="573" r:id="rId222"/>
    <p:sldId id="574" r:id="rId223"/>
    <p:sldId id="575" r:id="rId224"/>
    <p:sldId id="576" r:id="rId225"/>
    <p:sldId id="577" r:id="rId226"/>
    <p:sldId id="578" r:id="rId227"/>
    <p:sldId id="579" r:id="rId228"/>
    <p:sldId id="580" r:id="rId229"/>
    <p:sldId id="581" r:id="rId230"/>
    <p:sldId id="582" r:id="rId231"/>
    <p:sldId id="583" r:id="rId232"/>
    <p:sldId id="584" r:id="rId233"/>
    <p:sldId id="585" r:id="rId234"/>
    <p:sldId id="586" r:id="rId235"/>
    <p:sldId id="587" r:id="rId236"/>
    <p:sldId id="588" r:id="rId237"/>
    <p:sldId id="589" r:id="rId238"/>
    <p:sldId id="590" r:id="rId239"/>
    <p:sldId id="591" r:id="rId240"/>
    <p:sldId id="592" r:id="rId241"/>
    <p:sldId id="593" r:id="rId242"/>
    <p:sldId id="594" r:id="rId243"/>
    <p:sldId id="595" r:id="rId244"/>
    <p:sldId id="596" r:id="rId245"/>
    <p:sldId id="597" r:id="rId246"/>
    <p:sldId id="598" r:id="rId247"/>
    <p:sldId id="599" r:id="rId248"/>
    <p:sldId id="600" r:id="rId249"/>
    <p:sldId id="601" r:id="rId250"/>
    <p:sldId id="602" r:id="rId251"/>
    <p:sldId id="603" r:id="rId252"/>
    <p:sldId id="604" r:id="rId253"/>
    <p:sldId id="605" r:id="rId254"/>
    <p:sldId id="606" r:id="rId255"/>
  </p:sldIdLst>
  <p:sldSz cx="12192000" cy="6858000"/>
  <p:notesSz cx="6858000" cy="9144000"/>
  <p:custDataLst>
    <p:tags r:id="rId25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huangt_t@swufe.edu.cn" initials="h" lastIdx="4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262E"/>
    <a:srgbClr val="FFFFFF"/>
    <a:srgbClr val="525252"/>
    <a:srgbClr val="E94A47"/>
    <a:srgbClr val="D42A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C2FFA5D-87B4-456A-9821-1D502468CF0F}" styleName="主题样式 1 - 强调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2762" autoAdjust="0"/>
    <p:restoredTop sz="94660"/>
  </p:normalViewPr>
  <p:slideViewPr>
    <p:cSldViewPr snapToGrid="0">
      <p:cViewPr varScale="1">
        <p:scale>
          <a:sx n="57" d="100"/>
          <a:sy n="57" d="100"/>
        </p:scale>
        <p:origin x="4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30.xml"/><Relationship Id="rId21" Type="http://schemas.openxmlformats.org/officeDocument/2006/relationships/slideMaster" Target="slideMasters/slideMaster21.xml"/><Relationship Id="rId63" Type="http://schemas.openxmlformats.org/officeDocument/2006/relationships/slideMaster" Target="slideMasters/slideMaster63.xml"/><Relationship Id="rId159" Type="http://schemas.openxmlformats.org/officeDocument/2006/relationships/slide" Target="slides/slide72.xml"/><Relationship Id="rId170" Type="http://schemas.openxmlformats.org/officeDocument/2006/relationships/slide" Target="slides/slide83.xml"/><Relationship Id="rId191" Type="http://schemas.openxmlformats.org/officeDocument/2006/relationships/slide" Target="slides/slide104.xml"/><Relationship Id="rId205" Type="http://schemas.openxmlformats.org/officeDocument/2006/relationships/slide" Target="slides/slide118.xml"/><Relationship Id="rId226" Type="http://schemas.openxmlformats.org/officeDocument/2006/relationships/slide" Target="slides/slide139.xml"/><Relationship Id="rId247" Type="http://schemas.openxmlformats.org/officeDocument/2006/relationships/slide" Target="slides/slide160.xml"/><Relationship Id="rId107" Type="http://schemas.openxmlformats.org/officeDocument/2006/relationships/slide" Target="slides/slide20.xml"/><Relationship Id="rId11" Type="http://schemas.openxmlformats.org/officeDocument/2006/relationships/slideMaster" Target="slideMasters/slideMaster11.xml"/><Relationship Id="rId32" Type="http://schemas.openxmlformats.org/officeDocument/2006/relationships/slideMaster" Target="slideMasters/slideMaster32.xml"/><Relationship Id="rId53" Type="http://schemas.openxmlformats.org/officeDocument/2006/relationships/slideMaster" Target="slideMasters/slideMaster53.xml"/><Relationship Id="rId74" Type="http://schemas.openxmlformats.org/officeDocument/2006/relationships/slideMaster" Target="slideMasters/slideMaster74.xml"/><Relationship Id="rId128" Type="http://schemas.openxmlformats.org/officeDocument/2006/relationships/slide" Target="slides/slide41.xml"/><Relationship Id="rId149" Type="http://schemas.openxmlformats.org/officeDocument/2006/relationships/slide" Target="slides/slide62.xml"/><Relationship Id="rId5" Type="http://schemas.openxmlformats.org/officeDocument/2006/relationships/slideMaster" Target="slideMasters/slideMaster5.xml"/><Relationship Id="rId95" Type="http://schemas.openxmlformats.org/officeDocument/2006/relationships/slide" Target="slides/slide8.xml"/><Relationship Id="rId160" Type="http://schemas.openxmlformats.org/officeDocument/2006/relationships/slide" Target="slides/slide73.xml"/><Relationship Id="rId181" Type="http://schemas.openxmlformats.org/officeDocument/2006/relationships/slide" Target="slides/slide94.xml"/><Relationship Id="rId216" Type="http://schemas.openxmlformats.org/officeDocument/2006/relationships/slide" Target="slides/slide129.xml"/><Relationship Id="rId237" Type="http://schemas.openxmlformats.org/officeDocument/2006/relationships/slide" Target="slides/slide150.xml"/><Relationship Id="rId258" Type="http://schemas.openxmlformats.org/officeDocument/2006/relationships/commentAuthors" Target="commentAuthors.xml"/><Relationship Id="rId22" Type="http://schemas.openxmlformats.org/officeDocument/2006/relationships/slideMaster" Target="slideMasters/slideMaster22.xml"/><Relationship Id="rId43" Type="http://schemas.openxmlformats.org/officeDocument/2006/relationships/slideMaster" Target="slideMasters/slideMaster43.xml"/><Relationship Id="rId64" Type="http://schemas.openxmlformats.org/officeDocument/2006/relationships/slideMaster" Target="slideMasters/slideMaster64.xml"/><Relationship Id="rId118" Type="http://schemas.openxmlformats.org/officeDocument/2006/relationships/slide" Target="slides/slide31.xml"/><Relationship Id="rId139" Type="http://schemas.openxmlformats.org/officeDocument/2006/relationships/slide" Target="slides/slide52.xml"/><Relationship Id="rId85" Type="http://schemas.openxmlformats.org/officeDocument/2006/relationships/slideMaster" Target="slideMasters/slideMaster85.xml"/><Relationship Id="rId150" Type="http://schemas.openxmlformats.org/officeDocument/2006/relationships/slide" Target="slides/slide63.xml"/><Relationship Id="rId171" Type="http://schemas.openxmlformats.org/officeDocument/2006/relationships/slide" Target="slides/slide84.xml"/><Relationship Id="rId192" Type="http://schemas.openxmlformats.org/officeDocument/2006/relationships/slide" Target="slides/slide105.xml"/><Relationship Id="rId206" Type="http://schemas.openxmlformats.org/officeDocument/2006/relationships/slide" Target="slides/slide119.xml"/><Relationship Id="rId227" Type="http://schemas.openxmlformats.org/officeDocument/2006/relationships/slide" Target="slides/slide140.xml"/><Relationship Id="rId248" Type="http://schemas.openxmlformats.org/officeDocument/2006/relationships/slide" Target="slides/slide161.xml"/><Relationship Id="rId12" Type="http://schemas.openxmlformats.org/officeDocument/2006/relationships/slideMaster" Target="slideMasters/slideMaster12.xml"/><Relationship Id="rId33" Type="http://schemas.openxmlformats.org/officeDocument/2006/relationships/slideMaster" Target="slideMasters/slideMaster33.xml"/><Relationship Id="rId108" Type="http://schemas.openxmlformats.org/officeDocument/2006/relationships/slide" Target="slides/slide21.xml"/><Relationship Id="rId129" Type="http://schemas.openxmlformats.org/officeDocument/2006/relationships/slide" Target="slides/slide42.xml"/><Relationship Id="rId54" Type="http://schemas.openxmlformats.org/officeDocument/2006/relationships/slideMaster" Target="slideMasters/slideMaster54.xml"/><Relationship Id="rId75" Type="http://schemas.openxmlformats.org/officeDocument/2006/relationships/slideMaster" Target="slideMasters/slideMaster75.xml"/><Relationship Id="rId96" Type="http://schemas.openxmlformats.org/officeDocument/2006/relationships/slide" Target="slides/slide9.xml"/><Relationship Id="rId140" Type="http://schemas.openxmlformats.org/officeDocument/2006/relationships/slide" Target="slides/slide53.xml"/><Relationship Id="rId161" Type="http://schemas.openxmlformats.org/officeDocument/2006/relationships/slide" Target="slides/slide74.xml"/><Relationship Id="rId182" Type="http://schemas.openxmlformats.org/officeDocument/2006/relationships/slide" Target="slides/slide95.xml"/><Relationship Id="rId217" Type="http://schemas.openxmlformats.org/officeDocument/2006/relationships/slide" Target="slides/slide130.xml"/><Relationship Id="rId6" Type="http://schemas.openxmlformats.org/officeDocument/2006/relationships/slideMaster" Target="slideMasters/slideMaster6.xml"/><Relationship Id="rId238" Type="http://schemas.openxmlformats.org/officeDocument/2006/relationships/slide" Target="slides/slide151.xml"/><Relationship Id="rId259" Type="http://schemas.openxmlformats.org/officeDocument/2006/relationships/presProps" Target="presProps.xml"/><Relationship Id="rId23" Type="http://schemas.openxmlformats.org/officeDocument/2006/relationships/slideMaster" Target="slideMasters/slideMaster23.xml"/><Relationship Id="rId119" Type="http://schemas.openxmlformats.org/officeDocument/2006/relationships/slide" Target="slides/slide32.xml"/><Relationship Id="rId44" Type="http://schemas.openxmlformats.org/officeDocument/2006/relationships/slideMaster" Target="slideMasters/slideMaster44.xml"/><Relationship Id="rId65" Type="http://schemas.openxmlformats.org/officeDocument/2006/relationships/slideMaster" Target="slideMasters/slideMaster65.xml"/><Relationship Id="rId86" Type="http://schemas.openxmlformats.org/officeDocument/2006/relationships/slideMaster" Target="slideMasters/slideMaster86.xml"/><Relationship Id="rId130" Type="http://schemas.openxmlformats.org/officeDocument/2006/relationships/slide" Target="slides/slide43.xml"/><Relationship Id="rId151" Type="http://schemas.openxmlformats.org/officeDocument/2006/relationships/slide" Target="slides/slide64.xml"/><Relationship Id="rId172" Type="http://schemas.openxmlformats.org/officeDocument/2006/relationships/slide" Target="slides/slide85.xml"/><Relationship Id="rId193" Type="http://schemas.openxmlformats.org/officeDocument/2006/relationships/slide" Target="slides/slide106.xml"/><Relationship Id="rId207" Type="http://schemas.openxmlformats.org/officeDocument/2006/relationships/slide" Target="slides/slide120.xml"/><Relationship Id="rId228" Type="http://schemas.openxmlformats.org/officeDocument/2006/relationships/slide" Target="slides/slide141.xml"/><Relationship Id="rId249" Type="http://schemas.openxmlformats.org/officeDocument/2006/relationships/slide" Target="slides/slide162.xml"/><Relationship Id="rId13" Type="http://schemas.openxmlformats.org/officeDocument/2006/relationships/slideMaster" Target="slideMasters/slideMaster13.xml"/><Relationship Id="rId109" Type="http://schemas.openxmlformats.org/officeDocument/2006/relationships/slide" Target="slides/slide22.xml"/><Relationship Id="rId260" Type="http://schemas.openxmlformats.org/officeDocument/2006/relationships/viewProps" Target="viewProps.xml"/><Relationship Id="rId34" Type="http://schemas.openxmlformats.org/officeDocument/2006/relationships/slideMaster" Target="slideMasters/slideMaster34.xml"/><Relationship Id="rId55" Type="http://schemas.openxmlformats.org/officeDocument/2006/relationships/slideMaster" Target="slideMasters/slideMaster55.xml"/><Relationship Id="rId76" Type="http://schemas.openxmlformats.org/officeDocument/2006/relationships/slideMaster" Target="slideMasters/slideMaster76.xml"/><Relationship Id="rId97" Type="http://schemas.openxmlformats.org/officeDocument/2006/relationships/slide" Target="slides/slide10.xml"/><Relationship Id="rId120" Type="http://schemas.openxmlformats.org/officeDocument/2006/relationships/slide" Target="slides/slide33.xml"/><Relationship Id="rId141" Type="http://schemas.openxmlformats.org/officeDocument/2006/relationships/slide" Target="slides/slide54.xml"/><Relationship Id="rId7" Type="http://schemas.openxmlformats.org/officeDocument/2006/relationships/slideMaster" Target="slideMasters/slideMaster7.xml"/><Relationship Id="rId162" Type="http://schemas.openxmlformats.org/officeDocument/2006/relationships/slide" Target="slides/slide75.xml"/><Relationship Id="rId183" Type="http://schemas.openxmlformats.org/officeDocument/2006/relationships/slide" Target="slides/slide96.xml"/><Relationship Id="rId218" Type="http://schemas.openxmlformats.org/officeDocument/2006/relationships/slide" Target="slides/slide131.xml"/><Relationship Id="rId239" Type="http://schemas.openxmlformats.org/officeDocument/2006/relationships/slide" Target="slides/slide152.xml"/><Relationship Id="rId250" Type="http://schemas.openxmlformats.org/officeDocument/2006/relationships/slide" Target="slides/slide163.xml"/><Relationship Id="rId24" Type="http://schemas.openxmlformats.org/officeDocument/2006/relationships/slideMaster" Target="slideMasters/slideMaster24.xml"/><Relationship Id="rId45" Type="http://schemas.openxmlformats.org/officeDocument/2006/relationships/slideMaster" Target="slideMasters/slideMaster45.xml"/><Relationship Id="rId66" Type="http://schemas.openxmlformats.org/officeDocument/2006/relationships/slideMaster" Target="slideMasters/slideMaster66.xml"/><Relationship Id="rId87" Type="http://schemas.openxmlformats.org/officeDocument/2006/relationships/slideMaster" Target="slideMasters/slideMaster87.xml"/><Relationship Id="rId110" Type="http://schemas.openxmlformats.org/officeDocument/2006/relationships/slide" Target="slides/slide23.xml"/><Relationship Id="rId131" Type="http://schemas.openxmlformats.org/officeDocument/2006/relationships/slide" Target="slides/slide44.xml"/><Relationship Id="rId152" Type="http://schemas.openxmlformats.org/officeDocument/2006/relationships/slide" Target="slides/slide65.xml"/><Relationship Id="rId173" Type="http://schemas.openxmlformats.org/officeDocument/2006/relationships/slide" Target="slides/slide86.xml"/><Relationship Id="rId194" Type="http://schemas.openxmlformats.org/officeDocument/2006/relationships/slide" Target="slides/slide107.xml"/><Relationship Id="rId208" Type="http://schemas.openxmlformats.org/officeDocument/2006/relationships/slide" Target="slides/slide121.xml"/><Relationship Id="rId229" Type="http://schemas.openxmlformats.org/officeDocument/2006/relationships/slide" Target="slides/slide142.xml"/><Relationship Id="rId240" Type="http://schemas.openxmlformats.org/officeDocument/2006/relationships/slide" Target="slides/slide153.xml"/><Relationship Id="rId261" Type="http://schemas.openxmlformats.org/officeDocument/2006/relationships/theme" Target="theme/theme1.xml"/><Relationship Id="rId14" Type="http://schemas.openxmlformats.org/officeDocument/2006/relationships/slideMaster" Target="slideMasters/slideMaster14.xml"/><Relationship Id="rId35" Type="http://schemas.openxmlformats.org/officeDocument/2006/relationships/slideMaster" Target="slideMasters/slideMaster35.xml"/><Relationship Id="rId56" Type="http://schemas.openxmlformats.org/officeDocument/2006/relationships/slideMaster" Target="slideMasters/slideMaster56.xml"/><Relationship Id="rId77" Type="http://schemas.openxmlformats.org/officeDocument/2006/relationships/slideMaster" Target="slideMasters/slideMaster77.xml"/><Relationship Id="rId100" Type="http://schemas.openxmlformats.org/officeDocument/2006/relationships/slide" Target="slides/slide13.xml"/><Relationship Id="rId8" Type="http://schemas.openxmlformats.org/officeDocument/2006/relationships/slideMaster" Target="slideMasters/slideMaster8.xml"/><Relationship Id="rId98" Type="http://schemas.openxmlformats.org/officeDocument/2006/relationships/slide" Target="slides/slide11.xml"/><Relationship Id="rId121" Type="http://schemas.openxmlformats.org/officeDocument/2006/relationships/slide" Target="slides/slide34.xml"/><Relationship Id="rId142" Type="http://schemas.openxmlformats.org/officeDocument/2006/relationships/slide" Target="slides/slide55.xml"/><Relationship Id="rId163" Type="http://schemas.openxmlformats.org/officeDocument/2006/relationships/slide" Target="slides/slide76.xml"/><Relationship Id="rId184" Type="http://schemas.openxmlformats.org/officeDocument/2006/relationships/slide" Target="slides/slide97.xml"/><Relationship Id="rId219" Type="http://schemas.openxmlformats.org/officeDocument/2006/relationships/slide" Target="slides/slide132.xml"/><Relationship Id="rId230" Type="http://schemas.openxmlformats.org/officeDocument/2006/relationships/slide" Target="slides/slide143.xml"/><Relationship Id="rId251" Type="http://schemas.openxmlformats.org/officeDocument/2006/relationships/slide" Target="slides/slide164.xml"/><Relationship Id="rId25" Type="http://schemas.openxmlformats.org/officeDocument/2006/relationships/slideMaster" Target="slideMasters/slideMaster25.xml"/><Relationship Id="rId46" Type="http://schemas.openxmlformats.org/officeDocument/2006/relationships/slideMaster" Target="slideMasters/slideMaster46.xml"/><Relationship Id="rId67" Type="http://schemas.openxmlformats.org/officeDocument/2006/relationships/slideMaster" Target="slideMasters/slideMaster67.xml"/><Relationship Id="rId88" Type="http://schemas.openxmlformats.org/officeDocument/2006/relationships/slide" Target="slides/slide1.xml"/><Relationship Id="rId111" Type="http://schemas.openxmlformats.org/officeDocument/2006/relationships/slide" Target="slides/slide24.xml"/><Relationship Id="rId132" Type="http://schemas.openxmlformats.org/officeDocument/2006/relationships/slide" Target="slides/slide45.xml"/><Relationship Id="rId153" Type="http://schemas.openxmlformats.org/officeDocument/2006/relationships/slide" Target="slides/slide66.xml"/><Relationship Id="rId174" Type="http://schemas.openxmlformats.org/officeDocument/2006/relationships/slide" Target="slides/slide87.xml"/><Relationship Id="rId195" Type="http://schemas.openxmlformats.org/officeDocument/2006/relationships/slide" Target="slides/slide108.xml"/><Relationship Id="rId209" Type="http://schemas.openxmlformats.org/officeDocument/2006/relationships/slide" Target="slides/slide122.xml"/><Relationship Id="rId220" Type="http://schemas.openxmlformats.org/officeDocument/2006/relationships/slide" Target="slides/slide133.xml"/><Relationship Id="rId241" Type="http://schemas.openxmlformats.org/officeDocument/2006/relationships/slide" Target="slides/slide154.xml"/><Relationship Id="rId15" Type="http://schemas.openxmlformats.org/officeDocument/2006/relationships/slideMaster" Target="slideMasters/slideMaster15.xml"/><Relationship Id="rId36" Type="http://schemas.openxmlformats.org/officeDocument/2006/relationships/slideMaster" Target="slideMasters/slideMaster36.xml"/><Relationship Id="rId57" Type="http://schemas.openxmlformats.org/officeDocument/2006/relationships/slideMaster" Target="slideMasters/slideMaster57.xml"/><Relationship Id="rId262" Type="http://schemas.openxmlformats.org/officeDocument/2006/relationships/tableStyles" Target="tableStyles.xml"/><Relationship Id="rId78" Type="http://schemas.openxmlformats.org/officeDocument/2006/relationships/slideMaster" Target="slideMasters/slideMaster78.xml"/><Relationship Id="rId99" Type="http://schemas.openxmlformats.org/officeDocument/2006/relationships/slide" Target="slides/slide12.xml"/><Relationship Id="rId101" Type="http://schemas.openxmlformats.org/officeDocument/2006/relationships/slide" Target="slides/slide14.xml"/><Relationship Id="rId122" Type="http://schemas.openxmlformats.org/officeDocument/2006/relationships/slide" Target="slides/slide35.xml"/><Relationship Id="rId143" Type="http://schemas.openxmlformats.org/officeDocument/2006/relationships/slide" Target="slides/slide56.xml"/><Relationship Id="rId164" Type="http://schemas.openxmlformats.org/officeDocument/2006/relationships/slide" Target="slides/slide77.xml"/><Relationship Id="rId185" Type="http://schemas.openxmlformats.org/officeDocument/2006/relationships/slide" Target="slides/slide98.xml"/><Relationship Id="rId9" Type="http://schemas.openxmlformats.org/officeDocument/2006/relationships/slideMaster" Target="slideMasters/slideMaster9.xml"/><Relationship Id="rId210" Type="http://schemas.openxmlformats.org/officeDocument/2006/relationships/slide" Target="slides/slide123.xml"/><Relationship Id="rId26" Type="http://schemas.openxmlformats.org/officeDocument/2006/relationships/slideMaster" Target="slideMasters/slideMaster26.xml"/><Relationship Id="rId231" Type="http://schemas.openxmlformats.org/officeDocument/2006/relationships/slide" Target="slides/slide144.xml"/><Relationship Id="rId252" Type="http://schemas.openxmlformats.org/officeDocument/2006/relationships/slide" Target="slides/slide165.xml"/><Relationship Id="rId47" Type="http://schemas.openxmlformats.org/officeDocument/2006/relationships/slideMaster" Target="slideMasters/slideMaster47.xml"/><Relationship Id="rId68" Type="http://schemas.openxmlformats.org/officeDocument/2006/relationships/slideMaster" Target="slideMasters/slideMaster68.xml"/><Relationship Id="rId89" Type="http://schemas.openxmlformats.org/officeDocument/2006/relationships/slide" Target="slides/slide2.xml"/><Relationship Id="rId112" Type="http://schemas.openxmlformats.org/officeDocument/2006/relationships/slide" Target="slides/slide25.xml"/><Relationship Id="rId133" Type="http://schemas.openxmlformats.org/officeDocument/2006/relationships/slide" Target="slides/slide46.xml"/><Relationship Id="rId154" Type="http://schemas.openxmlformats.org/officeDocument/2006/relationships/slide" Target="slides/slide67.xml"/><Relationship Id="rId175" Type="http://schemas.openxmlformats.org/officeDocument/2006/relationships/slide" Target="slides/slide88.xml"/><Relationship Id="rId196" Type="http://schemas.openxmlformats.org/officeDocument/2006/relationships/slide" Target="slides/slide109.xml"/><Relationship Id="rId200" Type="http://schemas.openxmlformats.org/officeDocument/2006/relationships/slide" Target="slides/slide113.xml"/><Relationship Id="rId16" Type="http://schemas.openxmlformats.org/officeDocument/2006/relationships/slideMaster" Target="slideMasters/slideMaster16.xml"/><Relationship Id="rId221" Type="http://schemas.openxmlformats.org/officeDocument/2006/relationships/slide" Target="slides/slide134.xml"/><Relationship Id="rId242" Type="http://schemas.openxmlformats.org/officeDocument/2006/relationships/slide" Target="slides/slide155.xml"/><Relationship Id="rId37" Type="http://schemas.openxmlformats.org/officeDocument/2006/relationships/slideMaster" Target="slideMasters/slideMaster37.xml"/><Relationship Id="rId58" Type="http://schemas.openxmlformats.org/officeDocument/2006/relationships/slideMaster" Target="slideMasters/slideMaster58.xml"/><Relationship Id="rId79" Type="http://schemas.openxmlformats.org/officeDocument/2006/relationships/slideMaster" Target="slideMasters/slideMaster79.xml"/><Relationship Id="rId102" Type="http://schemas.openxmlformats.org/officeDocument/2006/relationships/slide" Target="slides/slide15.xml"/><Relationship Id="rId123" Type="http://schemas.openxmlformats.org/officeDocument/2006/relationships/slide" Target="slides/slide36.xml"/><Relationship Id="rId144" Type="http://schemas.openxmlformats.org/officeDocument/2006/relationships/slide" Target="slides/slide57.xml"/><Relationship Id="rId90" Type="http://schemas.openxmlformats.org/officeDocument/2006/relationships/slide" Target="slides/slide3.xml"/><Relationship Id="rId165" Type="http://schemas.openxmlformats.org/officeDocument/2006/relationships/slide" Target="slides/slide78.xml"/><Relationship Id="rId186" Type="http://schemas.openxmlformats.org/officeDocument/2006/relationships/slide" Target="slides/slide99.xml"/><Relationship Id="rId211" Type="http://schemas.openxmlformats.org/officeDocument/2006/relationships/slide" Target="slides/slide124.xml"/><Relationship Id="rId232" Type="http://schemas.openxmlformats.org/officeDocument/2006/relationships/slide" Target="slides/slide145.xml"/><Relationship Id="rId253" Type="http://schemas.openxmlformats.org/officeDocument/2006/relationships/slide" Target="slides/slide166.xml"/><Relationship Id="rId27" Type="http://schemas.openxmlformats.org/officeDocument/2006/relationships/slideMaster" Target="slideMasters/slideMaster27.xml"/><Relationship Id="rId48" Type="http://schemas.openxmlformats.org/officeDocument/2006/relationships/slideMaster" Target="slideMasters/slideMaster48.xml"/><Relationship Id="rId69" Type="http://schemas.openxmlformats.org/officeDocument/2006/relationships/slideMaster" Target="slideMasters/slideMaster69.xml"/><Relationship Id="rId113" Type="http://schemas.openxmlformats.org/officeDocument/2006/relationships/slide" Target="slides/slide26.xml"/><Relationship Id="rId134" Type="http://schemas.openxmlformats.org/officeDocument/2006/relationships/slide" Target="slides/slide47.xml"/><Relationship Id="rId80" Type="http://schemas.openxmlformats.org/officeDocument/2006/relationships/slideMaster" Target="slideMasters/slideMaster80.xml"/><Relationship Id="rId155" Type="http://schemas.openxmlformats.org/officeDocument/2006/relationships/slide" Target="slides/slide68.xml"/><Relationship Id="rId176" Type="http://schemas.openxmlformats.org/officeDocument/2006/relationships/slide" Target="slides/slide89.xml"/><Relationship Id="rId197" Type="http://schemas.openxmlformats.org/officeDocument/2006/relationships/slide" Target="slides/slide110.xml"/><Relationship Id="rId201" Type="http://schemas.openxmlformats.org/officeDocument/2006/relationships/slide" Target="slides/slide114.xml"/><Relationship Id="rId222" Type="http://schemas.openxmlformats.org/officeDocument/2006/relationships/slide" Target="slides/slide135.xml"/><Relationship Id="rId243" Type="http://schemas.openxmlformats.org/officeDocument/2006/relationships/slide" Target="slides/slide156.xml"/><Relationship Id="rId17" Type="http://schemas.openxmlformats.org/officeDocument/2006/relationships/slideMaster" Target="slideMasters/slideMaster17.xml"/><Relationship Id="rId38" Type="http://schemas.openxmlformats.org/officeDocument/2006/relationships/slideMaster" Target="slideMasters/slideMaster38.xml"/><Relationship Id="rId59" Type="http://schemas.openxmlformats.org/officeDocument/2006/relationships/slideMaster" Target="slideMasters/slideMaster59.xml"/><Relationship Id="rId103" Type="http://schemas.openxmlformats.org/officeDocument/2006/relationships/slide" Target="slides/slide16.xml"/><Relationship Id="rId124" Type="http://schemas.openxmlformats.org/officeDocument/2006/relationships/slide" Target="slides/slide37.xml"/><Relationship Id="rId70" Type="http://schemas.openxmlformats.org/officeDocument/2006/relationships/slideMaster" Target="slideMasters/slideMaster70.xml"/><Relationship Id="rId91" Type="http://schemas.openxmlformats.org/officeDocument/2006/relationships/slide" Target="slides/slide4.xml"/><Relationship Id="rId145" Type="http://schemas.openxmlformats.org/officeDocument/2006/relationships/slide" Target="slides/slide58.xml"/><Relationship Id="rId166" Type="http://schemas.openxmlformats.org/officeDocument/2006/relationships/slide" Target="slides/slide79.xml"/><Relationship Id="rId187" Type="http://schemas.openxmlformats.org/officeDocument/2006/relationships/slide" Target="slides/slide100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125.xml"/><Relationship Id="rId233" Type="http://schemas.openxmlformats.org/officeDocument/2006/relationships/slide" Target="slides/slide146.xml"/><Relationship Id="rId254" Type="http://schemas.openxmlformats.org/officeDocument/2006/relationships/slide" Target="slides/slide167.xml"/><Relationship Id="rId28" Type="http://schemas.openxmlformats.org/officeDocument/2006/relationships/slideMaster" Target="slideMasters/slideMaster28.xml"/><Relationship Id="rId49" Type="http://schemas.openxmlformats.org/officeDocument/2006/relationships/slideMaster" Target="slideMasters/slideMaster49.xml"/><Relationship Id="rId114" Type="http://schemas.openxmlformats.org/officeDocument/2006/relationships/slide" Target="slides/slide27.xml"/><Relationship Id="rId60" Type="http://schemas.openxmlformats.org/officeDocument/2006/relationships/slideMaster" Target="slideMasters/slideMaster60.xml"/><Relationship Id="rId81" Type="http://schemas.openxmlformats.org/officeDocument/2006/relationships/slideMaster" Target="slideMasters/slideMaster81.xml"/><Relationship Id="rId135" Type="http://schemas.openxmlformats.org/officeDocument/2006/relationships/slide" Target="slides/slide48.xml"/><Relationship Id="rId156" Type="http://schemas.openxmlformats.org/officeDocument/2006/relationships/slide" Target="slides/slide69.xml"/><Relationship Id="rId177" Type="http://schemas.openxmlformats.org/officeDocument/2006/relationships/slide" Target="slides/slide90.xml"/><Relationship Id="rId198" Type="http://schemas.openxmlformats.org/officeDocument/2006/relationships/slide" Target="slides/slide111.xml"/><Relationship Id="rId202" Type="http://schemas.openxmlformats.org/officeDocument/2006/relationships/slide" Target="slides/slide115.xml"/><Relationship Id="rId223" Type="http://schemas.openxmlformats.org/officeDocument/2006/relationships/slide" Target="slides/slide136.xml"/><Relationship Id="rId244" Type="http://schemas.openxmlformats.org/officeDocument/2006/relationships/slide" Target="slides/slide157.xml"/><Relationship Id="rId18" Type="http://schemas.openxmlformats.org/officeDocument/2006/relationships/slideMaster" Target="slideMasters/slideMaster18.xml"/><Relationship Id="rId39" Type="http://schemas.openxmlformats.org/officeDocument/2006/relationships/slideMaster" Target="slideMasters/slideMaster39.xml"/><Relationship Id="rId50" Type="http://schemas.openxmlformats.org/officeDocument/2006/relationships/slideMaster" Target="slideMasters/slideMaster50.xml"/><Relationship Id="rId104" Type="http://schemas.openxmlformats.org/officeDocument/2006/relationships/slide" Target="slides/slide17.xml"/><Relationship Id="rId125" Type="http://schemas.openxmlformats.org/officeDocument/2006/relationships/slide" Target="slides/slide38.xml"/><Relationship Id="rId146" Type="http://schemas.openxmlformats.org/officeDocument/2006/relationships/slide" Target="slides/slide59.xml"/><Relationship Id="rId167" Type="http://schemas.openxmlformats.org/officeDocument/2006/relationships/slide" Target="slides/slide80.xml"/><Relationship Id="rId188" Type="http://schemas.openxmlformats.org/officeDocument/2006/relationships/slide" Target="slides/slide101.xml"/><Relationship Id="rId71" Type="http://schemas.openxmlformats.org/officeDocument/2006/relationships/slideMaster" Target="slideMasters/slideMaster71.xml"/><Relationship Id="rId92" Type="http://schemas.openxmlformats.org/officeDocument/2006/relationships/slide" Target="slides/slide5.xml"/><Relationship Id="rId213" Type="http://schemas.openxmlformats.org/officeDocument/2006/relationships/slide" Target="slides/slide126.xml"/><Relationship Id="rId234" Type="http://schemas.openxmlformats.org/officeDocument/2006/relationships/slide" Target="slides/slide147.xml"/><Relationship Id="rId2" Type="http://schemas.openxmlformats.org/officeDocument/2006/relationships/slideMaster" Target="slideMasters/slideMaster2.xml"/><Relationship Id="rId29" Type="http://schemas.openxmlformats.org/officeDocument/2006/relationships/slideMaster" Target="slideMasters/slideMaster29.xml"/><Relationship Id="rId255" Type="http://schemas.openxmlformats.org/officeDocument/2006/relationships/slide" Target="slides/slide168.xml"/><Relationship Id="rId40" Type="http://schemas.openxmlformats.org/officeDocument/2006/relationships/slideMaster" Target="slideMasters/slideMaster40.xml"/><Relationship Id="rId115" Type="http://schemas.openxmlformats.org/officeDocument/2006/relationships/slide" Target="slides/slide28.xml"/><Relationship Id="rId136" Type="http://schemas.openxmlformats.org/officeDocument/2006/relationships/slide" Target="slides/slide49.xml"/><Relationship Id="rId157" Type="http://schemas.openxmlformats.org/officeDocument/2006/relationships/slide" Target="slides/slide70.xml"/><Relationship Id="rId178" Type="http://schemas.openxmlformats.org/officeDocument/2006/relationships/slide" Target="slides/slide91.xml"/><Relationship Id="rId61" Type="http://schemas.openxmlformats.org/officeDocument/2006/relationships/slideMaster" Target="slideMasters/slideMaster61.xml"/><Relationship Id="rId82" Type="http://schemas.openxmlformats.org/officeDocument/2006/relationships/slideMaster" Target="slideMasters/slideMaster82.xml"/><Relationship Id="rId199" Type="http://schemas.openxmlformats.org/officeDocument/2006/relationships/slide" Target="slides/slide112.xml"/><Relationship Id="rId203" Type="http://schemas.openxmlformats.org/officeDocument/2006/relationships/slide" Target="slides/slide116.xml"/><Relationship Id="rId19" Type="http://schemas.openxmlformats.org/officeDocument/2006/relationships/slideMaster" Target="slideMasters/slideMaster19.xml"/><Relationship Id="rId224" Type="http://schemas.openxmlformats.org/officeDocument/2006/relationships/slide" Target="slides/slide137.xml"/><Relationship Id="rId245" Type="http://schemas.openxmlformats.org/officeDocument/2006/relationships/slide" Target="slides/slide158.xml"/><Relationship Id="rId30" Type="http://schemas.openxmlformats.org/officeDocument/2006/relationships/slideMaster" Target="slideMasters/slideMaster30.xml"/><Relationship Id="rId105" Type="http://schemas.openxmlformats.org/officeDocument/2006/relationships/slide" Target="slides/slide18.xml"/><Relationship Id="rId126" Type="http://schemas.openxmlformats.org/officeDocument/2006/relationships/slide" Target="slides/slide39.xml"/><Relationship Id="rId147" Type="http://schemas.openxmlformats.org/officeDocument/2006/relationships/slide" Target="slides/slide60.xml"/><Relationship Id="rId168" Type="http://schemas.openxmlformats.org/officeDocument/2006/relationships/slide" Target="slides/slide81.xml"/><Relationship Id="rId51" Type="http://schemas.openxmlformats.org/officeDocument/2006/relationships/slideMaster" Target="slideMasters/slideMaster51.xml"/><Relationship Id="rId72" Type="http://schemas.openxmlformats.org/officeDocument/2006/relationships/slideMaster" Target="slideMasters/slideMaster72.xml"/><Relationship Id="rId93" Type="http://schemas.openxmlformats.org/officeDocument/2006/relationships/slide" Target="slides/slide6.xml"/><Relationship Id="rId189" Type="http://schemas.openxmlformats.org/officeDocument/2006/relationships/slide" Target="slides/slide102.xml"/><Relationship Id="rId3" Type="http://schemas.openxmlformats.org/officeDocument/2006/relationships/slideMaster" Target="slideMasters/slideMaster3.xml"/><Relationship Id="rId214" Type="http://schemas.openxmlformats.org/officeDocument/2006/relationships/slide" Target="slides/slide127.xml"/><Relationship Id="rId235" Type="http://schemas.openxmlformats.org/officeDocument/2006/relationships/slide" Target="slides/slide148.xml"/><Relationship Id="rId256" Type="http://schemas.openxmlformats.org/officeDocument/2006/relationships/notesMaster" Target="notesMasters/notesMaster1.xml"/><Relationship Id="rId116" Type="http://schemas.openxmlformats.org/officeDocument/2006/relationships/slide" Target="slides/slide29.xml"/><Relationship Id="rId137" Type="http://schemas.openxmlformats.org/officeDocument/2006/relationships/slide" Target="slides/slide50.xml"/><Relationship Id="rId158" Type="http://schemas.openxmlformats.org/officeDocument/2006/relationships/slide" Target="slides/slide71.xml"/><Relationship Id="rId20" Type="http://schemas.openxmlformats.org/officeDocument/2006/relationships/slideMaster" Target="slideMasters/slideMaster20.xml"/><Relationship Id="rId41" Type="http://schemas.openxmlformats.org/officeDocument/2006/relationships/slideMaster" Target="slideMasters/slideMaster41.xml"/><Relationship Id="rId62" Type="http://schemas.openxmlformats.org/officeDocument/2006/relationships/slideMaster" Target="slideMasters/slideMaster62.xml"/><Relationship Id="rId83" Type="http://schemas.openxmlformats.org/officeDocument/2006/relationships/slideMaster" Target="slideMasters/slideMaster83.xml"/><Relationship Id="rId179" Type="http://schemas.openxmlformats.org/officeDocument/2006/relationships/slide" Target="slides/slide92.xml"/><Relationship Id="rId190" Type="http://schemas.openxmlformats.org/officeDocument/2006/relationships/slide" Target="slides/slide103.xml"/><Relationship Id="rId204" Type="http://schemas.openxmlformats.org/officeDocument/2006/relationships/slide" Target="slides/slide117.xml"/><Relationship Id="rId225" Type="http://schemas.openxmlformats.org/officeDocument/2006/relationships/slide" Target="slides/slide138.xml"/><Relationship Id="rId246" Type="http://schemas.openxmlformats.org/officeDocument/2006/relationships/slide" Target="slides/slide159.xml"/><Relationship Id="rId106" Type="http://schemas.openxmlformats.org/officeDocument/2006/relationships/slide" Target="slides/slide19.xml"/><Relationship Id="rId127" Type="http://schemas.openxmlformats.org/officeDocument/2006/relationships/slide" Target="slides/slide40.xml"/><Relationship Id="rId10" Type="http://schemas.openxmlformats.org/officeDocument/2006/relationships/slideMaster" Target="slideMasters/slideMaster10.xml"/><Relationship Id="rId31" Type="http://schemas.openxmlformats.org/officeDocument/2006/relationships/slideMaster" Target="slideMasters/slideMaster31.xml"/><Relationship Id="rId52" Type="http://schemas.openxmlformats.org/officeDocument/2006/relationships/slideMaster" Target="slideMasters/slideMaster52.xml"/><Relationship Id="rId73" Type="http://schemas.openxmlformats.org/officeDocument/2006/relationships/slideMaster" Target="slideMasters/slideMaster73.xml"/><Relationship Id="rId94" Type="http://schemas.openxmlformats.org/officeDocument/2006/relationships/slide" Target="slides/slide7.xml"/><Relationship Id="rId148" Type="http://schemas.openxmlformats.org/officeDocument/2006/relationships/slide" Target="slides/slide61.xml"/><Relationship Id="rId169" Type="http://schemas.openxmlformats.org/officeDocument/2006/relationships/slide" Target="slides/slide82.xml"/><Relationship Id="rId4" Type="http://schemas.openxmlformats.org/officeDocument/2006/relationships/slideMaster" Target="slideMasters/slideMaster4.xml"/><Relationship Id="rId180" Type="http://schemas.openxmlformats.org/officeDocument/2006/relationships/slide" Target="slides/slide93.xml"/><Relationship Id="rId215" Type="http://schemas.openxmlformats.org/officeDocument/2006/relationships/slide" Target="slides/slide128.xml"/><Relationship Id="rId236" Type="http://schemas.openxmlformats.org/officeDocument/2006/relationships/slide" Target="slides/slide149.xml"/><Relationship Id="rId257" Type="http://schemas.openxmlformats.org/officeDocument/2006/relationships/tags" Target="tags/tag1.xml"/><Relationship Id="rId42" Type="http://schemas.openxmlformats.org/officeDocument/2006/relationships/slideMaster" Target="slideMasters/slideMaster42.xml"/><Relationship Id="rId84" Type="http://schemas.openxmlformats.org/officeDocument/2006/relationships/slideMaster" Target="slideMasters/slideMaster84.xml"/><Relationship Id="rId138" Type="http://schemas.openxmlformats.org/officeDocument/2006/relationships/slide" Target="slides/slide5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0-03-08T17:59:20.866" idx="1">
    <p:pos x="10" y="10"/>
    <p:text/>
  </p:cm>
  <p:cm authorId="0" dt="2020-03-08T17:59:25.646" idx="2">
    <p:pos x="146" y="146"/>
    <p:text/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0-03-08T17:59:20.866" idx="3">
    <p:pos x="10" y="10"/>
    <p:text/>
  </p:cm>
  <p:cm authorId="0" dt="2020-03-08T17:59:25.646" idx="4">
    <p:pos x="146" y="146"/>
    <p:text/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BFF181-0815-4B06-A214-7CDE7A05572D}" type="datetimeFigureOut">
              <a:rPr lang="zh-CN" altLang="en-US" smtClean="0"/>
              <a:t>2024/10/10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50D70E-BD7B-46DF-847C-2AAE9C2BA55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63165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F0A8A81-956E-416A-A385-01CBE41E1263}" type="slidenum">
              <a:rPr lang="en-US" altLang="zh-CN"/>
              <a:pPr/>
              <a:t>66</a:t>
            </a:fld>
            <a:endParaRPr lang="en-US" altLang="zh-CN"/>
          </a:p>
        </p:txBody>
      </p:sp>
      <p:sp>
        <p:nvSpPr>
          <p:cNvPr id="52226" name="Rectangle 2"/>
          <p:cNvSpPr>
            <a:spLocks noGrp="1" noRot="1" noChangeAspect="1" noChangeArrowheads="1"/>
          </p:cNvSpPr>
          <p:nvPr>
            <p:ph type="sldImg"/>
          </p:nvPr>
        </p:nvSpPr>
        <p:spPr>
          <a:ln/>
        </p:spPr>
      </p:sp>
      <p:sp>
        <p:nvSpPr>
          <p:cNvPr id="522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1300212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2263F8-6408-4335-B3DC-0FAED6254417}" type="slidenum">
              <a:rPr lang="zh-CN" altLang="en-US" smtClean="0"/>
              <a:pPr/>
              <a:t>88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80633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8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9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0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1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4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5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6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7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9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9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0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1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3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4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5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6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7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EC07E11-47EF-4867-B4FA-5F1CC570C6E8}" type="datetimeFigureOut">
              <a:rPr lang="zh-CN" altLang="en-US" smtClean="0"/>
              <a:t>2024/10/10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AF6466-A4A9-4D43-9516-71FA267AEFC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EC07E11-47EF-4867-B4FA-5F1CC570C6E8}" type="datetimeFigureOut">
              <a:rPr lang="zh-CN" altLang="en-US" smtClean="0"/>
              <a:t>2024/10/10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AF6466-A4A9-4D43-9516-71FA267AEFC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EC07E11-47EF-4867-B4FA-5F1CC570C6E8}" type="datetimeFigureOut">
              <a:rPr lang="zh-CN" altLang="en-US" smtClean="0"/>
              <a:t>2024/10/10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AF6466-A4A9-4D43-9516-71FA267AEFC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EC07E11-47EF-4867-B4FA-5F1CC570C6E8}" type="datetimeFigureOut">
              <a:rPr lang="zh-CN" altLang="en-US" smtClean="0"/>
              <a:t>2024/10/10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AF6466-A4A9-4D43-9516-71FA267AEFC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EC07E11-47EF-4867-B4FA-5F1CC570C6E8}" type="datetimeFigureOut">
              <a:rPr lang="zh-CN" altLang="en-US" smtClean="0"/>
              <a:t>2024/10/10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AF6466-A4A9-4D43-9516-71FA267AEFC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EC07E11-47EF-4867-B4FA-5F1CC570C6E8}" type="datetimeFigureOut">
              <a:rPr lang="zh-CN" altLang="en-US" smtClean="0"/>
              <a:t>2024/10/10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AF6466-A4A9-4D43-9516-71FA267AEFC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EC07E11-47EF-4867-B4FA-5F1CC570C6E8}" type="datetimeFigureOut">
              <a:rPr lang="zh-CN" altLang="en-US" smtClean="0"/>
              <a:t>2024/10/10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AF6466-A4A9-4D43-9516-71FA267AEFC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EC07E11-47EF-4867-B4FA-5F1CC570C6E8}" type="datetimeFigureOut">
              <a:rPr lang="zh-CN" altLang="en-US" smtClean="0"/>
              <a:t>2024/10/10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AF6466-A4A9-4D43-9516-71FA267AEFC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EC07E11-47EF-4867-B4FA-5F1CC570C6E8}" type="datetimeFigureOut">
              <a:rPr lang="zh-CN" altLang="en-US" smtClean="0"/>
              <a:t>2024/10/10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AF6466-A4A9-4D43-9516-71FA267AEFC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EC07E11-47EF-4867-B4FA-5F1CC570C6E8}" type="datetimeFigureOut">
              <a:rPr lang="zh-CN" altLang="en-US" smtClean="0"/>
              <a:t>2024/10/10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AF6466-A4A9-4D43-9516-71FA267AEFC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EC07E11-47EF-4867-B4FA-5F1CC570C6E8}" type="datetimeFigureOut">
              <a:rPr lang="zh-CN" altLang="en-US" smtClean="0"/>
              <a:t>2024/10/10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AF6466-A4A9-4D43-9516-71FA267AEFC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EC07E11-47EF-4867-B4FA-5F1CC570C6E8}" type="datetimeFigureOut">
              <a:rPr lang="zh-CN" altLang="en-US" smtClean="0"/>
              <a:t>2024/10/10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AF6466-A4A9-4D43-9516-71FA267AEFC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EC07E11-47EF-4867-B4FA-5F1CC570C6E8}" type="datetimeFigureOut">
              <a:rPr lang="zh-CN" altLang="en-US" smtClean="0"/>
              <a:t>2024/10/10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AF6466-A4A9-4D43-9516-71FA267AEFC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EC07E11-47EF-4867-B4FA-5F1CC570C6E8}" type="datetimeFigureOut">
              <a:rPr lang="zh-CN" altLang="en-US" smtClean="0"/>
              <a:t>2024/10/10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AF6466-A4A9-4D43-9516-71FA267AEFC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EC07E11-47EF-4867-B4FA-5F1CC570C6E8}" type="datetimeFigureOut">
              <a:rPr lang="zh-CN" altLang="en-US" smtClean="0"/>
              <a:t>2024/10/10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AF6466-A4A9-4D43-9516-71FA267AEFC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EC07E11-47EF-4867-B4FA-5F1CC570C6E8}" type="datetimeFigureOut">
              <a:rPr lang="zh-CN" altLang="en-US" smtClean="0"/>
              <a:t>2024/10/10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AF6466-A4A9-4D43-9516-71FA267AEFC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EC07E11-47EF-4867-B4FA-5F1CC570C6E8}" type="datetimeFigureOut">
              <a:rPr lang="zh-CN" altLang="en-US" smtClean="0"/>
              <a:t>2024/10/10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AF6466-A4A9-4D43-9516-71FA267AEFC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EC07E11-47EF-4867-B4FA-5F1CC570C6E8}" type="datetimeFigureOut">
              <a:rPr lang="zh-CN" altLang="en-US" smtClean="0"/>
              <a:t>2024/10/10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AF6466-A4A9-4D43-9516-71FA267AEFC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EC07E11-47EF-4867-B4FA-5F1CC570C6E8}" type="datetimeFigureOut">
              <a:rPr lang="zh-CN" altLang="en-US" smtClean="0"/>
              <a:t>2024/10/10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AF6466-A4A9-4D43-9516-71FA267AEFC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EC07E11-47EF-4867-B4FA-5F1CC570C6E8}" type="datetimeFigureOut">
              <a:rPr lang="zh-CN" altLang="en-US" smtClean="0"/>
              <a:t>2024/10/10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AF6466-A4A9-4D43-9516-71FA267AEFC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EC07E11-47EF-4867-B4FA-5F1CC570C6E8}" type="datetimeFigureOut">
              <a:rPr lang="zh-CN" altLang="en-US" smtClean="0"/>
              <a:t>2024/10/10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AF6466-A4A9-4D43-9516-71FA267AEFC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EC07E11-47EF-4867-B4FA-5F1CC570C6E8}" type="datetimeFigureOut">
              <a:rPr lang="zh-CN" altLang="en-US" smtClean="0"/>
              <a:t>2024/10/10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AF6466-A4A9-4D43-9516-71FA267AEFC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EC07E11-47EF-4867-B4FA-5F1CC570C6E8}" type="datetimeFigureOut">
              <a:rPr lang="zh-CN" altLang="en-US" smtClean="0"/>
              <a:t>2024/10/10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AF6466-A4A9-4D43-9516-71FA267AEFC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EC07E11-47EF-4867-B4FA-5F1CC570C6E8}" type="datetimeFigureOut">
              <a:rPr lang="zh-CN" altLang="en-US" smtClean="0"/>
              <a:t>2024/10/10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AF6466-A4A9-4D43-9516-71FA267AEFC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EC07E11-47EF-4867-B4FA-5F1CC570C6E8}" type="datetimeFigureOut">
              <a:rPr lang="zh-CN" altLang="en-US" smtClean="0"/>
              <a:t>2024/10/10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AF6466-A4A9-4D43-9516-71FA267AEFC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EC07E11-47EF-4867-B4FA-5F1CC570C6E8}" type="datetimeFigureOut">
              <a:rPr lang="zh-CN" altLang="en-US" smtClean="0"/>
              <a:t>2024/10/10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AF6466-A4A9-4D43-9516-71FA267AEFC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EC07E11-47EF-4867-B4FA-5F1CC570C6E8}" type="datetimeFigureOut">
              <a:rPr lang="zh-CN" altLang="en-US" smtClean="0"/>
              <a:t>2024/10/10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AF6466-A4A9-4D43-9516-71FA267AEFC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EC07E11-47EF-4867-B4FA-5F1CC570C6E8}" type="datetimeFigureOut">
              <a:rPr lang="zh-CN" altLang="en-US" smtClean="0"/>
              <a:t>2024/10/10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AF6466-A4A9-4D43-9516-71FA267AEFC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EC07E11-47EF-4867-B4FA-5F1CC570C6E8}" type="datetimeFigureOut">
              <a:rPr lang="zh-CN" altLang="en-US" smtClean="0"/>
              <a:t>2024/10/10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AF6466-A4A9-4D43-9516-71FA267AEFC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EC07E11-47EF-4867-B4FA-5F1CC570C6E8}" type="datetimeFigureOut">
              <a:rPr lang="zh-CN" altLang="en-US" smtClean="0"/>
              <a:t>2024/10/10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AF6466-A4A9-4D43-9516-71FA267AEFC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EC07E11-47EF-4867-B4FA-5F1CC570C6E8}" type="datetimeFigureOut">
              <a:rPr lang="zh-CN" altLang="en-US" smtClean="0"/>
              <a:t>2024/10/10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AF6466-A4A9-4D43-9516-71FA267AEFC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EC07E11-47EF-4867-B4FA-5F1CC570C6E8}" type="datetimeFigureOut">
              <a:rPr lang="zh-CN" altLang="en-US" smtClean="0"/>
              <a:t>2024/10/10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AF6466-A4A9-4D43-9516-71FA267AEFC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EC07E11-47EF-4867-B4FA-5F1CC570C6E8}" type="datetimeFigureOut">
              <a:rPr lang="zh-CN" altLang="en-US" smtClean="0"/>
              <a:t>2024/10/10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AF6466-A4A9-4D43-9516-71FA267AEFC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EC07E11-47EF-4867-B4FA-5F1CC570C6E8}" type="datetimeFigureOut">
              <a:rPr lang="zh-CN" altLang="en-US" smtClean="0"/>
              <a:t>2024/10/10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AF6466-A4A9-4D43-9516-71FA267AEFC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EC07E11-47EF-4867-B4FA-5F1CC570C6E8}" type="datetimeFigureOut">
              <a:rPr lang="zh-CN" altLang="en-US" smtClean="0"/>
              <a:t>2024/10/10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AF6466-A4A9-4D43-9516-71FA267AEFC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EC07E11-47EF-4867-B4FA-5F1CC570C6E8}" type="datetimeFigureOut">
              <a:rPr lang="zh-CN" altLang="en-US" smtClean="0"/>
              <a:t>2024/10/10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AF6466-A4A9-4D43-9516-71FA267AEFC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EC07E11-47EF-4867-B4FA-5F1CC570C6E8}" type="datetimeFigureOut">
              <a:rPr lang="zh-CN" altLang="en-US" smtClean="0"/>
              <a:t>2024/10/10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AF6466-A4A9-4D43-9516-71FA267AEFC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EC07E11-47EF-4867-B4FA-5F1CC570C6E8}" type="datetimeFigureOut">
              <a:rPr lang="zh-CN" altLang="en-US" smtClean="0"/>
              <a:t>2024/10/10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AF6466-A4A9-4D43-9516-71FA267AEFC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EC07E11-47EF-4867-B4FA-5F1CC570C6E8}" type="datetimeFigureOut">
              <a:rPr lang="zh-CN" altLang="en-US" smtClean="0"/>
              <a:t>2024/10/10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AF6466-A4A9-4D43-9516-71FA267AEFC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EC07E11-47EF-4867-B4FA-5F1CC570C6E8}" type="datetimeFigureOut">
              <a:rPr lang="zh-CN" altLang="en-US" smtClean="0"/>
              <a:t>2024/10/10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AF6466-A4A9-4D43-9516-71FA267AEFC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EC07E11-47EF-4867-B4FA-5F1CC570C6E8}" type="datetimeFigureOut">
              <a:rPr lang="zh-CN" altLang="en-US" smtClean="0"/>
              <a:t>2024/10/10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AF6466-A4A9-4D43-9516-71FA267AEFC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EC07E11-47EF-4867-B4FA-5F1CC570C6E8}" type="datetimeFigureOut">
              <a:rPr lang="zh-CN" altLang="en-US" smtClean="0"/>
              <a:t>2024/10/10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AF6466-A4A9-4D43-9516-71FA267AEFC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EC07E11-47EF-4867-B4FA-5F1CC570C6E8}" type="datetimeFigureOut">
              <a:rPr lang="zh-CN" altLang="en-US" smtClean="0"/>
              <a:t>2024/10/10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AF6466-A4A9-4D43-9516-71FA267AEFC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EC07E11-47EF-4867-B4FA-5F1CC570C6E8}" type="datetimeFigureOut">
              <a:rPr lang="zh-CN" altLang="en-US" smtClean="0"/>
              <a:t>2024/10/10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AF6466-A4A9-4D43-9516-71FA267AEFC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EC07E11-47EF-4867-B4FA-5F1CC570C6E8}" type="datetimeFigureOut">
              <a:rPr lang="zh-CN" altLang="en-US" smtClean="0"/>
              <a:t>2024/10/10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AF6466-A4A9-4D43-9516-71FA267AEFC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EC07E11-47EF-4867-B4FA-5F1CC570C6E8}" type="datetimeFigureOut">
              <a:rPr lang="zh-CN" altLang="en-US" smtClean="0"/>
              <a:t>2024/10/10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AF6466-A4A9-4D43-9516-71FA267AEFC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EC07E11-47EF-4867-B4FA-5F1CC570C6E8}" type="datetimeFigureOut">
              <a:rPr lang="zh-CN" altLang="en-US" smtClean="0"/>
              <a:t>2024/10/10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AF6466-A4A9-4D43-9516-71FA267AEFC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EC07E11-47EF-4867-B4FA-5F1CC570C6E8}" type="datetimeFigureOut">
              <a:rPr lang="zh-CN" altLang="en-US" smtClean="0"/>
              <a:t>2024/10/10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AF6466-A4A9-4D43-9516-71FA267AEFC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EC07E11-47EF-4867-B4FA-5F1CC570C6E8}" type="datetimeFigureOut">
              <a:rPr lang="zh-CN" altLang="en-US" smtClean="0"/>
              <a:t>2024/10/10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AF6466-A4A9-4D43-9516-71FA267AEFC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EC07E11-47EF-4867-B4FA-5F1CC570C6E8}" type="datetimeFigureOut">
              <a:rPr lang="zh-CN" altLang="en-US" smtClean="0"/>
              <a:t>2024/10/10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AF6466-A4A9-4D43-9516-71FA267AEFC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EC07E11-47EF-4867-B4FA-5F1CC570C6E8}" type="datetimeFigureOut">
              <a:rPr lang="zh-CN" altLang="en-US" smtClean="0"/>
              <a:t>2024/10/10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AF6466-A4A9-4D43-9516-71FA267AEFC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EC07E11-47EF-4867-B4FA-5F1CC570C6E8}" type="datetimeFigureOut">
              <a:rPr lang="zh-CN" altLang="en-US" smtClean="0"/>
              <a:t>2024/10/10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AF6466-A4A9-4D43-9516-71FA267AEFC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EC07E11-47EF-4867-B4FA-5F1CC570C6E8}" type="datetimeFigureOut">
              <a:rPr lang="zh-CN" altLang="en-US" smtClean="0"/>
              <a:t>2024/10/10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AF6466-A4A9-4D43-9516-71FA267AEFC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EC07E11-47EF-4867-B4FA-5F1CC570C6E8}" type="datetimeFigureOut">
              <a:rPr lang="zh-CN" altLang="en-US" smtClean="0"/>
              <a:t>2024/10/10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AF6466-A4A9-4D43-9516-71FA267AEFC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EC07E11-47EF-4867-B4FA-5F1CC570C6E8}" type="datetimeFigureOut">
              <a:rPr lang="zh-CN" altLang="en-US" smtClean="0"/>
              <a:t>2024/10/10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AF6466-A4A9-4D43-9516-71FA267AEFC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EC07E11-47EF-4867-B4FA-5F1CC570C6E8}" type="datetimeFigureOut">
              <a:rPr lang="zh-CN" altLang="en-US" smtClean="0"/>
              <a:t>2024/10/10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AF6466-A4A9-4D43-9516-71FA267AEFC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EC07E11-47EF-4867-B4FA-5F1CC570C6E8}" type="datetimeFigureOut">
              <a:rPr lang="zh-CN" altLang="en-US" smtClean="0"/>
              <a:t>2024/10/10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AF6466-A4A9-4D43-9516-71FA267AEFC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EC07E11-47EF-4867-B4FA-5F1CC570C6E8}" type="datetimeFigureOut">
              <a:rPr lang="zh-CN" altLang="en-US" smtClean="0"/>
              <a:t>2024/10/10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AF6466-A4A9-4D43-9516-71FA267AEFC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EC07E11-47EF-4867-B4FA-5F1CC570C6E8}" type="datetimeFigureOut">
              <a:rPr lang="zh-CN" altLang="en-US" smtClean="0"/>
              <a:t>2024/10/10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AF6466-A4A9-4D43-9516-71FA267AEFC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EC07E11-47EF-4867-B4FA-5F1CC570C6E8}" type="datetimeFigureOut">
              <a:rPr lang="zh-CN" altLang="en-US" smtClean="0"/>
              <a:t>2024/10/10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AF6466-A4A9-4D43-9516-71FA267AEFC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EC07E11-47EF-4867-B4FA-5F1CC570C6E8}" type="datetimeFigureOut">
              <a:rPr lang="zh-CN" altLang="en-US" smtClean="0"/>
              <a:t>2024/10/10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AF6466-A4A9-4D43-9516-71FA267AEFC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EC07E11-47EF-4867-B4FA-5F1CC570C6E8}" type="datetimeFigureOut">
              <a:rPr lang="zh-CN" altLang="en-US" smtClean="0"/>
              <a:t>2024/10/10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AF6466-A4A9-4D43-9516-71FA267AEFC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EC07E11-47EF-4867-B4FA-5F1CC570C6E8}" type="datetimeFigureOut">
              <a:rPr lang="zh-CN" altLang="en-US" smtClean="0"/>
              <a:t>2024/10/10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AF6466-A4A9-4D43-9516-71FA267AEFC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EC07E11-47EF-4867-B4FA-5F1CC570C6E8}" type="datetimeFigureOut">
              <a:rPr lang="zh-CN" altLang="en-US" smtClean="0"/>
              <a:t>2024/10/10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AF6466-A4A9-4D43-9516-71FA267AEFC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EC07E11-47EF-4867-B4FA-5F1CC570C6E8}" type="datetimeFigureOut">
              <a:rPr lang="zh-CN" altLang="en-US" smtClean="0"/>
              <a:t>2024/10/10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AF6466-A4A9-4D43-9516-71FA267AEFC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EC07E11-47EF-4867-B4FA-5F1CC570C6E8}" type="datetimeFigureOut">
              <a:rPr lang="zh-CN" altLang="en-US" smtClean="0"/>
              <a:t>2024/10/10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AF6466-A4A9-4D43-9516-71FA267AEFC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EC07E11-47EF-4867-B4FA-5F1CC570C6E8}" type="datetimeFigureOut">
              <a:rPr lang="zh-CN" altLang="en-US" smtClean="0"/>
              <a:t>2024/10/10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AF6466-A4A9-4D43-9516-71FA267AEFC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EC07E11-47EF-4867-B4FA-5F1CC570C6E8}" type="datetimeFigureOut">
              <a:rPr lang="zh-CN" altLang="en-US" smtClean="0"/>
              <a:t>2024/10/10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AF6466-A4A9-4D43-9516-71FA267AEFC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EC07E11-47EF-4867-B4FA-5F1CC570C6E8}" type="datetimeFigureOut">
              <a:rPr lang="zh-CN" altLang="en-US" smtClean="0"/>
              <a:t>2024/10/10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AF6466-A4A9-4D43-9516-71FA267AEFC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EC07E11-47EF-4867-B4FA-5F1CC570C6E8}" type="datetimeFigureOut">
              <a:rPr lang="zh-CN" altLang="en-US" smtClean="0"/>
              <a:t>2024/10/10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AF6466-A4A9-4D43-9516-71FA267AEFC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EC07E11-47EF-4867-B4FA-5F1CC570C6E8}" type="datetimeFigureOut">
              <a:rPr lang="zh-CN" altLang="en-US" smtClean="0"/>
              <a:t>2024/10/10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AF6466-A4A9-4D43-9516-71FA267AEFC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EC07E11-47EF-4867-B4FA-5F1CC570C6E8}" type="datetimeFigureOut">
              <a:rPr lang="zh-CN" altLang="en-US" smtClean="0"/>
              <a:t>2024/10/10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AF6466-A4A9-4D43-9516-71FA267AEFC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EC07E11-47EF-4867-B4FA-5F1CC570C6E8}" type="datetimeFigureOut">
              <a:rPr lang="zh-CN" altLang="en-US" smtClean="0"/>
              <a:t>2024/10/10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AF6466-A4A9-4D43-9516-71FA267AEFC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EC07E11-47EF-4867-B4FA-5F1CC570C6E8}" type="datetimeFigureOut">
              <a:rPr lang="zh-CN" altLang="en-US" smtClean="0"/>
              <a:t>2024/10/10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AF6466-A4A9-4D43-9516-71FA267AEFC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EC07E11-47EF-4867-B4FA-5F1CC570C6E8}" type="datetimeFigureOut">
              <a:rPr lang="zh-CN" altLang="en-US" smtClean="0"/>
              <a:t>2024/10/10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AF6466-A4A9-4D43-9516-71FA267AEFC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EC07E11-47EF-4867-B4FA-5F1CC570C6E8}" type="datetimeFigureOut">
              <a:rPr lang="zh-CN" altLang="en-US" smtClean="0"/>
              <a:t>2024/10/10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AF6466-A4A9-4D43-9516-71FA267AEFC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EC07E11-47EF-4867-B4FA-5F1CC570C6E8}" type="datetimeFigureOut">
              <a:rPr lang="zh-CN" altLang="en-US" smtClean="0"/>
              <a:t>2024/10/10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AF6466-A4A9-4D43-9516-71FA267AEFC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EC07E11-47EF-4867-B4FA-5F1CC570C6E8}" type="datetimeFigureOut">
              <a:rPr lang="zh-CN" altLang="en-US" smtClean="0"/>
              <a:t>2024/10/10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AF6466-A4A9-4D43-9516-71FA267AEFC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EC07E11-47EF-4867-B4FA-5F1CC570C6E8}" type="datetimeFigureOut">
              <a:rPr lang="zh-CN" altLang="en-US" smtClean="0"/>
              <a:t>2024/10/10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AF6466-A4A9-4D43-9516-71FA267AEFC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EC07E11-47EF-4867-B4FA-5F1CC570C6E8}" type="datetimeFigureOut">
              <a:rPr lang="zh-CN" altLang="en-US" smtClean="0"/>
              <a:t>2024/10/10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AF6466-A4A9-4D43-9516-71FA267AEFC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EC07E11-47EF-4867-B4FA-5F1CC570C6E8}" type="datetimeFigureOut">
              <a:rPr lang="zh-CN" altLang="en-US" smtClean="0"/>
              <a:t>2024/10/10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AF6466-A4A9-4D43-9516-71FA267AEFC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EC07E11-47EF-4867-B4FA-5F1CC570C6E8}" type="datetimeFigureOut">
              <a:rPr lang="zh-CN" altLang="en-US" smtClean="0"/>
              <a:t>2024/10/10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AF6466-A4A9-4D43-9516-71FA267AEFC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EC07E11-47EF-4867-B4FA-5F1CC570C6E8}" type="datetimeFigureOut">
              <a:rPr lang="zh-CN" altLang="en-US" smtClean="0"/>
              <a:t>2024/10/10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AF6466-A4A9-4D43-9516-71FA267AEFC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EC07E11-47EF-4867-B4FA-5F1CC570C6E8}" type="datetimeFigureOut">
              <a:rPr lang="zh-CN" altLang="en-US" smtClean="0"/>
              <a:t>2024/10/10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AF6466-A4A9-4D43-9516-71FA267AEFC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EC07E11-47EF-4867-B4FA-5F1CC570C6E8}" type="datetimeFigureOut">
              <a:rPr lang="zh-CN" altLang="en-US" smtClean="0"/>
              <a:t>2024/10/10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AF6466-A4A9-4D43-9516-71FA267AEFC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EC07E11-47EF-4867-B4FA-5F1CC570C6E8}" type="datetimeFigureOut">
              <a:rPr lang="zh-CN" altLang="en-US" smtClean="0"/>
              <a:t>2024/10/10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AF6466-A4A9-4D43-9516-71FA267AEFC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EC07E11-47EF-4867-B4FA-5F1CC570C6E8}" type="datetimeFigureOut">
              <a:rPr lang="zh-CN" altLang="en-US" smtClean="0"/>
              <a:t>2024/10/10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AF6466-A4A9-4D43-9516-71FA267AEFC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EC07E11-47EF-4867-B4FA-5F1CC570C6E8}" type="datetimeFigureOut">
              <a:rPr lang="zh-CN" altLang="en-US" smtClean="0"/>
              <a:t>2024/10/10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AF6466-A4A9-4D43-9516-71FA267AEFC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EC07E11-47EF-4867-B4FA-5F1CC570C6E8}" type="datetimeFigureOut">
              <a:rPr lang="zh-CN" altLang="en-US" smtClean="0"/>
              <a:t>2024/10/10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AF6466-A4A9-4D43-9516-71FA267AEFC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EC07E11-47EF-4867-B4FA-5F1CC570C6E8}" type="datetimeFigureOut">
              <a:rPr lang="zh-CN" altLang="en-US" smtClean="0"/>
              <a:t>2024/10/10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AF6466-A4A9-4D43-9516-71FA267AEFC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EC07E11-47EF-4867-B4FA-5F1CC570C6E8}" type="datetimeFigureOut">
              <a:rPr lang="zh-CN" altLang="en-US" smtClean="0"/>
              <a:t>2024/10/10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AF6466-A4A9-4D43-9516-71FA267AEFC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EC07E11-47EF-4867-B4FA-5F1CC570C6E8}" type="datetimeFigureOut">
              <a:rPr lang="zh-CN" altLang="en-US" smtClean="0"/>
              <a:t>2024/10/10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AF6466-A4A9-4D43-9516-71FA267AEFC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EC07E11-47EF-4867-B4FA-5F1CC570C6E8}" type="datetimeFigureOut">
              <a:rPr lang="zh-CN" altLang="en-US" smtClean="0"/>
              <a:t>2024/10/10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AF6466-A4A9-4D43-9516-71FA267AEFC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EC07E11-47EF-4867-B4FA-5F1CC570C6E8}" type="datetimeFigureOut">
              <a:rPr lang="zh-CN" altLang="en-US" smtClean="0"/>
              <a:t>2024/10/10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AF6466-A4A9-4D43-9516-71FA267AEFC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EC07E11-47EF-4867-B4FA-5F1CC570C6E8}" type="datetimeFigureOut">
              <a:rPr lang="zh-CN" altLang="en-US" smtClean="0"/>
              <a:t>2024/10/10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AF6466-A4A9-4D43-9516-71FA267AEFC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theme" Target="../theme/theme1.xml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0.xml"/><Relationship Id="rId1" Type="http://schemas.openxmlformats.org/officeDocument/2006/relationships/slideLayout" Target="../slideLayouts/slideLayout10.xml"/></Relationships>
</file>

<file path=ppt/slideMasters/_rels/slideMaster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1.xml"/><Relationship Id="rId1" Type="http://schemas.openxmlformats.org/officeDocument/2006/relationships/slideLayout" Target="../slideLayouts/slideLayout11.xml"/></Relationships>
</file>

<file path=ppt/slideMasters/_rels/slideMaster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2.xml"/><Relationship Id="rId1" Type="http://schemas.openxmlformats.org/officeDocument/2006/relationships/slideLayout" Target="../slideLayouts/slideLayout12.xml"/></Relationships>
</file>

<file path=ppt/slideMasters/_rels/slideMaster13.xml.rels><?xml version="1.0" encoding="UTF-8" standalone="yes"?>
<Relationships xmlns="http://schemas.openxmlformats.org/package/2006/relationships"><Relationship Id="rId3" Type="http://schemas.openxmlformats.org/officeDocument/2006/relationships/theme" Target="../theme/theme13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png"/></Relationships>
</file>

<file path=ppt/slideMasters/_rels/slideMaster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4.xml"/><Relationship Id="rId1" Type="http://schemas.openxmlformats.org/officeDocument/2006/relationships/slideLayout" Target="../slideLayouts/slideLayout15.xml"/></Relationships>
</file>

<file path=ppt/slideMasters/_rels/slideMaster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5.xml"/><Relationship Id="rId1" Type="http://schemas.openxmlformats.org/officeDocument/2006/relationships/slideLayout" Target="../slideLayouts/slideLayout16.xml"/></Relationships>
</file>

<file path=ppt/slideMasters/_rels/slideMaster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6.xml"/><Relationship Id="rId1" Type="http://schemas.openxmlformats.org/officeDocument/2006/relationships/slideLayout" Target="../slideLayouts/slideLayout17.xml"/></Relationships>
</file>

<file path=ppt/slideMasters/_rels/slideMaster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7.xml"/><Relationship Id="rId1" Type="http://schemas.openxmlformats.org/officeDocument/2006/relationships/slideLayout" Target="../slideLayouts/slideLayout18.xml"/></Relationships>
</file>

<file path=ppt/slideMasters/_rels/slideMaster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8.xml"/><Relationship Id="rId1" Type="http://schemas.openxmlformats.org/officeDocument/2006/relationships/slideLayout" Target="../slideLayouts/slideLayout19.xml"/></Relationships>
</file>

<file path=ppt/slideMasters/_rels/slideMaster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9.xml"/><Relationship Id="rId1" Type="http://schemas.openxmlformats.org/officeDocument/2006/relationships/slideLayout" Target="../slideLayouts/slideLayout20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_rels/slideMaster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0.xml"/><Relationship Id="rId1" Type="http://schemas.openxmlformats.org/officeDocument/2006/relationships/slideLayout" Target="../slideLayouts/slideLayout21.xml"/></Relationships>
</file>

<file path=ppt/slideMasters/_rels/slideMaster21.xml.rels><?xml version="1.0" encoding="UTF-8" standalone="yes"?>
<Relationships xmlns="http://schemas.openxmlformats.org/package/2006/relationships"><Relationship Id="rId3" Type="http://schemas.openxmlformats.org/officeDocument/2006/relationships/theme" Target="../theme/theme21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.png"/></Relationships>
</file>

<file path=ppt/slideMasters/_rels/slideMaster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2.xml"/><Relationship Id="rId1" Type="http://schemas.openxmlformats.org/officeDocument/2006/relationships/slideLayout" Target="../slideLayouts/slideLayout24.xml"/></Relationships>
</file>

<file path=ppt/slideMasters/_rels/slideMaster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3.xml"/><Relationship Id="rId1" Type="http://schemas.openxmlformats.org/officeDocument/2006/relationships/slideLayout" Target="../slideLayouts/slideLayout25.xml"/></Relationships>
</file>

<file path=ppt/slideMasters/_rels/slideMaster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4.xml"/><Relationship Id="rId1" Type="http://schemas.openxmlformats.org/officeDocument/2006/relationships/slideLayout" Target="../slideLayouts/slideLayout26.xml"/></Relationships>
</file>

<file path=ppt/slideMasters/_rels/slideMaster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5.xml"/><Relationship Id="rId1" Type="http://schemas.openxmlformats.org/officeDocument/2006/relationships/slideLayout" Target="../slideLayouts/slideLayout27.xml"/></Relationships>
</file>

<file path=ppt/slideMasters/_rels/slideMaster26.xml.rels><?xml version="1.0" encoding="UTF-8" standalone="yes"?>
<Relationships xmlns="http://schemas.openxmlformats.org/package/2006/relationships"><Relationship Id="rId3" Type="http://schemas.openxmlformats.org/officeDocument/2006/relationships/theme" Target="../theme/theme26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1.png"/></Relationships>
</file>

<file path=ppt/slideMasters/_rels/slideMaster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7.xml"/><Relationship Id="rId1" Type="http://schemas.openxmlformats.org/officeDocument/2006/relationships/slideLayout" Target="../slideLayouts/slideLayout30.xml"/></Relationships>
</file>

<file path=ppt/slideMasters/_rels/slideMaster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8.xml"/><Relationship Id="rId1" Type="http://schemas.openxmlformats.org/officeDocument/2006/relationships/slideLayout" Target="../slideLayouts/slideLayout31.xml"/></Relationships>
</file>

<file path=ppt/slideMasters/_rels/slideMaster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9.xml"/><Relationship Id="rId1" Type="http://schemas.openxmlformats.org/officeDocument/2006/relationships/slideLayout" Target="../slideLayouts/slideLayout3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30.xml"/><Relationship Id="rId1" Type="http://schemas.openxmlformats.org/officeDocument/2006/relationships/slideLayout" Target="../slideLayouts/slideLayout33.xml"/></Relationships>
</file>

<file path=ppt/slideMasters/_rels/slideMaster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31.xml"/><Relationship Id="rId1" Type="http://schemas.openxmlformats.org/officeDocument/2006/relationships/slideLayout" Target="../slideLayouts/slideLayout34.xml"/></Relationships>
</file>

<file path=ppt/slideMasters/_rels/slideMaster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32.xml"/><Relationship Id="rId1" Type="http://schemas.openxmlformats.org/officeDocument/2006/relationships/slideLayout" Target="../slideLayouts/slideLayout35.xml"/></Relationships>
</file>

<file path=ppt/slideMasters/_rels/slideMaster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33.xml"/><Relationship Id="rId1" Type="http://schemas.openxmlformats.org/officeDocument/2006/relationships/slideLayout" Target="../slideLayouts/slideLayout36.xml"/></Relationships>
</file>

<file path=ppt/slideMasters/_rels/slideMaster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34.xml"/><Relationship Id="rId1" Type="http://schemas.openxmlformats.org/officeDocument/2006/relationships/slideLayout" Target="../slideLayouts/slideLayout37.xml"/></Relationships>
</file>

<file path=ppt/slideMasters/_rels/slideMaster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35.xml"/><Relationship Id="rId1" Type="http://schemas.openxmlformats.org/officeDocument/2006/relationships/slideLayout" Target="../slideLayouts/slideLayout38.xml"/></Relationships>
</file>

<file path=ppt/slideMasters/_rels/slideMaster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36.xml"/><Relationship Id="rId1" Type="http://schemas.openxmlformats.org/officeDocument/2006/relationships/slideLayout" Target="../slideLayouts/slideLayout39.xml"/></Relationships>
</file>

<file path=ppt/slideMasters/_rels/slideMaster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37.xml"/><Relationship Id="rId1" Type="http://schemas.openxmlformats.org/officeDocument/2006/relationships/slideLayout" Target="../slideLayouts/slideLayout40.xml"/></Relationships>
</file>

<file path=ppt/slideMasters/_rels/slideMaster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38.xml"/><Relationship Id="rId1" Type="http://schemas.openxmlformats.org/officeDocument/2006/relationships/slideLayout" Target="../slideLayouts/slideLayout41.xml"/></Relationships>
</file>

<file path=ppt/slideMasters/_rels/slideMaster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39.xml"/><Relationship Id="rId1" Type="http://schemas.openxmlformats.org/officeDocument/2006/relationships/slideLayout" Target="../slideLayouts/slideLayout42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4.xml"/></Relationships>
</file>

<file path=ppt/slideMasters/_rels/slideMaster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40.xml"/><Relationship Id="rId1" Type="http://schemas.openxmlformats.org/officeDocument/2006/relationships/slideLayout" Target="../slideLayouts/slideLayout43.xml"/></Relationships>
</file>

<file path=ppt/slideMasters/_rels/slideMaster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41.xml"/><Relationship Id="rId1" Type="http://schemas.openxmlformats.org/officeDocument/2006/relationships/slideLayout" Target="../slideLayouts/slideLayout44.xml"/></Relationships>
</file>

<file path=ppt/slideMasters/_rels/slideMaster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42.xml"/><Relationship Id="rId1" Type="http://schemas.openxmlformats.org/officeDocument/2006/relationships/slideLayout" Target="../slideLayouts/slideLayout45.xml"/></Relationships>
</file>

<file path=ppt/slideMasters/_rels/slideMaster43.xml.rels><?xml version="1.0" encoding="UTF-8" standalone="yes"?>
<Relationships xmlns="http://schemas.openxmlformats.org/package/2006/relationships"><Relationship Id="rId3" Type="http://schemas.openxmlformats.org/officeDocument/2006/relationships/theme" Target="../theme/theme43.xml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1.png"/></Relationships>
</file>

<file path=ppt/slideMasters/_rels/slideMaster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44.xml"/><Relationship Id="rId1" Type="http://schemas.openxmlformats.org/officeDocument/2006/relationships/slideLayout" Target="../slideLayouts/slideLayout48.xml"/></Relationships>
</file>

<file path=ppt/slideMasters/_rels/slideMaster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45.xml"/><Relationship Id="rId1" Type="http://schemas.openxmlformats.org/officeDocument/2006/relationships/slideLayout" Target="../slideLayouts/slideLayout49.xml"/></Relationships>
</file>

<file path=ppt/slideMasters/_rels/slideMaster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46.xml"/><Relationship Id="rId1" Type="http://schemas.openxmlformats.org/officeDocument/2006/relationships/slideLayout" Target="../slideLayouts/slideLayout50.xml"/></Relationships>
</file>

<file path=ppt/slideMasters/_rels/slideMaster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47.xml"/><Relationship Id="rId1" Type="http://schemas.openxmlformats.org/officeDocument/2006/relationships/slideLayout" Target="../slideLayouts/slideLayout51.xml"/></Relationships>
</file>

<file path=ppt/slideMasters/_rels/slideMaster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48.xml"/><Relationship Id="rId1" Type="http://schemas.openxmlformats.org/officeDocument/2006/relationships/slideLayout" Target="../slideLayouts/slideLayout52.xml"/></Relationships>
</file>

<file path=ppt/slideMasters/_rels/slideMaster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49.xml"/><Relationship Id="rId1" Type="http://schemas.openxmlformats.org/officeDocument/2006/relationships/slideLayout" Target="../slideLayouts/slideLayout53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5.xml"/></Relationships>
</file>

<file path=ppt/slideMasters/_rels/slideMaster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50.xml"/><Relationship Id="rId1" Type="http://schemas.openxmlformats.org/officeDocument/2006/relationships/slideLayout" Target="../slideLayouts/slideLayout54.xml"/></Relationships>
</file>

<file path=ppt/slideMasters/_rels/slideMaster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51.xml"/><Relationship Id="rId1" Type="http://schemas.openxmlformats.org/officeDocument/2006/relationships/slideLayout" Target="../slideLayouts/slideLayout55.xml"/></Relationships>
</file>

<file path=ppt/slideMasters/_rels/slideMaster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52.xml"/><Relationship Id="rId1" Type="http://schemas.openxmlformats.org/officeDocument/2006/relationships/slideLayout" Target="../slideLayouts/slideLayout56.xml"/></Relationships>
</file>

<file path=ppt/slideMasters/_rels/slideMaster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53.xml"/><Relationship Id="rId1" Type="http://schemas.openxmlformats.org/officeDocument/2006/relationships/slideLayout" Target="../slideLayouts/slideLayout57.xml"/></Relationships>
</file>

<file path=ppt/slideMasters/_rels/slideMaster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54.xml"/><Relationship Id="rId1" Type="http://schemas.openxmlformats.org/officeDocument/2006/relationships/slideLayout" Target="../slideLayouts/slideLayout58.xml"/></Relationships>
</file>

<file path=ppt/slideMasters/_rels/slideMaster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55.xml"/><Relationship Id="rId1" Type="http://schemas.openxmlformats.org/officeDocument/2006/relationships/slideLayout" Target="../slideLayouts/slideLayout59.xml"/></Relationships>
</file>

<file path=ppt/slideMasters/_rels/slideMaster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56.xml"/><Relationship Id="rId1" Type="http://schemas.openxmlformats.org/officeDocument/2006/relationships/slideLayout" Target="../slideLayouts/slideLayout60.xml"/></Relationships>
</file>

<file path=ppt/slideMasters/_rels/slideMaster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57.xml"/><Relationship Id="rId1" Type="http://schemas.openxmlformats.org/officeDocument/2006/relationships/slideLayout" Target="../slideLayouts/slideLayout61.xml"/></Relationships>
</file>

<file path=ppt/slideMasters/_rels/slideMaster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58.xml"/><Relationship Id="rId1" Type="http://schemas.openxmlformats.org/officeDocument/2006/relationships/slideLayout" Target="../slideLayouts/slideLayout62.xml"/></Relationships>
</file>

<file path=ppt/slideMasters/_rels/slideMaster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59.xml"/><Relationship Id="rId1" Type="http://schemas.openxmlformats.org/officeDocument/2006/relationships/slideLayout" Target="../slideLayouts/slideLayout63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6.xml"/></Relationships>
</file>

<file path=ppt/slideMasters/_rels/slideMaster6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6.xml"/><Relationship Id="rId2" Type="http://schemas.openxmlformats.org/officeDocument/2006/relationships/slideLayout" Target="../slideLayouts/slideLayout65.xml"/><Relationship Id="rId1" Type="http://schemas.openxmlformats.org/officeDocument/2006/relationships/slideLayout" Target="../slideLayouts/slideLayout64.xml"/><Relationship Id="rId5" Type="http://schemas.openxmlformats.org/officeDocument/2006/relationships/image" Target="../media/image1.png"/><Relationship Id="rId4" Type="http://schemas.openxmlformats.org/officeDocument/2006/relationships/theme" Target="../theme/theme60.xml"/></Relationships>
</file>

<file path=ppt/slideMasters/_rels/slideMaster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61.xml"/><Relationship Id="rId1" Type="http://schemas.openxmlformats.org/officeDocument/2006/relationships/slideLayout" Target="../slideLayouts/slideLayout67.xml"/></Relationships>
</file>

<file path=ppt/slideMasters/_rels/slideMaster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62.xml"/><Relationship Id="rId1" Type="http://schemas.openxmlformats.org/officeDocument/2006/relationships/slideLayout" Target="../slideLayouts/slideLayout68.xml"/></Relationships>
</file>

<file path=ppt/slideMasters/_rels/slideMaster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63.xml"/><Relationship Id="rId1" Type="http://schemas.openxmlformats.org/officeDocument/2006/relationships/slideLayout" Target="../slideLayouts/slideLayout69.xml"/></Relationships>
</file>

<file path=ppt/slideMasters/_rels/slideMaster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64.xml"/><Relationship Id="rId1" Type="http://schemas.openxmlformats.org/officeDocument/2006/relationships/slideLayout" Target="../slideLayouts/slideLayout70.xml"/></Relationships>
</file>

<file path=ppt/slideMasters/_rels/slideMaster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65.xml"/><Relationship Id="rId1" Type="http://schemas.openxmlformats.org/officeDocument/2006/relationships/slideLayout" Target="../slideLayouts/slideLayout71.xml"/></Relationships>
</file>

<file path=ppt/slideMasters/_rels/slideMaster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66.xml"/><Relationship Id="rId1" Type="http://schemas.openxmlformats.org/officeDocument/2006/relationships/slideLayout" Target="../slideLayouts/slideLayout72.xml"/></Relationships>
</file>

<file path=ppt/slideMasters/_rels/slideMaster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67.xml"/><Relationship Id="rId1" Type="http://schemas.openxmlformats.org/officeDocument/2006/relationships/slideLayout" Target="../slideLayouts/slideLayout73.xml"/></Relationships>
</file>

<file path=ppt/slideMasters/_rels/slideMaster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68.xml"/><Relationship Id="rId1" Type="http://schemas.openxmlformats.org/officeDocument/2006/relationships/slideLayout" Target="../slideLayouts/slideLayout74.xml"/></Relationships>
</file>

<file path=ppt/slideMasters/_rels/slideMaster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69.xml"/><Relationship Id="rId1" Type="http://schemas.openxmlformats.org/officeDocument/2006/relationships/slideLayout" Target="../slideLayouts/slideLayout75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7.xml"/></Relationships>
</file>

<file path=ppt/slideMasters/_rels/slideMaster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70.xml"/><Relationship Id="rId1" Type="http://schemas.openxmlformats.org/officeDocument/2006/relationships/slideLayout" Target="../slideLayouts/slideLayout76.xml"/></Relationships>
</file>

<file path=ppt/slideMasters/_rels/slideMaster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71.xml"/><Relationship Id="rId1" Type="http://schemas.openxmlformats.org/officeDocument/2006/relationships/slideLayout" Target="../slideLayouts/slideLayout77.xml"/></Relationships>
</file>

<file path=ppt/slideMasters/_rels/slideMaster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72.xml"/><Relationship Id="rId1" Type="http://schemas.openxmlformats.org/officeDocument/2006/relationships/slideLayout" Target="../slideLayouts/slideLayout78.xml"/></Relationships>
</file>

<file path=ppt/slideMasters/_rels/slideMaster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73.xml"/><Relationship Id="rId1" Type="http://schemas.openxmlformats.org/officeDocument/2006/relationships/slideLayout" Target="../slideLayouts/slideLayout79.xml"/></Relationships>
</file>

<file path=ppt/slideMasters/_rels/slideMaster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74.xml"/><Relationship Id="rId1" Type="http://schemas.openxmlformats.org/officeDocument/2006/relationships/slideLayout" Target="../slideLayouts/slideLayout80.xml"/></Relationships>
</file>

<file path=ppt/slideMasters/_rels/slideMaster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75.xml"/><Relationship Id="rId1" Type="http://schemas.openxmlformats.org/officeDocument/2006/relationships/slideLayout" Target="../slideLayouts/slideLayout81.xml"/></Relationships>
</file>

<file path=ppt/slideMasters/_rels/slideMaster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76.xml"/><Relationship Id="rId1" Type="http://schemas.openxmlformats.org/officeDocument/2006/relationships/slideLayout" Target="../slideLayouts/slideLayout82.xml"/></Relationships>
</file>

<file path=ppt/slideMasters/_rels/slideMaster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77.xml"/><Relationship Id="rId1" Type="http://schemas.openxmlformats.org/officeDocument/2006/relationships/slideLayout" Target="../slideLayouts/slideLayout83.xml"/></Relationships>
</file>

<file path=ppt/slideMasters/_rels/slideMaster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78.xml"/><Relationship Id="rId1" Type="http://schemas.openxmlformats.org/officeDocument/2006/relationships/slideLayout" Target="../slideLayouts/slideLayout84.xml"/></Relationships>
</file>

<file path=ppt/slideMasters/_rels/slideMaster79.xml.rels><?xml version="1.0" encoding="UTF-8" standalone="yes"?>
<Relationships xmlns="http://schemas.openxmlformats.org/package/2006/relationships"><Relationship Id="rId3" Type="http://schemas.openxmlformats.org/officeDocument/2006/relationships/theme" Target="../theme/theme79.xml"/><Relationship Id="rId2" Type="http://schemas.openxmlformats.org/officeDocument/2006/relationships/slideLayout" Target="../slideLayouts/slideLayout86.xml"/><Relationship Id="rId1" Type="http://schemas.openxmlformats.org/officeDocument/2006/relationships/slideLayout" Target="../slideLayouts/slideLayout85.xml"/><Relationship Id="rId4" Type="http://schemas.openxmlformats.org/officeDocument/2006/relationships/image" Target="../media/image1.png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8.xml"/></Relationships>
</file>

<file path=ppt/slideMasters/_rels/slideMaster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80.xml"/><Relationship Id="rId1" Type="http://schemas.openxmlformats.org/officeDocument/2006/relationships/slideLayout" Target="../slideLayouts/slideLayout87.xml"/></Relationships>
</file>

<file path=ppt/slideMasters/_rels/slideMaster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81.xml"/><Relationship Id="rId1" Type="http://schemas.openxmlformats.org/officeDocument/2006/relationships/slideLayout" Target="../slideLayouts/slideLayout88.xml"/></Relationships>
</file>

<file path=ppt/slideMasters/_rels/slideMaster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82.xml"/><Relationship Id="rId1" Type="http://schemas.openxmlformats.org/officeDocument/2006/relationships/slideLayout" Target="../slideLayouts/slideLayout89.xml"/></Relationships>
</file>

<file path=ppt/slideMasters/_rels/slideMaster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83.xml"/><Relationship Id="rId1" Type="http://schemas.openxmlformats.org/officeDocument/2006/relationships/slideLayout" Target="../slideLayouts/slideLayout90.xml"/></Relationships>
</file>

<file path=ppt/slideMasters/_rels/slideMaster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84.xml"/><Relationship Id="rId1" Type="http://schemas.openxmlformats.org/officeDocument/2006/relationships/slideLayout" Target="../slideLayouts/slideLayout91.xml"/></Relationships>
</file>

<file path=ppt/slideMasters/_rels/slideMaster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85.xml"/><Relationship Id="rId1" Type="http://schemas.openxmlformats.org/officeDocument/2006/relationships/slideLayout" Target="../slideLayouts/slideLayout92.xml"/></Relationships>
</file>

<file path=ppt/slideMasters/_rels/slideMaster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86.xml"/><Relationship Id="rId1" Type="http://schemas.openxmlformats.org/officeDocument/2006/relationships/slideLayout" Target="../slideLayouts/slideLayout93.xml"/></Relationships>
</file>

<file path=ppt/slideMasters/_rels/slideMaster87.xml.rels><?xml version="1.0" encoding="UTF-8" standalone="yes"?>
<Relationships xmlns="http://schemas.openxmlformats.org/package/2006/relationships"><Relationship Id="rId3" Type="http://schemas.openxmlformats.org/officeDocument/2006/relationships/theme" Target="../theme/theme87.xml"/><Relationship Id="rId2" Type="http://schemas.openxmlformats.org/officeDocument/2006/relationships/slideLayout" Target="../slideLayouts/slideLayout95.xml"/><Relationship Id="rId1" Type="http://schemas.openxmlformats.org/officeDocument/2006/relationships/slideLayout" Target="../slideLayouts/slideLayout94.xml"/><Relationship Id="rId4" Type="http://schemas.openxmlformats.org/officeDocument/2006/relationships/image" Target="../media/image1.png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/>
          <p:cNvCxnSpPr/>
          <p:nvPr userDrawn="1"/>
        </p:nvCxnSpPr>
        <p:spPr>
          <a:xfrm>
            <a:off x="0" y="702856"/>
            <a:ext cx="12192000" cy="0"/>
          </a:xfrm>
          <a:prstGeom prst="line">
            <a:avLst/>
          </a:prstGeom>
          <a:ln w="38100">
            <a:solidFill>
              <a:srgbClr val="C0262E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 userDrawn="1"/>
        </p:nvCxnSpPr>
        <p:spPr>
          <a:xfrm>
            <a:off x="0" y="774864"/>
            <a:ext cx="12192000" cy="0"/>
          </a:xfrm>
          <a:prstGeom prst="line">
            <a:avLst/>
          </a:prstGeom>
          <a:ln w="38100">
            <a:solidFill>
              <a:srgbClr val="C0262E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6872" y="-77489"/>
            <a:ext cx="2580885" cy="973017"/>
          </a:xfrm>
          <a:prstGeom prst="rect">
            <a:avLst/>
          </a:prstGeom>
        </p:spPr>
      </p:pic>
      <p:grpSp>
        <p:nvGrpSpPr>
          <p:cNvPr id="25" name="Group 4"/>
          <p:cNvGrpSpPr>
            <a:grpSpLocks noChangeAspect="1"/>
          </p:cNvGrpSpPr>
          <p:nvPr userDrawn="1"/>
        </p:nvGrpSpPr>
        <p:grpSpPr bwMode="auto">
          <a:xfrm>
            <a:off x="458101" y="125771"/>
            <a:ext cx="525306" cy="504000"/>
            <a:chOff x="3125" y="1474"/>
            <a:chExt cx="1430" cy="1372"/>
          </a:xfrm>
        </p:grpSpPr>
        <p:sp>
          <p:nvSpPr>
            <p:cNvPr id="26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3125" y="1474"/>
              <a:ext cx="1430" cy="13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Freeform 5"/>
            <p:cNvSpPr>
              <a:spLocks noEditPoints="1"/>
            </p:cNvSpPr>
            <p:nvPr userDrawn="1"/>
          </p:nvSpPr>
          <p:spPr bwMode="auto">
            <a:xfrm>
              <a:off x="3127" y="1474"/>
              <a:ext cx="1430" cy="1370"/>
            </a:xfrm>
            <a:custGeom>
              <a:avLst/>
              <a:gdLst>
                <a:gd name="T0" fmla="*/ 300 w 600"/>
                <a:gd name="T1" fmla="*/ 0 h 575"/>
                <a:gd name="T2" fmla="*/ 175 w 600"/>
                <a:gd name="T3" fmla="*/ 50 h 575"/>
                <a:gd name="T4" fmla="*/ 175 w 600"/>
                <a:gd name="T5" fmla="*/ 150 h 575"/>
                <a:gd name="T6" fmla="*/ 325 w 600"/>
                <a:gd name="T7" fmla="*/ 150 h 575"/>
                <a:gd name="T8" fmla="*/ 325 w 600"/>
                <a:gd name="T9" fmla="*/ 175 h 575"/>
                <a:gd name="T10" fmla="*/ 75 w 600"/>
                <a:gd name="T11" fmla="*/ 175 h 575"/>
                <a:gd name="T12" fmla="*/ 0 w 600"/>
                <a:gd name="T13" fmla="*/ 300 h 575"/>
                <a:gd name="T14" fmla="*/ 75 w 600"/>
                <a:gd name="T15" fmla="*/ 425 h 575"/>
                <a:gd name="T16" fmla="*/ 150 w 600"/>
                <a:gd name="T17" fmla="*/ 425 h 575"/>
                <a:gd name="T18" fmla="*/ 150 w 600"/>
                <a:gd name="T19" fmla="*/ 384 h 575"/>
                <a:gd name="T20" fmla="*/ 259 w 600"/>
                <a:gd name="T21" fmla="*/ 275 h 575"/>
                <a:gd name="T22" fmla="*/ 341 w 600"/>
                <a:gd name="T23" fmla="*/ 275 h 575"/>
                <a:gd name="T24" fmla="*/ 425 w 600"/>
                <a:gd name="T25" fmla="*/ 216 h 575"/>
                <a:gd name="T26" fmla="*/ 425 w 600"/>
                <a:gd name="T27" fmla="*/ 50 h 575"/>
                <a:gd name="T28" fmla="*/ 300 w 600"/>
                <a:gd name="T29" fmla="*/ 0 h 575"/>
                <a:gd name="T30" fmla="*/ 225 w 600"/>
                <a:gd name="T31" fmla="*/ 50 h 575"/>
                <a:gd name="T32" fmla="*/ 250 w 600"/>
                <a:gd name="T33" fmla="*/ 75 h 575"/>
                <a:gd name="T34" fmla="*/ 225 w 600"/>
                <a:gd name="T35" fmla="*/ 100 h 575"/>
                <a:gd name="T36" fmla="*/ 200 w 600"/>
                <a:gd name="T37" fmla="*/ 75 h 575"/>
                <a:gd name="T38" fmla="*/ 225 w 600"/>
                <a:gd name="T39" fmla="*/ 50 h 575"/>
                <a:gd name="T40" fmla="*/ 450 w 600"/>
                <a:gd name="T41" fmla="*/ 150 h 575"/>
                <a:gd name="T42" fmla="*/ 450 w 600"/>
                <a:gd name="T43" fmla="*/ 216 h 575"/>
                <a:gd name="T44" fmla="*/ 341 w 600"/>
                <a:gd name="T45" fmla="*/ 300 h 575"/>
                <a:gd name="T46" fmla="*/ 259 w 600"/>
                <a:gd name="T47" fmla="*/ 300 h 575"/>
                <a:gd name="T48" fmla="*/ 175 w 600"/>
                <a:gd name="T49" fmla="*/ 384 h 575"/>
                <a:gd name="T50" fmla="*/ 175 w 600"/>
                <a:gd name="T51" fmla="*/ 525 h 575"/>
                <a:gd name="T52" fmla="*/ 300 w 600"/>
                <a:gd name="T53" fmla="*/ 575 h 575"/>
                <a:gd name="T54" fmla="*/ 425 w 600"/>
                <a:gd name="T55" fmla="*/ 525 h 575"/>
                <a:gd name="T56" fmla="*/ 425 w 600"/>
                <a:gd name="T57" fmla="*/ 425 h 575"/>
                <a:gd name="T58" fmla="*/ 275 w 600"/>
                <a:gd name="T59" fmla="*/ 425 h 575"/>
                <a:gd name="T60" fmla="*/ 275 w 600"/>
                <a:gd name="T61" fmla="*/ 400 h 575"/>
                <a:gd name="T62" fmla="*/ 525 w 600"/>
                <a:gd name="T63" fmla="*/ 400 h 575"/>
                <a:gd name="T64" fmla="*/ 600 w 600"/>
                <a:gd name="T65" fmla="*/ 275 h 575"/>
                <a:gd name="T66" fmla="*/ 525 w 600"/>
                <a:gd name="T67" fmla="*/ 150 h 575"/>
                <a:gd name="T68" fmla="*/ 450 w 600"/>
                <a:gd name="T69" fmla="*/ 150 h 575"/>
                <a:gd name="T70" fmla="*/ 375 w 600"/>
                <a:gd name="T71" fmla="*/ 475 h 575"/>
                <a:gd name="T72" fmla="*/ 400 w 600"/>
                <a:gd name="T73" fmla="*/ 500 h 575"/>
                <a:gd name="T74" fmla="*/ 375 w 600"/>
                <a:gd name="T75" fmla="*/ 525 h 575"/>
                <a:gd name="T76" fmla="*/ 350 w 600"/>
                <a:gd name="T77" fmla="*/ 500 h 575"/>
                <a:gd name="T78" fmla="*/ 375 w 600"/>
                <a:gd name="T79" fmla="*/ 475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00" h="575">
                  <a:moveTo>
                    <a:pt x="300" y="0"/>
                  </a:moveTo>
                  <a:cubicBezTo>
                    <a:pt x="175" y="0"/>
                    <a:pt x="175" y="50"/>
                    <a:pt x="175" y="50"/>
                  </a:cubicBezTo>
                  <a:cubicBezTo>
                    <a:pt x="175" y="150"/>
                    <a:pt x="175" y="150"/>
                    <a:pt x="175" y="150"/>
                  </a:cubicBezTo>
                  <a:cubicBezTo>
                    <a:pt x="325" y="150"/>
                    <a:pt x="325" y="150"/>
                    <a:pt x="325" y="150"/>
                  </a:cubicBezTo>
                  <a:cubicBezTo>
                    <a:pt x="325" y="175"/>
                    <a:pt x="325" y="175"/>
                    <a:pt x="325" y="175"/>
                  </a:cubicBezTo>
                  <a:cubicBezTo>
                    <a:pt x="75" y="175"/>
                    <a:pt x="75" y="175"/>
                    <a:pt x="75" y="175"/>
                  </a:cubicBezTo>
                  <a:cubicBezTo>
                    <a:pt x="75" y="175"/>
                    <a:pt x="0" y="163"/>
                    <a:pt x="0" y="300"/>
                  </a:cubicBezTo>
                  <a:cubicBezTo>
                    <a:pt x="0" y="436"/>
                    <a:pt x="75" y="425"/>
                    <a:pt x="75" y="425"/>
                  </a:cubicBezTo>
                  <a:cubicBezTo>
                    <a:pt x="150" y="425"/>
                    <a:pt x="150" y="425"/>
                    <a:pt x="150" y="425"/>
                  </a:cubicBezTo>
                  <a:cubicBezTo>
                    <a:pt x="150" y="384"/>
                    <a:pt x="150" y="384"/>
                    <a:pt x="150" y="384"/>
                  </a:cubicBezTo>
                  <a:cubicBezTo>
                    <a:pt x="150" y="324"/>
                    <a:pt x="199" y="275"/>
                    <a:pt x="259" y="275"/>
                  </a:cubicBezTo>
                  <a:cubicBezTo>
                    <a:pt x="341" y="275"/>
                    <a:pt x="341" y="275"/>
                    <a:pt x="341" y="275"/>
                  </a:cubicBezTo>
                  <a:cubicBezTo>
                    <a:pt x="387" y="275"/>
                    <a:pt x="425" y="262"/>
                    <a:pt x="425" y="216"/>
                  </a:cubicBezTo>
                  <a:cubicBezTo>
                    <a:pt x="425" y="50"/>
                    <a:pt x="425" y="50"/>
                    <a:pt x="425" y="50"/>
                  </a:cubicBezTo>
                  <a:cubicBezTo>
                    <a:pt x="425" y="50"/>
                    <a:pt x="425" y="0"/>
                    <a:pt x="300" y="0"/>
                  </a:cubicBezTo>
                  <a:close/>
                  <a:moveTo>
                    <a:pt x="225" y="50"/>
                  </a:moveTo>
                  <a:cubicBezTo>
                    <a:pt x="239" y="50"/>
                    <a:pt x="250" y="61"/>
                    <a:pt x="250" y="75"/>
                  </a:cubicBezTo>
                  <a:cubicBezTo>
                    <a:pt x="250" y="89"/>
                    <a:pt x="239" y="100"/>
                    <a:pt x="225" y="100"/>
                  </a:cubicBezTo>
                  <a:cubicBezTo>
                    <a:pt x="211" y="100"/>
                    <a:pt x="200" y="89"/>
                    <a:pt x="200" y="75"/>
                  </a:cubicBezTo>
                  <a:cubicBezTo>
                    <a:pt x="200" y="61"/>
                    <a:pt x="211" y="50"/>
                    <a:pt x="225" y="50"/>
                  </a:cubicBezTo>
                  <a:close/>
                  <a:moveTo>
                    <a:pt x="450" y="150"/>
                  </a:moveTo>
                  <a:cubicBezTo>
                    <a:pt x="450" y="216"/>
                    <a:pt x="450" y="216"/>
                    <a:pt x="450" y="216"/>
                  </a:cubicBezTo>
                  <a:cubicBezTo>
                    <a:pt x="450" y="276"/>
                    <a:pt x="401" y="300"/>
                    <a:pt x="341" y="300"/>
                  </a:cubicBezTo>
                  <a:cubicBezTo>
                    <a:pt x="259" y="300"/>
                    <a:pt x="259" y="300"/>
                    <a:pt x="259" y="300"/>
                  </a:cubicBezTo>
                  <a:cubicBezTo>
                    <a:pt x="213" y="300"/>
                    <a:pt x="175" y="338"/>
                    <a:pt x="175" y="384"/>
                  </a:cubicBezTo>
                  <a:cubicBezTo>
                    <a:pt x="175" y="525"/>
                    <a:pt x="175" y="525"/>
                    <a:pt x="175" y="525"/>
                  </a:cubicBezTo>
                  <a:cubicBezTo>
                    <a:pt x="175" y="525"/>
                    <a:pt x="177" y="575"/>
                    <a:pt x="300" y="575"/>
                  </a:cubicBezTo>
                  <a:cubicBezTo>
                    <a:pt x="423" y="575"/>
                    <a:pt x="425" y="525"/>
                    <a:pt x="425" y="525"/>
                  </a:cubicBezTo>
                  <a:cubicBezTo>
                    <a:pt x="425" y="425"/>
                    <a:pt x="425" y="425"/>
                    <a:pt x="425" y="425"/>
                  </a:cubicBezTo>
                  <a:cubicBezTo>
                    <a:pt x="275" y="425"/>
                    <a:pt x="275" y="425"/>
                    <a:pt x="275" y="425"/>
                  </a:cubicBezTo>
                  <a:cubicBezTo>
                    <a:pt x="275" y="400"/>
                    <a:pt x="275" y="400"/>
                    <a:pt x="275" y="400"/>
                  </a:cubicBezTo>
                  <a:cubicBezTo>
                    <a:pt x="525" y="400"/>
                    <a:pt x="525" y="400"/>
                    <a:pt x="525" y="400"/>
                  </a:cubicBezTo>
                  <a:cubicBezTo>
                    <a:pt x="525" y="400"/>
                    <a:pt x="600" y="413"/>
                    <a:pt x="600" y="275"/>
                  </a:cubicBezTo>
                  <a:cubicBezTo>
                    <a:pt x="600" y="137"/>
                    <a:pt x="525" y="150"/>
                    <a:pt x="525" y="150"/>
                  </a:cubicBezTo>
                  <a:lnTo>
                    <a:pt x="450" y="150"/>
                  </a:lnTo>
                  <a:close/>
                  <a:moveTo>
                    <a:pt x="375" y="475"/>
                  </a:moveTo>
                  <a:cubicBezTo>
                    <a:pt x="389" y="475"/>
                    <a:pt x="400" y="486"/>
                    <a:pt x="400" y="500"/>
                  </a:cubicBezTo>
                  <a:cubicBezTo>
                    <a:pt x="400" y="514"/>
                    <a:pt x="389" y="525"/>
                    <a:pt x="375" y="525"/>
                  </a:cubicBezTo>
                  <a:cubicBezTo>
                    <a:pt x="361" y="525"/>
                    <a:pt x="350" y="514"/>
                    <a:pt x="350" y="500"/>
                  </a:cubicBezTo>
                  <a:cubicBezTo>
                    <a:pt x="350" y="486"/>
                    <a:pt x="361" y="475"/>
                    <a:pt x="375" y="475"/>
                  </a:cubicBezTo>
                  <a:close/>
                </a:path>
              </a:pathLst>
            </a:custGeom>
            <a:solidFill>
              <a:srgbClr val="C0262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/>
          <p:cNvCxnSpPr/>
          <p:nvPr userDrawn="1"/>
        </p:nvCxnSpPr>
        <p:spPr>
          <a:xfrm>
            <a:off x="0" y="702856"/>
            <a:ext cx="12192000" cy="0"/>
          </a:xfrm>
          <a:prstGeom prst="line">
            <a:avLst/>
          </a:prstGeom>
          <a:ln w="38100">
            <a:solidFill>
              <a:schemeClr val="accent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 userDrawn="1"/>
        </p:nvCxnSpPr>
        <p:spPr>
          <a:xfrm>
            <a:off x="0" y="774864"/>
            <a:ext cx="12192000" cy="0"/>
          </a:xfrm>
          <a:prstGeom prst="line">
            <a:avLst/>
          </a:prstGeom>
          <a:ln w="38100">
            <a:solidFill>
              <a:schemeClr val="accent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 descr="文本&#10;&#10;描述已自动生成"/>
          <p:cNvPicPr>
            <a:picLocks noChangeAspect="1"/>
          </p:cNvPicPr>
          <p:nvPr userDrawn="1"/>
        </p:nvPicPr>
        <p:blipFill>
          <a:blip r:embed="rId3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6872" y="-77489"/>
            <a:ext cx="2580885" cy="973017"/>
          </a:xfrm>
          <a:prstGeom prst="rect">
            <a:avLst/>
          </a:prstGeom>
        </p:spPr>
      </p:pic>
      <p:grpSp>
        <p:nvGrpSpPr>
          <p:cNvPr id="25" name="Group 4"/>
          <p:cNvGrpSpPr>
            <a:grpSpLocks noChangeAspect="1"/>
          </p:cNvGrpSpPr>
          <p:nvPr userDrawn="1"/>
        </p:nvGrpSpPr>
        <p:grpSpPr bwMode="auto">
          <a:xfrm>
            <a:off x="458101" y="125771"/>
            <a:ext cx="525306" cy="504000"/>
            <a:chOff x="3125" y="1474"/>
            <a:chExt cx="1430" cy="1372"/>
          </a:xfrm>
        </p:grpSpPr>
        <p:sp>
          <p:nvSpPr>
            <p:cNvPr id="26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3125" y="1474"/>
              <a:ext cx="1430" cy="13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7" name="Freeform 5"/>
            <p:cNvSpPr>
              <a:spLocks noEditPoints="1"/>
            </p:cNvSpPr>
            <p:nvPr userDrawn="1"/>
          </p:nvSpPr>
          <p:spPr bwMode="auto">
            <a:xfrm>
              <a:off x="3127" y="1474"/>
              <a:ext cx="1430" cy="1370"/>
            </a:xfrm>
            <a:custGeom>
              <a:avLst/>
              <a:gdLst>
                <a:gd name="T0" fmla="*/ 300 w 600"/>
                <a:gd name="T1" fmla="*/ 0 h 575"/>
                <a:gd name="T2" fmla="*/ 175 w 600"/>
                <a:gd name="T3" fmla="*/ 50 h 575"/>
                <a:gd name="T4" fmla="*/ 175 w 600"/>
                <a:gd name="T5" fmla="*/ 150 h 575"/>
                <a:gd name="T6" fmla="*/ 325 w 600"/>
                <a:gd name="T7" fmla="*/ 150 h 575"/>
                <a:gd name="T8" fmla="*/ 325 w 600"/>
                <a:gd name="T9" fmla="*/ 175 h 575"/>
                <a:gd name="T10" fmla="*/ 75 w 600"/>
                <a:gd name="T11" fmla="*/ 175 h 575"/>
                <a:gd name="T12" fmla="*/ 0 w 600"/>
                <a:gd name="T13" fmla="*/ 300 h 575"/>
                <a:gd name="T14" fmla="*/ 75 w 600"/>
                <a:gd name="T15" fmla="*/ 425 h 575"/>
                <a:gd name="T16" fmla="*/ 150 w 600"/>
                <a:gd name="T17" fmla="*/ 425 h 575"/>
                <a:gd name="T18" fmla="*/ 150 w 600"/>
                <a:gd name="T19" fmla="*/ 384 h 575"/>
                <a:gd name="T20" fmla="*/ 259 w 600"/>
                <a:gd name="T21" fmla="*/ 275 h 575"/>
                <a:gd name="T22" fmla="*/ 341 w 600"/>
                <a:gd name="T23" fmla="*/ 275 h 575"/>
                <a:gd name="T24" fmla="*/ 425 w 600"/>
                <a:gd name="T25" fmla="*/ 216 h 575"/>
                <a:gd name="T26" fmla="*/ 425 w 600"/>
                <a:gd name="T27" fmla="*/ 50 h 575"/>
                <a:gd name="T28" fmla="*/ 300 w 600"/>
                <a:gd name="T29" fmla="*/ 0 h 575"/>
                <a:gd name="T30" fmla="*/ 225 w 600"/>
                <a:gd name="T31" fmla="*/ 50 h 575"/>
                <a:gd name="T32" fmla="*/ 250 w 600"/>
                <a:gd name="T33" fmla="*/ 75 h 575"/>
                <a:gd name="T34" fmla="*/ 225 w 600"/>
                <a:gd name="T35" fmla="*/ 100 h 575"/>
                <a:gd name="T36" fmla="*/ 200 w 600"/>
                <a:gd name="T37" fmla="*/ 75 h 575"/>
                <a:gd name="T38" fmla="*/ 225 w 600"/>
                <a:gd name="T39" fmla="*/ 50 h 575"/>
                <a:gd name="T40" fmla="*/ 450 w 600"/>
                <a:gd name="T41" fmla="*/ 150 h 575"/>
                <a:gd name="T42" fmla="*/ 450 w 600"/>
                <a:gd name="T43" fmla="*/ 216 h 575"/>
                <a:gd name="T44" fmla="*/ 341 w 600"/>
                <a:gd name="T45" fmla="*/ 300 h 575"/>
                <a:gd name="T46" fmla="*/ 259 w 600"/>
                <a:gd name="T47" fmla="*/ 300 h 575"/>
                <a:gd name="T48" fmla="*/ 175 w 600"/>
                <a:gd name="T49" fmla="*/ 384 h 575"/>
                <a:gd name="T50" fmla="*/ 175 w 600"/>
                <a:gd name="T51" fmla="*/ 525 h 575"/>
                <a:gd name="T52" fmla="*/ 300 w 600"/>
                <a:gd name="T53" fmla="*/ 575 h 575"/>
                <a:gd name="T54" fmla="*/ 425 w 600"/>
                <a:gd name="T55" fmla="*/ 525 h 575"/>
                <a:gd name="T56" fmla="*/ 425 w 600"/>
                <a:gd name="T57" fmla="*/ 425 h 575"/>
                <a:gd name="T58" fmla="*/ 275 w 600"/>
                <a:gd name="T59" fmla="*/ 425 h 575"/>
                <a:gd name="T60" fmla="*/ 275 w 600"/>
                <a:gd name="T61" fmla="*/ 400 h 575"/>
                <a:gd name="T62" fmla="*/ 525 w 600"/>
                <a:gd name="T63" fmla="*/ 400 h 575"/>
                <a:gd name="T64" fmla="*/ 600 w 600"/>
                <a:gd name="T65" fmla="*/ 275 h 575"/>
                <a:gd name="T66" fmla="*/ 525 w 600"/>
                <a:gd name="T67" fmla="*/ 150 h 575"/>
                <a:gd name="T68" fmla="*/ 450 w 600"/>
                <a:gd name="T69" fmla="*/ 150 h 575"/>
                <a:gd name="T70" fmla="*/ 375 w 600"/>
                <a:gd name="T71" fmla="*/ 475 h 575"/>
                <a:gd name="T72" fmla="*/ 400 w 600"/>
                <a:gd name="T73" fmla="*/ 500 h 575"/>
                <a:gd name="T74" fmla="*/ 375 w 600"/>
                <a:gd name="T75" fmla="*/ 525 h 575"/>
                <a:gd name="T76" fmla="*/ 350 w 600"/>
                <a:gd name="T77" fmla="*/ 500 h 575"/>
                <a:gd name="T78" fmla="*/ 375 w 600"/>
                <a:gd name="T79" fmla="*/ 475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00" h="575">
                  <a:moveTo>
                    <a:pt x="300" y="0"/>
                  </a:moveTo>
                  <a:cubicBezTo>
                    <a:pt x="175" y="0"/>
                    <a:pt x="175" y="50"/>
                    <a:pt x="175" y="50"/>
                  </a:cubicBezTo>
                  <a:cubicBezTo>
                    <a:pt x="175" y="150"/>
                    <a:pt x="175" y="150"/>
                    <a:pt x="175" y="150"/>
                  </a:cubicBezTo>
                  <a:cubicBezTo>
                    <a:pt x="325" y="150"/>
                    <a:pt x="325" y="150"/>
                    <a:pt x="325" y="150"/>
                  </a:cubicBezTo>
                  <a:cubicBezTo>
                    <a:pt x="325" y="175"/>
                    <a:pt x="325" y="175"/>
                    <a:pt x="325" y="175"/>
                  </a:cubicBezTo>
                  <a:cubicBezTo>
                    <a:pt x="75" y="175"/>
                    <a:pt x="75" y="175"/>
                    <a:pt x="75" y="175"/>
                  </a:cubicBezTo>
                  <a:cubicBezTo>
                    <a:pt x="75" y="175"/>
                    <a:pt x="0" y="163"/>
                    <a:pt x="0" y="300"/>
                  </a:cubicBezTo>
                  <a:cubicBezTo>
                    <a:pt x="0" y="436"/>
                    <a:pt x="75" y="425"/>
                    <a:pt x="75" y="425"/>
                  </a:cubicBezTo>
                  <a:cubicBezTo>
                    <a:pt x="150" y="425"/>
                    <a:pt x="150" y="425"/>
                    <a:pt x="150" y="425"/>
                  </a:cubicBezTo>
                  <a:cubicBezTo>
                    <a:pt x="150" y="384"/>
                    <a:pt x="150" y="384"/>
                    <a:pt x="150" y="384"/>
                  </a:cubicBezTo>
                  <a:cubicBezTo>
                    <a:pt x="150" y="324"/>
                    <a:pt x="199" y="275"/>
                    <a:pt x="259" y="275"/>
                  </a:cubicBezTo>
                  <a:cubicBezTo>
                    <a:pt x="341" y="275"/>
                    <a:pt x="341" y="275"/>
                    <a:pt x="341" y="275"/>
                  </a:cubicBezTo>
                  <a:cubicBezTo>
                    <a:pt x="387" y="275"/>
                    <a:pt x="425" y="262"/>
                    <a:pt x="425" y="216"/>
                  </a:cubicBezTo>
                  <a:cubicBezTo>
                    <a:pt x="425" y="50"/>
                    <a:pt x="425" y="50"/>
                    <a:pt x="425" y="50"/>
                  </a:cubicBezTo>
                  <a:cubicBezTo>
                    <a:pt x="425" y="50"/>
                    <a:pt x="425" y="0"/>
                    <a:pt x="300" y="0"/>
                  </a:cubicBezTo>
                  <a:close/>
                  <a:moveTo>
                    <a:pt x="225" y="50"/>
                  </a:moveTo>
                  <a:cubicBezTo>
                    <a:pt x="239" y="50"/>
                    <a:pt x="250" y="61"/>
                    <a:pt x="250" y="75"/>
                  </a:cubicBezTo>
                  <a:cubicBezTo>
                    <a:pt x="250" y="89"/>
                    <a:pt x="239" y="100"/>
                    <a:pt x="225" y="100"/>
                  </a:cubicBezTo>
                  <a:cubicBezTo>
                    <a:pt x="211" y="100"/>
                    <a:pt x="200" y="89"/>
                    <a:pt x="200" y="75"/>
                  </a:cubicBezTo>
                  <a:cubicBezTo>
                    <a:pt x="200" y="61"/>
                    <a:pt x="211" y="50"/>
                    <a:pt x="225" y="50"/>
                  </a:cubicBezTo>
                  <a:close/>
                  <a:moveTo>
                    <a:pt x="450" y="150"/>
                  </a:moveTo>
                  <a:cubicBezTo>
                    <a:pt x="450" y="216"/>
                    <a:pt x="450" y="216"/>
                    <a:pt x="450" y="216"/>
                  </a:cubicBezTo>
                  <a:cubicBezTo>
                    <a:pt x="450" y="276"/>
                    <a:pt x="401" y="300"/>
                    <a:pt x="341" y="300"/>
                  </a:cubicBezTo>
                  <a:cubicBezTo>
                    <a:pt x="259" y="300"/>
                    <a:pt x="259" y="300"/>
                    <a:pt x="259" y="300"/>
                  </a:cubicBezTo>
                  <a:cubicBezTo>
                    <a:pt x="213" y="300"/>
                    <a:pt x="175" y="338"/>
                    <a:pt x="175" y="384"/>
                  </a:cubicBezTo>
                  <a:cubicBezTo>
                    <a:pt x="175" y="525"/>
                    <a:pt x="175" y="525"/>
                    <a:pt x="175" y="525"/>
                  </a:cubicBezTo>
                  <a:cubicBezTo>
                    <a:pt x="175" y="525"/>
                    <a:pt x="177" y="575"/>
                    <a:pt x="300" y="575"/>
                  </a:cubicBezTo>
                  <a:cubicBezTo>
                    <a:pt x="423" y="575"/>
                    <a:pt x="425" y="525"/>
                    <a:pt x="425" y="525"/>
                  </a:cubicBezTo>
                  <a:cubicBezTo>
                    <a:pt x="425" y="425"/>
                    <a:pt x="425" y="425"/>
                    <a:pt x="425" y="425"/>
                  </a:cubicBezTo>
                  <a:cubicBezTo>
                    <a:pt x="275" y="425"/>
                    <a:pt x="275" y="425"/>
                    <a:pt x="275" y="425"/>
                  </a:cubicBezTo>
                  <a:cubicBezTo>
                    <a:pt x="275" y="400"/>
                    <a:pt x="275" y="400"/>
                    <a:pt x="275" y="400"/>
                  </a:cubicBezTo>
                  <a:cubicBezTo>
                    <a:pt x="525" y="400"/>
                    <a:pt x="525" y="400"/>
                    <a:pt x="525" y="400"/>
                  </a:cubicBezTo>
                  <a:cubicBezTo>
                    <a:pt x="525" y="400"/>
                    <a:pt x="600" y="413"/>
                    <a:pt x="600" y="275"/>
                  </a:cubicBezTo>
                  <a:cubicBezTo>
                    <a:pt x="600" y="137"/>
                    <a:pt x="525" y="150"/>
                    <a:pt x="525" y="150"/>
                  </a:cubicBezTo>
                  <a:lnTo>
                    <a:pt x="450" y="150"/>
                  </a:lnTo>
                  <a:close/>
                  <a:moveTo>
                    <a:pt x="375" y="475"/>
                  </a:moveTo>
                  <a:cubicBezTo>
                    <a:pt x="389" y="475"/>
                    <a:pt x="400" y="486"/>
                    <a:pt x="400" y="500"/>
                  </a:cubicBezTo>
                  <a:cubicBezTo>
                    <a:pt x="400" y="514"/>
                    <a:pt x="389" y="525"/>
                    <a:pt x="375" y="525"/>
                  </a:cubicBezTo>
                  <a:cubicBezTo>
                    <a:pt x="361" y="525"/>
                    <a:pt x="350" y="514"/>
                    <a:pt x="350" y="500"/>
                  </a:cubicBezTo>
                  <a:cubicBezTo>
                    <a:pt x="350" y="486"/>
                    <a:pt x="361" y="475"/>
                    <a:pt x="375" y="4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0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/>
          <p:cNvCxnSpPr/>
          <p:nvPr userDrawn="1"/>
        </p:nvCxnSpPr>
        <p:spPr>
          <a:xfrm>
            <a:off x="0" y="702856"/>
            <a:ext cx="12192000" cy="0"/>
          </a:xfrm>
          <a:prstGeom prst="line">
            <a:avLst/>
          </a:prstGeom>
          <a:ln w="38100">
            <a:solidFill>
              <a:schemeClr val="accent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 userDrawn="1"/>
        </p:nvCxnSpPr>
        <p:spPr>
          <a:xfrm>
            <a:off x="0" y="774864"/>
            <a:ext cx="12192000" cy="0"/>
          </a:xfrm>
          <a:prstGeom prst="line">
            <a:avLst/>
          </a:prstGeom>
          <a:ln w="38100">
            <a:solidFill>
              <a:schemeClr val="accent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 descr="文本&#10;&#10;描述已自动生成"/>
          <p:cNvPicPr>
            <a:picLocks noChangeAspect="1"/>
          </p:cNvPicPr>
          <p:nvPr userDrawn="1"/>
        </p:nvPicPr>
        <p:blipFill>
          <a:blip r:embed="rId3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6872" y="-77489"/>
            <a:ext cx="2580885" cy="973017"/>
          </a:xfrm>
          <a:prstGeom prst="rect">
            <a:avLst/>
          </a:prstGeom>
        </p:spPr>
      </p:pic>
      <p:grpSp>
        <p:nvGrpSpPr>
          <p:cNvPr id="25" name="Group 4"/>
          <p:cNvGrpSpPr>
            <a:grpSpLocks noChangeAspect="1"/>
          </p:cNvGrpSpPr>
          <p:nvPr userDrawn="1"/>
        </p:nvGrpSpPr>
        <p:grpSpPr bwMode="auto">
          <a:xfrm>
            <a:off x="458101" y="125771"/>
            <a:ext cx="525306" cy="504000"/>
            <a:chOff x="3125" y="1474"/>
            <a:chExt cx="1430" cy="1372"/>
          </a:xfrm>
        </p:grpSpPr>
        <p:sp>
          <p:nvSpPr>
            <p:cNvPr id="26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3125" y="1474"/>
              <a:ext cx="1430" cy="13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7" name="Freeform 5"/>
            <p:cNvSpPr>
              <a:spLocks noEditPoints="1"/>
            </p:cNvSpPr>
            <p:nvPr userDrawn="1"/>
          </p:nvSpPr>
          <p:spPr bwMode="auto">
            <a:xfrm>
              <a:off x="3127" y="1474"/>
              <a:ext cx="1430" cy="1370"/>
            </a:xfrm>
            <a:custGeom>
              <a:avLst/>
              <a:gdLst>
                <a:gd name="T0" fmla="*/ 300 w 600"/>
                <a:gd name="T1" fmla="*/ 0 h 575"/>
                <a:gd name="T2" fmla="*/ 175 w 600"/>
                <a:gd name="T3" fmla="*/ 50 h 575"/>
                <a:gd name="T4" fmla="*/ 175 w 600"/>
                <a:gd name="T5" fmla="*/ 150 h 575"/>
                <a:gd name="T6" fmla="*/ 325 w 600"/>
                <a:gd name="T7" fmla="*/ 150 h 575"/>
                <a:gd name="T8" fmla="*/ 325 w 600"/>
                <a:gd name="T9" fmla="*/ 175 h 575"/>
                <a:gd name="T10" fmla="*/ 75 w 600"/>
                <a:gd name="T11" fmla="*/ 175 h 575"/>
                <a:gd name="T12" fmla="*/ 0 w 600"/>
                <a:gd name="T13" fmla="*/ 300 h 575"/>
                <a:gd name="T14" fmla="*/ 75 w 600"/>
                <a:gd name="T15" fmla="*/ 425 h 575"/>
                <a:gd name="T16" fmla="*/ 150 w 600"/>
                <a:gd name="T17" fmla="*/ 425 h 575"/>
                <a:gd name="T18" fmla="*/ 150 w 600"/>
                <a:gd name="T19" fmla="*/ 384 h 575"/>
                <a:gd name="T20" fmla="*/ 259 w 600"/>
                <a:gd name="T21" fmla="*/ 275 h 575"/>
                <a:gd name="T22" fmla="*/ 341 w 600"/>
                <a:gd name="T23" fmla="*/ 275 h 575"/>
                <a:gd name="T24" fmla="*/ 425 w 600"/>
                <a:gd name="T25" fmla="*/ 216 h 575"/>
                <a:gd name="T26" fmla="*/ 425 w 600"/>
                <a:gd name="T27" fmla="*/ 50 h 575"/>
                <a:gd name="T28" fmla="*/ 300 w 600"/>
                <a:gd name="T29" fmla="*/ 0 h 575"/>
                <a:gd name="T30" fmla="*/ 225 w 600"/>
                <a:gd name="T31" fmla="*/ 50 h 575"/>
                <a:gd name="T32" fmla="*/ 250 w 600"/>
                <a:gd name="T33" fmla="*/ 75 h 575"/>
                <a:gd name="T34" fmla="*/ 225 w 600"/>
                <a:gd name="T35" fmla="*/ 100 h 575"/>
                <a:gd name="T36" fmla="*/ 200 w 600"/>
                <a:gd name="T37" fmla="*/ 75 h 575"/>
                <a:gd name="T38" fmla="*/ 225 w 600"/>
                <a:gd name="T39" fmla="*/ 50 h 575"/>
                <a:gd name="T40" fmla="*/ 450 w 600"/>
                <a:gd name="T41" fmla="*/ 150 h 575"/>
                <a:gd name="T42" fmla="*/ 450 w 600"/>
                <a:gd name="T43" fmla="*/ 216 h 575"/>
                <a:gd name="T44" fmla="*/ 341 w 600"/>
                <a:gd name="T45" fmla="*/ 300 h 575"/>
                <a:gd name="T46" fmla="*/ 259 w 600"/>
                <a:gd name="T47" fmla="*/ 300 h 575"/>
                <a:gd name="T48" fmla="*/ 175 w 600"/>
                <a:gd name="T49" fmla="*/ 384 h 575"/>
                <a:gd name="T50" fmla="*/ 175 w 600"/>
                <a:gd name="T51" fmla="*/ 525 h 575"/>
                <a:gd name="T52" fmla="*/ 300 w 600"/>
                <a:gd name="T53" fmla="*/ 575 h 575"/>
                <a:gd name="T54" fmla="*/ 425 w 600"/>
                <a:gd name="T55" fmla="*/ 525 h 575"/>
                <a:gd name="T56" fmla="*/ 425 w 600"/>
                <a:gd name="T57" fmla="*/ 425 h 575"/>
                <a:gd name="T58" fmla="*/ 275 w 600"/>
                <a:gd name="T59" fmla="*/ 425 h 575"/>
                <a:gd name="T60" fmla="*/ 275 w 600"/>
                <a:gd name="T61" fmla="*/ 400 h 575"/>
                <a:gd name="T62" fmla="*/ 525 w 600"/>
                <a:gd name="T63" fmla="*/ 400 h 575"/>
                <a:gd name="T64" fmla="*/ 600 w 600"/>
                <a:gd name="T65" fmla="*/ 275 h 575"/>
                <a:gd name="T66" fmla="*/ 525 w 600"/>
                <a:gd name="T67" fmla="*/ 150 h 575"/>
                <a:gd name="T68" fmla="*/ 450 w 600"/>
                <a:gd name="T69" fmla="*/ 150 h 575"/>
                <a:gd name="T70" fmla="*/ 375 w 600"/>
                <a:gd name="T71" fmla="*/ 475 h 575"/>
                <a:gd name="T72" fmla="*/ 400 w 600"/>
                <a:gd name="T73" fmla="*/ 500 h 575"/>
                <a:gd name="T74" fmla="*/ 375 w 600"/>
                <a:gd name="T75" fmla="*/ 525 h 575"/>
                <a:gd name="T76" fmla="*/ 350 w 600"/>
                <a:gd name="T77" fmla="*/ 500 h 575"/>
                <a:gd name="T78" fmla="*/ 375 w 600"/>
                <a:gd name="T79" fmla="*/ 475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00" h="575">
                  <a:moveTo>
                    <a:pt x="300" y="0"/>
                  </a:moveTo>
                  <a:cubicBezTo>
                    <a:pt x="175" y="0"/>
                    <a:pt x="175" y="50"/>
                    <a:pt x="175" y="50"/>
                  </a:cubicBezTo>
                  <a:cubicBezTo>
                    <a:pt x="175" y="150"/>
                    <a:pt x="175" y="150"/>
                    <a:pt x="175" y="150"/>
                  </a:cubicBezTo>
                  <a:cubicBezTo>
                    <a:pt x="325" y="150"/>
                    <a:pt x="325" y="150"/>
                    <a:pt x="325" y="150"/>
                  </a:cubicBezTo>
                  <a:cubicBezTo>
                    <a:pt x="325" y="175"/>
                    <a:pt x="325" y="175"/>
                    <a:pt x="325" y="175"/>
                  </a:cubicBezTo>
                  <a:cubicBezTo>
                    <a:pt x="75" y="175"/>
                    <a:pt x="75" y="175"/>
                    <a:pt x="75" y="175"/>
                  </a:cubicBezTo>
                  <a:cubicBezTo>
                    <a:pt x="75" y="175"/>
                    <a:pt x="0" y="163"/>
                    <a:pt x="0" y="300"/>
                  </a:cubicBezTo>
                  <a:cubicBezTo>
                    <a:pt x="0" y="436"/>
                    <a:pt x="75" y="425"/>
                    <a:pt x="75" y="425"/>
                  </a:cubicBezTo>
                  <a:cubicBezTo>
                    <a:pt x="150" y="425"/>
                    <a:pt x="150" y="425"/>
                    <a:pt x="150" y="425"/>
                  </a:cubicBezTo>
                  <a:cubicBezTo>
                    <a:pt x="150" y="384"/>
                    <a:pt x="150" y="384"/>
                    <a:pt x="150" y="384"/>
                  </a:cubicBezTo>
                  <a:cubicBezTo>
                    <a:pt x="150" y="324"/>
                    <a:pt x="199" y="275"/>
                    <a:pt x="259" y="275"/>
                  </a:cubicBezTo>
                  <a:cubicBezTo>
                    <a:pt x="341" y="275"/>
                    <a:pt x="341" y="275"/>
                    <a:pt x="341" y="275"/>
                  </a:cubicBezTo>
                  <a:cubicBezTo>
                    <a:pt x="387" y="275"/>
                    <a:pt x="425" y="262"/>
                    <a:pt x="425" y="216"/>
                  </a:cubicBezTo>
                  <a:cubicBezTo>
                    <a:pt x="425" y="50"/>
                    <a:pt x="425" y="50"/>
                    <a:pt x="425" y="50"/>
                  </a:cubicBezTo>
                  <a:cubicBezTo>
                    <a:pt x="425" y="50"/>
                    <a:pt x="425" y="0"/>
                    <a:pt x="300" y="0"/>
                  </a:cubicBezTo>
                  <a:close/>
                  <a:moveTo>
                    <a:pt x="225" y="50"/>
                  </a:moveTo>
                  <a:cubicBezTo>
                    <a:pt x="239" y="50"/>
                    <a:pt x="250" y="61"/>
                    <a:pt x="250" y="75"/>
                  </a:cubicBezTo>
                  <a:cubicBezTo>
                    <a:pt x="250" y="89"/>
                    <a:pt x="239" y="100"/>
                    <a:pt x="225" y="100"/>
                  </a:cubicBezTo>
                  <a:cubicBezTo>
                    <a:pt x="211" y="100"/>
                    <a:pt x="200" y="89"/>
                    <a:pt x="200" y="75"/>
                  </a:cubicBezTo>
                  <a:cubicBezTo>
                    <a:pt x="200" y="61"/>
                    <a:pt x="211" y="50"/>
                    <a:pt x="225" y="50"/>
                  </a:cubicBezTo>
                  <a:close/>
                  <a:moveTo>
                    <a:pt x="450" y="150"/>
                  </a:moveTo>
                  <a:cubicBezTo>
                    <a:pt x="450" y="216"/>
                    <a:pt x="450" y="216"/>
                    <a:pt x="450" y="216"/>
                  </a:cubicBezTo>
                  <a:cubicBezTo>
                    <a:pt x="450" y="276"/>
                    <a:pt x="401" y="300"/>
                    <a:pt x="341" y="300"/>
                  </a:cubicBezTo>
                  <a:cubicBezTo>
                    <a:pt x="259" y="300"/>
                    <a:pt x="259" y="300"/>
                    <a:pt x="259" y="300"/>
                  </a:cubicBezTo>
                  <a:cubicBezTo>
                    <a:pt x="213" y="300"/>
                    <a:pt x="175" y="338"/>
                    <a:pt x="175" y="384"/>
                  </a:cubicBezTo>
                  <a:cubicBezTo>
                    <a:pt x="175" y="525"/>
                    <a:pt x="175" y="525"/>
                    <a:pt x="175" y="525"/>
                  </a:cubicBezTo>
                  <a:cubicBezTo>
                    <a:pt x="175" y="525"/>
                    <a:pt x="177" y="575"/>
                    <a:pt x="300" y="575"/>
                  </a:cubicBezTo>
                  <a:cubicBezTo>
                    <a:pt x="423" y="575"/>
                    <a:pt x="425" y="525"/>
                    <a:pt x="425" y="525"/>
                  </a:cubicBezTo>
                  <a:cubicBezTo>
                    <a:pt x="425" y="425"/>
                    <a:pt x="425" y="425"/>
                    <a:pt x="425" y="425"/>
                  </a:cubicBezTo>
                  <a:cubicBezTo>
                    <a:pt x="275" y="425"/>
                    <a:pt x="275" y="425"/>
                    <a:pt x="275" y="425"/>
                  </a:cubicBezTo>
                  <a:cubicBezTo>
                    <a:pt x="275" y="400"/>
                    <a:pt x="275" y="400"/>
                    <a:pt x="275" y="400"/>
                  </a:cubicBezTo>
                  <a:cubicBezTo>
                    <a:pt x="525" y="400"/>
                    <a:pt x="525" y="400"/>
                    <a:pt x="525" y="400"/>
                  </a:cubicBezTo>
                  <a:cubicBezTo>
                    <a:pt x="525" y="400"/>
                    <a:pt x="600" y="413"/>
                    <a:pt x="600" y="275"/>
                  </a:cubicBezTo>
                  <a:cubicBezTo>
                    <a:pt x="600" y="137"/>
                    <a:pt x="525" y="150"/>
                    <a:pt x="525" y="150"/>
                  </a:cubicBezTo>
                  <a:lnTo>
                    <a:pt x="450" y="150"/>
                  </a:lnTo>
                  <a:close/>
                  <a:moveTo>
                    <a:pt x="375" y="475"/>
                  </a:moveTo>
                  <a:cubicBezTo>
                    <a:pt x="389" y="475"/>
                    <a:pt x="400" y="486"/>
                    <a:pt x="400" y="500"/>
                  </a:cubicBezTo>
                  <a:cubicBezTo>
                    <a:pt x="400" y="514"/>
                    <a:pt x="389" y="525"/>
                    <a:pt x="375" y="525"/>
                  </a:cubicBezTo>
                  <a:cubicBezTo>
                    <a:pt x="361" y="525"/>
                    <a:pt x="350" y="514"/>
                    <a:pt x="350" y="500"/>
                  </a:cubicBezTo>
                  <a:cubicBezTo>
                    <a:pt x="350" y="486"/>
                    <a:pt x="361" y="475"/>
                    <a:pt x="375" y="4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2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/>
          <p:cNvCxnSpPr/>
          <p:nvPr userDrawn="1"/>
        </p:nvCxnSpPr>
        <p:spPr>
          <a:xfrm>
            <a:off x="0" y="702856"/>
            <a:ext cx="12192000" cy="0"/>
          </a:xfrm>
          <a:prstGeom prst="line">
            <a:avLst/>
          </a:prstGeom>
          <a:ln w="38100">
            <a:solidFill>
              <a:schemeClr val="accent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 userDrawn="1"/>
        </p:nvCxnSpPr>
        <p:spPr>
          <a:xfrm>
            <a:off x="0" y="774864"/>
            <a:ext cx="12192000" cy="0"/>
          </a:xfrm>
          <a:prstGeom prst="line">
            <a:avLst/>
          </a:prstGeom>
          <a:ln w="38100">
            <a:solidFill>
              <a:schemeClr val="accent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 descr="文本&#10;&#10;描述已自动生成"/>
          <p:cNvPicPr>
            <a:picLocks noChangeAspect="1"/>
          </p:cNvPicPr>
          <p:nvPr userDrawn="1"/>
        </p:nvPicPr>
        <p:blipFill>
          <a:blip r:embed="rId3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6872" y="-77489"/>
            <a:ext cx="2580885" cy="973017"/>
          </a:xfrm>
          <a:prstGeom prst="rect">
            <a:avLst/>
          </a:prstGeom>
        </p:spPr>
      </p:pic>
      <p:grpSp>
        <p:nvGrpSpPr>
          <p:cNvPr id="25" name="Group 4"/>
          <p:cNvGrpSpPr>
            <a:grpSpLocks noChangeAspect="1"/>
          </p:cNvGrpSpPr>
          <p:nvPr userDrawn="1"/>
        </p:nvGrpSpPr>
        <p:grpSpPr bwMode="auto">
          <a:xfrm>
            <a:off x="458101" y="125771"/>
            <a:ext cx="525306" cy="504000"/>
            <a:chOff x="3125" y="1474"/>
            <a:chExt cx="1430" cy="1372"/>
          </a:xfrm>
        </p:grpSpPr>
        <p:sp>
          <p:nvSpPr>
            <p:cNvPr id="26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3125" y="1474"/>
              <a:ext cx="1430" cy="13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7" name="Freeform 5"/>
            <p:cNvSpPr>
              <a:spLocks noEditPoints="1"/>
            </p:cNvSpPr>
            <p:nvPr userDrawn="1"/>
          </p:nvSpPr>
          <p:spPr bwMode="auto">
            <a:xfrm>
              <a:off x="3127" y="1474"/>
              <a:ext cx="1430" cy="1370"/>
            </a:xfrm>
            <a:custGeom>
              <a:avLst/>
              <a:gdLst>
                <a:gd name="T0" fmla="*/ 300 w 600"/>
                <a:gd name="T1" fmla="*/ 0 h 575"/>
                <a:gd name="T2" fmla="*/ 175 w 600"/>
                <a:gd name="T3" fmla="*/ 50 h 575"/>
                <a:gd name="T4" fmla="*/ 175 w 600"/>
                <a:gd name="T5" fmla="*/ 150 h 575"/>
                <a:gd name="T6" fmla="*/ 325 w 600"/>
                <a:gd name="T7" fmla="*/ 150 h 575"/>
                <a:gd name="T8" fmla="*/ 325 w 600"/>
                <a:gd name="T9" fmla="*/ 175 h 575"/>
                <a:gd name="T10" fmla="*/ 75 w 600"/>
                <a:gd name="T11" fmla="*/ 175 h 575"/>
                <a:gd name="T12" fmla="*/ 0 w 600"/>
                <a:gd name="T13" fmla="*/ 300 h 575"/>
                <a:gd name="T14" fmla="*/ 75 w 600"/>
                <a:gd name="T15" fmla="*/ 425 h 575"/>
                <a:gd name="T16" fmla="*/ 150 w 600"/>
                <a:gd name="T17" fmla="*/ 425 h 575"/>
                <a:gd name="T18" fmla="*/ 150 w 600"/>
                <a:gd name="T19" fmla="*/ 384 h 575"/>
                <a:gd name="T20" fmla="*/ 259 w 600"/>
                <a:gd name="T21" fmla="*/ 275 h 575"/>
                <a:gd name="T22" fmla="*/ 341 w 600"/>
                <a:gd name="T23" fmla="*/ 275 h 575"/>
                <a:gd name="T24" fmla="*/ 425 w 600"/>
                <a:gd name="T25" fmla="*/ 216 h 575"/>
                <a:gd name="T26" fmla="*/ 425 w 600"/>
                <a:gd name="T27" fmla="*/ 50 h 575"/>
                <a:gd name="T28" fmla="*/ 300 w 600"/>
                <a:gd name="T29" fmla="*/ 0 h 575"/>
                <a:gd name="T30" fmla="*/ 225 w 600"/>
                <a:gd name="T31" fmla="*/ 50 h 575"/>
                <a:gd name="T32" fmla="*/ 250 w 600"/>
                <a:gd name="T33" fmla="*/ 75 h 575"/>
                <a:gd name="T34" fmla="*/ 225 w 600"/>
                <a:gd name="T35" fmla="*/ 100 h 575"/>
                <a:gd name="T36" fmla="*/ 200 w 600"/>
                <a:gd name="T37" fmla="*/ 75 h 575"/>
                <a:gd name="T38" fmla="*/ 225 w 600"/>
                <a:gd name="T39" fmla="*/ 50 h 575"/>
                <a:gd name="T40" fmla="*/ 450 w 600"/>
                <a:gd name="T41" fmla="*/ 150 h 575"/>
                <a:gd name="T42" fmla="*/ 450 w 600"/>
                <a:gd name="T43" fmla="*/ 216 h 575"/>
                <a:gd name="T44" fmla="*/ 341 w 600"/>
                <a:gd name="T45" fmla="*/ 300 h 575"/>
                <a:gd name="T46" fmla="*/ 259 w 600"/>
                <a:gd name="T47" fmla="*/ 300 h 575"/>
                <a:gd name="T48" fmla="*/ 175 w 600"/>
                <a:gd name="T49" fmla="*/ 384 h 575"/>
                <a:gd name="T50" fmla="*/ 175 w 600"/>
                <a:gd name="T51" fmla="*/ 525 h 575"/>
                <a:gd name="T52" fmla="*/ 300 w 600"/>
                <a:gd name="T53" fmla="*/ 575 h 575"/>
                <a:gd name="T54" fmla="*/ 425 w 600"/>
                <a:gd name="T55" fmla="*/ 525 h 575"/>
                <a:gd name="T56" fmla="*/ 425 w 600"/>
                <a:gd name="T57" fmla="*/ 425 h 575"/>
                <a:gd name="T58" fmla="*/ 275 w 600"/>
                <a:gd name="T59" fmla="*/ 425 h 575"/>
                <a:gd name="T60" fmla="*/ 275 w 600"/>
                <a:gd name="T61" fmla="*/ 400 h 575"/>
                <a:gd name="T62" fmla="*/ 525 w 600"/>
                <a:gd name="T63" fmla="*/ 400 h 575"/>
                <a:gd name="T64" fmla="*/ 600 w 600"/>
                <a:gd name="T65" fmla="*/ 275 h 575"/>
                <a:gd name="T66" fmla="*/ 525 w 600"/>
                <a:gd name="T67" fmla="*/ 150 h 575"/>
                <a:gd name="T68" fmla="*/ 450 w 600"/>
                <a:gd name="T69" fmla="*/ 150 h 575"/>
                <a:gd name="T70" fmla="*/ 375 w 600"/>
                <a:gd name="T71" fmla="*/ 475 h 575"/>
                <a:gd name="T72" fmla="*/ 400 w 600"/>
                <a:gd name="T73" fmla="*/ 500 h 575"/>
                <a:gd name="T74" fmla="*/ 375 w 600"/>
                <a:gd name="T75" fmla="*/ 525 h 575"/>
                <a:gd name="T76" fmla="*/ 350 w 600"/>
                <a:gd name="T77" fmla="*/ 500 h 575"/>
                <a:gd name="T78" fmla="*/ 375 w 600"/>
                <a:gd name="T79" fmla="*/ 475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00" h="575">
                  <a:moveTo>
                    <a:pt x="300" y="0"/>
                  </a:moveTo>
                  <a:cubicBezTo>
                    <a:pt x="175" y="0"/>
                    <a:pt x="175" y="50"/>
                    <a:pt x="175" y="50"/>
                  </a:cubicBezTo>
                  <a:cubicBezTo>
                    <a:pt x="175" y="150"/>
                    <a:pt x="175" y="150"/>
                    <a:pt x="175" y="150"/>
                  </a:cubicBezTo>
                  <a:cubicBezTo>
                    <a:pt x="325" y="150"/>
                    <a:pt x="325" y="150"/>
                    <a:pt x="325" y="150"/>
                  </a:cubicBezTo>
                  <a:cubicBezTo>
                    <a:pt x="325" y="175"/>
                    <a:pt x="325" y="175"/>
                    <a:pt x="325" y="175"/>
                  </a:cubicBezTo>
                  <a:cubicBezTo>
                    <a:pt x="75" y="175"/>
                    <a:pt x="75" y="175"/>
                    <a:pt x="75" y="175"/>
                  </a:cubicBezTo>
                  <a:cubicBezTo>
                    <a:pt x="75" y="175"/>
                    <a:pt x="0" y="163"/>
                    <a:pt x="0" y="300"/>
                  </a:cubicBezTo>
                  <a:cubicBezTo>
                    <a:pt x="0" y="436"/>
                    <a:pt x="75" y="425"/>
                    <a:pt x="75" y="425"/>
                  </a:cubicBezTo>
                  <a:cubicBezTo>
                    <a:pt x="150" y="425"/>
                    <a:pt x="150" y="425"/>
                    <a:pt x="150" y="425"/>
                  </a:cubicBezTo>
                  <a:cubicBezTo>
                    <a:pt x="150" y="384"/>
                    <a:pt x="150" y="384"/>
                    <a:pt x="150" y="384"/>
                  </a:cubicBezTo>
                  <a:cubicBezTo>
                    <a:pt x="150" y="324"/>
                    <a:pt x="199" y="275"/>
                    <a:pt x="259" y="275"/>
                  </a:cubicBezTo>
                  <a:cubicBezTo>
                    <a:pt x="341" y="275"/>
                    <a:pt x="341" y="275"/>
                    <a:pt x="341" y="275"/>
                  </a:cubicBezTo>
                  <a:cubicBezTo>
                    <a:pt x="387" y="275"/>
                    <a:pt x="425" y="262"/>
                    <a:pt x="425" y="216"/>
                  </a:cubicBezTo>
                  <a:cubicBezTo>
                    <a:pt x="425" y="50"/>
                    <a:pt x="425" y="50"/>
                    <a:pt x="425" y="50"/>
                  </a:cubicBezTo>
                  <a:cubicBezTo>
                    <a:pt x="425" y="50"/>
                    <a:pt x="425" y="0"/>
                    <a:pt x="300" y="0"/>
                  </a:cubicBezTo>
                  <a:close/>
                  <a:moveTo>
                    <a:pt x="225" y="50"/>
                  </a:moveTo>
                  <a:cubicBezTo>
                    <a:pt x="239" y="50"/>
                    <a:pt x="250" y="61"/>
                    <a:pt x="250" y="75"/>
                  </a:cubicBezTo>
                  <a:cubicBezTo>
                    <a:pt x="250" y="89"/>
                    <a:pt x="239" y="100"/>
                    <a:pt x="225" y="100"/>
                  </a:cubicBezTo>
                  <a:cubicBezTo>
                    <a:pt x="211" y="100"/>
                    <a:pt x="200" y="89"/>
                    <a:pt x="200" y="75"/>
                  </a:cubicBezTo>
                  <a:cubicBezTo>
                    <a:pt x="200" y="61"/>
                    <a:pt x="211" y="50"/>
                    <a:pt x="225" y="50"/>
                  </a:cubicBezTo>
                  <a:close/>
                  <a:moveTo>
                    <a:pt x="450" y="150"/>
                  </a:moveTo>
                  <a:cubicBezTo>
                    <a:pt x="450" y="216"/>
                    <a:pt x="450" y="216"/>
                    <a:pt x="450" y="216"/>
                  </a:cubicBezTo>
                  <a:cubicBezTo>
                    <a:pt x="450" y="276"/>
                    <a:pt x="401" y="300"/>
                    <a:pt x="341" y="300"/>
                  </a:cubicBezTo>
                  <a:cubicBezTo>
                    <a:pt x="259" y="300"/>
                    <a:pt x="259" y="300"/>
                    <a:pt x="259" y="300"/>
                  </a:cubicBezTo>
                  <a:cubicBezTo>
                    <a:pt x="213" y="300"/>
                    <a:pt x="175" y="338"/>
                    <a:pt x="175" y="384"/>
                  </a:cubicBezTo>
                  <a:cubicBezTo>
                    <a:pt x="175" y="525"/>
                    <a:pt x="175" y="525"/>
                    <a:pt x="175" y="525"/>
                  </a:cubicBezTo>
                  <a:cubicBezTo>
                    <a:pt x="175" y="525"/>
                    <a:pt x="177" y="575"/>
                    <a:pt x="300" y="575"/>
                  </a:cubicBezTo>
                  <a:cubicBezTo>
                    <a:pt x="423" y="575"/>
                    <a:pt x="425" y="525"/>
                    <a:pt x="425" y="525"/>
                  </a:cubicBezTo>
                  <a:cubicBezTo>
                    <a:pt x="425" y="425"/>
                    <a:pt x="425" y="425"/>
                    <a:pt x="425" y="425"/>
                  </a:cubicBezTo>
                  <a:cubicBezTo>
                    <a:pt x="275" y="425"/>
                    <a:pt x="275" y="425"/>
                    <a:pt x="275" y="425"/>
                  </a:cubicBezTo>
                  <a:cubicBezTo>
                    <a:pt x="275" y="400"/>
                    <a:pt x="275" y="400"/>
                    <a:pt x="275" y="400"/>
                  </a:cubicBezTo>
                  <a:cubicBezTo>
                    <a:pt x="525" y="400"/>
                    <a:pt x="525" y="400"/>
                    <a:pt x="525" y="400"/>
                  </a:cubicBezTo>
                  <a:cubicBezTo>
                    <a:pt x="525" y="400"/>
                    <a:pt x="600" y="413"/>
                    <a:pt x="600" y="275"/>
                  </a:cubicBezTo>
                  <a:cubicBezTo>
                    <a:pt x="600" y="137"/>
                    <a:pt x="525" y="150"/>
                    <a:pt x="525" y="150"/>
                  </a:cubicBezTo>
                  <a:lnTo>
                    <a:pt x="450" y="150"/>
                  </a:lnTo>
                  <a:close/>
                  <a:moveTo>
                    <a:pt x="375" y="475"/>
                  </a:moveTo>
                  <a:cubicBezTo>
                    <a:pt x="389" y="475"/>
                    <a:pt x="400" y="486"/>
                    <a:pt x="400" y="500"/>
                  </a:cubicBezTo>
                  <a:cubicBezTo>
                    <a:pt x="400" y="514"/>
                    <a:pt x="389" y="525"/>
                    <a:pt x="375" y="525"/>
                  </a:cubicBezTo>
                  <a:cubicBezTo>
                    <a:pt x="361" y="525"/>
                    <a:pt x="350" y="514"/>
                    <a:pt x="350" y="500"/>
                  </a:cubicBezTo>
                  <a:cubicBezTo>
                    <a:pt x="350" y="486"/>
                    <a:pt x="361" y="475"/>
                    <a:pt x="375" y="4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4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/>
          <p:cNvCxnSpPr/>
          <p:nvPr userDrawn="1"/>
        </p:nvCxnSpPr>
        <p:spPr>
          <a:xfrm>
            <a:off x="0" y="702856"/>
            <a:ext cx="12192000" cy="0"/>
          </a:xfrm>
          <a:prstGeom prst="line">
            <a:avLst/>
          </a:prstGeom>
          <a:ln w="38100">
            <a:solidFill>
              <a:schemeClr val="accent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 userDrawn="1"/>
        </p:nvCxnSpPr>
        <p:spPr>
          <a:xfrm>
            <a:off x="0" y="774864"/>
            <a:ext cx="12192000" cy="0"/>
          </a:xfrm>
          <a:prstGeom prst="line">
            <a:avLst/>
          </a:prstGeom>
          <a:ln w="38100">
            <a:solidFill>
              <a:schemeClr val="accent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 descr="文本&#10;&#10;描述已自动生成"/>
          <p:cNvPicPr>
            <a:picLocks noChangeAspect="1"/>
          </p:cNvPicPr>
          <p:nvPr userDrawn="1"/>
        </p:nvPicPr>
        <p:blipFill>
          <a:blip r:embed="rId4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6872" y="-77489"/>
            <a:ext cx="2580885" cy="973017"/>
          </a:xfrm>
          <a:prstGeom prst="rect">
            <a:avLst/>
          </a:prstGeom>
        </p:spPr>
      </p:pic>
      <p:grpSp>
        <p:nvGrpSpPr>
          <p:cNvPr id="25" name="Group 4"/>
          <p:cNvGrpSpPr>
            <a:grpSpLocks noChangeAspect="1"/>
          </p:cNvGrpSpPr>
          <p:nvPr userDrawn="1"/>
        </p:nvGrpSpPr>
        <p:grpSpPr bwMode="auto">
          <a:xfrm>
            <a:off x="458101" y="125771"/>
            <a:ext cx="525306" cy="504000"/>
            <a:chOff x="3125" y="1474"/>
            <a:chExt cx="1430" cy="1372"/>
          </a:xfrm>
        </p:grpSpPr>
        <p:sp>
          <p:nvSpPr>
            <p:cNvPr id="26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3125" y="1474"/>
              <a:ext cx="1430" cy="13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7" name="Freeform 5"/>
            <p:cNvSpPr>
              <a:spLocks noEditPoints="1"/>
            </p:cNvSpPr>
            <p:nvPr userDrawn="1"/>
          </p:nvSpPr>
          <p:spPr bwMode="auto">
            <a:xfrm>
              <a:off x="3127" y="1474"/>
              <a:ext cx="1430" cy="1370"/>
            </a:xfrm>
            <a:custGeom>
              <a:avLst/>
              <a:gdLst>
                <a:gd name="T0" fmla="*/ 300 w 600"/>
                <a:gd name="T1" fmla="*/ 0 h 575"/>
                <a:gd name="T2" fmla="*/ 175 w 600"/>
                <a:gd name="T3" fmla="*/ 50 h 575"/>
                <a:gd name="T4" fmla="*/ 175 w 600"/>
                <a:gd name="T5" fmla="*/ 150 h 575"/>
                <a:gd name="T6" fmla="*/ 325 w 600"/>
                <a:gd name="T7" fmla="*/ 150 h 575"/>
                <a:gd name="T8" fmla="*/ 325 w 600"/>
                <a:gd name="T9" fmla="*/ 175 h 575"/>
                <a:gd name="T10" fmla="*/ 75 w 600"/>
                <a:gd name="T11" fmla="*/ 175 h 575"/>
                <a:gd name="T12" fmla="*/ 0 w 600"/>
                <a:gd name="T13" fmla="*/ 300 h 575"/>
                <a:gd name="T14" fmla="*/ 75 w 600"/>
                <a:gd name="T15" fmla="*/ 425 h 575"/>
                <a:gd name="T16" fmla="*/ 150 w 600"/>
                <a:gd name="T17" fmla="*/ 425 h 575"/>
                <a:gd name="T18" fmla="*/ 150 w 600"/>
                <a:gd name="T19" fmla="*/ 384 h 575"/>
                <a:gd name="T20" fmla="*/ 259 w 600"/>
                <a:gd name="T21" fmla="*/ 275 h 575"/>
                <a:gd name="T22" fmla="*/ 341 w 600"/>
                <a:gd name="T23" fmla="*/ 275 h 575"/>
                <a:gd name="T24" fmla="*/ 425 w 600"/>
                <a:gd name="T25" fmla="*/ 216 h 575"/>
                <a:gd name="T26" fmla="*/ 425 w 600"/>
                <a:gd name="T27" fmla="*/ 50 h 575"/>
                <a:gd name="T28" fmla="*/ 300 w 600"/>
                <a:gd name="T29" fmla="*/ 0 h 575"/>
                <a:gd name="T30" fmla="*/ 225 w 600"/>
                <a:gd name="T31" fmla="*/ 50 h 575"/>
                <a:gd name="T32" fmla="*/ 250 w 600"/>
                <a:gd name="T33" fmla="*/ 75 h 575"/>
                <a:gd name="T34" fmla="*/ 225 w 600"/>
                <a:gd name="T35" fmla="*/ 100 h 575"/>
                <a:gd name="T36" fmla="*/ 200 w 600"/>
                <a:gd name="T37" fmla="*/ 75 h 575"/>
                <a:gd name="T38" fmla="*/ 225 w 600"/>
                <a:gd name="T39" fmla="*/ 50 h 575"/>
                <a:gd name="T40" fmla="*/ 450 w 600"/>
                <a:gd name="T41" fmla="*/ 150 h 575"/>
                <a:gd name="T42" fmla="*/ 450 w 600"/>
                <a:gd name="T43" fmla="*/ 216 h 575"/>
                <a:gd name="T44" fmla="*/ 341 w 600"/>
                <a:gd name="T45" fmla="*/ 300 h 575"/>
                <a:gd name="T46" fmla="*/ 259 w 600"/>
                <a:gd name="T47" fmla="*/ 300 h 575"/>
                <a:gd name="T48" fmla="*/ 175 w 600"/>
                <a:gd name="T49" fmla="*/ 384 h 575"/>
                <a:gd name="T50" fmla="*/ 175 w 600"/>
                <a:gd name="T51" fmla="*/ 525 h 575"/>
                <a:gd name="T52" fmla="*/ 300 w 600"/>
                <a:gd name="T53" fmla="*/ 575 h 575"/>
                <a:gd name="T54" fmla="*/ 425 w 600"/>
                <a:gd name="T55" fmla="*/ 525 h 575"/>
                <a:gd name="T56" fmla="*/ 425 w 600"/>
                <a:gd name="T57" fmla="*/ 425 h 575"/>
                <a:gd name="T58" fmla="*/ 275 w 600"/>
                <a:gd name="T59" fmla="*/ 425 h 575"/>
                <a:gd name="T60" fmla="*/ 275 w 600"/>
                <a:gd name="T61" fmla="*/ 400 h 575"/>
                <a:gd name="T62" fmla="*/ 525 w 600"/>
                <a:gd name="T63" fmla="*/ 400 h 575"/>
                <a:gd name="T64" fmla="*/ 600 w 600"/>
                <a:gd name="T65" fmla="*/ 275 h 575"/>
                <a:gd name="T66" fmla="*/ 525 w 600"/>
                <a:gd name="T67" fmla="*/ 150 h 575"/>
                <a:gd name="T68" fmla="*/ 450 w 600"/>
                <a:gd name="T69" fmla="*/ 150 h 575"/>
                <a:gd name="T70" fmla="*/ 375 w 600"/>
                <a:gd name="T71" fmla="*/ 475 h 575"/>
                <a:gd name="T72" fmla="*/ 400 w 600"/>
                <a:gd name="T73" fmla="*/ 500 h 575"/>
                <a:gd name="T74" fmla="*/ 375 w 600"/>
                <a:gd name="T75" fmla="*/ 525 h 575"/>
                <a:gd name="T76" fmla="*/ 350 w 600"/>
                <a:gd name="T77" fmla="*/ 500 h 575"/>
                <a:gd name="T78" fmla="*/ 375 w 600"/>
                <a:gd name="T79" fmla="*/ 475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00" h="575">
                  <a:moveTo>
                    <a:pt x="300" y="0"/>
                  </a:moveTo>
                  <a:cubicBezTo>
                    <a:pt x="175" y="0"/>
                    <a:pt x="175" y="50"/>
                    <a:pt x="175" y="50"/>
                  </a:cubicBezTo>
                  <a:cubicBezTo>
                    <a:pt x="175" y="150"/>
                    <a:pt x="175" y="150"/>
                    <a:pt x="175" y="150"/>
                  </a:cubicBezTo>
                  <a:cubicBezTo>
                    <a:pt x="325" y="150"/>
                    <a:pt x="325" y="150"/>
                    <a:pt x="325" y="150"/>
                  </a:cubicBezTo>
                  <a:cubicBezTo>
                    <a:pt x="325" y="175"/>
                    <a:pt x="325" y="175"/>
                    <a:pt x="325" y="175"/>
                  </a:cubicBezTo>
                  <a:cubicBezTo>
                    <a:pt x="75" y="175"/>
                    <a:pt x="75" y="175"/>
                    <a:pt x="75" y="175"/>
                  </a:cubicBezTo>
                  <a:cubicBezTo>
                    <a:pt x="75" y="175"/>
                    <a:pt x="0" y="163"/>
                    <a:pt x="0" y="300"/>
                  </a:cubicBezTo>
                  <a:cubicBezTo>
                    <a:pt x="0" y="436"/>
                    <a:pt x="75" y="425"/>
                    <a:pt x="75" y="425"/>
                  </a:cubicBezTo>
                  <a:cubicBezTo>
                    <a:pt x="150" y="425"/>
                    <a:pt x="150" y="425"/>
                    <a:pt x="150" y="425"/>
                  </a:cubicBezTo>
                  <a:cubicBezTo>
                    <a:pt x="150" y="384"/>
                    <a:pt x="150" y="384"/>
                    <a:pt x="150" y="384"/>
                  </a:cubicBezTo>
                  <a:cubicBezTo>
                    <a:pt x="150" y="324"/>
                    <a:pt x="199" y="275"/>
                    <a:pt x="259" y="275"/>
                  </a:cubicBezTo>
                  <a:cubicBezTo>
                    <a:pt x="341" y="275"/>
                    <a:pt x="341" y="275"/>
                    <a:pt x="341" y="275"/>
                  </a:cubicBezTo>
                  <a:cubicBezTo>
                    <a:pt x="387" y="275"/>
                    <a:pt x="425" y="262"/>
                    <a:pt x="425" y="216"/>
                  </a:cubicBezTo>
                  <a:cubicBezTo>
                    <a:pt x="425" y="50"/>
                    <a:pt x="425" y="50"/>
                    <a:pt x="425" y="50"/>
                  </a:cubicBezTo>
                  <a:cubicBezTo>
                    <a:pt x="425" y="50"/>
                    <a:pt x="425" y="0"/>
                    <a:pt x="300" y="0"/>
                  </a:cubicBezTo>
                  <a:close/>
                  <a:moveTo>
                    <a:pt x="225" y="50"/>
                  </a:moveTo>
                  <a:cubicBezTo>
                    <a:pt x="239" y="50"/>
                    <a:pt x="250" y="61"/>
                    <a:pt x="250" y="75"/>
                  </a:cubicBezTo>
                  <a:cubicBezTo>
                    <a:pt x="250" y="89"/>
                    <a:pt x="239" y="100"/>
                    <a:pt x="225" y="100"/>
                  </a:cubicBezTo>
                  <a:cubicBezTo>
                    <a:pt x="211" y="100"/>
                    <a:pt x="200" y="89"/>
                    <a:pt x="200" y="75"/>
                  </a:cubicBezTo>
                  <a:cubicBezTo>
                    <a:pt x="200" y="61"/>
                    <a:pt x="211" y="50"/>
                    <a:pt x="225" y="50"/>
                  </a:cubicBezTo>
                  <a:close/>
                  <a:moveTo>
                    <a:pt x="450" y="150"/>
                  </a:moveTo>
                  <a:cubicBezTo>
                    <a:pt x="450" y="216"/>
                    <a:pt x="450" y="216"/>
                    <a:pt x="450" y="216"/>
                  </a:cubicBezTo>
                  <a:cubicBezTo>
                    <a:pt x="450" y="276"/>
                    <a:pt x="401" y="300"/>
                    <a:pt x="341" y="300"/>
                  </a:cubicBezTo>
                  <a:cubicBezTo>
                    <a:pt x="259" y="300"/>
                    <a:pt x="259" y="300"/>
                    <a:pt x="259" y="300"/>
                  </a:cubicBezTo>
                  <a:cubicBezTo>
                    <a:pt x="213" y="300"/>
                    <a:pt x="175" y="338"/>
                    <a:pt x="175" y="384"/>
                  </a:cubicBezTo>
                  <a:cubicBezTo>
                    <a:pt x="175" y="525"/>
                    <a:pt x="175" y="525"/>
                    <a:pt x="175" y="525"/>
                  </a:cubicBezTo>
                  <a:cubicBezTo>
                    <a:pt x="175" y="525"/>
                    <a:pt x="177" y="575"/>
                    <a:pt x="300" y="575"/>
                  </a:cubicBezTo>
                  <a:cubicBezTo>
                    <a:pt x="423" y="575"/>
                    <a:pt x="425" y="525"/>
                    <a:pt x="425" y="525"/>
                  </a:cubicBezTo>
                  <a:cubicBezTo>
                    <a:pt x="425" y="425"/>
                    <a:pt x="425" y="425"/>
                    <a:pt x="425" y="425"/>
                  </a:cubicBezTo>
                  <a:cubicBezTo>
                    <a:pt x="275" y="425"/>
                    <a:pt x="275" y="425"/>
                    <a:pt x="275" y="425"/>
                  </a:cubicBezTo>
                  <a:cubicBezTo>
                    <a:pt x="275" y="400"/>
                    <a:pt x="275" y="400"/>
                    <a:pt x="275" y="400"/>
                  </a:cubicBezTo>
                  <a:cubicBezTo>
                    <a:pt x="525" y="400"/>
                    <a:pt x="525" y="400"/>
                    <a:pt x="525" y="400"/>
                  </a:cubicBezTo>
                  <a:cubicBezTo>
                    <a:pt x="525" y="400"/>
                    <a:pt x="600" y="413"/>
                    <a:pt x="600" y="275"/>
                  </a:cubicBezTo>
                  <a:cubicBezTo>
                    <a:pt x="600" y="137"/>
                    <a:pt x="525" y="150"/>
                    <a:pt x="525" y="150"/>
                  </a:cubicBezTo>
                  <a:lnTo>
                    <a:pt x="450" y="150"/>
                  </a:lnTo>
                  <a:close/>
                  <a:moveTo>
                    <a:pt x="375" y="475"/>
                  </a:moveTo>
                  <a:cubicBezTo>
                    <a:pt x="389" y="475"/>
                    <a:pt x="400" y="486"/>
                    <a:pt x="400" y="500"/>
                  </a:cubicBezTo>
                  <a:cubicBezTo>
                    <a:pt x="400" y="514"/>
                    <a:pt x="389" y="525"/>
                    <a:pt x="375" y="525"/>
                  </a:cubicBezTo>
                  <a:cubicBezTo>
                    <a:pt x="361" y="525"/>
                    <a:pt x="350" y="514"/>
                    <a:pt x="350" y="500"/>
                  </a:cubicBezTo>
                  <a:cubicBezTo>
                    <a:pt x="350" y="486"/>
                    <a:pt x="361" y="475"/>
                    <a:pt x="375" y="4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6" r:id="rId1"/>
    <p:sldLayoutId id="2147483811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/>
          <p:cNvCxnSpPr/>
          <p:nvPr userDrawn="1"/>
        </p:nvCxnSpPr>
        <p:spPr>
          <a:xfrm>
            <a:off x="0" y="702856"/>
            <a:ext cx="12192000" cy="0"/>
          </a:xfrm>
          <a:prstGeom prst="line">
            <a:avLst/>
          </a:prstGeom>
          <a:ln w="38100">
            <a:solidFill>
              <a:schemeClr val="accent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 userDrawn="1"/>
        </p:nvCxnSpPr>
        <p:spPr>
          <a:xfrm>
            <a:off x="0" y="774864"/>
            <a:ext cx="12192000" cy="0"/>
          </a:xfrm>
          <a:prstGeom prst="line">
            <a:avLst/>
          </a:prstGeom>
          <a:ln w="38100">
            <a:solidFill>
              <a:schemeClr val="accent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 descr="文本&#10;&#10;描述已自动生成"/>
          <p:cNvPicPr>
            <a:picLocks noChangeAspect="1"/>
          </p:cNvPicPr>
          <p:nvPr userDrawn="1"/>
        </p:nvPicPr>
        <p:blipFill>
          <a:blip r:embed="rId3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6872" y="-77489"/>
            <a:ext cx="2580885" cy="973017"/>
          </a:xfrm>
          <a:prstGeom prst="rect">
            <a:avLst/>
          </a:prstGeom>
        </p:spPr>
      </p:pic>
      <p:grpSp>
        <p:nvGrpSpPr>
          <p:cNvPr id="25" name="Group 4"/>
          <p:cNvGrpSpPr>
            <a:grpSpLocks noChangeAspect="1"/>
          </p:cNvGrpSpPr>
          <p:nvPr userDrawn="1"/>
        </p:nvGrpSpPr>
        <p:grpSpPr bwMode="auto">
          <a:xfrm>
            <a:off x="458101" y="125771"/>
            <a:ext cx="525306" cy="504000"/>
            <a:chOff x="3125" y="1474"/>
            <a:chExt cx="1430" cy="1372"/>
          </a:xfrm>
        </p:grpSpPr>
        <p:sp>
          <p:nvSpPr>
            <p:cNvPr id="26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3125" y="1474"/>
              <a:ext cx="1430" cy="13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7" name="Freeform 5"/>
            <p:cNvSpPr>
              <a:spLocks noEditPoints="1"/>
            </p:cNvSpPr>
            <p:nvPr userDrawn="1"/>
          </p:nvSpPr>
          <p:spPr bwMode="auto">
            <a:xfrm>
              <a:off x="3127" y="1474"/>
              <a:ext cx="1430" cy="1370"/>
            </a:xfrm>
            <a:custGeom>
              <a:avLst/>
              <a:gdLst>
                <a:gd name="T0" fmla="*/ 300 w 600"/>
                <a:gd name="T1" fmla="*/ 0 h 575"/>
                <a:gd name="T2" fmla="*/ 175 w 600"/>
                <a:gd name="T3" fmla="*/ 50 h 575"/>
                <a:gd name="T4" fmla="*/ 175 w 600"/>
                <a:gd name="T5" fmla="*/ 150 h 575"/>
                <a:gd name="T6" fmla="*/ 325 w 600"/>
                <a:gd name="T7" fmla="*/ 150 h 575"/>
                <a:gd name="T8" fmla="*/ 325 w 600"/>
                <a:gd name="T9" fmla="*/ 175 h 575"/>
                <a:gd name="T10" fmla="*/ 75 w 600"/>
                <a:gd name="T11" fmla="*/ 175 h 575"/>
                <a:gd name="T12" fmla="*/ 0 w 600"/>
                <a:gd name="T13" fmla="*/ 300 h 575"/>
                <a:gd name="T14" fmla="*/ 75 w 600"/>
                <a:gd name="T15" fmla="*/ 425 h 575"/>
                <a:gd name="T16" fmla="*/ 150 w 600"/>
                <a:gd name="T17" fmla="*/ 425 h 575"/>
                <a:gd name="T18" fmla="*/ 150 w 600"/>
                <a:gd name="T19" fmla="*/ 384 h 575"/>
                <a:gd name="T20" fmla="*/ 259 w 600"/>
                <a:gd name="T21" fmla="*/ 275 h 575"/>
                <a:gd name="T22" fmla="*/ 341 w 600"/>
                <a:gd name="T23" fmla="*/ 275 h 575"/>
                <a:gd name="T24" fmla="*/ 425 w 600"/>
                <a:gd name="T25" fmla="*/ 216 h 575"/>
                <a:gd name="T26" fmla="*/ 425 w 600"/>
                <a:gd name="T27" fmla="*/ 50 h 575"/>
                <a:gd name="T28" fmla="*/ 300 w 600"/>
                <a:gd name="T29" fmla="*/ 0 h 575"/>
                <a:gd name="T30" fmla="*/ 225 w 600"/>
                <a:gd name="T31" fmla="*/ 50 h 575"/>
                <a:gd name="T32" fmla="*/ 250 w 600"/>
                <a:gd name="T33" fmla="*/ 75 h 575"/>
                <a:gd name="T34" fmla="*/ 225 w 600"/>
                <a:gd name="T35" fmla="*/ 100 h 575"/>
                <a:gd name="T36" fmla="*/ 200 w 600"/>
                <a:gd name="T37" fmla="*/ 75 h 575"/>
                <a:gd name="T38" fmla="*/ 225 w 600"/>
                <a:gd name="T39" fmla="*/ 50 h 575"/>
                <a:gd name="T40" fmla="*/ 450 w 600"/>
                <a:gd name="T41" fmla="*/ 150 h 575"/>
                <a:gd name="T42" fmla="*/ 450 w 600"/>
                <a:gd name="T43" fmla="*/ 216 h 575"/>
                <a:gd name="T44" fmla="*/ 341 w 600"/>
                <a:gd name="T45" fmla="*/ 300 h 575"/>
                <a:gd name="T46" fmla="*/ 259 w 600"/>
                <a:gd name="T47" fmla="*/ 300 h 575"/>
                <a:gd name="T48" fmla="*/ 175 w 600"/>
                <a:gd name="T49" fmla="*/ 384 h 575"/>
                <a:gd name="T50" fmla="*/ 175 w 600"/>
                <a:gd name="T51" fmla="*/ 525 h 575"/>
                <a:gd name="T52" fmla="*/ 300 w 600"/>
                <a:gd name="T53" fmla="*/ 575 h 575"/>
                <a:gd name="T54" fmla="*/ 425 w 600"/>
                <a:gd name="T55" fmla="*/ 525 h 575"/>
                <a:gd name="T56" fmla="*/ 425 w 600"/>
                <a:gd name="T57" fmla="*/ 425 h 575"/>
                <a:gd name="T58" fmla="*/ 275 w 600"/>
                <a:gd name="T59" fmla="*/ 425 h 575"/>
                <a:gd name="T60" fmla="*/ 275 w 600"/>
                <a:gd name="T61" fmla="*/ 400 h 575"/>
                <a:gd name="T62" fmla="*/ 525 w 600"/>
                <a:gd name="T63" fmla="*/ 400 h 575"/>
                <a:gd name="T64" fmla="*/ 600 w 600"/>
                <a:gd name="T65" fmla="*/ 275 h 575"/>
                <a:gd name="T66" fmla="*/ 525 w 600"/>
                <a:gd name="T67" fmla="*/ 150 h 575"/>
                <a:gd name="T68" fmla="*/ 450 w 600"/>
                <a:gd name="T69" fmla="*/ 150 h 575"/>
                <a:gd name="T70" fmla="*/ 375 w 600"/>
                <a:gd name="T71" fmla="*/ 475 h 575"/>
                <a:gd name="T72" fmla="*/ 400 w 600"/>
                <a:gd name="T73" fmla="*/ 500 h 575"/>
                <a:gd name="T74" fmla="*/ 375 w 600"/>
                <a:gd name="T75" fmla="*/ 525 h 575"/>
                <a:gd name="T76" fmla="*/ 350 w 600"/>
                <a:gd name="T77" fmla="*/ 500 h 575"/>
                <a:gd name="T78" fmla="*/ 375 w 600"/>
                <a:gd name="T79" fmla="*/ 475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00" h="575">
                  <a:moveTo>
                    <a:pt x="300" y="0"/>
                  </a:moveTo>
                  <a:cubicBezTo>
                    <a:pt x="175" y="0"/>
                    <a:pt x="175" y="50"/>
                    <a:pt x="175" y="50"/>
                  </a:cubicBezTo>
                  <a:cubicBezTo>
                    <a:pt x="175" y="150"/>
                    <a:pt x="175" y="150"/>
                    <a:pt x="175" y="150"/>
                  </a:cubicBezTo>
                  <a:cubicBezTo>
                    <a:pt x="325" y="150"/>
                    <a:pt x="325" y="150"/>
                    <a:pt x="325" y="150"/>
                  </a:cubicBezTo>
                  <a:cubicBezTo>
                    <a:pt x="325" y="175"/>
                    <a:pt x="325" y="175"/>
                    <a:pt x="325" y="175"/>
                  </a:cubicBezTo>
                  <a:cubicBezTo>
                    <a:pt x="75" y="175"/>
                    <a:pt x="75" y="175"/>
                    <a:pt x="75" y="175"/>
                  </a:cubicBezTo>
                  <a:cubicBezTo>
                    <a:pt x="75" y="175"/>
                    <a:pt x="0" y="163"/>
                    <a:pt x="0" y="300"/>
                  </a:cubicBezTo>
                  <a:cubicBezTo>
                    <a:pt x="0" y="436"/>
                    <a:pt x="75" y="425"/>
                    <a:pt x="75" y="425"/>
                  </a:cubicBezTo>
                  <a:cubicBezTo>
                    <a:pt x="150" y="425"/>
                    <a:pt x="150" y="425"/>
                    <a:pt x="150" y="425"/>
                  </a:cubicBezTo>
                  <a:cubicBezTo>
                    <a:pt x="150" y="384"/>
                    <a:pt x="150" y="384"/>
                    <a:pt x="150" y="384"/>
                  </a:cubicBezTo>
                  <a:cubicBezTo>
                    <a:pt x="150" y="324"/>
                    <a:pt x="199" y="275"/>
                    <a:pt x="259" y="275"/>
                  </a:cubicBezTo>
                  <a:cubicBezTo>
                    <a:pt x="341" y="275"/>
                    <a:pt x="341" y="275"/>
                    <a:pt x="341" y="275"/>
                  </a:cubicBezTo>
                  <a:cubicBezTo>
                    <a:pt x="387" y="275"/>
                    <a:pt x="425" y="262"/>
                    <a:pt x="425" y="216"/>
                  </a:cubicBezTo>
                  <a:cubicBezTo>
                    <a:pt x="425" y="50"/>
                    <a:pt x="425" y="50"/>
                    <a:pt x="425" y="50"/>
                  </a:cubicBezTo>
                  <a:cubicBezTo>
                    <a:pt x="425" y="50"/>
                    <a:pt x="425" y="0"/>
                    <a:pt x="300" y="0"/>
                  </a:cubicBezTo>
                  <a:close/>
                  <a:moveTo>
                    <a:pt x="225" y="50"/>
                  </a:moveTo>
                  <a:cubicBezTo>
                    <a:pt x="239" y="50"/>
                    <a:pt x="250" y="61"/>
                    <a:pt x="250" y="75"/>
                  </a:cubicBezTo>
                  <a:cubicBezTo>
                    <a:pt x="250" y="89"/>
                    <a:pt x="239" y="100"/>
                    <a:pt x="225" y="100"/>
                  </a:cubicBezTo>
                  <a:cubicBezTo>
                    <a:pt x="211" y="100"/>
                    <a:pt x="200" y="89"/>
                    <a:pt x="200" y="75"/>
                  </a:cubicBezTo>
                  <a:cubicBezTo>
                    <a:pt x="200" y="61"/>
                    <a:pt x="211" y="50"/>
                    <a:pt x="225" y="50"/>
                  </a:cubicBezTo>
                  <a:close/>
                  <a:moveTo>
                    <a:pt x="450" y="150"/>
                  </a:moveTo>
                  <a:cubicBezTo>
                    <a:pt x="450" y="216"/>
                    <a:pt x="450" y="216"/>
                    <a:pt x="450" y="216"/>
                  </a:cubicBezTo>
                  <a:cubicBezTo>
                    <a:pt x="450" y="276"/>
                    <a:pt x="401" y="300"/>
                    <a:pt x="341" y="300"/>
                  </a:cubicBezTo>
                  <a:cubicBezTo>
                    <a:pt x="259" y="300"/>
                    <a:pt x="259" y="300"/>
                    <a:pt x="259" y="300"/>
                  </a:cubicBezTo>
                  <a:cubicBezTo>
                    <a:pt x="213" y="300"/>
                    <a:pt x="175" y="338"/>
                    <a:pt x="175" y="384"/>
                  </a:cubicBezTo>
                  <a:cubicBezTo>
                    <a:pt x="175" y="525"/>
                    <a:pt x="175" y="525"/>
                    <a:pt x="175" y="525"/>
                  </a:cubicBezTo>
                  <a:cubicBezTo>
                    <a:pt x="175" y="525"/>
                    <a:pt x="177" y="575"/>
                    <a:pt x="300" y="575"/>
                  </a:cubicBezTo>
                  <a:cubicBezTo>
                    <a:pt x="423" y="575"/>
                    <a:pt x="425" y="525"/>
                    <a:pt x="425" y="525"/>
                  </a:cubicBezTo>
                  <a:cubicBezTo>
                    <a:pt x="425" y="425"/>
                    <a:pt x="425" y="425"/>
                    <a:pt x="425" y="425"/>
                  </a:cubicBezTo>
                  <a:cubicBezTo>
                    <a:pt x="275" y="425"/>
                    <a:pt x="275" y="425"/>
                    <a:pt x="275" y="425"/>
                  </a:cubicBezTo>
                  <a:cubicBezTo>
                    <a:pt x="275" y="400"/>
                    <a:pt x="275" y="400"/>
                    <a:pt x="275" y="400"/>
                  </a:cubicBezTo>
                  <a:cubicBezTo>
                    <a:pt x="525" y="400"/>
                    <a:pt x="525" y="400"/>
                    <a:pt x="525" y="400"/>
                  </a:cubicBezTo>
                  <a:cubicBezTo>
                    <a:pt x="525" y="400"/>
                    <a:pt x="600" y="413"/>
                    <a:pt x="600" y="275"/>
                  </a:cubicBezTo>
                  <a:cubicBezTo>
                    <a:pt x="600" y="137"/>
                    <a:pt x="525" y="150"/>
                    <a:pt x="525" y="150"/>
                  </a:cubicBezTo>
                  <a:lnTo>
                    <a:pt x="450" y="150"/>
                  </a:lnTo>
                  <a:close/>
                  <a:moveTo>
                    <a:pt x="375" y="475"/>
                  </a:moveTo>
                  <a:cubicBezTo>
                    <a:pt x="389" y="475"/>
                    <a:pt x="400" y="486"/>
                    <a:pt x="400" y="500"/>
                  </a:cubicBezTo>
                  <a:cubicBezTo>
                    <a:pt x="400" y="514"/>
                    <a:pt x="389" y="525"/>
                    <a:pt x="375" y="525"/>
                  </a:cubicBezTo>
                  <a:cubicBezTo>
                    <a:pt x="361" y="525"/>
                    <a:pt x="350" y="514"/>
                    <a:pt x="350" y="500"/>
                  </a:cubicBezTo>
                  <a:cubicBezTo>
                    <a:pt x="350" y="486"/>
                    <a:pt x="361" y="475"/>
                    <a:pt x="375" y="4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18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/>
          <p:cNvCxnSpPr/>
          <p:nvPr userDrawn="1"/>
        </p:nvCxnSpPr>
        <p:spPr>
          <a:xfrm>
            <a:off x="0" y="702856"/>
            <a:ext cx="12192000" cy="0"/>
          </a:xfrm>
          <a:prstGeom prst="line">
            <a:avLst/>
          </a:prstGeom>
          <a:ln w="38100">
            <a:solidFill>
              <a:schemeClr val="accent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 userDrawn="1"/>
        </p:nvCxnSpPr>
        <p:spPr>
          <a:xfrm>
            <a:off x="0" y="774864"/>
            <a:ext cx="12192000" cy="0"/>
          </a:xfrm>
          <a:prstGeom prst="line">
            <a:avLst/>
          </a:prstGeom>
          <a:ln w="38100">
            <a:solidFill>
              <a:schemeClr val="accent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 descr="文本&#10;&#10;描述已自动生成"/>
          <p:cNvPicPr>
            <a:picLocks noChangeAspect="1"/>
          </p:cNvPicPr>
          <p:nvPr userDrawn="1"/>
        </p:nvPicPr>
        <p:blipFill>
          <a:blip r:embed="rId3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6872" y="-77489"/>
            <a:ext cx="2580885" cy="973017"/>
          </a:xfrm>
          <a:prstGeom prst="rect">
            <a:avLst/>
          </a:prstGeom>
        </p:spPr>
      </p:pic>
      <p:grpSp>
        <p:nvGrpSpPr>
          <p:cNvPr id="25" name="Group 4"/>
          <p:cNvGrpSpPr>
            <a:grpSpLocks noChangeAspect="1"/>
          </p:cNvGrpSpPr>
          <p:nvPr userDrawn="1"/>
        </p:nvGrpSpPr>
        <p:grpSpPr bwMode="auto">
          <a:xfrm>
            <a:off x="458101" y="125771"/>
            <a:ext cx="525306" cy="504000"/>
            <a:chOff x="3125" y="1474"/>
            <a:chExt cx="1430" cy="1372"/>
          </a:xfrm>
        </p:grpSpPr>
        <p:sp>
          <p:nvSpPr>
            <p:cNvPr id="26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3125" y="1474"/>
              <a:ext cx="1430" cy="13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7" name="Freeform 5"/>
            <p:cNvSpPr>
              <a:spLocks noEditPoints="1"/>
            </p:cNvSpPr>
            <p:nvPr userDrawn="1"/>
          </p:nvSpPr>
          <p:spPr bwMode="auto">
            <a:xfrm>
              <a:off x="3127" y="1474"/>
              <a:ext cx="1430" cy="1370"/>
            </a:xfrm>
            <a:custGeom>
              <a:avLst/>
              <a:gdLst>
                <a:gd name="T0" fmla="*/ 300 w 600"/>
                <a:gd name="T1" fmla="*/ 0 h 575"/>
                <a:gd name="T2" fmla="*/ 175 w 600"/>
                <a:gd name="T3" fmla="*/ 50 h 575"/>
                <a:gd name="T4" fmla="*/ 175 w 600"/>
                <a:gd name="T5" fmla="*/ 150 h 575"/>
                <a:gd name="T6" fmla="*/ 325 w 600"/>
                <a:gd name="T7" fmla="*/ 150 h 575"/>
                <a:gd name="T8" fmla="*/ 325 w 600"/>
                <a:gd name="T9" fmla="*/ 175 h 575"/>
                <a:gd name="T10" fmla="*/ 75 w 600"/>
                <a:gd name="T11" fmla="*/ 175 h 575"/>
                <a:gd name="T12" fmla="*/ 0 w 600"/>
                <a:gd name="T13" fmla="*/ 300 h 575"/>
                <a:gd name="T14" fmla="*/ 75 w 600"/>
                <a:gd name="T15" fmla="*/ 425 h 575"/>
                <a:gd name="T16" fmla="*/ 150 w 600"/>
                <a:gd name="T17" fmla="*/ 425 h 575"/>
                <a:gd name="T18" fmla="*/ 150 w 600"/>
                <a:gd name="T19" fmla="*/ 384 h 575"/>
                <a:gd name="T20" fmla="*/ 259 w 600"/>
                <a:gd name="T21" fmla="*/ 275 h 575"/>
                <a:gd name="T22" fmla="*/ 341 w 600"/>
                <a:gd name="T23" fmla="*/ 275 h 575"/>
                <a:gd name="T24" fmla="*/ 425 w 600"/>
                <a:gd name="T25" fmla="*/ 216 h 575"/>
                <a:gd name="T26" fmla="*/ 425 w 600"/>
                <a:gd name="T27" fmla="*/ 50 h 575"/>
                <a:gd name="T28" fmla="*/ 300 w 600"/>
                <a:gd name="T29" fmla="*/ 0 h 575"/>
                <a:gd name="T30" fmla="*/ 225 w 600"/>
                <a:gd name="T31" fmla="*/ 50 h 575"/>
                <a:gd name="T32" fmla="*/ 250 w 600"/>
                <a:gd name="T33" fmla="*/ 75 h 575"/>
                <a:gd name="T34" fmla="*/ 225 w 600"/>
                <a:gd name="T35" fmla="*/ 100 h 575"/>
                <a:gd name="T36" fmla="*/ 200 w 600"/>
                <a:gd name="T37" fmla="*/ 75 h 575"/>
                <a:gd name="T38" fmla="*/ 225 w 600"/>
                <a:gd name="T39" fmla="*/ 50 h 575"/>
                <a:gd name="T40" fmla="*/ 450 w 600"/>
                <a:gd name="T41" fmla="*/ 150 h 575"/>
                <a:gd name="T42" fmla="*/ 450 w 600"/>
                <a:gd name="T43" fmla="*/ 216 h 575"/>
                <a:gd name="T44" fmla="*/ 341 w 600"/>
                <a:gd name="T45" fmla="*/ 300 h 575"/>
                <a:gd name="T46" fmla="*/ 259 w 600"/>
                <a:gd name="T47" fmla="*/ 300 h 575"/>
                <a:gd name="T48" fmla="*/ 175 w 600"/>
                <a:gd name="T49" fmla="*/ 384 h 575"/>
                <a:gd name="T50" fmla="*/ 175 w 600"/>
                <a:gd name="T51" fmla="*/ 525 h 575"/>
                <a:gd name="T52" fmla="*/ 300 w 600"/>
                <a:gd name="T53" fmla="*/ 575 h 575"/>
                <a:gd name="T54" fmla="*/ 425 w 600"/>
                <a:gd name="T55" fmla="*/ 525 h 575"/>
                <a:gd name="T56" fmla="*/ 425 w 600"/>
                <a:gd name="T57" fmla="*/ 425 h 575"/>
                <a:gd name="T58" fmla="*/ 275 w 600"/>
                <a:gd name="T59" fmla="*/ 425 h 575"/>
                <a:gd name="T60" fmla="*/ 275 w 600"/>
                <a:gd name="T61" fmla="*/ 400 h 575"/>
                <a:gd name="T62" fmla="*/ 525 w 600"/>
                <a:gd name="T63" fmla="*/ 400 h 575"/>
                <a:gd name="T64" fmla="*/ 600 w 600"/>
                <a:gd name="T65" fmla="*/ 275 h 575"/>
                <a:gd name="T66" fmla="*/ 525 w 600"/>
                <a:gd name="T67" fmla="*/ 150 h 575"/>
                <a:gd name="T68" fmla="*/ 450 w 600"/>
                <a:gd name="T69" fmla="*/ 150 h 575"/>
                <a:gd name="T70" fmla="*/ 375 w 600"/>
                <a:gd name="T71" fmla="*/ 475 h 575"/>
                <a:gd name="T72" fmla="*/ 400 w 600"/>
                <a:gd name="T73" fmla="*/ 500 h 575"/>
                <a:gd name="T74" fmla="*/ 375 w 600"/>
                <a:gd name="T75" fmla="*/ 525 h 575"/>
                <a:gd name="T76" fmla="*/ 350 w 600"/>
                <a:gd name="T77" fmla="*/ 500 h 575"/>
                <a:gd name="T78" fmla="*/ 375 w 600"/>
                <a:gd name="T79" fmla="*/ 475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00" h="575">
                  <a:moveTo>
                    <a:pt x="300" y="0"/>
                  </a:moveTo>
                  <a:cubicBezTo>
                    <a:pt x="175" y="0"/>
                    <a:pt x="175" y="50"/>
                    <a:pt x="175" y="50"/>
                  </a:cubicBezTo>
                  <a:cubicBezTo>
                    <a:pt x="175" y="150"/>
                    <a:pt x="175" y="150"/>
                    <a:pt x="175" y="150"/>
                  </a:cubicBezTo>
                  <a:cubicBezTo>
                    <a:pt x="325" y="150"/>
                    <a:pt x="325" y="150"/>
                    <a:pt x="325" y="150"/>
                  </a:cubicBezTo>
                  <a:cubicBezTo>
                    <a:pt x="325" y="175"/>
                    <a:pt x="325" y="175"/>
                    <a:pt x="325" y="175"/>
                  </a:cubicBezTo>
                  <a:cubicBezTo>
                    <a:pt x="75" y="175"/>
                    <a:pt x="75" y="175"/>
                    <a:pt x="75" y="175"/>
                  </a:cubicBezTo>
                  <a:cubicBezTo>
                    <a:pt x="75" y="175"/>
                    <a:pt x="0" y="163"/>
                    <a:pt x="0" y="300"/>
                  </a:cubicBezTo>
                  <a:cubicBezTo>
                    <a:pt x="0" y="436"/>
                    <a:pt x="75" y="425"/>
                    <a:pt x="75" y="425"/>
                  </a:cubicBezTo>
                  <a:cubicBezTo>
                    <a:pt x="150" y="425"/>
                    <a:pt x="150" y="425"/>
                    <a:pt x="150" y="425"/>
                  </a:cubicBezTo>
                  <a:cubicBezTo>
                    <a:pt x="150" y="384"/>
                    <a:pt x="150" y="384"/>
                    <a:pt x="150" y="384"/>
                  </a:cubicBezTo>
                  <a:cubicBezTo>
                    <a:pt x="150" y="324"/>
                    <a:pt x="199" y="275"/>
                    <a:pt x="259" y="275"/>
                  </a:cubicBezTo>
                  <a:cubicBezTo>
                    <a:pt x="341" y="275"/>
                    <a:pt x="341" y="275"/>
                    <a:pt x="341" y="275"/>
                  </a:cubicBezTo>
                  <a:cubicBezTo>
                    <a:pt x="387" y="275"/>
                    <a:pt x="425" y="262"/>
                    <a:pt x="425" y="216"/>
                  </a:cubicBezTo>
                  <a:cubicBezTo>
                    <a:pt x="425" y="50"/>
                    <a:pt x="425" y="50"/>
                    <a:pt x="425" y="50"/>
                  </a:cubicBezTo>
                  <a:cubicBezTo>
                    <a:pt x="425" y="50"/>
                    <a:pt x="425" y="0"/>
                    <a:pt x="300" y="0"/>
                  </a:cubicBezTo>
                  <a:close/>
                  <a:moveTo>
                    <a:pt x="225" y="50"/>
                  </a:moveTo>
                  <a:cubicBezTo>
                    <a:pt x="239" y="50"/>
                    <a:pt x="250" y="61"/>
                    <a:pt x="250" y="75"/>
                  </a:cubicBezTo>
                  <a:cubicBezTo>
                    <a:pt x="250" y="89"/>
                    <a:pt x="239" y="100"/>
                    <a:pt x="225" y="100"/>
                  </a:cubicBezTo>
                  <a:cubicBezTo>
                    <a:pt x="211" y="100"/>
                    <a:pt x="200" y="89"/>
                    <a:pt x="200" y="75"/>
                  </a:cubicBezTo>
                  <a:cubicBezTo>
                    <a:pt x="200" y="61"/>
                    <a:pt x="211" y="50"/>
                    <a:pt x="225" y="50"/>
                  </a:cubicBezTo>
                  <a:close/>
                  <a:moveTo>
                    <a:pt x="450" y="150"/>
                  </a:moveTo>
                  <a:cubicBezTo>
                    <a:pt x="450" y="216"/>
                    <a:pt x="450" y="216"/>
                    <a:pt x="450" y="216"/>
                  </a:cubicBezTo>
                  <a:cubicBezTo>
                    <a:pt x="450" y="276"/>
                    <a:pt x="401" y="300"/>
                    <a:pt x="341" y="300"/>
                  </a:cubicBezTo>
                  <a:cubicBezTo>
                    <a:pt x="259" y="300"/>
                    <a:pt x="259" y="300"/>
                    <a:pt x="259" y="300"/>
                  </a:cubicBezTo>
                  <a:cubicBezTo>
                    <a:pt x="213" y="300"/>
                    <a:pt x="175" y="338"/>
                    <a:pt x="175" y="384"/>
                  </a:cubicBezTo>
                  <a:cubicBezTo>
                    <a:pt x="175" y="525"/>
                    <a:pt x="175" y="525"/>
                    <a:pt x="175" y="525"/>
                  </a:cubicBezTo>
                  <a:cubicBezTo>
                    <a:pt x="175" y="525"/>
                    <a:pt x="177" y="575"/>
                    <a:pt x="300" y="575"/>
                  </a:cubicBezTo>
                  <a:cubicBezTo>
                    <a:pt x="423" y="575"/>
                    <a:pt x="425" y="525"/>
                    <a:pt x="425" y="525"/>
                  </a:cubicBezTo>
                  <a:cubicBezTo>
                    <a:pt x="425" y="425"/>
                    <a:pt x="425" y="425"/>
                    <a:pt x="425" y="425"/>
                  </a:cubicBezTo>
                  <a:cubicBezTo>
                    <a:pt x="275" y="425"/>
                    <a:pt x="275" y="425"/>
                    <a:pt x="275" y="425"/>
                  </a:cubicBezTo>
                  <a:cubicBezTo>
                    <a:pt x="275" y="400"/>
                    <a:pt x="275" y="400"/>
                    <a:pt x="275" y="400"/>
                  </a:cubicBezTo>
                  <a:cubicBezTo>
                    <a:pt x="525" y="400"/>
                    <a:pt x="525" y="400"/>
                    <a:pt x="525" y="400"/>
                  </a:cubicBezTo>
                  <a:cubicBezTo>
                    <a:pt x="525" y="400"/>
                    <a:pt x="600" y="413"/>
                    <a:pt x="600" y="275"/>
                  </a:cubicBezTo>
                  <a:cubicBezTo>
                    <a:pt x="600" y="137"/>
                    <a:pt x="525" y="150"/>
                    <a:pt x="525" y="150"/>
                  </a:cubicBezTo>
                  <a:lnTo>
                    <a:pt x="450" y="150"/>
                  </a:lnTo>
                  <a:close/>
                  <a:moveTo>
                    <a:pt x="375" y="475"/>
                  </a:moveTo>
                  <a:cubicBezTo>
                    <a:pt x="389" y="475"/>
                    <a:pt x="400" y="486"/>
                    <a:pt x="400" y="500"/>
                  </a:cubicBezTo>
                  <a:cubicBezTo>
                    <a:pt x="400" y="514"/>
                    <a:pt x="389" y="525"/>
                    <a:pt x="375" y="525"/>
                  </a:cubicBezTo>
                  <a:cubicBezTo>
                    <a:pt x="361" y="525"/>
                    <a:pt x="350" y="514"/>
                    <a:pt x="350" y="500"/>
                  </a:cubicBezTo>
                  <a:cubicBezTo>
                    <a:pt x="350" y="486"/>
                    <a:pt x="361" y="475"/>
                    <a:pt x="375" y="4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30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/>
          <p:cNvCxnSpPr/>
          <p:nvPr userDrawn="1"/>
        </p:nvCxnSpPr>
        <p:spPr>
          <a:xfrm>
            <a:off x="0" y="702856"/>
            <a:ext cx="12192000" cy="0"/>
          </a:xfrm>
          <a:prstGeom prst="line">
            <a:avLst/>
          </a:prstGeom>
          <a:ln w="38100">
            <a:solidFill>
              <a:schemeClr val="accent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 userDrawn="1"/>
        </p:nvCxnSpPr>
        <p:spPr>
          <a:xfrm>
            <a:off x="0" y="774864"/>
            <a:ext cx="12192000" cy="0"/>
          </a:xfrm>
          <a:prstGeom prst="line">
            <a:avLst/>
          </a:prstGeom>
          <a:ln w="38100">
            <a:solidFill>
              <a:schemeClr val="accent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 descr="文本&#10;&#10;描述已自动生成"/>
          <p:cNvPicPr>
            <a:picLocks noChangeAspect="1"/>
          </p:cNvPicPr>
          <p:nvPr userDrawn="1"/>
        </p:nvPicPr>
        <p:blipFill>
          <a:blip r:embed="rId3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6872" y="-77489"/>
            <a:ext cx="2580885" cy="973017"/>
          </a:xfrm>
          <a:prstGeom prst="rect">
            <a:avLst/>
          </a:prstGeom>
        </p:spPr>
      </p:pic>
      <p:grpSp>
        <p:nvGrpSpPr>
          <p:cNvPr id="25" name="Group 4"/>
          <p:cNvGrpSpPr>
            <a:grpSpLocks noChangeAspect="1"/>
          </p:cNvGrpSpPr>
          <p:nvPr userDrawn="1"/>
        </p:nvGrpSpPr>
        <p:grpSpPr bwMode="auto">
          <a:xfrm>
            <a:off x="458101" y="125771"/>
            <a:ext cx="525306" cy="504000"/>
            <a:chOff x="3125" y="1474"/>
            <a:chExt cx="1430" cy="1372"/>
          </a:xfrm>
        </p:grpSpPr>
        <p:sp>
          <p:nvSpPr>
            <p:cNvPr id="26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3125" y="1474"/>
              <a:ext cx="1430" cy="13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7" name="Freeform 5"/>
            <p:cNvSpPr>
              <a:spLocks noEditPoints="1"/>
            </p:cNvSpPr>
            <p:nvPr userDrawn="1"/>
          </p:nvSpPr>
          <p:spPr bwMode="auto">
            <a:xfrm>
              <a:off x="3127" y="1474"/>
              <a:ext cx="1430" cy="1370"/>
            </a:xfrm>
            <a:custGeom>
              <a:avLst/>
              <a:gdLst>
                <a:gd name="T0" fmla="*/ 300 w 600"/>
                <a:gd name="T1" fmla="*/ 0 h 575"/>
                <a:gd name="T2" fmla="*/ 175 w 600"/>
                <a:gd name="T3" fmla="*/ 50 h 575"/>
                <a:gd name="T4" fmla="*/ 175 w 600"/>
                <a:gd name="T5" fmla="*/ 150 h 575"/>
                <a:gd name="T6" fmla="*/ 325 w 600"/>
                <a:gd name="T7" fmla="*/ 150 h 575"/>
                <a:gd name="T8" fmla="*/ 325 w 600"/>
                <a:gd name="T9" fmla="*/ 175 h 575"/>
                <a:gd name="T10" fmla="*/ 75 w 600"/>
                <a:gd name="T11" fmla="*/ 175 h 575"/>
                <a:gd name="T12" fmla="*/ 0 w 600"/>
                <a:gd name="T13" fmla="*/ 300 h 575"/>
                <a:gd name="T14" fmla="*/ 75 w 600"/>
                <a:gd name="T15" fmla="*/ 425 h 575"/>
                <a:gd name="T16" fmla="*/ 150 w 600"/>
                <a:gd name="T17" fmla="*/ 425 h 575"/>
                <a:gd name="T18" fmla="*/ 150 w 600"/>
                <a:gd name="T19" fmla="*/ 384 h 575"/>
                <a:gd name="T20" fmla="*/ 259 w 600"/>
                <a:gd name="T21" fmla="*/ 275 h 575"/>
                <a:gd name="T22" fmla="*/ 341 w 600"/>
                <a:gd name="T23" fmla="*/ 275 h 575"/>
                <a:gd name="T24" fmla="*/ 425 w 600"/>
                <a:gd name="T25" fmla="*/ 216 h 575"/>
                <a:gd name="T26" fmla="*/ 425 w 600"/>
                <a:gd name="T27" fmla="*/ 50 h 575"/>
                <a:gd name="T28" fmla="*/ 300 w 600"/>
                <a:gd name="T29" fmla="*/ 0 h 575"/>
                <a:gd name="T30" fmla="*/ 225 w 600"/>
                <a:gd name="T31" fmla="*/ 50 h 575"/>
                <a:gd name="T32" fmla="*/ 250 w 600"/>
                <a:gd name="T33" fmla="*/ 75 h 575"/>
                <a:gd name="T34" fmla="*/ 225 w 600"/>
                <a:gd name="T35" fmla="*/ 100 h 575"/>
                <a:gd name="T36" fmla="*/ 200 w 600"/>
                <a:gd name="T37" fmla="*/ 75 h 575"/>
                <a:gd name="T38" fmla="*/ 225 w 600"/>
                <a:gd name="T39" fmla="*/ 50 h 575"/>
                <a:gd name="T40" fmla="*/ 450 w 600"/>
                <a:gd name="T41" fmla="*/ 150 h 575"/>
                <a:gd name="T42" fmla="*/ 450 w 600"/>
                <a:gd name="T43" fmla="*/ 216 h 575"/>
                <a:gd name="T44" fmla="*/ 341 w 600"/>
                <a:gd name="T45" fmla="*/ 300 h 575"/>
                <a:gd name="T46" fmla="*/ 259 w 600"/>
                <a:gd name="T47" fmla="*/ 300 h 575"/>
                <a:gd name="T48" fmla="*/ 175 w 600"/>
                <a:gd name="T49" fmla="*/ 384 h 575"/>
                <a:gd name="T50" fmla="*/ 175 w 600"/>
                <a:gd name="T51" fmla="*/ 525 h 575"/>
                <a:gd name="T52" fmla="*/ 300 w 600"/>
                <a:gd name="T53" fmla="*/ 575 h 575"/>
                <a:gd name="T54" fmla="*/ 425 w 600"/>
                <a:gd name="T55" fmla="*/ 525 h 575"/>
                <a:gd name="T56" fmla="*/ 425 w 600"/>
                <a:gd name="T57" fmla="*/ 425 h 575"/>
                <a:gd name="T58" fmla="*/ 275 w 600"/>
                <a:gd name="T59" fmla="*/ 425 h 575"/>
                <a:gd name="T60" fmla="*/ 275 w 600"/>
                <a:gd name="T61" fmla="*/ 400 h 575"/>
                <a:gd name="T62" fmla="*/ 525 w 600"/>
                <a:gd name="T63" fmla="*/ 400 h 575"/>
                <a:gd name="T64" fmla="*/ 600 w 600"/>
                <a:gd name="T65" fmla="*/ 275 h 575"/>
                <a:gd name="T66" fmla="*/ 525 w 600"/>
                <a:gd name="T67" fmla="*/ 150 h 575"/>
                <a:gd name="T68" fmla="*/ 450 w 600"/>
                <a:gd name="T69" fmla="*/ 150 h 575"/>
                <a:gd name="T70" fmla="*/ 375 w 600"/>
                <a:gd name="T71" fmla="*/ 475 h 575"/>
                <a:gd name="T72" fmla="*/ 400 w 600"/>
                <a:gd name="T73" fmla="*/ 500 h 575"/>
                <a:gd name="T74" fmla="*/ 375 w 600"/>
                <a:gd name="T75" fmla="*/ 525 h 575"/>
                <a:gd name="T76" fmla="*/ 350 w 600"/>
                <a:gd name="T77" fmla="*/ 500 h 575"/>
                <a:gd name="T78" fmla="*/ 375 w 600"/>
                <a:gd name="T79" fmla="*/ 475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00" h="575">
                  <a:moveTo>
                    <a:pt x="300" y="0"/>
                  </a:moveTo>
                  <a:cubicBezTo>
                    <a:pt x="175" y="0"/>
                    <a:pt x="175" y="50"/>
                    <a:pt x="175" y="50"/>
                  </a:cubicBezTo>
                  <a:cubicBezTo>
                    <a:pt x="175" y="150"/>
                    <a:pt x="175" y="150"/>
                    <a:pt x="175" y="150"/>
                  </a:cubicBezTo>
                  <a:cubicBezTo>
                    <a:pt x="325" y="150"/>
                    <a:pt x="325" y="150"/>
                    <a:pt x="325" y="150"/>
                  </a:cubicBezTo>
                  <a:cubicBezTo>
                    <a:pt x="325" y="175"/>
                    <a:pt x="325" y="175"/>
                    <a:pt x="325" y="175"/>
                  </a:cubicBezTo>
                  <a:cubicBezTo>
                    <a:pt x="75" y="175"/>
                    <a:pt x="75" y="175"/>
                    <a:pt x="75" y="175"/>
                  </a:cubicBezTo>
                  <a:cubicBezTo>
                    <a:pt x="75" y="175"/>
                    <a:pt x="0" y="163"/>
                    <a:pt x="0" y="300"/>
                  </a:cubicBezTo>
                  <a:cubicBezTo>
                    <a:pt x="0" y="436"/>
                    <a:pt x="75" y="425"/>
                    <a:pt x="75" y="425"/>
                  </a:cubicBezTo>
                  <a:cubicBezTo>
                    <a:pt x="150" y="425"/>
                    <a:pt x="150" y="425"/>
                    <a:pt x="150" y="425"/>
                  </a:cubicBezTo>
                  <a:cubicBezTo>
                    <a:pt x="150" y="384"/>
                    <a:pt x="150" y="384"/>
                    <a:pt x="150" y="384"/>
                  </a:cubicBezTo>
                  <a:cubicBezTo>
                    <a:pt x="150" y="324"/>
                    <a:pt x="199" y="275"/>
                    <a:pt x="259" y="275"/>
                  </a:cubicBezTo>
                  <a:cubicBezTo>
                    <a:pt x="341" y="275"/>
                    <a:pt x="341" y="275"/>
                    <a:pt x="341" y="275"/>
                  </a:cubicBezTo>
                  <a:cubicBezTo>
                    <a:pt x="387" y="275"/>
                    <a:pt x="425" y="262"/>
                    <a:pt x="425" y="216"/>
                  </a:cubicBezTo>
                  <a:cubicBezTo>
                    <a:pt x="425" y="50"/>
                    <a:pt x="425" y="50"/>
                    <a:pt x="425" y="50"/>
                  </a:cubicBezTo>
                  <a:cubicBezTo>
                    <a:pt x="425" y="50"/>
                    <a:pt x="425" y="0"/>
                    <a:pt x="300" y="0"/>
                  </a:cubicBezTo>
                  <a:close/>
                  <a:moveTo>
                    <a:pt x="225" y="50"/>
                  </a:moveTo>
                  <a:cubicBezTo>
                    <a:pt x="239" y="50"/>
                    <a:pt x="250" y="61"/>
                    <a:pt x="250" y="75"/>
                  </a:cubicBezTo>
                  <a:cubicBezTo>
                    <a:pt x="250" y="89"/>
                    <a:pt x="239" y="100"/>
                    <a:pt x="225" y="100"/>
                  </a:cubicBezTo>
                  <a:cubicBezTo>
                    <a:pt x="211" y="100"/>
                    <a:pt x="200" y="89"/>
                    <a:pt x="200" y="75"/>
                  </a:cubicBezTo>
                  <a:cubicBezTo>
                    <a:pt x="200" y="61"/>
                    <a:pt x="211" y="50"/>
                    <a:pt x="225" y="50"/>
                  </a:cubicBezTo>
                  <a:close/>
                  <a:moveTo>
                    <a:pt x="450" y="150"/>
                  </a:moveTo>
                  <a:cubicBezTo>
                    <a:pt x="450" y="216"/>
                    <a:pt x="450" y="216"/>
                    <a:pt x="450" y="216"/>
                  </a:cubicBezTo>
                  <a:cubicBezTo>
                    <a:pt x="450" y="276"/>
                    <a:pt x="401" y="300"/>
                    <a:pt x="341" y="300"/>
                  </a:cubicBezTo>
                  <a:cubicBezTo>
                    <a:pt x="259" y="300"/>
                    <a:pt x="259" y="300"/>
                    <a:pt x="259" y="300"/>
                  </a:cubicBezTo>
                  <a:cubicBezTo>
                    <a:pt x="213" y="300"/>
                    <a:pt x="175" y="338"/>
                    <a:pt x="175" y="384"/>
                  </a:cubicBezTo>
                  <a:cubicBezTo>
                    <a:pt x="175" y="525"/>
                    <a:pt x="175" y="525"/>
                    <a:pt x="175" y="525"/>
                  </a:cubicBezTo>
                  <a:cubicBezTo>
                    <a:pt x="175" y="525"/>
                    <a:pt x="177" y="575"/>
                    <a:pt x="300" y="575"/>
                  </a:cubicBezTo>
                  <a:cubicBezTo>
                    <a:pt x="423" y="575"/>
                    <a:pt x="425" y="525"/>
                    <a:pt x="425" y="525"/>
                  </a:cubicBezTo>
                  <a:cubicBezTo>
                    <a:pt x="425" y="425"/>
                    <a:pt x="425" y="425"/>
                    <a:pt x="425" y="425"/>
                  </a:cubicBezTo>
                  <a:cubicBezTo>
                    <a:pt x="275" y="425"/>
                    <a:pt x="275" y="425"/>
                    <a:pt x="275" y="425"/>
                  </a:cubicBezTo>
                  <a:cubicBezTo>
                    <a:pt x="275" y="400"/>
                    <a:pt x="275" y="400"/>
                    <a:pt x="275" y="400"/>
                  </a:cubicBezTo>
                  <a:cubicBezTo>
                    <a:pt x="525" y="400"/>
                    <a:pt x="525" y="400"/>
                    <a:pt x="525" y="400"/>
                  </a:cubicBezTo>
                  <a:cubicBezTo>
                    <a:pt x="525" y="400"/>
                    <a:pt x="600" y="413"/>
                    <a:pt x="600" y="275"/>
                  </a:cubicBezTo>
                  <a:cubicBezTo>
                    <a:pt x="600" y="137"/>
                    <a:pt x="525" y="150"/>
                    <a:pt x="525" y="150"/>
                  </a:cubicBezTo>
                  <a:lnTo>
                    <a:pt x="450" y="150"/>
                  </a:lnTo>
                  <a:close/>
                  <a:moveTo>
                    <a:pt x="375" y="475"/>
                  </a:moveTo>
                  <a:cubicBezTo>
                    <a:pt x="389" y="475"/>
                    <a:pt x="400" y="486"/>
                    <a:pt x="400" y="500"/>
                  </a:cubicBezTo>
                  <a:cubicBezTo>
                    <a:pt x="400" y="514"/>
                    <a:pt x="389" y="525"/>
                    <a:pt x="375" y="525"/>
                  </a:cubicBezTo>
                  <a:cubicBezTo>
                    <a:pt x="361" y="525"/>
                    <a:pt x="350" y="514"/>
                    <a:pt x="350" y="500"/>
                  </a:cubicBezTo>
                  <a:cubicBezTo>
                    <a:pt x="350" y="486"/>
                    <a:pt x="361" y="475"/>
                    <a:pt x="375" y="4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2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/>
          <p:cNvCxnSpPr/>
          <p:nvPr userDrawn="1"/>
        </p:nvCxnSpPr>
        <p:spPr>
          <a:xfrm>
            <a:off x="0" y="702856"/>
            <a:ext cx="12192000" cy="0"/>
          </a:xfrm>
          <a:prstGeom prst="line">
            <a:avLst/>
          </a:prstGeom>
          <a:ln w="38100">
            <a:solidFill>
              <a:schemeClr val="accent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 userDrawn="1"/>
        </p:nvCxnSpPr>
        <p:spPr>
          <a:xfrm>
            <a:off x="0" y="774864"/>
            <a:ext cx="12192000" cy="0"/>
          </a:xfrm>
          <a:prstGeom prst="line">
            <a:avLst/>
          </a:prstGeom>
          <a:ln w="38100">
            <a:solidFill>
              <a:schemeClr val="accent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 descr="文本&#10;&#10;描述已自动生成"/>
          <p:cNvPicPr>
            <a:picLocks noChangeAspect="1"/>
          </p:cNvPicPr>
          <p:nvPr userDrawn="1"/>
        </p:nvPicPr>
        <p:blipFill>
          <a:blip r:embed="rId3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6872" y="-77489"/>
            <a:ext cx="2580885" cy="973017"/>
          </a:xfrm>
          <a:prstGeom prst="rect">
            <a:avLst/>
          </a:prstGeom>
        </p:spPr>
      </p:pic>
      <p:grpSp>
        <p:nvGrpSpPr>
          <p:cNvPr id="25" name="Group 4"/>
          <p:cNvGrpSpPr>
            <a:grpSpLocks noChangeAspect="1"/>
          </p:cNvGrpSpPr>
          <p:nvPr userDrawn="1"/>
        </p:nvGrpSpPr>
        <p:grpSpPr bwMode="auto">
          <a:xfrm>
            <a:off x="458101" y="125771"/>
            <a:ext cx="525306" cy="504000"/>
            <a:chOff x="3125" y="1474"/>
            <a:chExt cx="1430" cy="1372"/>
          </a:xfrm>
        </p:grpSpPr>
        <p:sp>
          <p:nvSpPr>
            <p:cNvPr id="26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3125" y="1474"/>
              <a:ext cx="1430" cy="13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7" name="Freeform 5"/>
            <p:cNvSpPr>
              <a:spLocks noEditPoints="1"/>
            </p:cNvSpPr>
            <p:nvPr userDrawn="1"/>
          </p:nvSpPr>
          <p:spPr bwMode="auto">
            <a:xfrm>
              <a:off x="3127" y="1474"/>
              <a:ext cx="1430" cy="1370"/>
            </a:xfrm>
            <a:custGeom>
              <a:avLst/>
              <a:gdLst>
                <a:gd name="T0" fmla="*/ 300 w 600"/>
                <a:gd name="T1" fmla="*/ 0 h 575"/>
                <a:gd name="T2" fmla="*/ 175 w 600"/>
                <a:gd name="T3" fmla="*/ 50 h 575"/>
                <a:gd name="T4" fmla="*/ 175 w 600"/>
                <a:gd name="T5" fmla="*/ 150 h 575"/>
                <a:gd name="T6" fmla="*/ 325 w 600"/>
                <a:gd name="T7" fmla="*/ 150 h 575"/>
                <a:gd name="T8" fmla="*/ 325 w 600"/>
                <a:gd name="T9" fmla="*/ 175 h 575"/>
                <a:gd name="T10" fmla="*/ 75 w 600"/>
                <a:gd name="T11" fmla="*/ 175 h 575"/>
                <a:gd name="T12" fmla="*/ 0 w 600"/>
                <a:gd name="T13" fmla="*/ 300 h 575"/>
                <a:gd name="T14" fmla="*/ 75 w 600"/>
                <a:gd name="T15" fmla="*/ 425 h 575"/>
                <a:gd name="T16" fmla="*/ 150 w 600"/>
                <a:gd name="T17" fmla="*/ 425 h 575"/>
                <a:gd name="T18" fmla="*/ 150 w 600"/>
                <a:gd name="T19" fmla="*/ 384 h 575"/>
                <a:gd name="T20" fmla="*/ 259 w 600"/>
                <a:gd name="T21" fmla="*/ 275 h 575"/>
                <a:gd name="T22" fmla="*/ 341 w 600"/>
                <a:gd name="T23" fmla="*/ 275 h 575"/>
                <a:gd name="T24" fmla="*/ 425 w 600"/>
                <a:gd name="T25" fmla="*/ 216 h 575"/>
                <a:gd name="T26" fmla="*/ 425 w 600"/>
                <a:gd name="T27" fmla="*/ 50 h 575"/>
                <a:gd name="T28" fmla="*/ 300 w 600"/>
                <a:gd name="T29" fmla="*/ 0 h 575"/>
                <a:gd name="T30" fmla="*/ 225 w 600"/>
                <a:gd name="T31" fmla="*/ 50 h 575"/>
                <a:gd name="T32" fmla="*/ 250 w 600"/>
                <a:gd name="T33" fmla="*/ 75 h 575"/>
                <a:gd name="T34" fmla="*/ 225 w 600"/>
                <a:gd name="T35" fmla="*/ 100 h 575"/>
                <a:gd name="T36" fmla="*/ 200 w 600"/>
                <a:gd name="T37" fmla="*/ 75 h 575"/>
                <a:gd name="T38" fmla="*/ 225 w 600"/>
                <a:gd name="T39" fmla="*/ 50 h 575"/>
                <a:gd name="T40" fmla="*/ 450 w 600"/>
                <a:gd name="T41" fmla="*/ 150 h 575"/>
                <a:gd name="T42" fmla="*/ 450 w 600"/>
                <a:gd name="T43" fmla="*/ 216 h 575"/>
                <a:gd name="T44" fmla="*/ 341 w 600"/>
                <a:gd name="T45" fmla="*/ 300 h 575"/>
                <a:gd name="T46" fmla="*/ 259 w 600"/>
                <a:gd name="T47" fmla="*/ 300 h 575"/>
                <a:gd name="T48" fmla="*/ 175 w 600"/>
                <a:gd name="T49" fmla="*/ 384 h 575"/>
                <a:gd name="T50" fmla="*/ 175 w 600"/>
                <a:gd name="T51" fmla="*/ 525 h 575"/>
                <a:gd name="T52" fmla="*/ 300 w 600"/>
                <a:gd name="T53" fmla="*/ 575 h 575"/>
                <a:gd name="T54" fmla="*/ 425 w 600"/>
                <a:gd name="T55" fmla="*/ 525 h 575"/>
                <a:gd name="T56" fmla="*/ 425 w 600"/>
                <a:gd name="T57" fmla="*/ 425 h 575"/>
                <a:gd name="T58" fmla="*/ 275 w 600"/>
                <a:gd name="T59" fmla="*/ 425 h 575"/>
                <a:gd name="T60" fmla="*/ 275 w 600"/>
                <a:gd name="T61" fmla="*/ 400 h 575"/>
                <a:gd name="T62" fmla="*/ 525 w 600"/>
                <a:gd name="T63" fmla="*/ 400 h 575"/>
                <a:gd name="T64" fmla="*/ 600 w 600"/>
                <a:gd name="T65" fmla="*/ 275 h 575"/>
                <a:gd name="T66" fmla="*/ 525 w 600"/>
                <a:gd name="T67" fmla="*/ 150 h 575"/>
                <a:gd name="T68" fmla="*/ 450 w 600"/>
                <a:gd name="T69" fmla="*/ 150 h 575"/>
                <a:gd name="T70" fmla="*/ 375 w 600"/>
                <a:gd name="T71" fmla="*/ 475 h 575"/>
                <a:gd name="T72" fmla="*/ 400 w 600"/>
                <a:gd name="T73" fmla="*/ 500 h 575"/>
                <a:gd name="T74" fmla="*/ 375 w 600"/>
                <a:gd name="T75" fmla="*/ 525 h 575"/>
                <a:gd name="T76" fmla="*/ 350 w 600"/>
                <a:gd name="T77" fmla="*/ 500 h 575"/>
                <a:gd name="T78" fmla="*/ 375 w 600"/>
                <a:gd name="T79" fmla="*/ 475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00" h="575">
                  <a:moveTo>
                    <a:pt x="300" y="0"/>
                  </a:moveTo>
                  <a:cubicBezTo>
                    <a:pt x="175" y="0"/>
                    <a:pt x="175" y="50"/>
                    <a:pt x="175" y="50"/>
                  </a:cubicBezTo>
                  <a:cubicBezTo>
                    <a:pt x="175" y="150"/>
                    <a:pt x="175" y="150"/>
                    <a:pt x="175" y="150"/>
                  </a:cubicBezTo>
                  <a:cubicBezTo>
                    <a:pt x="325" y="150"/>
                    <a:pt x="325" y="150"/>
                    <a:pt x="325" y="150"/>
                  </a:cubicBezTo>
                  <a:cubicBezTo>
                    <a:pt x="325" y="175"/>
                    <a:pt x="325" y="175"/>
                    <a:pt x="325" y="175"/>
                  </a:cubicBezTo>
                  <a:cubicBezTo>
                    <a:pt x="75" y="175"/>
                    <a:pt x="75" y="175"/>
                    <a:pt x="75" y="175"/>
                  </a:cubicBezTo>
                  <a:cubicBezTo>
                    <a:pt x="75" y="175"/>
                    <a:pt x="0" y="163"/>
                    <a:pt x="0" y="300"/>
                  </a:cubicBezTo>
                  <a:cubicBezTo>
                    <a:pt x="0" y="436"/>
                    <a:pt x="75" y="425"/>
                    <a:pt x="75" y="425"/>
                  </a:cubicBezTo>
                  <a:cubicBezTo>
                    <a:pt x="150" y="425"/>
                    <a:pt x="150" y="425"/>
                    <a:pt x="150" y="425"/>
                  </a:cubicBezTo>
                  <a:cubicBezTo>
                    <a:pt x="150" y="384"/>
                    <a:pt x="150" y="384"/>
                    <a:pt x="150" y="384"/>
                  </a:cubicBezTo>
                  <a:cubicBezTo>
                    <a:pt x="150" y="324"/>
                    <a:pt x="199" y="275"/>
                    <a:pt x="259" y="275"/>
                  </a:cubicBezTo>
                  <a:cubicBezTo>
                    <a:pt x="341" y="275"/>
                    <a:pt x="341" y="275"/>
                    <a:pt x="341" y="275"/>
                  </a:cubicBezTo>
                  <a:cubicBezTo>
                    <a:pt x="387" y="275"/>
                    <a:pt x="425" y="262"/>
                    <a:pt x="425" y="216"/>
                  </a:cubicBezTo>
                  <a:cubicBezTo>
                    <a:pt x="425" y="50"/>
                    <a:pt x="425" y="50"/>
                    <a:pt x="425" y="50"/>
                  </a:cubicBezTo>
                  <a:cubicBezTo>
                    <a:pt x="425" y="50"/>
                    <a:pt x="425" y="0"/>
                    <a:pt x="300" y="0"/>
                  </a:cubicBezTo>
                  <a:close/>
                  <a:moveTo>
                    <a:pt x="225" y="50"/>
                  </a:moveTo>
                  <a:cubicBezTo>
                    <a:pt x="239" y="50"/>
                    <a:pt x="250" y="61"/>
                    <a:pt x="250" y="75"/>
                  </a:cubicBezTo>
                  <a:cubicBezTo>
                    <a:pt x="250" y="89"/>
                    <a:pt x="239" y="100"/>
                    <a:pt x="225" y="100"/>
                  </a:cubicBezTo>
                  <a:cubicBezTo>
                    <a:pt x="211" y="100"/>
                    <a:pt x="200" y="89"/>
                    <a:pt x="200" y="75"/>
                  </a:cubicBezTo>
                  <a:cubicBezTo>
                    <a:pt x="200" y="61"/>
                    <a:pt x="211" y="50"/>
                    <a:pt x="225" y="50"/>
                  </a:cubicBezTo>
                  <a:close/>
                  <a:moveTo>
                    <a:pt x="450" y="150"/>
                  </a:moveTo>
                  <a:cubicBezTo>
                    <a:pt x="450" y="216"/>
                    <a:pt x="450" y="216"/>
                    <a:pt x="450" y="216"/>
                  </a:cubicBezTo>
                  <a:cubicBezTo>
                    <a:pt x="450" y="276"/>
                    <a:pt x="401" y="300"/>
                    <a:pt x="341" y="300"/>
                  </a:cubicBezTo>
                  <a:cubicBezTo>
                    <a:pt x="259" y="300"/>
                    <a:pt x="259" y="300"/>
                    <a:pt x="259" y="300"/>
                  </a:cubicBezTo>
                  <a:cubicBezTo>
                    <a:pt x="213" y="300"/>
                    <a:pt x="175" y="338"/>
                    <a:pt x="175" y="384"/>
                  </a:cubicBezTo>
                  <a:cubicBezTo>
                    <a:pt x="175" y="525"/>
                    <a:pt x="175" y="525"/>
                    <a:pt x="175" y="525"/>
                  </a:cubicBezTo>
                  <a:cubicBezTo>
                    <a:pt x="175" y="525"/>
                    <a:pt x="177" y="575"/>
                    <a:pt x="300" y="575"/>
                  </a:cubicBezTo>
                  <a:cubicBezTo>
                    <a:pt x="423" y="575"/>
                    <a:pt x="425" y="525"/>
                    <a:pt x="425" y="525"/>
                  </a:cubicBezTo>
                  <a:cubicBezTo>
                    <a:pt x="425" y="425"/>
                    <a:pt x="425" y="425"/>
                    <a:pt x="425" y="425"/>
                  </a:cubicBezTo>
                  <a:cubicBezTo>
                    <a:pt x="275" y="425"/>
                    <a:pt x="275" y="425"/>
                    <a:pt x="275" y="425"/>
                  </a:cubicBezTo>
                  <a:cubicBezTo>
                    <a:pt x="275" y="400"/>
                    <a:pt x="275" y="400"/>
                    <a:pt x="275" y="400"/>
                  </a:cubicBezTo>
                  <a:cubicBezTo>
                    <a:pt x="525" y="400"/>
                    <a:pt x="525" y="400"/>
                    <a:pt x="525" y="400"/>
                  </a:cubicBezTo>
                  <a:cubicBezTo>
                    <a:pt x="525" y="400"/>
                    <a:pt x="600" y="413"/>
                    <a:pt x="600" y="275"/>
                  </a:cubicBezTo>
                  <a:cubicBezTo>
                    <a:pt x="600" y="137"/>
                    <a:pt x="525" y="150"/>
                    <a:pt x="525" y="150"/>
                  </a:cubicBezTo>
                  <a:lnTo>
                    <a:pt x="450" y="150"/>
                  </a:lnTo>
                  <a:close/>
                  <a:moveTo>
                    <a:pt x="375" y="475"/>
                  </a:moveTo>
                  <a:cubicBezTo>
                    <a:pt x="389" y="475"/>
                    <a:pt x="400" y="486"/>
                    <a:pt x="400" y="500"/>
                  </a:cubicBezTo>
                  <a:cubicBezTo>
                    <a:pt x="400" y="514"/>
                    <a:pt x="389" y="525"/>
                    <a:pt x="375" y="525"/>
                  </a:cubicBezTo>
                  <a:cubicBezTo>
                    <a:pt x="361" y="525"/>
                    <a:pt x="350" y="514"/>
                    <a:pt x="350" y="500"/>
                  </a:cubicBezTo>
                  <a:cubicBezTo>
                    <a:pt x="350" y="486"/>
                    <a:pt x="361" y="475"/>
                    <a:pt x="375" y="4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4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/>
          <p:cNvCxnSpPr/>
          <p:nvPr userDrawn="1"/>
        </p:nvCxnSpPr>
        <p:spPr>
          <a:xfrm>
            <a:off x="0" y="702856"/>
            <a:ext cx="12192000" cy="0"/>
          </a:xfrm>
          <a:prstGeom prst="line">
            <a:avLst/>
          </a:prstGeom>
          <a:ln w="38100">
            <a:solidFill>
              <a:schemeClr val="accent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 userDrawn="1"/>
        </p:nvCxnSpPr>
        <p:spPr>
          <a:xfrm>
            <a:off x="0" y="774864"/>
            <a:ext cx="12192000" cy="0"/>
          </a:xfrm>
          <a:prstGeom prst="line">
            <a:avLst/>
          </a:prstGeom>
          <a:ln w="38100">
            <a:solidFill>
              <a:schemeClr val="accent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 descr="文本&#10;&#10;描述已自动生成"/>
          <p:cNvPicPr>
            <a:picLocks noChangeAspect="1"/>
          </p:cNvPicPr>
          <p:nvPr userDrawn="1"/>
        </p:nvPicPr>
        <p:blipFill>
          <a:blip r:embed="rId3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6872" y="-77489"/>
            <a:ext cx="2580885" cy="973017"/>
          </a:xfrm>
          <a:prstGeom prst="rect">
            <a:avLst/>
          </a:prstGeom>
        </p:spPr>
      </p:pic>
      <p:grpSp>
        <p:nvGrpSpPr>
          <p:cNvPr id="25" name="Group 4"/>
          <p:cNvGrpSpPr>
            <a:grpSpLocks noChangeAspect="1"/>
          </p:cNvGrpSpPr>
          <p:nvPr userDrawn="1"/>
        </p:nvGrpSpPr>
        <p:grpSpPr bwMode="auto">
          <a:xfrm>
            <a:off x="458101" y="125771"/>
            <a:ext cx="525306" cy="504000"/>
            <a:chOff x="3125" y="1474"/>
            <a:chExt cx="1430" cy="1372"/>
          </a:xfrm>
        </p:grpSpPr>
        <p:sp>
          <p:nvSpPr>
            <p:cNvPr id="26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3125" y="1474"/>
              <a:ext cx="1430" cy="13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7" name="Freeform 5"/>
            <p:cNvSpPr>
              <a:spLocks noEditPoints="1"/>
            </p:cNvSpPr>
            <p:nvPr userDrawn="1"/>
          </p:nvSpPr>
          <p:spPr bwMode="auto">
            <a:xfrm>
              <a:off x="3127" y="1474"/>
              <a:ext cx="1430" cy="1370"/>
            </a:xfrm>
            <a:custGeom>
              <a:avLst/>
              <a:gdLst>
                <a:gd name="T0" fmla="*/ 300 w 600"/>
                <a:gd name="T1" fmla="*/ 0 h 575"/>
                <a:gd name="T2" fmla="*/ 175 w 600"/>
                <a:gd name="T3" fmla="*/ 50 h 575"/>
                <a:gd name="T4" fmla="*/ 175 w 600"/>
                <a:gd name="T5" fmla="*/ 150 h 575"/>
                <a:gd name="T6" fmla="*/ 325 w 600"/>
                <a:gd name="T7" fmla="*/ 150 h 575"/>
                <a:gd name="T8" fmla="*/ 325 w 600"/>
                <a:gd name="T9" fmla="*/ 175 h 575"/>
                <a:gd name="T10" fmla="*/ 75 w 600"/>
                <a:gd name="T11" fmla="*/ 175 h 575"/>
                <a:gd name="T12" fmla="*/ 0 w 600"/>
                <a:gd name="T13" fmla="*/ 300 h 575"/>
                <a:gd name="T14" fmla="*/ 75 w 600"/>
                <a:gd name="T15" fmla="*/ 425 h 575"/>
                <a:gd name="T16" fmla="*/ 150 w 600"/>
                <a:gd name="T17" fmla="*/ 425 h 575"/>
                <a:gd name="T18" fmla="*/ 150 w 600"/>
                <a:gd name="T19" fmla="*/ 384 h 575"/>
                <a:gd name="T20" fmla="*/ 259 w 600"/>
                <a:gd name="T21" fmla="*/ 275 h 575"/>
                <a:gd name="T22" fmla="*/ 341 w 600"/>
                <a:gd name="T23" fmla="*/ 275 h 575"/>
                <a:gd name="T24" fmla="*/ 425 w 600"/>
                <a:gd name="T25" fmla="*/ 216 h 575"/>
                <a:gd name="T26" fmla="*/ 425 w 600"/>
                <a:gd name="T27" fmla="*/ 50 h 575"/>
                <a:gd name="T28" fmla="*/ 300 w 600"/>
                <a:gd name="T29" fmla="*/ 0 h 575"/>
                <a:gd name="T30" fmla="*/ 225 w 600"/>
                <a:gd name="T31" fmla="*/ 50 h 575"/>
                <a:gd name="T32" fmla="*/ 250 w 600"/>
                <a:gd name="T33" fmla="*/ 75 h 575"/>
                <a:gd name="T34" fmla="*/ 225 w 600"/>
                <a:gd name="T35" fmla="*/ 100 h 575"/>
                <a:gd name="T36" fmla="*/ 200 w 600"/>
                <a:gd name="T37" fmla="*/ 75 h 575"/>
                <a:gd name="T38" fmla="*/ 225 w 600"/>
                <a:gd name="T39" fmla="*/ 50 h 575"/>
                <a:gd name="T40" fmla="*/ 450 w 600"/>
                <a:gd name="T41" fmla="*/ 150 h 575"/>
                <a:gd name="T42" fmla="*/ 450 w 600"/>
                <a:gd name="T43" fmla="*/ 216 h 575"/>
                <a:gd name="T44" fmla="*/ 341 w 600"/>
                <a:gd name="T45" fmla="*/ 300 h 575"/>
                <a:gd name="T46" fmla="*/ 259 w 600"/>
                <a:gd name="T47" fmla="*/ 300 h 575"/>
                <a:gd name="T48" fmla="*/ 175 w 600"/>
                <a:gd name="T49" fmla="*/ 384 h 575"/>
                <a:gd name="T50" fmla="*/ 175 w 600"/>
                <a:gd name="T51" fmla="*/ 525 h 575"/>
                <a:gd name="T52" fmla="*/ 300 w 600"/>
                <a:gd name="T53" fmla="*/ 575 h 575"/>
                <a:gd name="T54" fmla="*/ 425 w 600"/>
                <a:gd name="T55" fmla="*/ 525 h 575"/>
                <a:gd name="T56" fmla="*/ 425 w 600"/>
                <a:gd name="T57" fmla="*/ 425 h 575"/>
                <a:gd name="T58" fmla="*/ 275 w 600"/>
                <a:gd name="T59" fmla="*/ 425 h 575"/>
                <a:gd name="T60" fmla="*/ 275 w 600"/>
                <a:gd name="T61" fmla="*/ 400 h 575"/>
                <a:gd name="T62" fmla="*/ 525 w 600"/>
                <a:gd name="T63" fmla="*/ 400 h 575"/>
                <a:gd name="T64" fmla="*/ 600 w 600"/>
                <a:gd name="T65" fmla="*/ 275 h 575"/>
                <a:gd name="T66" fmla="*/ 525 w 600"/>
                <a:gd name="T67" fmla="*/ 150 h 575"/>
                <a:gd name="T68" fmla="*/ 450 w 600"/>
                <a:gd name="T69" fmla="*/ 150 h 575"/>
                <a:gd name="T70" fmla="*/ 375 w 600"/>
                <a:gd name="T71" fmla="*/ 475 h 575"/>
                <a:gd name="T72" fmla="*/ 400 w 600"/>
                <a:gd name="T73" fmla="*/ 500 h 575"/>
                <a:gd name="T74" fmla="*/ 375 w 600"/>
                <a:gd name="T75" fmla="*/ 525 h 575"/>
                <a:gd name="T76" fmla="*/ 350 w 600"/>
                <a:gd name="T77" fmla="*/ 500 h 575"/>
                <a:gd name="T78" fmla="*/ 375 w 600"/>
                <a:gd name="T79" fmla="*/ 475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00" h="575">
                  <a:moveTo>
                    <a:pt x="300" y="0"/>
                  </a:moveTo>
                  <a:cubicBezTo>
                    <a:pt x="175" y="0"/>
                    <a:pt x="175" y="50"/>
                    <a:pt x="175" y="50"/>
                  </a:cubicBezTo>
                  <a:cubicBezTo>
                    <a:pt x="175" y="150"/>
                    <a:pt x="175" y="150"/>
                    <a:pt x="175" y="150"/>
                  </a:cubicBezTo>
                  <a:cubicBezTo>
                    <a:pt x="325" y="150"/>
                    <a:pt x="325" y="150"/>
                    <a:pt x="325" y="150"/>
                  </a:cubicBezTo>
                  <a:cubicBezTo>
                    <a:pt x="325" y="175"/>
                    <a:pt x="325" y="175"/>
                    <a:pt x="325" y="175"/>
                  </a:cubicBezTo>
                  <a:cubicBezTo>
                    <a:pt x="75" y="175"/>
                    <a:pt x="75" y="175"/>
                    <a:pt x="75" y="175"/>
                  </a:cubicBezTo>
                  <a:cubicBezTo>
                    <a:pt x="75" y="175"/>
                    <a:pt x="0" y="163"/>
                    <a:pt x="0" y="300"/>
                  </a:cubicBezTo>
                  <a:cubicBezTo>
                    <a:pt x="0" y="436"/>
                    <a:pt x="75" y="425"/>
                    <a:pt x="75" y="425"/>
                  </a:cubicBezTo>
                  <a:cubicBezTo>
                    <a:pt x="150" y="425"/>
                    <a:pt x="150" y="425"/>
                    <a:pt x="150" y="425"/>
                  </a:cubicBezTo>
                  <a:cubicBezTo>
                    <a:pt x="150" y="384"/>
                    <a:pt x="150" y="384"/>
                    <a:pt x="150" y="384"/>
                  </a:cubicBezTo>
                  <a:cubicBezTo>
                    <a:pt x="150" y="324"/>
                    <a:pt x="199" y="275"/>
                    <a:pt x="259" y="275"/>
                  </a:cubicBezTo>
                  <a:cubicBezTo>
                    <a:pt x="341" y="275"/>
                    <a:pt x="341" y="275"/>
                    <a:pt x="341" y="275"/>
                  </a:cubicBezTo>
                  <a:cubicBezTo>
                    <a:pt x="387" y="275"/>
                    <a:pt x="425" y="262"/>
                    <a:pt x="425" y="216"/>
                  </a:cubicBezTo>
                  <a:cubicBezTo>
                    <a:pt x="425" y="50"/>
                    <a:pt x="425" y="50"/>
                    <a:pt x="425" y="50"/>
                  </a:cubicBezTo>
                  <a:cubicBezTo>
                    <a:pt x="425" y="50"/>
                    <a:pt x="425" y="0"/>
                    <a:pt x="300" y="0"/>
                  </a:cubicBezTo>
                  <a:close/>
                  <a:moveTo>
                    <a:pt x="225" y="50"/>
                  </a:moveTo>
                  <a:cubicBezTo>
                    <a:pt x="239" y="50"/>
                    <a:pt x="250" y="61"/>
                    <a:pt x="250" y="75"/>
                  </a:cubicBezTo>
                  <a:cubicBezTo>
                    <a:pt x="250" y="89"/>
                    <a:pt x="239" y="100"/>
                    <a:pt x="225" y="100"/>
                  </a:cubicBezTo>
                  <a:cubicBezTo>
                    <a:pt x="211" y="100"/>
                    <a:pt x="200" y="89"/>
                    <a:pt x="200" y="75"/>
                  </a:cubicBezTo>
                  <a:cubicBezTo>
                    <a:pt x="200" y="61"/>
                    <a:pt x="211" y="50"/>
                    <a:pt x="225" y="50"/>
                  </a:cubicBezTo>
                  <a:close/>
                  <a:moveTo>
                    <a:pt x="450" y="150"/>
                  </a:moveTo>
                  <a:cubicBezTo>
                    <a:pt x="450" y="216"/>
                    <a:pt x="450" y="216"/>
                    <a:pt x="450" y="216"/>
                  </a:cubicBezTo>
                  <a:cubicBezTo>
                    <a:pt x="450" y="276"/>
                    <a:pt x="401" y="300"/>
                    <a:pt x="341" y="300"/>
                  </a:cubicBezTo>
                  <a:cubicBezTo>
                    <a:pt x="259" y="300"/>
                    <a:pt x="259" y="300"/>
                    <a:pt x="259" y="300"/>
                  </a:cubicBezTo>
                  <a:cubicBezTo>
                    <a:pt x="213" y="300"/>
                    <a:pt x="175" y="338"/>
                    <a:pt x="175" y="384"/>
                  </a:cubicBezTo>
                  <a:cubicBezTo>
                    <a:pt x="175" y="525"/>
                    <a:pt x="175" y="525"/>
                    <a:pt x="175" y="525"/>
                  </a:cubicBezTo>
                  <a:cubicBezTo>
                    <a:pt x="175" y="525"/>
                    <a:pt x="177" y="575"/>
                    <a:pt x="300" y="575"/>
                  </a:cubicBezTo>
                  <a:cubicBezTo>
                    <a:pt x="423" y="575"/>
                    <a:pt x="425" y="525"/>
                    <a:pt x="425" y="525"/>
                  </a:cubicBezTo>
                  <a:cubicBezTo>
                    <a:pt x="425" y="425"/>
                    <a:pt x="425" y="425"/>
                    <a:pt x="425" y="425"/>
                  </a:cubicBezTo>
                  <a:cubicBezTo>
                    <a:pt x="275" y="425"/>
                    <a:pt x="275" y="425"/>
                    <a:pt x="275" y="425"/>
                  </a:cubicBezTo>
                  <a:cubicBezTo>
                    <a:pt x="275" y="400"/>
                    <a:pt x="275" y="400"/>
                    <a:pt x="275" y="400"/>
                  </a:cubicBezTo>
                  <a:cubicBezTo>
                    <a:pt x="525" y="400"/>
                    <a:pt x="525" y="400"/>
                    <a:pt x="525" y="400"/>
                  </a:cubicBezTo>
                  <a:cubicBezTo>
                    <a:pt x="525" y="400"/>
                    <a:pt x="600" y="413"/>
                    <a:pt x="600" y="275"/>
                  </a:cubicBezTo>
                  <a:cubicBezTo>
                    <a:pt x="600" y="137"/>
                    <a:pt x="525" y="150"/>
                    <a:pt x="525" y="150"/>
                  </a:cubicBezTo>
                  <a:lnTo>
                    <a:pt x="450" y="150"/>
                  </a:lnTo>
                  <a:close/>
                  <a:moveTo>
                    <a:pt x="375" y="475"/>
                  </a:moveTo>
                  <a:cubicBezTo>
                    <a:pt x="389" y="475"/>
                    <a:pt x="400" y="486"/>
                    <a:pt x="400" y="500"/>
                  </a:cubicBezTo>
                  <a:cubicBezTo>
                    <a:pt x="400" y="514"/>
                    <a:pt x="389" y="525"/>
                    <a:pt x="375" y="525"/>
                  </a:cubicBezTo>
                  <a:cubicBezTo>
                    <a:pt x="361" y="525"/>
                    <a:pt x="350" y="514"/>
                    <a:pt x="350" y="500"/>
                  </a:cubicBezTo>
                  <a:cubicBezTo>
                    <a:pt x="350" y="486"/>
                    <a:pt x="361" y="475"/>
                    <a:pt x="375" y="4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66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/>
          <p:cNvCxnSpPr/>
          <p:nvPr userDrawn="1"/>
        </p:nvCxnSpPr>
        <p:spPr>
          <a:xfrm>
            <a:off x="0" y="702856"/>
            <a:ext cx="12192000" cy="0"/>
          </a:xfrm>
          <a:prstGeom prst="line">
            <a:avLst/>
          </a:prstGeom>
          <a:ln w="38100">
            <a:solidFill>
              <a:schemeClr val="accent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 userDrawn="1"/>
        </p:nvCxnSpPr>
        <p:spPr>
          <a:xfrm>
            <a:off x="0" y="774864"/>
            <a:ext cx="12192000" cy="0"/>
          </a:xfrm>
          <a:prstGeom prst="line">
            <a:avLst/>
          </a:prstGeom>
          <a:ln w="38100">
            <a:solidFill>
              <a:schemeClr val="accent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 descr="文本&#10;&#10;描述已自动生成"/>
          <p:cNvPicPr>
            <a:picLocks noChangeAspect="1"/>
          </p:cNvPicPr>
          <p:nvPr userDrawn="1"/>
        </p:nvPicPr>
        <p:blipFill>
          <a:blip r:embed="rId3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6872" y="-77489"/>
            <a:ext cx="2580885" cy="973017"/>
          </a:xfrm>
          <a:prstGeom prst="rect">
            <a:avLst/>
          </a:prstGeom>
        </p:spPr>
      </p:pic>
      <p:grpSp>
        <p:nvGrpSpPr>
          <p:cNvPr id="25" name="Group 4"/>
          <p:cNvGrpSpPr>
            <a:grpSpLocks noChangeAspect="1"/>
          </p:cNvGrpSpPr>
          <p:nvPr userDrawn="1"/>
        </p:nvGrpSpPr>
        <p:grpSpPr bwMode="auto">
          <a:xfrm>
            <a:off x="458101" y="125771"/>
            <a:ext cx="525306" cy="504000"/>
            <a:chOff x="3125" y="1474"/>
            <a:chExt cx="1430" cy="1372"/>
          </a:xfrm>
        </p:grpSpPr>
        <p:sp>
          <p:nvSpPr>
            <p:cNvPr id="26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3125" y="1474"/>
              <a:ext cx="1430" cy="13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7" name="Freeform 5"/>
            <p:cNvSpPr>
              <a:spLocks noEditPoints="1"/>
            </p:cNvSpPr>
            <p:nvPr userDrawn="1"/>
          </p:nvSpPr>
          <p:spPr bwMode="auto">
            <a:xfrm>
              <a:off x="3127" y="1474"/>
              <a:ext cx="1430" cy="1370"/>
            </a:xfrm>
            <a:custGeom>
              <a:avLst/>
              <a:gdLst>
                <a:gd name="T0" fmla="*/ 300 w 600"/>
                <a:gd name="T1" fmla="*/ 0 h 575"/>
                <a:gd name="T2" fmla="*/ 175 w 600"/>
                <a:gd name="T3" fmla="*/ 50 h 575"/>
                <a:gd name="T4" fmla="*/ 175 w 600"/>
                <a:gd name="T5" fmla="*/ 150 h 575"/>
                <a:gd name="T6" fmla="*/ 325 w 600"/>
                <a:gd name="T7" fmla="*/ 150 h 575"/>
                <a:gd name="T8" fmla="*/ 325 w 600"/>
                <a:gd name="T9" fmla="*/ 175 h 575"/>
                <a:gd name="T10" fmla="*/ 75 w 600"/>
                <a:gd name="T11" fmla="*/ 175 h 575"/>
                <a:gd name="T12" fmla="*/ 0 w 600"/>
                <a:gd name="T13" fmla="*/ 300 h 575"/>
                <a:gd name="T14" fmla="*/ 75 w 600"/>
                <a:gd name="T15" fmla="*/ 425 h 575"/>
                <a:gd name="T16" fmla="*/ 150 w 600"/>
                <a:gd name="T17" fmla="*/ 425 h 575"/>
                <a:gd name="T18" fmla="*/ 150 w 600"/>
                <a:gd name="T19" fmla="*/ 384 h 575"/>
                <a:gd name="T20" fmla="*/ 259 w 600"/>
                <a:gd name="T21" fmla="*/ 275 h 575"/>
                <a:gd name="T22" fmla="*/ 341 w 600"/>
                <a:gd name="T23" fmla="*/ 275 h 575"/>
                <a:gd name="T24" fmla="*/ 425 w 600"/>
                <a:gd name="T25" fmla="*/ 216 h 575"/>
                <a:gd name="T26" fmla="*/ 425 w 600"/>
                <a:gd name="T27" fmla="*/ 50 h 575"/>
                <a:gd name="T28" fmla="*/ 300 w 600"/>
                <a:gd name="T29" fmla="*/ 0 h 575"/>
                <a:gd name="T30" fmla="*/ 225 w 600"/>
                <a:gd name="T31" fmla="*/ 50 h 575"/>
                <a:gd name="T32" fmla="*/ 250 w 600"/>
                <a:gd name="T33" fmla="*/ 75 h 575"/>
                <a:gd name="T34" fmla="*/ 225 w 600"/>
                <a:gd name="T35" fmla="*/ 100 h 575"/>
                <a:gd name="T36" fmla="*/ 200 w 600"/>
                <a:gd name="T37" fmla="*/ 75 h 575"/>
                <a:gd name="T38" fmla="*/ 225 w 600"/>
                <a:gd name="T39" fmla="*/ 50 h 575"/>
                <a:gd name="T40" fmla="*/ 450 w 600"/>
                <a:gd name="T41" fmla="*/ 150 h 575"/>
                <a:gd name="T42" fmla="*/ 450 w 600"/>
                <a:gd name="T43" fmla="*/ 216 h 575"/>
                <a:gd name="T44" fmla="*/ 341 w 600"/>
                <a:gd name="T45" fmla="*/ 300 h 575"/>
                <a:gd name="T46" fmla="*/ 259 w 600"/>
                <a:gd name="T47" fmla="*/ 300 h 575"/>
                <a:gd name="T48" fmla="*/ 175 w 600"/>
                <a:gd name="T49" fmla="*/ 384 h 575"/>
                <a:gd name="T50" fmla="*/ 175 w 600"/>
                <a:gd name="T51" fmla="*/ 525 h 575"/>
                <a:gd name="T52" fmla="*/ 300 w 600"/>
                <a:gd name="T53" fmla="*/ 575 h 575"/>
                <a:gd name="T54" fmla="*/ 425 w 600"/>
                <a:gd name="T55" fmla="*/ 525 h 575"/>
                <a:gd name="T56" fmla="*/ 425 w 600"/>
                <a:gd name="T57" fmla="*/ 425 h 575"/>
                <a:gd name="T58" fmla="*/ 275 w 600"/>
                <a:gd name="T59" fmla="*/ 425 h 575"/>
                <a:gd name="T60" fmla="*/ 275 w 600"/>
                <a:gd name="T61" fmla="*/ 400 h 575"/>
                <a:gd name="T62" fmla="*/ 525 w 600"/>
                <a:gd name="T63" fmla="*/ 400 h 575"/>
                <a:gd name="T64" fmla="*/ 600 w 600"/>
                <a:gd name="T65" fmla="*/ 275 h 575"/>
                <a:gd name="T66" fmla="*/ 525 w 600"/>
                <a:gd name="T67" fmla="*/ 150 h 575"/>
                <a:gd name="T68" fmla="*/ 450 w 600"/>
                <a:gd name="T69" fmla="*/ 150 h 575"/>
                <a:gd name="T70" fmla="*/ 375 w 600"/>
                <a:gd name="T71" fmla="*/ 475 h 575"/>
                <a:gd name="T72" fmla="*/ 400 w 600"/>
                <a:gd name="T73" fmla="*/ 500 h 575"/>
                <a:gd name="T74" fmla="*/ 375 w 600"/>
                <a:gd name="T75" fmla="*/ 525 h 575"/>
                <a:gd name="T76" fmla="*/ 350 w 600"/>
                <a:gd name="T77" fmla="*/ 500 h 575"/>
                <a:gd name="T78" fmla="*/ 375 w 600"/>
                <a:gd name="T79" fmla="*/ 475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00" h="575">
                  <a:moveTo>
                    <a:pt x="300" y="0"/>
                  </a:moveTo>
                  <a:cubicBezTo>
                    <a:pt x="175" y="0"/>
                    <a:pt x="175" y="50"/>
                    <a:pt x="175" y="50"/>
                  </a:cubicBezTo>
                  <a:cubicBezTo>
                    <a:pt x="175" y="150"/>
                    <a:pt x="175" y="150"/>
                    <a:pt x="175" y="150"/>
                  </a:cubicBezTo>
                  <a:cubicBezTo>
                    <a:pt x="325" y="150"/>
                    <a:pt x="325" y="150"/>
                    <a:pt x="325" y="150"/>
                  </a:cubicBezTo>
                  <a:cubicBezTo>
                    <a:pt x="325" y="175"/>
                    <a:pt x="325" y="175"/>
                    <a:pt x="325" y="175"/>
                  </a:cubicBezTo>
                  <a:cubicBezTo>
                    <a:pt x="75" y="175"/>
                    <a:pt x="75" y="175"/>
                    <a:pt x="75" y="175"/>
                  </a:cubicBezTo>
                  <a:cubicBezTo>
                    <a:pt x="75" y="175"/>
                    <a:pt x="0" y="163"/>
                    <a:pt x="0" y="300"/>
                  </a:cubicBezTo>
                  <a:cubicBezTo>
                    <a:pt x="0" y="436"/>
                    <a:pt x="75" y="425"/>
                    <a:pt x="75" y="425"/>
                  </a:cubicBezTo>
                  <a:cubicBezTo>
                    <a:pt x="150" y="425"/>
                    <a:pt x="150" y="425"/>
                    <a:pt x="150" y="425"/>
                  </a:cubicBezTo>
                  <a:cubicBezTo>
                    <a:pt x="150" y="384"/>
                    <a:pt x="150" y="384"/>
                    <a:pt x="150" y="384"/>
                  </a:cubicBezTo>
                  <a:cubicBezTo>
                    <a:pt x="150" y="324"/>
                    <a:pt x="199" y="275"/>
                    <a:pt x="259" y="275"/>
                  </a:cubicBezTo>
                  <a:cubicBezTo>
                    <a:pt x="341" y="275"/>
                    <a:pt x="341" y="275"/>
                    <a:pt x="341" y="275"/>
                  </a:cubicBezTo>
                  <a:cubicBezTo>
                    <a:pt x="387" y="275"/>
                    <a:pt x="425" y="262"/>
                    <a:pt x="425" y="216"/>
                  </a:cubicBezTo>
                  <a:cubicBezTo>
                    <a:pt x="425" y="50"/>
                    <a:pt x="425" y="50"/>
                    <a:pt x="425" y="50"/>
                  </a:cubicBezTo>
                  <a:cubicBezTo>
                    <a:pt x="425" y="50"/>
                    <a:pt x="425" y="0"/>
                    <a:pt x="300" y="0"/>
                  </a:cubicBezTo>
                  <a:close/>
                  <a:moveTo>
                    <a:pt x="225" y="50"/>
                  </a:moveTo>
                  <a:cubicBezTo>
                    <a:pt x="239" y="50"/>
                    <a:pt x="250" y="61"/>
                    <a:pt x="250" y="75"/>
                  </a:cubicBezTo>
                  <a:cubicBezTo>
                    <a:pt x="250" y="89"/>
                    <a:pt x="239" y="100"/>
                    <a:pt x="225" y="100"/>
                  </a:cubicBezTo>
                  <a:cubicBezTo>
                    <a:pt x="211" y="100"/>
                    <a:pt x="200" y="89"/>
                    <a:pt x="200" y="75"/>
                  </a:cubicBezTo>
                  <a:cubicBezTo>
                    <a:pt x="200" y="61"/>
                    <a:pt x="211" y="50"/>
                    <a:pt x="225" y="50"/>
                  </a:cubicBezTo>
                  <a:close/>
                  <a:moveTo>
                    <a:pt x="450" y="150"/>
                  </a:moveTo>
                  <a:cubicBezTo>
                    <a:pt x="450" y="216"/>
                    <a:pt x="450" y="216"/>
                    <a:pt x="450" y="216"/>
                  </a:cubicBezTo>
                  <a:cubicBezTo>
                    <a:pt x="450" y="276"/>
                    <a:pt x="401" y="300"/>
                    <a:pt x="341" y="300"/>
                  </a:cubicBezTo>
                  <a:cubicBezTo>
                    <a:pt x="259" y="300"/>
                    <a:pt x="259" y="300"/>
                    <a:pt x="259" y="300"/>
                  </a:cubicBezTo>
                  <a:cubicBezTo>
                    <a:pt x="213" y="300"/>
                    <a:pt x="175" y="338"/>
                    <a:pt x="175" y="384"/>
                  </a:cubicBezTo>
                  <a:cubicBezTo>
                    <a:pt x="175" y="525"/>
                    <a:pt x="175" y="525"/>
                    <a:pt x="175" y="525"/>
                  </a:cubicBezTo>
                  <a:cubicBezTo>
                    <a:pt x="175" y="525"/>
                    <a:pt x="177" y="575"/>
                    <a:pt x="300" y="575"/>
                  </a:cubicBezTo>
                  <a:cubicBezTo>
                    <a:pt x="423" y="575"/>
                    <a:pt x="425" y="525"/>
                    <a:pt x="425" y="525"/>
                  </a:cubicBezTo>
                  <a:cubicBezTo>
                    <a:pt x="425" y="425"/>
                    <a:pt x="425" y="425"/>
                    <a:pt x="425" y="425"/>
                  </a:cubicBezTo>
                  <a:cubicBezTo>
                    <a:pt x="275" y="425"/>
                    <a:pt x="275" y="425"/>
                    <a:pt x="275" y="425"/>
                  </a:cubicBezTo>
                  <a:cubicBezTo>
                    <a:pt x="275" y="400"/>
                    <a:pt x="275" y="400"/>
                    <a:pt x="275" y="400"/>
                  </a:cubicBezTo>
                  <a:cubicBezTo>
                    <a:pt x="525" y="400"/>
                    <a:pt x="525" y="400"/>
                    <a:pt x="525" y="400"/>
                  </a:cubicBezTo>
                  <a:cubicBezTo>
                    <a:pt x="525" y="400"/>
                    <a:pt x="600" y="413"/>
                    <a:pt x="600" y="275"/>
                  </a:cubicBezTo>
                  <a:cubicBezTo>
                    <a:pt x="600" y="137"/>
                    <a:pt x="525" y="150"/>
                    <a:pt x="525" y="150"/>
                  </a:cubicBezTo>
                  <a:lnTo>
                    <a:pt x="450" y="150"/>
                  </a:lnTo>
                  <a:close/>
                  <a:moveTo>
                    <a:pt x="375" y="475"/>
                  </a:moveTo>
                  <a:cubicBezTo>
                    <a:pt x="389" y="475"/>
                    <a:pt x="400" y="486"/>
                    <a:pt x="400" y="500"/>
                  </a:cubicBezTo>
                  <a:cubicBezTo>
                    <a:pt x="400" y="514"/>
                    <a:pt x="389" y="525"/>
                    <a:pt x="375" y="525"/>
                  </a:cubicBezTo>
                  <a:cubicBezTo>
                    <a:pt x="361" y="525"/>
                    <a:pt x="350" y="514"/>
                    <a:pt x="350" y="500"/>
                  </a:cubicBezTo>
                  <a:cubicBezTo>
                    <a:pt x="350" y="486"/>
                    <a:pt x="361" y="475"/>
                    <a:pt x="375" y="4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78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/>
          <p:cNvCxnSpPr/>
          <p:nvPr userDrawn="1"/>
        </p:nvCxnSpPr>
        <p:spPr>
          <a:xfrm>
            <a:off x="0" y="702856"/>
            <a:ext cx="12192000" cy="0"/>
          </a:xfrm>
          <a:prstGeom prst="line">
            <a:avLst/>
          </a:prstGeom>
          <a:ln w="38100">
            <a:solidFill>
              <a:schemeClr val="accent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 userDrawn="1"/>
        </p:nvCxnSpPr>
        <p:spPr>
          <a:xfrm>
            <a:off x="0" y="774864"/>
            <a:ext cx="12192000" cy="0"/>
          </a:xfrm>
          <a:prstGeom prst="line">
            <a:avLst/>
          </a:prstGeom>
          <a:ln w="38100">
            <a:solidFill>
              <a:schemeClr val="accent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 descr="文本&#10;&#10;描述已自动生成"/>
          <p:cNvPicPr>
            <a:picLocks noChangeAspect="1"/>
          </p:cNvPicPr>
          <p:nvPr userDrawn="1"/>
        </p:nvPicPr>
        <p:blipFill>
          <a:blip r:embed="rId4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6872" y="-77489"/>
            <a:ext cx="2580885" cy="973017"/>
          </a:xfrm>
          <a:prstGeom prst="rect">
            <a:avLst/>
          </a:prstGeom>
        </p:spPr>
      </p:pic>
      <p:grpSp>
        <p:nvGrpSpPr>
          <p:cNvPr id="25" name="Group 4"/>
          <p:cNvGrpSpPr>
            <a:grpSpLocks noChangeAspect="1"/>
          </p:cNvGrpSpPr>
          <p:nvPr userDrawn="1"/>
        </p:nvGrpSpPr>
        <p:grpSpPr bwMode="auto">
          <a:xfrm>
            <a:off x="458101" y="125771"/>
            <a:ext cx="525306" cy="504000"/>
            <a:chOff x="3125" y="1474"/>
            <a:chExt cx="1430" cy="1372"/>
          </a:xfrm>
        </p:grpSpPr>
        <p:sp>
          <p:nvSpPr>
            <p:cNvPr id="26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3125" y="1474"/>
              <a:ext cx="1430" cy="13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7" name="Freeform 5"/>
            <p:cNvSpPr>
              <a:spLocks noEditPoints="1"/>
            </p:cNvSpPr>
            <p:nvPr userDrawn="1"/>
          </p:nvSpPr>
          <p:spPr bwMode="auto">
            <a:xfrm>
              <a:off x="3127" y="1474"/>
              <a:ext cx="1430" cy="1370"/>
            </a:xfrm>
            <a:custGeom>
              <a:avLst/>
              <a:gdLst>
                <a:gd name="T0" fmla="*/ 300 w 600"/>
                <a:gd name="T1" fmla="*/ 0 h 575"/>
                <a:gd name="T2" fmla="*/ 175 w 600"/>
                <a:gd name="T3" fmla="*/ 50 h 575"/>
                <a:gd name="T4" fmla="*/ 175 w 600"/>
                <a:gd name="T5" fmla="*/ 150 h 575"/>
                <a:gd name="T6" fmla="*/ 325 w 600"/>
                <a:gd name="T7" fmla="*/ 150 h 575"/>
                <a:gd name="T8" fmla="*/ 325 w 600"/>
                <a:gd name="T9" fmla="*/ 175 h 575"/>
                <a:gd name="T10" fmla="*/ 75 w 600"/>
                <a:gd name="T11" fmla="*/ 175 h 575"/>
                <a:gd name="T12" fmla="*/ 0 w 600"/>
                <a:gd name="T13" fmla="*/ 300 h 575"/>
                <a:gd name="T14" fmla="*/ 75 w 600"/>
                <a:gd name="T15" fmla="*/ 425 h 575"/>
                <a:gd name="T16" fmla="*/ 150 w 600"/>
                <a:gd name="T17" fmla="*/ 425 h 575"/>
                <a:gd name="T18" fmla="*/ 150 w 600"/>
                <a:gd name="T19" fmla="*/ 384 h 575"/>
                <a:gd name="T20" fmla="*/ 259 w 600"/>
                <a:gd name="T21" fmla="*/ 275 h 575"/>
                <a:gd name="T22" fmla="*/ 341 w 600"/>
                <a:gd name="T23" fmla="*/ 275 h 575"/>
                <a:gd name="T24" fmla="*/ 425 w 600"/>
                <a:gd name="T25" fmla="*/ 216 h 575"/>
                <a:gd name="T26" fmla="*/ 425 w 600"/>
                <a:gd name="T27" fmla="*/ 50 h 575"/>
                <a:gd name="T28" fmla="*/ 300 w 600"/>
                <a:gd name="T29" fmla="*/ 0 h 575"/>
                <a:gd name="T30" fmla="*/ 225 w 600"/>
                <a:gd name="T31" fmla="*/ 50 h 575"/>
                <a:gd name="T32" fmla="*/ 250 w 600"/>
                <a:gd name="T33" fmla="*/ 75 h 575"/>
                <a:gd name="T34" fmla="*/ 225 w 600"/>
                <a:gd name="T35" fmla="*/ 100 h 575"/>
                <a:gd name="T36" fmla="*/ 200 w 600"/>
                <a:gd name="T37" fmla="*/ 75 h 575"/>
                <a:gd name="T38" fmla="*/ 225 w 600"/>
                <a:gd name="T39" fmla="*/ 50 h 575"/>
                <a:gd name="T40" fmla="*/ 450 w 600"/>
                <a:gd name="T41" fmla="*/ 150 h 575"/>
                <a:gd name="T42" fmla="*/ 450 w 600"/>
                <a:gd name="T43" fmla="*/ 216 h 575"/>
                <a:gd name="T44" fmla="*/ 341 w 600"/>
                <a:gd name="T45" fmla="*/ 300 h 575"/>
                <a:gd name="T46" fmla="*/ 259 w 600"/>
                <a:gd name="T47" fmla="*/ 300 h 575"/>
                <a:gd name="T48" fmla="*/ 175 w 600"/>
                <a:gd name="T49" fmla="*/ 384 h 575"/>
                <a:gd name="T50" fmla="*/ 175 w 600"/>
                <a:gd name="T51" fmla="*/ 525 h 575"/>
                <a:gd name="T52" fmla="*/ 300 w 600"/>
                <a:gd name="T53" fmla="*/ 575 h 575"/>
                <a:gd name="T54" fmla="*/ 425 w 600"/>
                <a:gd name="T55" fmla="*/ 525 h 575"/>
                <a:gd name="T56" fmla="*/ 425 w 600"/>
                <a:gd name="T57" fmla="*/ 425 h 575"/>
                <a:gd name="T58" fmla="*/ 275 w 600"/>
                <a:gd name="T59" fmla="*/ 425 h 575"/>
                <a:gd name="T60" fmla="*/ 275 w 600"/>
                <a:gd name="T61" fmla="*/ 400 h 575"/>
                <a:gd name="T62" fmla="*/ 525 w 600"/>
                <a:gd name="T63" fmla="*/ 400 h 575"/>
                <a:gd name="T64" fmla="*/ 600 w 600"/>
                <a:gd name="T65" fmla="*/ 275 h 575"/>
                <a:gd name="T66" fmla="*/ 525 w 600"/>
                <a:gd name="T67" fmla="*/ 150 h 575"/>
                <a:gd name="T68" fmla="*/ 450 w 600"/>
                <a:gd name="T69" fmla="*/ 150 h 575"/>
                <a:gd name="T70" fmla="*/ 375 w 600"/>
                <a:gd name="T71" fmla="*/ 475 h 575"/>
                <a:gd name="T72" fmla="*/ 400 w 600"/>
                <a:gd name="T73" fmla="*/ 500 h 575"/>
                <a:gd name="T74" fmla="*/ 375 w 600"/>
                <a:gd name="T75" fmla="*/ 525 h 575"/>
                <a:gd name="T76" fmla="*/ 350 w 600"/>
                <a:gd name="T77" fmla="*/ 500 h 575"/>
                <a:gd name="T78" fmla="*/ 375 w 600"/>
                <a:gd name="T79" fmla="*/ 475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00" h="575">
                  <a:moveTo>
                    <a:pt x="300" y="0"/>
                  </a:moveTo>
                  <a:cubicBezTo>
                    <a:pt x="175" y="0"/>
                    <a:pt x="175" y="50"/>
                    <a:pt x="175" y="50"/>
                  </a:cubicBezTo>
                  <a:cubicBezTo>
                    <a:pt x="175" y="150"/>
                    <a:pt x="175" y="150"/>
                    <a:pt x="175" y="150"/>
                  </a:cubicBezTo>
                  <a:cubicBezTo>
                    <a:pt x="325" y="150"/>
                    <a:pt x="325" y="150"/>
                    <a:pt x="325" y="150"/>
                  </a:cubicBezTo>
                  <a:cubicBezTo>
                    <a:pt x="325" y="175"/>
                    <a:pt x="325" y="175"/>
                    <a:pt x="325" y="175"/>
                  </a:cubicBezTo>
                  <a:cubicBezTo>
                    <a:pt x="75" y="175"/>
                    <a:pt x="75" y="175"/>
                    <a:pt x="75" y="175"/>
                  </a:cubicBezTo>
                  <a:cubicBezTo>
                    <a:pt x="75" y="175"/>
                    <a:pt x="0" y="163"/>
                    <a:pt x="0" y="300"/>
                  </a:cubicBezTo>
                  <a:cubicBezTo>
                    <a:pt x="0" y="436"/>
                    <a:pt x="75" y="425"/>
                    <a:pt x="75" y="425"/>
                  </a:cubicBezTo>
                  <a:cubicBezTo>
                    <a:pt x="150" y="425"/>
                    <a:pt x="150" y="425"/>
                    <a:pt x="150" y="425"/>
                  </a:cubicBezTo>
                  <a:cubicBezTo>
                    <a:pt x="150" y="384"/>
                    <a:pt x="150" y="384"/>
                    <a:pt x="150" y="384"/>
                  </a:cubicBezTo>
                  <a:cubicBezTo>
                    <a:pt x="150" y="324"/>
                    <a:pt x="199" y="275"/>
                    <a:pt x="259" y="275"/>
                  </a:cubicBezTo>
                  <a:cubicBezTo>
                    <a:pt x="341" y="275"/>
                    <a:pt x="341" y="275"/>
                    <a:pt x="341" y="275"/>
                  </a:cubicBezTo>
                  <a:cubicBezTo>
                    <a:pt x="387" y="275"/>
                    <a:pt x="425" y="262"/>
                    <a:pt x="425" y="216"/>
                  </a:cubicBezTo>
                  <a:cubicBezTo>
                    <a:pt x="425" y="50"/>
                    <a:pt x="425" y="50"/>
                    <a:pt x="425" y="50"/>
                  </a:cubicBezTo>
                  <a:cubicBezTo>
                    <a:pt x="425" y="50"/>
                    <a:pt x="425" y="0"/>
                    <a:pt x="300" y="0"/>
                  </a:cubicBezTo>
                  <a:close/>
                  <a:moveTo>
                    <a:pt x="225" y="50"/>
                  </a:moveTo>
                  <a:cubicBezTo>
                    <a:pt x="239" y="50"/>
                    <a:pt x="250" y="61"/>
                    <a:pt x="250" y="75"/>
                  </a:cubicBezTo>
                  <a:cubicBezTo>
                    <a:pt x="250" y="89"/>
                    <a:pt x="239" y="100"/>
                    <a:pt x="225" y="100"/>
                  </a:cubicBezTo>
                  <a:cubicBezTo>
                    <a:pt x="211" y="100"/>
                    <a:pt x="200" y="89"/>
                    <a:pt x="200" y="75"/>
                  </a:cubicBezTo>
                  <a:cubicBezTo>
                    <a:pt x="200" y="61"/>
                    <a:pt x="211" y="50"/>
                    <a:pt x="225" y="50"/>
                  </a:cubicBezTo>
                  <a:close/>
                  <a:moveTo>
                    <a:pt x="450" y="150"/>
                  </a:moveTo>
                  <a:cubicBezTo>
                    <a:pt x="450" y="216"/>
                    <a:pt x="450" y="216"/>
                    <a:pt x="450" y="216"/>
                  </a:cubicBezTo>
                  <a:cubicBezTo>
                    <a:pt x="450" y="276"/>
                    <a:pt x="401" y="300"/>
                    <a:pt x="341" y="300"/>
                  </a:cubicBezTo>
                  <a:cubicBezTo>
                    <a:pt x="259" y="300"/>
                    <a:pt x="259" y="300"/>
                    <a:pt x="259" y="300"/>
                  </a:cubicBezTo>
                  <a:cubicBezTo>
                    <a:pt x="213" y="300"/>
                    <a:pt x="175" y="338"/>
                    <a:pt x="175" y="384"/>
                  </a:cubicBezTo>
                  <a:cubicBezTo>
                    <a:pt x="175" y="525"/>
                    <a:pt x="175" y="525"/>
                    <a:pt x="175" y="525"/>
                  </a:cubicBezTo>
                  <a:cubicBezTo>
                    <a:pt x="175" y="525"/>
                    <a:pt x="177" y="575"/>
                    <a:pt x="300" y="575"/>
                  </a:cubicBezTo>
                  <a:cubicBezTo>
                    <a:pt x="423" y="575"/>
                    <a:pt x="425" y="525"/>
                    <a:pt x="425" y="525"/>
                  </a:cubicBezTo>
                  <a:cubicBezTo>
                    <a:pt x="425" y="425"/>
                    <a:pt x="425" y="425"/>
                    <a:pt x="425" y="425"/>
                  </a:cubicBezTo>
                  <a:cubicBezTo>
                    <a:pt x="275" y="425"/>
                    <a:pt x="275" y="425"/>
                    <a:pt x="275" y="425"/>
                  </a:cubicBezTo>
                  <a:cubicBezTo>
                    <a:pt x="275" y="400"/>
                    <a:pt x="275" y="400"/>
                    <a:pt x="275" y="400"/>
                  </a:cubicBezTo>
                  <a:cubicBezTo>
                    <a:pt x="525" y="400"/>
                    <a:pt x="525" y="400"/>
                    <a:pt x="525" y="400"/>
                  </a:cubicBezTo>
                  <a:cubicBezTo>
                    <a:pt x="525" y="400"/>
                    <a:pt x="600" y="413"/>
                    <a:pt x="600" y="275"/>
                  </a:cubicBezTo>
                  <a:cubicBezTo>
                    <a:pt x="600" y="137"/>
                    <a:pt x="525" y="150"/>
                    <a:pt x="525" y="150"/>
                  </a:cubicBezTo>
                  <a:lnTo>
                    <a:pt x="450" y="150"/>
                  </a:lnTo>
                  <a:close/>
                  <a:moveTo>
                    <a:pt x="375" y="475"/>
                  </a:moveTo>
                  <a:cubicBezTo>
                    <a:pt x="389" y="475"/>
                    <a:pt x="400" y="486"/>
                    <a:pt x="400" y="500"/>
                  </a:cubicBezTo>
                  <a:cubicBezTo>
                    <a:pt x="400" y="514"/>
                    <a:pt x="389" y="525"/>
                    <a:pt x="375" y="525"/>
                  </a:cubicBezTo>
                  <a:cubicBezTo>
                    <a:pt x="361" y="525"/>
                    <a:pt x="350" y="514"/>
                    <a:pt x="350" y="500"/>
                  </a:cubicBezTo>
                  <a:cubicBezTo>
                    <a:pt x="350" y="486"/>
                    <a:pt x="361" y="475"/>
                    <a:pt x="375" y="4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7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/>
          <p:cNvCxnSpPr/>
          <p:nvPr userDrawn="1"/>
        </p:nvCxnSpPr>
        <p:spPr>
          <a:xfrm>
            <a:off x="0" y="702856"/>
            <a:ext cx="12192000" cy="0"/>
          </a:xfrm>
          <a:prstGeom prst="line">
            <a:avLst/>
          </a:prstGeom>
          <a:ln w="38100">
            <a:solidFill>
              <a:schemeClr val="accent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 userDrawn="1"/>
        </p:nvCxnSpPr>
        <p:spPr>
          <a:xfrm>
            <a:off x="0" y="774864"/>
            <a:ext cx="12192000" cy="0"/>
          </a:xfrm>
          <a:prstGeom prst="line">
            <a:avLst/>
          </a:prstGeom>
          <a:ln w="38100">
            <a:solidFill>
              <a:schemeClr val="accent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 descr="文本&#10;&#10;描述已自动生成"/>
          <p:cNvPicPr>
            <a:picLocks noChangeAspect="1"/>
          </p:cNvPicPr>
          <p:nvPr userDrawn="1"/>
        </p:nvPicPr>
        <p:blipFill>
          <a:blip r:embed="rId3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6872" y="-77489"/>
            <a:ext cx="2580885" cy="973017"/>
          </a:xfrm>
          <a:prstGeom prst="rect">
            <a:avLst/>
          </a:prstGeom>
        </p:spPr>
      </p:pic>
      <p:grpSp>
        <p:nvGrpSpPr>
          <p:cNvPr id="25" name="Group 4"/>
          <p:cNvGrpSpPr>
            <a:grpSpLocks noChangeAspect="1"/>
          </p:cNvGrpSpPr>
          <p:nvPr userDrawn="1"/>
        </p:nvGrpSpPr>
        <p:grpSpPr bwMode="auto">
          <a:xfrm>
            <a:off x="458101" y="125771"/>
            <a:ext cx="525306" cy="504000"/>
            <a:chOff x="3125" y="1474"/>
            <a:chExt cx="1430" cy="1372"/>
          </a:xfrm>
        </p:grpSpPr>
        <p:sp>
          <p:nvSpPr>
            <p:cNvPr id="26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3125" y="1474"/>
              <a:ext cx="1430" cy="13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7" name="Freeform 5"/>
            <p:cNvSpPr>
              <a:spLocks noEditPoints="1"/>
            </p:cNvSpPr>
            <p:nvPr userDrawn="1"/>
          </p:nvSpPr>
          <p:spPr bwMode="auto">
            <a:xfrm>
              <a:off x="3127" y="1474"/>
              <a:ext cx="1430" cy="1370"/>
            </a:xfrm>
            <a:custGeom>
              <a:avLst/>
              <a:gdLst>
                <a:gd name="T0" fmla="*/ 300 w 600"/>
                <a:gd name="T1" fmla="*/ 0 h 575"/>
                <a:gd name="T2" fmla="*/ 175 w 600"/>
                <a:gd name="T3" fmla="*/ 50 h 575"/>
                <a:gd name="T4" fmla="*/ 175 w 600"/>
                <a:gd name="T5" fmla="*/ 150 h 575"/>
                <a:gd name="T6" fmla="*/ 325 w 600"/>
                <a:gd name="T7" fmla="*/ 150 h 575"/>
                <a:gd name="T8" fmla="*/ 325 w 600"/>
                <a:gd name="T9" fmla="*/ 175 h 575"/>
                <a:gd name="T10" fmla="*/ 75 w 600"/>
                <a:gd name="T11" fmla="*/ 175 h 575"/>
                <a:gd name="T12" fmla="*/ 0 w 600"/>
                <a:gd name="T13" fmla="*/ 300 h 575"/>
                <a:gd name="T14" fmla="*/ 75 w 600"/>
                <a:gd name="T15" fmla="*/ 425 h 575"/>
                <a:gd name="T16" fmla="*/ 150 w 600"/>
                <a:gd name="T17" fmla="*/ 425 h 575"/>
                <a:gd name="T18" fmla="*/ 150 w 600"/>
                <a:gd name="T19" fmla="*/ 384 h 575"/>
                <a:gd name="T20" fmla="*/ 259 w 600"/>
                <a:gd name="T21" fmla="*/ 275 h 575"/>
                <a:gd name="T22" fmla="*/ 341 w 600"/>
                <a:gd name="T23" fmla="*/ 275 h 575"/>
                <a:gd name="T24" fmla="*/ 425 w 600"/>
                <a:gd name="T25" fmla="*/ 216 h 575"/>
                <a:gd name="T26" fmla="*/ 425 w 600"/>
                <a:gd name="T27" fmla="*/ 50 h 575"/>
                <a:gd name="T28" fmla="*/ 300 w 600"/>
                <a:gd name="T29" fmla="*/ 0 h 575"/>
                <a:gd name="T30" fmla="*/ 225 w 600"/>
                <a:gd name="T31" fmla="*/ 50 h 575"/>
                <a:gd name="T32" fmla="*/ 250 w 600"/>
                <a:gd name="T33" fmla="*/ 75 h 575"/>
                <a:gd name="T34" fmla="*/ 225 w 600"/>
                <a:gd name="T35" fmla="*/ 100 h 575"/>
                <a:gd name="T36" fmla="*/ 200 w 600"/>
                <a:gd name="T37" fmla="*/ 75 h 575"/>
                <a:gd name="T38" fmla="*/ 225 w 600"/>
                <a:gd name="T39" fmla="*/ 50 h 575"/>
                <a:gd name="T40" fmla="*/ 450 w 600"/>
                <a:gd name="T41" fmla="*/ 150 h 575"/>
                <a:gd name="T42" fmla="*/ 450 w 600"/>
                <a:gd name="T43" fmla="*/ 216 h 575"/>
                <a:gd name="T44" fmla="*/ 341 w 600"/>
                <a:gd name="T45" fmla="*/ 300 h 575"/>
                <a:gd name="T46" fmla="*/ 259 w 600"/>
                <a:gd name="T47" fmla="*/ 300 h 575"/>
                <a:gd name="T48" fmla="*/ 175 w 600"/>
                <a:gd name="T49" fmla="*/ 384 h 575"/>
                <a:gd name="T50" fmla="*/ 175 w 600"/>
                <a:gd name="T51" fmla="*/ 525 h 575"/>
                <a:gd name="T52" fmla="*/ 300 w 600"/>
                <a:gd name="T53" fmla="*/ 575 h 575"/>
                <a:gd name="T54" fmla="*/ 425 w 600"/>
                <a:gd name="T55" fmla="*/ 525 h 575"/>
                <a:gd name="T56" fmla="*/ 425 w 600"/>
                <a:gd name="T57" fmla="*/ 425 h 575"/>
                <a:gd name="T58" fmla="*/ 275 w 600"/>
                <a:gd name="T59" fmla="*/ 425 h 575"/>
                <a:gd name="T60" fmla="*/ 275 w 600"/>
                <a:gd name="T61" fmla="*/ 400 h 575"/>
                <a:gd name="T62" fmla="*/ 525 w 600"/>
                <a:gd name="T63" fmla="*/ 400 h 575"/>
                <a:gd name="T64" fmla="*/ 600 w 600"/>
                <a:gd name="T65" fmla="*/ 275 h 575"/>
                <a:gd name="T66" fmla="*/ 525 w 600"/>
                <a:gd name="T67" fmla="*/ 150 h 575"/>
                <a:gd name="T68" fmla="*/ 450 w 600"/>
                <a:gd name="T69" fmla="*/ 150 h 575"/>
                <a:gd name="T70" fmla="*/ 375 w 600"/>
                <a:gd name="T71" fmla="*/ 475 h 575"/>
                <a:gd name="T72" fmla="*/ 400 w 600"/>
                <a:gd name="T73" fmla="*/ 500 h 575"/>
                <a:gd name="T74" fmla="*/ 375 w 600"/>
                <a:gd name="T75" fmla="*/ 525 h 575"/>
                <a:gd name="T76" fmla="*/ 350 w 600"/>
                <a:gd name="T77" fmla="*/ 500 h 575"/>
                <a:gd name="T78" fmla="*/ 375 w 600"/>
                <a:gd name="T79" fmla="*/ 475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00" h="575">
                  <a:moveTo>
                    <a:pt x="300" y="0"/>
                  </a:moveTo>
                  <a:cubicBezTo>
                    <a:pt x="175" y="0"/>
                    <a:pt x="175" y="50"/>
                    <a:pt x="175" y="50"/>
                  </a:cubicBezTo>
                  <a:cubicBezTo>
                    <a:pt x="175" y="150"/>
                    <a:pt x="175" y="150"/>
                    <a:pt x="175" y="150"/>
                  </a:cubicBezTo>
                  <a:cubicBezTo>
                    <a:pt x="325" y="150"/>
                    <a:pt x="325" y="150"/>
                    <a:pt x="325" y="150"/>
                  </a:cubicBezTo>
                  <a:cubicBezTo>
                    <a:pt x="325" y="175"/>
                    <a:pt x="325" y="175"/>
                    <a:pt x="325" y="175"/>
                  </a:cubicBezTo>
                  <a:cubicBezTo>
                    <a:pt x="75" y="175"/>
                    <a:pt x="75" y="175"/>
                    <a:pt x="75" y="175"/>
                  </a:cubicBezTo>
                  <a:cubicBezTo>
                    <a:pt x="75" y="175"/>
                    <a:pt x="0" y="163"/>
                    <a:pt x="0" y="300"/>
                  </a:cubicBezTo>
                  <a:cubicBezTo>
                    <a:pt x="0" y="436"/>
                    <a:pt x="75" y="425"/>
                    <a:pt x="75" y="425"/>
                  </a:cubicBezTo>
                  <a:cubicBezTo>
                    <a:pt x="150" y="425"/>
                    <a:pt x="150" y="425"/>
                    <a:pt x="150" y="425"/>
                  </a:cubicBezTo>
                  <a:cubicBezTo>
                    <a:pt x="150" y="384"/>
                    <a:pt x="150" y="384"/>
                    <a:pt x="150" y="384"/>
                  </a:cubicBezTo>
                  <a:cubicBezTo>
                    <a:pt x="150" y="324"/>
                    <a:pt x="199" y="275"/>
                    <a:pt x="259" y="275"/>
                  </a:cubicBezTo>
                  <a:cubicBezTo>
                    <a:pt x="341" y="275"/>
                    <a:pt x="341" y="275"/>
                    <a:pt x="341" y="275"/>
                  </a:cubicBezTo>
                  <a:cubicBezTo>
                    <a:pt x="387" y="275"/>
                    <a:pt x="425" y="262"/>
                    <a:pt x="425" y="216"/>
                  </a:cubicBezTo>
                  <a:cubicBezTo>
                    <a:pt x="425" y="50"/>
                    <a:pt x="425" y="50"/>
                    <a:pt x="425" y="50"/>
                  </a:cubicBezTo>
                  <a:cubicBezTo>
                    <a:pt x="425" y="50"/>
                    <a:pt x="425" y="0"/>
                    <a:pt x="300" y="0"/>
                  </a:cubicBezTo>
                  <a:close/>
                  <a:moveTo>
                    <a:pt x="225" y="50"/>
                  </a:moveTo>
                  <a:cubicBezTo>
                    <a:pt x="239" y="50"/>
                    <a:pt x="250" y="61"/>
                    <a:pt x="250" y="75"/>
                  </a:cubicBezTo>
                  <a:cubicBezTo>
                    <a:pt x="250" y="89"/>
                    <a:pt x="239" y="100"/>
                    <a:pt x="225" y="100"/>
                  </a:cubicBezTo>
                  <a:cubicBezTo>
                    <a:pt x="211" y="100"/>
                    <a:pt x="200" y="89"/>
                    <a:pt x="200" y="75"/>
                  </a:cubicBezTo>
                  <a:cubicBezTo>
                    <a:pt x="200" y="61"/>
                    <a:pt x="211" y="50"/>
                    <a:pt x="225" y="50"/>
                  </a:cubicBezTo>
                  <a:close/>
                  <a:moveTo>
                    <a:pt x="450" y="150"/>
                  </a:moveTo>
                  <a:cubicBezTo>
                    <a:pt x="450" y="216"/>
                    <a:pt x="450" y="216"/>
                    <a:pt x="450" y="216"/>
                  </a:cubicBezTo>
                  <a:cubicBezTo>
                    <a:pt x="450" y="276"/>
                    <a:pt x="401" y="300"/>
                    <a:pt x="341" y="300"/>
                  </a:cubicBezTo>
                  <a:cubicBezTo>
                    <a:pt x="259" y="300"/>
                    <a:pt x="259" y="300"/>
                    <a:pt x="259" y="300"/>
                  </a:cubicBezTo>
                  <a:cubicBezTo>
                    <a:pt x="213" y="300"/>
                    <a:pt x="175" y="338"/>
                    <a:pt x="175" y="384"/>
                  </a:cubicBezTo>
                  <a:cubicBezTo>
                    <a:pt x="175" y="525"/>
                    <a:pt x="175" y="525"/>
                    <a:pt x="175" y="525"/>
                  </a:cubicBezTo>
                  <a:cubicBezTo>
                    <a:pt x="175" y="525"/>
                    <a:pt x="177" y="575"/>
                    <a:pt x="300" y="575"/>
                  </a:cubicBezTo>
                  <a:cubicBezTo>
                    <a:pt x="423" y="575"/>
                    <a:pt x="425" y="525"/>
                    <a:pt x="425" y="525"/>
                  </a:cubicBezTo>
                  <a:cubicBezTo>
                    <a:pt x="425" y="425"/>
                    <a:pt x="425" y="425"/>
                    <a:pt x="425" y="425"/>
                  </a:cubicBezTo>
                  <a:cubicBezTo>
                    <a:pt x="275" y="425"/>
                    <a:pt x="275" y="425"/>
                    <a:pt x="275" y="425"/>
                  </a:cubicBezTo>
                  <a:cubicBezTo>
                    <a:pt x="275" y="400"/>
                    <a:pt x="275" y="400"/>
                    <a:pt x="275" y="400"/>
                  </a:cubicBezTo>
                  <a:cubicBezTo>
                    <a:pt x="525" y="400"/>
                    <a:pt x="525" y="400"/>
                    <a:pt x="525" y="400"/>
                  </a:cubicBezTo>
                  <a:cubicBezTo>
                    <a:pt x="525" y="400"/>
                    <a:pt x="600" y="413"/>
                    <a:pt x="600" y="275"/>
                  </a:cubicBezTo>
                  <a:cubicBezTo>
                    <a:pt x="600" y="137"/>
                    <a:pt x="525" y="150"/>
                    <a:pt x="525" y="150"/>
                  </a:cubicBezTo>
                  <a:lnTo>
                    <a:pt x="450" y="150"/>
                  </a:lnTo>
                  <a:close/>
                  <a:moveTo>
                    <a:pt x="375" y="475"/>
                  </a:moveTo>
                  <a:cubicBezTo>
                    <a:pt x="389" y="475"/>
                    <a:pt x="400" y="486"/>
                    <a:pt x="400" y="500"/>
                  </a:cubicBezTo>
                  <a:cubicBezTo>
                    <a:pt x="400" y="514"/>
                    <a:pt x="389" y="525"/>
                    <a:pt x="375" y="525"/>
                  </a:cubicBezTo>
                  <a:cubicBezTo>
                    <a:pt x="361" y="525"/>
                    <a:pt x="350" y="514"/>
                    <a:pt x="350" y="500"/>
                  </a:cubicBezTo>
                  <a:cubicBezTo>
                    <a:pt x="350" y="486"/>
                    <a:pt x="361" y="475"/>
                    <a:pt x="375" y="4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90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/>
          <p:cNvCxnSpPr/>
          <p:nvPr userDrawn="1"/>
        </p:nvCxnSpPr>
        <p:spPr>
          <a:xfrm>
            <a:off x="0" y="702856"/>
            <a:ext cx="12192000" cy="0"/>
          </a:xfrm>
          <a:prstGeom prst="line">
            <a:avLst/>
          </a:prstGeom>
          <a:ln w="38100">
            <a:solidFill>
              <a:schemeClr val="accent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 userDrawn="1"/>
        </p:nvCxnSpPr>
        <p:spPr>
          <a:xfrm>
            <a:off x="0" y="774864"/>
            <a:ext cx="12192000" cy="0"/>
          </a:xfrm>
          <a:prstGeom prst="line">
            <a:avLst/>
          </a:prstGeom>
          <a:ln w="38100">
            <a:solidFill>
              <a:schemeClr val="accent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 descr="文本&#10;&#10;描述已自动生成"/>
          <p:cNvPicPr>
            <a:picLocks noChangeAspect="1"/>
          </p:cNvPicPr>
          <p:nvPr userDrawn="1"/>
        </p:nvPicPr>
        <p:blipFill>
          <a:blip r:embed="rId4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6872" y="-77489"/>
            <a:ext cx="2580885" cy="973017"/>
          </a:xfrm>
          <a:prstGeom prst="rect">
            <a:avLst/>
          </a:prstGeom>
        </p:spPr>
      </p:pic>
      <p:grpSp>
        <p:nvGrpSpPr>
          <p:cNvPr id="25" name="Group 4"/>
          <p:cNvGrpSpPr>
            <a:grpSpLocks noChangeAspect="1"/>
          </p:cNvGrpSpPr>
          <p:nvPr userDrawn="1"/>
        </p:nvGrpSpPr>
        <p:grpSpPr bwMode="auto">
          <a:xfrm>
            <a:off x="458101" y="125771"/>
            <a:ext cx="525306" cy="504000"/>
            <a:chOff x="3125" y="1474"/>
            <a:chExt cx="1430" cy="1372"/>
          </a:xfrm>
        </p:grpSpPr>
        <p:sp>
          <p:nvSpPr>
            <p:cNvPr id="26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3125" y="1474"/>
              <a:ext cx="1430" cy="13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7" name="Freeform 5"/>
            <p:cNvSpPr>
              <a:spLocks noEditPoints="1"/>
            </p:cNvSpPr>
            <p:nvPr userDrawn="1"/>
          </p:nvSpPr>
          <p:spPr bwMode="auto">
            <a:xfrm>
              <a:off x="3127" y="1474"/>
              <a:ext cx="1430" cy="1370"/>
            </a:xfrm>
            <a:custGeom>
              <a:avLst/>
              <a:gdLst>
                <a:gd name="T0" fmla="*/ 300 w 600"/>
                <a:gd name="T1" fmla="*/ 0 h 575"/>
                <a:gd name="T2" fmla="*/ 175 w 600"/>
                <a:gd name="T3" fmla="*/ 50 h 575"/>
                <a:gd name="T4" fmla="*/ 175 w 600"/>
                <a:gd name="T5" fmla="*/ 150 h 575"/>
                <a:gd name="T6" fmla="*/ 325 w 600"/>
                <a:gd name="T7" fmla="*/ 150 h 575"/>
                <a:gd name="T8" fmla="*/ 325 w 600"/>
                <a:gd name="T9" fmla="*/ 175 h 575"/>
                <a:gd name="T10" fmla="*/ 75 w 600"/>
                <a:gd name="T11" fmla="*/ 175 h 575"/>
                <a:gd name="T12" fmla="*/ 0 w 600"/>
                <a:gd name="T13" fmla="*/ 300 h 575"/>
                <a:gd name="T14" fmla="*/ 75 w 600"/>
                <a:gd name="T15" fmla="*/ 425 h 575"/>
                <a:gd name="T16" fmla="*/ 150 w 600"/>
                <a:gd name="T17" fmla="*/ 425 h 575"/>
                <a:gd name="T18" fmla="*/ 150 w 600"/>
                <a:gd name="T19" fmla="*/ 384 h 575"/>
                <a:gd name="T20" fmla="*/ 259 w 600"/>
                <a:gd name="T21" fmla="*/ 275 h 575"/>
                <a:gd name="T22" fmla="*/ 341 w 600"/>
                <a:gd name="T23" fmla="*/ 275 h 575"/>
                <a:gd name="T24" fmla="*/ 425 w 600"/>
                <a:gd name="T25" fmla="*/ 216 h 575"/>
                <a:gd name="T26" fmla="*/ 425 w 600"/>
                <a:gd name="T27" fmla="*/ 50 h 575"/>
                <a:gd name="T28" fmla="*/ 300 w 600"/>
                <a:gd name="T29" fmla="*/ 0 h 575"/>
                <a:gd name="T30" fmla="*/ 225 w 600"/>
                <a:gd name="T31" fmla="*/ 50 h 575"/>
                <a:gd name="T32" fmla="*/ 250 w 600"/>
                <a:gd name="T33" fmla="*/ 75 h 575"/>
                <a:gd name="T34" fmla="*/ 225 w 600"/>
                <a:gd name="T35" fmla="*/ 100 h 575"/>
                <a:gd name="T36" fmla="*/ 200 w 600"/>
                <a:gd name="T37" fmla="*/ 75 h 575"/>
                <a:gd name="T38" fmla="*/ 225 w 600"/>
                <a:gd name="T39" fmla="*/ 50 h 575"/>
                <a:gd name="T40" fmla="*/ 450 w 600"/>
                <a:gd name="T41" fmla="*/ 150 h 575"/>
                <a:gd name="T42" fmla="*/ 450 w 600"/>
                <a:gd name="T43" fmla="*/ 216 h 575"/>
                <a:gd name="T44" fmla="*/ 341 w 600"/>
                <a:gd name="T45" fmla="*/ 300 h 575"/>
                <a:gd name="T46" fmla="*/ 259 w 600"/>
                <a:gd name="T47" fmla="*/ 300 h 575"/>
                <a:gd name="T48" fmla="*/ 175 w 600"/>
                <a:gd name="T49" fmla="*/ 384 h 575"/>
                <a:gd name="T50" fmla="*/ 175 w 600"/>
                <a:gd name="T51" fmla="*/ 525 h 575"/>
                <a:gd name="T52" fmla="*/ 300 w 600"/>
                <a:gd name="T53" fmla="*/ 575 h 575"/>
                <a:gd name="T54" fmla="*/ 425 w 600"/>
                <a:gd name="T55" fmla="*/ 525 h 575"/>
                <a:gd name="T56" fmla="*/ 425 w 600"/>
                <a:gd name="T57" fmla="*/ 425 h 575"/>
                <a:gd name="T58" fmla="*/ 275 w 600"/>
                <a:gd name="T59" fmla="*/ 425 h 575"/>
                <a:gd name="T60" fmla="*/ 275 w 600"/>
                <a:gd name="T61" fmla="*/ 400 h 575"/>
                <a:gd name="T62" fmla="*/ 525 w 600"/>
                <a:gd name="T63" fmla="*/ 400 h 575"/>
                <a:gd name="T64" fmla="*/ 600 w 600"/>
                <a:gd name="T65" fmla="*/ 275 h 575"/>
                <a:gd name="T66" fmla="*/ 525 w 600"/>
                <a:gd name="T67" fmla="*/ 150 h 575"/>
                <a:gd name="T68" fmla="*/ 450 w 600"/>
                <a:gd name="T69" fmla="*/ 150 h 575"/>
                <a:gd name="T70" fmla="*/ 375 w 600"/>
                <a:gd name="T71" fmla="*/ 475 h 575"/>
                <a:gd name="T72" fmla="*/ 400 w 600"/>
                <a:gd name="T73" fmla="*/ 500 h 575"/>
                <a:gd name="T74" fmla="*/ 375 w 600"/>
                <a:gd name="T75" fmla="*/ 525 h 575"/>
                <a:gd name="T76" fmla="*/ 350 w 600"/>
                <a:gd name="T77" fmla="*/ 500 h 575"/>
                <a:gd name="T78" fmla="*/ 375 w 600"/>
                <a:gd name="T79" fmla="*/ 475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00" h="575">
                  <a:moveTo>
                    <a:pt x="300" y="0"/>
                  </a:moveTo>
                  <a:cubicBezTo>
                    <a:pt x="175" y="0"/>
                    <a:pt x="175" y="50"/>
                    <a:pt x="175" y="50"/>
                  </a:cubicBezTo>
                  <a:cubicBezTo>
                    <a:pt x="175" y="150"/>
                    <a:pt x="175" y="150"/>
                    <a:pt x="175" y="150"/>
                  </a:cubicBezTo>
                  <a:cubicBezTo>
                    <a:pt x="325" y="150"/>
                    <a:pt x="325" y="150"/>
                    <a:pt x="325" y="150"/>
                  </a:cubicBezTo>
                  <a:cubicBezTo>
                    <a:pt x="325" y="175"/>
                    <a:pt x="325" y="175"/>
                    <a:pt x="325" y="175"/>
                  </a:cubicBezTo>
                  <a:cubicBezTo>
                    <a:pt x="75" y="175"/>
                    <a:pt x="75" y="175"/>
                    <a:pt x="75" y="175"/>
                  </a:cubicBezTo>
                  <a:cubicBezTo>
                    <a:pt x="75" y="175"/>
                    <a:pt x="0" y="163"/>
                    <a:pt x="0" y="300"/>
                  </a:cubicBezTo>
                  <a:cubicBezTo>
                    <a:pt x="0" y="436"/>
                    <a:pt x="75" y="425"/>
                    <a:pt x="75" y="425"/>
                  </a:cubicBezTo>
                  <a:cubicBezTo>
                    <a:pt x="150" y="425"/>
                    <a:pt x="150" y="425"/>
                    <a:pt x="150" y="425"/>
                  </a:cubicBezTo>
                  <a:cubicBezTo>
                    <a:pt x="150" y="384"/>
                    <a:pt x="150" y="384"/>
                    <a:pt x="150" y="384"/>
                  </a:cubicBezTo>
                  <a:cubicBezTo>
                    <a:pt x="150" y="324"/>
                    <a:pt x="199" y="275"/>
                    <a:pt x="259" y="275"/>
                  </a:cubicBezTo>
                  <a:cubicBezTo>
                    <a:pt x="341" y="275"/>
                    <a:pt x="341" y="275"/>
                    <a:pt x="341" y="275"/>
                  </a:cubicBezTo>
                  <a:cubicBezTo>
                    <a:pt x="387" y="275"/>
                    <a:pt x="425" y="262"/>
                    <a:pt x="425" y="216"/>
                  </a:cubicBezTo>
                  <a:cubicBezTo>
                    <a:pt x="425" y="50"/>
                    <a:pt x="425" y="50"/>
                    <a:pt x="425" y="50"/>
                  </a:cubicBezTo>
                  <a:cubicBezTo>
                    <a:pt x="425" y="50"/>
                    <a:pt x="425" y="0"/>
                    <a:pt x="300" y="0"/>
                  </a:cubicBezTo>
                  <a:close/>
                  <a:moveTo>
                    <a:pt x="225" y="50"/>
                  </a:moveTo>
                  <a:cubicBezTo>
                    <a:pt x="239" y="50"/>
                    <a:pt x="250" y="61"/>
                    <a:pt x="250" y="75"/>
                  </a:cubicBezTo>
                  <a:cubicBezTo>
                    <a:pt x="250" y="89"/>
                    <a:pt x="239" y="100"/>
                    <a:pt x="225" y="100"/>
                  </a:cubicBezTo>
                  <a:cubicBezTo>
                    <a:pt x="211" y="100"/>
                    <a:pt x="200" y="89"/>
                    <a:pt x="200" y="75"/>
                  </a:cubicBezTo>
                  <a:cubicBezTo>
                    <a:pt x="200" y="61"/>
                    <a:pt x="211" y="50"/>
                    <a:pt x="225" y="50"/>
                  </a:cubicBezTo>
                  <a:close/>
                  <a:moveTo>
                    <a:pt x="450" y="150"/>
                  </a:moveTo>
                  <a:cubicBezTo>
                    <a:pt x="450" y="216"/>
                    <a:pt x="450" y="216"/>
                    <a:pt x="450" y="216"/>
                  </a:cubicBezTo>
                  <a:cubicBezTo>
                    <a:pt x="450" y="276"/>
                    <a:pt x="401" y="300"/>
                    <a:pt x="341" y="300"/>
                  </a:cubicBezTo>
                  <a:cubicBezTo>
                    <a:pt x="259" y="300"/>
                    <a:pt x="259" y="300"/>
                    <a:pt x="259" y="300"/>
                  </a:cubicBezTo>
                  <a:cubicBezTo>
                    <a:pt x="213" y="300"/>
                    <a:pt x="175" y="338"/>
                    <a:pt x="175" y="384"/>
                  </a:cubicBezTo>
                  <a:cubicBezTo>
                    <a:pt x="175" y="525"/>
                    <a:pt x="175" y="525"/>
                    <a:pt x="175" y="525"/>
                  </a:cubicBezTo>
                  <a:cubicBezTo>
                    <a:pt x="175" y="525"/>
                    <a:pt x="177" y="575"/>
                    <a:pt x="300" y="575"/>
                  </a:cubicBezTo>
                  <a:cubicBezTo>
                    <a:pt x="423" y="575"/>
                    <a:pt x="425" y="525"/>
                    <a:pt x="425" y="525"/>
                  </a:cubicBezTo>
                  <a:cubicBezTo>
                    <a:pt x="425" y="425"/>
                    <a:pt x="425" y="425"/>
                    <a:pt x="425" y="425"/>
                  </a:cubicBezTo>
                  <a:cubicBezTo>
                    <a:pt x="275" y="425"/>
                    <a:pt x="275" y="425"/>
                    <a:pt x="275" y="425"/>
                  </a:cubicBezTo>
                  <a:cubicBezTo>
                    <a:pt x="275" y="400"/>
                    <a:pt x="275" y="400"/>
                    <a:pt x="275" y="400"/>
                  </a:cubicBezTo>
                  <a:cubicBezTo>
                    <a:pt x="525" y="400"/>
                    <a:pt x="525" y="400"/>
                    <a:pt x="525" y="400"/>
                  </a:cubicBezTo>
                  <a:cubicBezTo>
                    <a:pt x="525" y="400"/>
                    <a:pt x="600" y="413"/>
                    <a:pt x="600" y="275"/>
                  </a:cubicBezTo>
                  <a:cubicBezTo>
                    <a:pt x="600" y="137"/>
                    <a:pt x="525" y="150"/>
                    <a:pt x="525" y="150"/>
                  </a:cubicBezTo>
                  <a:lnTo>
                    <a:pt x="450" y="150"/>
                  </a:lnTo>
                  <a:close/>
                  <a:moveTo>
                    <a:pt x="375" y="475"/>
                  </a:moveTo>
                  <a:cubicBezTo>
                    <a:pt x="389" y="475"/>
                    <a:pt x="400" y="486"/>
                    <a:pt x="400" y="500"/>
                  </a:cubicBezTo>
                  <a:cubicBezTo>
                    <a:pt x="400" y="514"/>
                    <a:pt x="389" y="525"/>
                    <a:pt x="375" y="525"/>
                  </a:cubicBezTo>
                  <a:cubicBezTo>
                    <a:pt x="361" y="525"/>
                    <a:pt x="350" y="514"/>
                    <a:pt x="350" y="500"/>
                  </a:cubicBezTo>
                  <a:cubicBezTo>
                    <a:pt x="350" y="486"/>
                    <a:pt x="361" y="475"/>
                    <a:pt x="375" y="4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02" r:id="rId1"/>
    <p:sldLayoutId id="2147483907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/>
          <p:cNvCxnSpPr/>
          <p:nvPr userDrawn="1"/>
        </p:nvCxnSpPr>
        <p:spPr>
          <a:xfrm>
            <a:off x="0" y="702856"/>
            <a:ext cx="12192000" cy="0"/>
          </a:xfrm>
          <a:prstGeom prst="line">
            <a:avLst/>
          </a:prstGeom>
          <a:ln w="38100">
            <a:solidFill>
              <a:schemeClr val="accent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 userDrawn="1"/>
        </p:nvCxnSpPr>
        <p:spPr>
          <a:xfrm>
            <a:off x="0" y="774864"/>
            <a:ext cx="12192000" cy="0"/>
          </a:xfrm>
          <a:prstGeom prst="line">
            <a:avLst/>
          </a:prstGeom>
          <a:ln w="38100">
            <a:solidFill>
              <a:schemeClr val="accent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 descr="文本&#10;&#10;描述已自动生成"/>
          <p:cNvPicPr>
            <a:picLocks noChangeAspect="1"/>
          </p:cNvPicPr>
          <p:nvPr userDrawn="1"/>
        </p:nvPicPr>
        <p:blipFill>
          <a:blip r:embed="rId3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6872" y="-77489"/>
            <a:ext cx="2580885" cy="973017"/>
          </a:xfrm>
          <a:prstGeom prst="rect">
            <a:avLst/>
          </a:prstGeom>
        </p:spPr>
      </p:pic>
      <p:grpSp>
        <p:nvGrpSpPr>
          <p:cNvPr id="25" name="Group 4"/>
          <p:cNvGrpSpPr>
            <a:grpSpLocks noChangeAspect="1"/>
          </p:cNvGrpSpPr>
          <p:nvPr userDrawn="1"/>
        </p:nvGrpSpPr>
        <p:grpSpPr bwMode="auto">
          <a:xfrm>
            <a:off x="458101" y="125771"/>
            <a:ext cx="525306" cy="504000"/>
            <a:chOff x="3125" y="1474"/>
            <a:chExt cx="1430" cy="1372"/>
          </a:xfrm>
        </p:grpSpPr>
        <p:sp>
          <p:nvSpPr>
            <p:cNvPr id="26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3125" y="1474"/>
              <a:ext cx="1430" cy="13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7" name="Freeform 5"/>
            <p:cNvSpPr>
              <a:spLocks noEditPoints="1"/>
            </p:cNvSpPr>
            <p:nvPr userDrawn="1"/>
          </p:nvSpPr>
          <p:spPr bwMode="auto">
            <a:xfrm>
              <a:off x="3127" y="1474"/>
              <a:ext cx="1430" cy="1370"/>
            </a:xfrm>
            <a:custGeom>
              <a:avLst/>
              <a:gdLst>
                <a:gd name="T0" fmla="*/ 300 w 600"/>
                <a:gd name="T1" fmla="*/ 0 h 575"/>
                <a:gd name="T2" fmla="*/ 175 w 600"/>
                <a:gd name="T3" fmla="*/ 50 h 575"/>
                <a:gd name="T4" fmla="*/ 175 w 600"/>
                <a:gd name="T5" fmla="*/ 150 h 575"/>
                <a:gd name="T6" fmla="*/ 325 w 600"/>
                <a:gd name="T7" fmla="*/ 150 h 575"/>
                <a:gd name="T8" fmla="*/ 325 w 600"/>
                <a:gd name="T9" fmla="*/ 175 h 575"/>
                <a:gd name="T10" fmla="*/ 75 w 600"/>
                <a:gd name="T11" fmla="*/ 175 h 575"/>
                <a:gd name="T12" fmla="*/ 0 w 600"/>
                <a:gd name="T13" fmla="*/ 300 h 575"/>
                <a:gd name="T14" fmla="*/ 75 w 600"/>
                <a:gd name="T15" fmla="*/ 425 h 575"/>
                <a:gd name="T16" fmla="*/ 150 w 600"/>
                <a:gd name="T17" fmla="*/ 425 h 575"/>
                <a:gd name="T18" fmla="*/ 150 w 600"/>
                <a:gd name="T19" fmla="*/ 384 h 575"/>
                <a:gd name="T20" fmla="*/ 259 w 600"/>
                <a:gd name="T21" fmla="*/ 275 h 575"/>
                <a:gd name="T22" fmla="*/ 341 w 600"/>
                <a:gd name="T23" fmla="*/ 275 h 575"/>
                <a:gd name="T24" fmla="*/ 425 w 600"/>
                <a:gd name="T25" fmla="*/ 216 h 575"/>
                <a:gd name="T26" fmla="*/ 425 w 600"/>
                <a:gd name="T27" fmla="*/ 50 h 575"/>
                <a:gd name="T28" fmla="*/ 300 w 600"/>
                <a:gd name="T29" fmla="*/ 0 h 575"/>
                <a:gd name="T30" fmla="*/ 225 w 600"/>
                <a:gd name="T31" fmla="*/ 50 h 575"/>
                <a:gd name="T32" fmla="*/ 250 w 600"/>
                <a:gd name="T33" fmla="*/ 75 h 575"/>
                <a:gd name="T34" fmla="*/ 225 w 600"/>
                <a:gd name="T35" fmla="*/ 100 h 575"/>
                <a:gd name="T36" fmla="*/ 200 w 600"/>
                <a:gd name="T37" fmla="*/ 75 h 575"/>
                <a:gd name="T38" fmla="*/ 225 w 600"/>
                <a:gd name="T39" fmla="*/ 50 h 575"/>
                <a:gd name="T40" fmla="*/ 450 w 600"/>
                <a:gd name="T41" fmla="*/ 150 h 575"/>
                <a:gd name="T42" fmla="*/ 450 w 600"/>
                <a:gd name="T43" fmla="*/ 216 h 575"/>
                <a:gd name="T44" fmla="*/ 341 w 600"/>
                <a:gd name="T45" fmla="*/ 300 h 575"/>
                <a:gd name="T46" fmla="*/ 259 w 600"/>
                <a:gd name="T47" fmla="*/ 300 h 575"/>
                <a:gd name="T48" fmla="*/ 175 w 600"/>
                <a:gd name="T49" fmla="*/ 384 h 575"/>
                <a:gd name="T50" fmla="*/ 175 w 600"/>
                <a:gd name="T51" fmla="*/ 525 h 575"/>
                <a:gd name="T52" fmla="*/ 300 w 600"/>
                <a:gd name="T53" fmla="*/ 575 h 575"/>
                <a:gd name="T54" fmla="*/ 425 w 600"/>
                <a:gd name="T55" fmla="*/ 525 h 575"/>
                <a:gd name="T56" fmla="*/ 425 w 600"/>
                <a:gd name="T57" fmla="*/ 425 h 575"/>
                <a:gd name="T58" fmla="*/ 275 w 600"/>
                <a:gd name="T59" fmla="*/ 425 h 575"/>
                <a:gd name="T60" fmla="*/ 275 w 600"/>
                <a:gd name="T61" fmla="*/ 400 h 575"/>
                <a:gd name="T62" fmla="*/ 525 w 600"/>
                <a:gd name="T63" fmla="*/ 400 h 575"/>
                <a:gd name="T64" fmla="*/ 600 w 600"/>
                <a:gd name="T65" fmla="*/ 275 h 575"/>
                <a:gd name="T66" fmla="*/ 525 w 600"/>
                <a:gd name="T67" fmla="*/ 150 h 575"/>
                <a:gd name="T68" fmla="*/ 450 w 600"/>
                <a:gd name="T69" fmla="*/ 150 h 575"/>
                <a:gd name="T70" fmla="*/ 375 w 600"/>
                <a:gd name="T71" fmla="*/ 475 h 575"/>
                <a:gd name="T72" fmla="*/ 400 w 600"/>
                <a:gd name="T73" fmla="*/ 500 h 575"/>
                <a:gd name="T74" fmla="*/ 375 w 600"/>
                <a:gd name="T75" fmla="*/ 525 h 575"/>
                <a:gd name="T76" fmla="*/ 350 w 600"/>
                <a:gd name="T77" fmla="*/ 500 h 575"/>
                <a:gd name="T78" fmla="*/ 375 w 600"/>
                <a:gd name="T79" fmla="*/ 475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00" h="575">
                  <a:moveTo>
                    <a:pt x="300" y="0"/>
                  </a:moveTo>
                  <a:cubicBezTo>
                    <a:pt x="175" y="0"/>
                    <a:pt x="175" y="50"/>
                    <a:pt x="175" y="50"/>
                  </a:cubicBezTo>
                  <a:cubicBezTo>
                    <a:pt x="175" y="150"/>
                    <a:pt x="175" y="150"/>
                    <a:pt x="175" y="150"/>
                  </a:cubicBezTo>
                  <a:cubicBezTo>
                    <a:pt x="325" y="150"/>
                    <a:pt x="325" y="150"/>
                    <a:pt x="325" y="150"/>
                  </a:cubicBezTo>
                  <a:cubicBezTo>
                    <a:pt x="325" y="175"/>
                    <a:pt x="325" y="175"/>
                    <a:pt x="325" y="175"/>
                  </a:cubicBezTo>
                  <a:cubicBezTo>
                    <a:pt x="75" y="175"/>
                    <a:pt x="75" y="175"/>
                    <a:pt x="75" y="175"/>
                  </a:cubicBezTo>
                  <a:cubicBezTo>
                    <a:pt x="75" y="175"/>
                    <a:pt x="0" y="163"/>
                    <a:pt x="0" y="300"/>
                  </a:cubicBezTo>
                  <a:cubicBezTo>
                    <a:pt x="0" y="436"/>
                    <a:pt x="75" y="425"/>
                    <a:pt x="75" y="425"/>
                  </a:cubicBezTo>
                  <a:cubicBezTo>
                    <a:pt x="150" y="425"/>
                    <a:pt x="150" y="425"/>
                    <a:pt x="150" y="425"/>
                  </a:cubicBezTo>
                  <a:cubicBezTo>
                    <a:pt x="150" y="384"/>
                    <a:pt x="150" y="384"/>
                    <a:pt x="150" y="384"/>
                  </a:cubicBezTo>
                  <a:cubicBezTo>
                    <a:pt x="150" y="324"/>
                    <a:pt x="199" y="275"/>
                    <a:pt x="259" y="275"/>
                  </a:cubicBezTo>
                  <a:cubicBezTo>
                    <a:pt x="341" y="275"/>
                    <a:pt x="341" y="275"/>
                    <a:pt x="341" y="275"/>
                  </a:cubicBezTo>
                  <a:cubicBezTo>
                    <a:pt x="387" y="275"/>
                    <a:pt x="425" y="262"/>
                    <a:pt x="425" y="216"/>
                  </a:cubicBezTo>
                  <a:cubicBezTo>
                    <a:pt x="425" y="50"/>
                    <a:pt x="425" y="50"/>
                    <a:pt x="425" y="50"/>
                  </a:cubicBezTo>
                  <a:cubicBezTo>
                    <a:pt x="425" y="50"/>
                    <a:pt x="425" y="0"/>
                    <a:pt x="300" y="0"/>
                  </a:cubicBezTo>
                  <a:close/>
                  <a:moveTo>
                    <a:pt x="225" y="50"/>
                  </a:moveTo>
                  <a:cubicBezTo>
                    <a:pt x="239" y="50"/>
                    <a:pt x="250" y="61"/>
                    <a:pt x="250" y="75"/>
                  </a:cubicBezTo>
                  <a:cubicBezTo>
                    <a:pt x="250" y="89"/>
                    <a:pt x="239" y="100"/>
                    <a:pt x="225" y="100"/>
                  </a:cubicBezTo>
                  <a:cubicBezTo>
                    <a:pt x="211" y="100"/>
                    <a:pt x="200" y="89"/>
                    <a:pt x="200" y="75"/>
                  </a:cubicBezTo>
                  <a:cubicBezTo>
                    <a:pt x="200" y="61"/>
                    <a:pt x="211" y="50"/>
                    <a:pt x="225" y="50"/>
                  </a:cubicBezTo>
                  <a:close/>
                  <a:moveTo>
                    <a:pt x="450" y="150"/>
                  </a:moveTo>
                  <a:cubicBezTo>
                    <a:pt x="450" y="216"/>
                    <a:pt x="450" y="216"/>
                    <a:pt x="450" y="216"/>
                  </a:cubicBezTo>
                  <a:cubicBezTo>
                    <a:pt x="450" y="276"/>
                    <a:pt x="401" y="300"/>
                    <a:pt x="341" y="300"/>
                  </a:cubicBezTo>
                  <a:cubicBezTo>
                    <a:pt x="259" y="300"/>
                    <a:pt x="259" y="300"/>
                    <a:pt x="259" y="300"/>
                  </a:cubicBezTo>
                  <a:cubicBezTo>
                    <a:pt x="213" y="300"/>
                    <a:pt x="175" y="338"/>
                    <a:pt x="175" y="384"/>
                  </a:cubicBezTo>
                  <a:cubicBezTo>
                    <a:pt x="175" y="525"/>
                    <a:pt x="175" y="525"/>
                    <a:pt x="175" y="525"/>
                  </a:cubicBezTo>
                  <a:cubicBezTo>
                    <a:pt x="175" y="525"/>
                    <a:pt x="177" y="575"/>
                    <a:pt x="300" y="575"/>
                  </a:cubicBezTo>
                  <a:cubicBezTo>
                    <a:pt x="423" y="575"/>
                    <a:pt x="425" y="525"/>
                    <a:pt x="425" y="525"/>
                  </a:cubicBezTo>
                  <a:cubicBezTo>
                    <a:pt x="425" y="425"/>
                    <a:pt x="425" y="425"/>
                    <a:pt x="425" y="425"/>
                  </a:cubicBezTo>
                  <a:cubicBezTo>
                    <a:pt x="275" y="425"/>
                    <a:pt x="275" y="425"/>
                    <a:pt x="275" y="425"/>
                  </a:cubicBezTo>
                  <a:cubicBezTo>
                    <a:pt x="275" y="400"/>
                    <a:pt x="275" y="400"/>
                    <a:pt x="275" y="400"/>
                  </a:cubicBezTo>
                  <a:cubicBezTo>
                    <a:pt x="525" y="400"/>
                    <a:pt x="525" y="400"/>
                    <a:pt x="525" y="400"/>
                  </a:cubicBezTo>
                  <a:cubicBezTo>
                    <a:pt x="525" y="400"/>
                    <a:pt x="600" y="413"/>
                    <a:pt x="600" y="275"/>
                  </a:cubicBezTo>
                  <a:cubicBezTo>
                    <a:pt x="600" y="137"/>
                    <a:pt x="525" y="150"/>
                    <a:pt x="525" y="150"/>
                  </a:cubicBezTo>
                  <a:lnTo>
                    <a:pt x="450" y="150"/>
                  </a:lnTo>
                  <a:close/>
                  <a:moveTo>
                    <a:pt x="375" y="475"/>
                  </a:moveTo>
                  <a:cubicBezTo>
                    <a:pt x="389" y="475"/>
                    <a:pt x="400" y="486"/>
                    <a:pt x="400" y="500"/>
                  </a:cubicBezTo>
                  <a:cubicBezTo>
                    <a:pt x="400" y="514"/>
                    <a:pt x="389" y="525"/>
                    <a:pt x="375" y="525"/>
                  </a:cubicBezTo>
                  <a:cubicBezTo>
                    <a:pt x="361" y="525"/>
                    <a:pt x="350" y="514"/>
                    <a:pt x="350" y="500"/>
                  </a:cubicBezTo>
                  <a:cubicBezTo>
                    <a:pt x="350" y="486"/>
                    <a:pt x="361" y="475"/>
                    <a:pt x="375" y="4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14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/>
          <p:cNvCxnSpPr/>
          <p:nvPr userDrawn="1"/>
        </p:nvCxnSpPr>
        <p:spPr>
          <a:xfrm>
            <a:off x="0" y="702856"/>
            <a:ext cx="12192000" cy="0"/>
          </a:xfrm>
          <a:prstGeom prst="line">
            <a:avLst/>
          </a:prstGeom>
          <a:ln w="38100">
            <a:solidFill>
              <a:schemeClr val="accent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 userDrawn="1"/>
        </p:nvCxnSpPr>
        <p:spPr>
          <a:xfrm>
            <a:off x="0" y="774864"/>
            <a:ext cx="12192000" cy="0"/>
          </a:xfrm>
          <a:prstGeom prst="line">
            <a:avLst/>
          </a:prstGeom>
          <a:ln w="38100">
            <a:solidFill>
              <a:schemeClr val="accent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 descr="文本&#10;&#10;描述已自动生成"/>
          <p:cNvPicPr>
            <a:picLocks noChangeAspect="1"/>
          </p:cNvPicPr>
          <p:nvPr userDrawn="1"/>
        </p:nvPicPr>
        <p:blipFill>
          <a:blip r:embed="rId3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6872" y="-77489"/>
            <a:ext cx="2580885" cy="973017"/>
          </a:xfrm>
          <a:prstGeom prst="rect">
            <a:avLst/>
          </a:prstGeom>
        </p:spPr>
      </p:pic>
      <p:grpSp>
        <p:nvGrpSpPr>
          <p:cNvPr id="25" name="Group 4"/>
          <p:cNvGrpSpPr>
            <a:grpSpLocks noChangeAspect="1"/>
          </p:cNvGrpSpPr>
          <p:nvPr userDrawn="1"/>
        </p:nvGrpSpPr>
        <p:grpSpPr bwMode="auto">
          <a:xfrm>
            <a:off x="458101" y="125771"/>
            <a:ext cx="525306" cy="504000"/>
            <a:chOff x="3125" y="1474"/>
            <a:chExt cx="1430" cy="1372"/>
          </a:xfrm>
        </p:grpSpPr>
        <p:sp>
          <p:nvSpPr>
            <p:cNvPr id="26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3125" y="1474"/>
              <a:ext cx="1430" cy="13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7" name="Freeform 5"/>
            <p:cNvSpPr>
              <a:spLocks noEditPoints="1"/>
            </p:cNvSpPr>
            <p:nvPr userDrawn="1"/>
          </p:nvSpPr>
          <p:spPr bwMode="auto">
            <a:xfrm>
              <a:off x="3127" y="1474"/>
              <a:ext cx="1430" cy="1370"/>
            </a:xfrm>
            <a:custGeom>
              <a:avLst/>
              <a:gdLst>
                <a:gd name="T0" fmla="*/ 300 w 600"/>
                <a:gd name="T1" fmla="*/ 0 h 575"/>
                <a:gd name="T2" fmla="*/ 175 w 600"/>
                <a:gd name="T3" fmla="*/ 50 h 575"/>
                <a:gd name="T4" fmla="*/ 175 w 600"/>
                <a:gd name="T5" fmla="*/ 150 h 575"/>
                <a:gd name="T6" fmla="*/ 325 w 600"/>
                <a:gd name="T7" fmla="*/ 150 h 575"/>
                <a:gd name="T8" fmla="*/ 325 w 600"/>
                <a:gd name="T9" fmla="*/ 175 h 575"/>
                <a:gd name="T10" fmla="*/ 75 w 600"/>
                <a:gd name="T11" fmla="*/ 175 h 575"/>
                <a:gd name="T12" fmla="*/ 0 w 600"/>
                <a:gd name="T13" fmla="*/ 300 h 575"/>
                <a:gd name="T14" fmla="*/ 75 w 600"/>
                <a:gd name="T15" fmla="*/ 425 h 575"/>
                <a:gd name="T16" fmla="*/ 150 w 600"/>
                <a:gd name="T17" fmla="*/ 425 h 575"/>
                <a:gd name="T18" fmla="*/ 150 w 600"/>
                <a:gd name="T19" fmla="*/ 384 h 575"/>
                <a:gd name="T20" fmla="*/ 259 w 600"/>
                <a:gd name="T21" fmla="*/ 275 h 575"/>
                <a:gd name="T22" fmla="*/ 341 w 600"/>
                <a:gd name="T23" fmla="*/ 275 h 575"/>
                <a:gd name="T24" fmla="*/ 425 w 600"/>
                <a:gd name="T25" fmla="*/ 216 h 575"/>
                <a:gd name="T26" fmla="*/ 425 w 600"/>
                <a:gd name="T27" fmla="*/ 50 h 575"/>
                <a:gd name="T28" fmla="*/ 300 w 600"/>
                <a:gd name="T29" fmla="*/ 0 h 575"/>
                <a:gd name="T30" fmla="*/ 225 w 600"/>
                <a:gd name="T31" fmla="*/ 50 h 575"/>
                <a:gd name="T32" fmla="*/ 250 w 600"/>
                <a:gd name="T33" fmla="*/ 75 h 575"/>
                <a:gd name="T34" fmla="*/ 225 w 600"/>
                <a:gd name="T35" fmla="*/ 100 h 575"/>
                <a:gd name="T36" fmla="*/ 200 w 600"/>
                <a:gd name="T37" fmla="*/ 75 h 575"/>
                <a:gd name="T38" fmla="*/ 225 w 600"/>
                <a:gd name="T39" fmla="*/ 50 h 575"/>
                <a:gd name="T40" fmla="*/ 450 w 600"/>
                <a:gd name="T41" fmla="*/ 150 h 575"/>
                <a:gd name="T42" fmla="*/ 450 w 600"/>
                <a:gd name="T43" fmla="*/ 216 h 575"/>
                <a:gd name="T44" fmla="*/ 341 w 600"/>
                <a:gd name="T45" fmla="*/ 300 h 575"/>
                <a:gd name="T46" fmla="*/ 259 w 600"/>
                <a:gd name="T47" fmla="*/ 300 h 575"/>
                <a:gd name="T48" fmla="*/ 175 w 600"/>
                <a:gd name="T49" fmla="*/ 384 h 575"/>
                <a:gd name="T50" fmla="*/ 175 w 600"/>
                <a:gd name="T51" fmla="*/ 525 h 575"/>
                <a:gd name="T52" fmla="*/ 300 w 600"/>
                <a:gd name="T53" fmla="*/ 575 h 575"/>
                <a:gd name="T54" fmla="*/ 425 w 600"/>
                <a:gd name="T55" fmla="*/ 525 h 575"/>
                <a:gd name="T56" fmla="*/ 425 w 600"/>
                <a:gd name="T57" fmla="*/ 425 h 575"/>
                <a:gd name="T58" fmla="*/ 275 w 600"/>
                <a:gd name="T59" fmla="*/ 425 h 575"/>
                <a:gd name="T60" fmla="*/ 275 w 600"/>
                <a:gd name="T61" fmla="*/ 400 h 575"/>
                <a:gd name="T62" fmla="*/ 525 w 600"/>
                <a:gd name="T63" fmla="*/ 400 h 575"/>
                <a:gd name="T64" fmla="*/ 600 w 600"/>
                <a:gd name="T65" fmla="*/ 275 h 575"/>
                <a:gd name="T66" fmla="*/ 525 w 600"/>
                <a:gd name="T67" fmla="*/ 150 h 575"/>
                <a:gd name="T68" fmla="*/ 450 w 600"/>
                <a:gd name="T69" fmla="*/ 150 h 575"/>
                <a:gd name="T70" fmla="*/ 375 w 600"/>
                <a:gd name="T71" fmla="*/ 475 h 575"/>
                <a:gd name="T72" fmla="*/ 400 w 600"/>
                <a:gd name="T73" fmla="*/ 500 h 575"/>
                <a:gd name="T74" fmla="*/ 375 w 600"/>
                <a:gd name="T75" fmla="*/ 525 h 575"/>
                <a:gd name="T76" fmla="*/ 350 w 600"/>
                <a:gd name="T77" fmla="*/ 500 h 575"/>
                <a:gd name="T78" fmla="*/ 375 w 600"/>
                <a:gd name="T79" fmla="*/ 475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00" h="575">
                  <a:moveTo>
                    <a:pt x="300" y="0"/>
                  </a:moveTo>
                  <a:cubicBezTo>
                    <a:pt x="175" y="0"/>
                    <a:pt x="175" y="50"/>
                    <a:pt x="175" y="50"/>
                  </a:cubicBezTo>
                  <a:cubicBezTo>
                    <a:pt x="175" y="150"/>
                    <a:pt x="175" y="150"/>
                    <a:pt x="175" y="150"/>
                  </a:cubicBezTo>
                  <a:cubicBezTo>
                    <a:pt x="325" y="150"/>
                    <a:pt x="325" y="150"/>
                    <a:pt x="325" y="150"/>
                  </a:cubicBezTo>
                  <a:cubicBezTo>
                    <a:pt x="325" y="175"/>
                    <a:pt x="325" y="175"/>
                    <a:pt x="325" y="175"/>
                  </a:cubicBezTo>
                  <a:cubicBezTo>
                    <a:pt x="75" y="175"/>
                    <a:pt x="75" y="175"/>
                    <a:pt x="75" y="175"/>
                  </a:cubicBezTo>
                  <a:cubicBezTo>
                    <a:pt x="75" y="175"/>
                    <a:pt x="0" y="163"/>
                    <a:pt x="0" y="300"/>
                  </a:cubicBezTo>
                  <a:cubicBezTo>
                    <a:pt x="0" y="436"/>
                    <a:pt x="75" y="425"/>
                    <a:pt x="75" y="425"/>
                  </a:cubicBezTo>
                  <a:cubicBezTo>
                    <a:pt x="150" y="425"/>
                    <a:pt x="150" y="425"/>
                    <a:pt x="150" y="425"/>
                  </a:cubicBezTo>
                  <a:cubicBezTo>
                    <a:pt x="150" y="384"/>
                    <a:pt x="150" y="384"/>
                    <a:pt x="150" y="384"/>
                  </a:cubicBezTo>
                  <a:cubicBezTo>
                    <a:pt x="150" y="324"/>
                    <a:pt x="199" y="275"/>
                    <a:pt x="259" y="275"/>
                  </a:cubicBezTo>
                  <a:cubicBezTo>
                    <a:pt x="341" y="275"/>
                    <a:pt x="341" y="275"/>
                    <a:pt x="341" y="275"/>
                  </a:cubicBezTo>
                  <a:cubicBezTo>
                    <a:pt x="387" y="275"/>
                    <a:pt x="425" y="262"/>
                    <a:pt x="425" y="216"/>
                  </a:cubicBezTo>
                  <a:cubicBezTo>
                    <a:pt x="425" y="50"/>
                    <a:pt x="425" y="50"/>
                    <a:pt x="425" y="50"/>
                  </a:cubicBezTo>
                  <a:cubicBezTo>
                    <a:pt x="425" y="50"/>
                    <a:pt x="425" y="0"/>
                    <a:pt x="300" y="0"/>
                  </a:cubicBezTo>
                  <a:close/>
                  <a:moveTo>
                    <a:pt x="225" y="50"/>
                  </a:moveTo>
                  <a:cubicBezTo>
                    <a:pt x="239" y="50"/>
                    <a:pt x="250" y="61"/>
                    <a:pt x="250" y="75"/>
                  </a:cubicBezTo>
                  <a:cubicBezTo>
                    <a:pt x="250" y="89"/>
                    <a:pt x="239" y="100"/>
                    <a:pt x="225" y="100"/>
                  </a:cubicBezTo>
                  <a:cubicBezTo>
                    <a:pt x="211" y="100"/>
                    <a:pt x="200" y="89"/>
                    <a:pt x="200" y="75"/>
                  </a:cubicBezTo>
                  <a:cubicBezTo>
                    <a:pt x="200" y="61"/>
                    <a:pt x="211" y="50"/>
                    <a:pt x="225" y="50"/>
                  </a:cubicBezTo>
                  <a:close/>
                  <a:moveTo>
                    <a:pt x="450" y="150"/>
                  </a:moveTo>
                  <a:cubicBezTo>
                    <a:pt x="450" y="216"/>
                    <a:pt x="450" y="216"/>
                    <a:pt x="450" y="216"/>
                  </a:cubicBezTo>
                  <a:cubicBezTo>
                    <a:pt x="450" y="276"/>
                    <a:pt x="401" y="300"/>
                    <a:pt x="341" y="300"/>
                  </a:cubicBezTo>
                  <a:cubicBezTo>
                    <a:pt x="259" y="300"/>
                    <a:pt x="259" y="300"/>
                    <a:pt x="259" y="300"/>
                  </a:cubicBezTo>
                  <a:cubicBezTo>
                    <a:pt x="213" y="300"/>
                    <a:pt x="175" y="338"/>
                    <a:pt x="175" y="384"/>
                  </a:cubicBezTo>
                  <a:cubicBezTo>
                    <a:pt x="175" y="525"/>
                    <a:pt x="175" y="525"/>
                    <a:pt x="175" y="525"/>
                  </a:cubicBezTo>
                  <a:cubicBezTo>
                    <a:pt x="175" y="525"/>
                    <a:pt x="177" y="575"/>
                    <a:pt x="300" y="575"/>
                  </a:cubicBezTo>
                  <a:cubicBezTo>
                    <a:pt x="423" y="575"/>
                    <a:pt x="425" y="525"/>
                    <a:pt x="425" y="525"/>
                  </a:cubicBezTo>
                  <a:cubicBezTo>
                    <a:pt x="425" y="425"/>
                    <a:pt x="425" y="425"/>
                    <a:pt x="425" y="425"/>
                  </a:cubicBezTo>
                  <a:cubicBezTo>
                    <a:pt x="275" y="425"/>
                    <a:pt x="275" y="425"/>
                    <a:pt x="275" y="425"/>
                  </a:cubicBezTo>
                  <a:cubicBezTo>
                    <a:pt x="275" y="400"/>
                    <a:pt x="275" y="400"/>
                    <a:pt x="275" y="400"/>
                  </a:cubicBezTo>
                  <a:cubicBezTo>
                    <a:pt x="525" y="400"/>
                    <a:pt x="525" y="400"/>
                    <a:pt x="525" y="400"/>
                  </a:cubicBezTo>
                  <a:cubicBezTo>
                    <a:pt x="525" y="400"/>
                    <a:pt x="600" y="413"/>
                    <a:pt x="600" y="275"/>
                  </a:cubicBezTo>
                  <a:cubicBezTo>
                    <a:pt x="600" y="137"/>
                    <a:pt x="525" y="150"/>
                    <a:pt x="525" y="150"/>
                  </a:cubicBezTo>
                  <a:lnTo>
                    <a:pt x="450" y="150"/>
                  </a:lnTo>
                  <a:close/>
                  <a:moveTo>
                    <a:pt x="375" y="475"/>
                  </a:moveTo>
                  <a:cubicBezTo>
                    <a:pt x="389" y="475"/>
                    <a:pt x="400" y="486"/>
                    <a:pt x="400" y="500"/>
                  </a:cubicBezTo>
                  <a:cubicBezTo>
                    <a:pt x="400" y="514"/>
                    <a:pt x="389" y="525"/>
                    <a:pt x="375" y="525"/>
                  </a:cubicBezTo>
                  <a:cubicBezTo>
                    <a:pt x="361" y="525"/>
                    <a:pt x="350" y="514"/>
                    <a:pt x="350" y="500"/>
                  </a:cubicBezTo>
                  <a:cubicBezTo>
                    <a:pt x="350" y="486"/>
                    <a:pt x="361" y="475"/>
                    <a:pt x="375" y="4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26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/>
          <p:cNvCxnSpPr/>
          <p:nvPr userDrawn="1"/>
        </p:nvCxnSpPr>
        <p:spPr>
          <a:xfrm>
            <a:off x="0" y="702856"/>
            <a:ext cx="12192000" cy="0"/>
          </a:xfrm>
          <a:prstGeom prst="line">
            <a:avLst/>
          </a:prstGeom>
          <a:ln w="38100">
            <a:solidFill>
              <a:schemeClr val="accent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 userDrawn="1"/>
        </p:nvCxnSpPr>
        <p:spPr>
          <a:xfrm>
            <a:off x="0" y="774864"/>
            <a:ext cx="12192000" cy="0"/>
          </a:xfrm>
          <a:prstGeom prst="line">
            <a:avLst/>
          </a:prstGeom>
          <a:ln w="38100">
            <a:solidFill>
              <a:schemeClr val="accent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 descr="文本&#10;&#10;描述已自动生成"/>
          <p:cNvPicPr>
            <a:picLocks noChangeAspect="1"/>
          </p:cNvPicPr>
          <p:nvPr userDrawn="1"/>
        </p:nvPicPr>
        <p:blipFill>
          <a:blip r:embed="rId3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6872" y="-77489"/>
            <a:ext cx="2580885" cy="973017"/>
          </a:xfrm>
          <a:prstGeom prst="rect">
            <a:avLst/>
          </a:prstGeom>
        </p:spPr>
      </p:pic>
      <p:grpSp>
        <p:nvGrpSpPr>
          <p:cNvPr id="25" name="Group 4"/>
          <p:cNvGrpSpPr>
            <a:grpSpLocks noChangeAspect="1"/>
          </p:cNvGrpSpPr>
          <p:nvPr userDrawn="1"/>
        </p:nvGrpSpPr>
        <p:grpSpPr bwMode="auto">
          <a:xfrm>
            <a:off x="458101" y="125771"/>
            <a:ext cx="525306" cy="504000"/>
            <a:chOff x="3125" y="1474"/>
            <a:chExt cx="1430" cy="1372"/>
          </a:xfrm>
        </p:grpSpPr>
        <p:sp>
          <p:nvSpPr>
            <p:cNvPr id="26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3125" y="1474"/>
              <a:ext cx="1430" cy="13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7" name="Freeform 5"/>
            <p:cNvSpPr>
              <a:spLocks noEditPoints="1"/>
            </p:cNvSpPr>
            <p:nvPr userDrawn="1"/>
          </p:nvSpPr>
          <p:spPr bwMode="auto">
            <a:xfrm>
              <a:off x="3127" y="1474"/>
              <a:ext cx="1430" cy="1370"/>
            </a:xfrm>
            <a:custGeom>
              <a:avLst/>
              <a:gdLst>
                <a:gd name="T0" fmla="*/ 300 w 600"/>
                <a:gd name="T1" fmla="*/ 0 h 575"/>
                <a:gd name="T2" fmla="*/ 175 w 600"/>
                <a:gd name="T3" fmla="*/ 50 h 575"/>
                <a:gd name="T4" fmla="*/ 175 w 600"/>
                <a:gd name="T5" fmla="*/ 150 h 575"/>
                <a:gd name="T6" fmla="*/ 325 w 600"/>
                <a:gd name="T7" fmla="*/ 150 h 575"/>
                <a:gd name="T8" fmla="*/ 325 w 600"/>
                <a:gd name="T9" fmla="*/ 175 h 575"/>
                <a:gd name="T10" fmla="*/ 75 w 600"/>
                <a:gd name="T11" fmla="*/ 175 h 575"/>
                <a:gd name="T12" fmla="*/ 0 w 600"/>
                <a:gd name="T13" fmla="*/ 300 h 575"/>
                <a:gd name="T14" fmla="*/ 75 w 600"/>
                <a:gd name="T15" fmla="*/ 425 h 575"/>
                <a:gd name="T16" fmla="*/ 150 w 600"/>
                <a:gd name="T17" fmla="*/ 425 h 575"/>
                <a:gd name="T18" fmla="*/ 150 w 600"/>
                <a:gd name="T19" fmla="*/ 384 h 575"/>
                <a:gd name="T20" fmla="*/ 259 w 600"/>
                <a:gd name="T21" fmla="*/ 275 h 575"/>
                <a:gd name="T22" fmla="*/ 341 w 600"/>
                <a:gd name="T23" fmla="*/ 275 h 575"/>
                <a:gd name="T24" fmla="*/ 425 w 600"/>
                <a:gd name="T25" fmla="*/ 216 h 575"/>
                <a:gd name="T26" fmla="*/ 425 w 600"/>
                <a:gd name="T27" fmla="*/ 50 h 575"/>
                <a:gd name="T28" fmla="*/ 300 w 600"/>
                <a:gd name="T29" fmla="*/ 0 h 575"/>
                <a:gd name="T30" fmla="*/ 225 w 600"/>
                <a:gd name="T31" fmla="*/ 50 h 575"/>
                <a:gd name="T32" fmla="*/ 250 w 600"/>
                <a:gd name="T33" fmla="*/ 75 h 575"/>
                <a:gd name="T34" fmla="*/ 225 w 600"/>
                <a:gd name="T35" fmla="*/ 100 h 575"/>
                <a:gd name="T36" fmla="*/ 200 w 600"/>
                <a:gd name="T37" fmla="*/ 75 h 575"/>
                <a:gd name="T38" fmla="*/ 225 w 600"/>
                <a:gd name="T39" fmla="*/ 50 h 575"/>
                <a:gd name="T40" fmla="*/ 450 w 600"/>
                <a:gd name="T41" fmla="*/ 150 h 575"/>
                <a:gd name="T42" fmla="*/ 450 w 600"/>
                <a:gd name="T43" fmla="*/ 216 h 575"/>
                <a:gd name="T44" fmla="*/ 341 w 600"/>
                <a:gd name="T45" fmla="*/ 300 h 575"/>
                <a:gd name="T46" fmla="*/ 259 w 600"/>
                <a:gd name="T47" fmla="*/ 300 h 575"/>
                <a:gd name="T48" fmla="*/ 175 w 600"/>
                <a:gd name="T49" fmla="*/ 384 h 575"/>
                <a:gd name="T50" fmla="*/ 175 w 600"/>
                <a:gd name="T51" fmla="*/ 525 h 575"/>
                <a:gd name="T52" fmla="*/ 300 w 600"/>
                <a:gd name="T53" fmla="*/ 575 h 575"/>
                <a:gd name="T54" fmla="*/ 425 w 600"/>
                <a:gd name="T55" fmla="*/ 525 h 575"/>
                <a:gd name="T56" fmla="*/ 425 w 600"/>
                <a:gd name="T57" fmla="*/ 425 h 575"/>
                <a:gd name="T58" fmla="*/ 275 w 600"/>
                <a:gd name="T59" fmla="*/ 425 h 575"/>
                <a:gd name="T60" fmla="*/ 275 w 600"/>
                <a:gd name="T61" fmla="*/ 400 h 575"/>
                <a:gd name="T62" fmla="*/ 525 w 600"/>
                <a:gd name="T63" fmla="*/ 400 h 575"/>
                <a:gd name="T64" fmla="*/ 600 w 600"/>
                <a:gd name="T65" fmla="*/ 275 h 575"/>
                <a:gd name="T66" fmla="*/ 525 w 600"/>
                <a:gd name="T67" fmla="*/ 150 h 575"/>
                <a:gd name="T68" fmla="*/ 450 w 600"/>
                <a:gd name="T69" fmla="*/ 150 h 575"/>
                <a:gd name="T70" fmla="*/ 375 w 600"/>
                <a:gd name="T71" fmla="*/ 475 h 575"/>
                <a:gd name="T72" fmla="*/ 400 w 600"/>
                <a:gd name="T73" fmla="*/ 500 h 575"/>
                <a:gd name="T74" fmla="*/ 375 w 600"/>
                <a:gd name="T75" fmla="*/ 525 h 575"/>
                <a:gd name="T76" fmla="*/ 350 w 600"/>
                <a:gd name="T77" fmla="*/ 500 h 575"/>
                <a:gd name="T78" fmla="*/ 375 w 600"/>
                <a:gd name="T79" fmla="*/ 475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00" h="575">
                  <a:moveTo>
                    <a:pt x="300" y="0"/>
                  </a:moveTo>
                  <a:cubicBezTo>
                    <a:pt x="175" y="0"/>
                    <a:pt x="175" y="50"/>
                    <a:pt x="175" y="50"/>
                  </a:cubicBezTo>
                  <a:cubicBezTo>
                    <a:pt x="175" y="150"/>
                    <a:pt x="175" y="150"/>
                    <a:pt x="175" y="150"/>
                  </a:cubicBezTo>
                  <a:cubicBezTo>
                    <a:pt x="325" y="150"/>
                    <a:pt x="325" y="150"/>
                    <a:pt x="325" y="150"/>
                  </a:cubicBezTo>
                  <a:cubicBezTo>
                    <a:pt x="325" y="175"/>
                    <a:pt x="325" y="175"/>
                    <a:pt x="325" y="175"/>
                  </a:cubicBezTo>
                  <a:cubicBezTo>
                    <a:pt x="75" y="175"/>
                    <a:pt x="75" y="175"/>
                    <a:pt x="75" y="175"/>
                  </a:cubicBezTo>
                  <a:cubicBezTo>
                    <a:pt x="75" y="175"/>
                    <a:pt x="0" y="163"/>
                    <a:pt x="0" y="300"/>
                  </a:cubicBezTo>
                  <a:cubicBezTo>
                    <a:pt x="0" y="436"/>
                    <a:pt x="75" y="425"/>
                    <a:pt x="75" y="425"/>
                  </a:cubicBezTo>
                  <a:cubicBezTo>
                    <a:pt x="150" y="425"/>
                    <a:pt x="150" y="425"/>
                    <a:pt x="150" y="425"/>
                  </a:cubicBezTo>
                  <a:cubicBezTo>
                    <a:pt x="150" y="384"/>
                    <a:pt x="150" y="384"/>
                    <a:pt x="150" y="384"/>
                  </a:cubicBezTo>
                  <a:cubicBezTo>
                    <a:pt x="150" y="324"/>
                    <a:pt x="199" y="275"/>
                    <a:pt x="259" y="275"/>
                  </a:cubicBezTo>
                  <a:cubicBezTo>
                    <a:pt x="341" y="275"/>
                    <a:pt x="341" y="275"/>
                    <a:pt x="341" y="275"/>
                  </a:cubicBezTo>
                  <a:cubicBezTo>
                    <a:pt x="387" y="275"/>
                    <a:pt x="425" y="262"/>
                    <a:pt x="425" y="216"/>
                  </a:cubicBezTo>
                  <a:cubicBezTo>
                    <a:pt x="425" y="50"/>
                    <a:pt x="425" y="50"/>
                    <a:pt x="425" y="50"/>
                  </a:cubicBezTo>
                  <a:cubicBezTo>
                    <a:pt x="425" y="50"/>
                    <a:pt x="425" y="0"/>
                    <a:pt x="300" y="0"/>
                  </a:cubicBezTo>
                  <a:close/>
                  <a:moveTo>
                    <a:pt x="225" y="50"/>
                  </a:moveTo>
                  <a:cubicBezTo>
                    <a:pt x="239" y="50"/>
                    <a:pt x="250" y="61"/>
                    <a:pt x="250" y="75"/>
                  </a:cubicBezTo>
                  <a:cubicBezTo>
                    <a:pt x="250" y="89"/>
                    <a:pt x="239" y="100"/>
                    <a:pt x="225" y="100"/>
                  </a:cubicBezTo>
                  <a:cubicBezTo>
                    <a:pt x="211" y="100"/>
                    <a:pt x="200" y="89"/>
                    <a:pt x="200" y="75"/>
                  </a:cubicBezTo>
                  <a:cubicBezTo>
                    <a:pt x="200" y="61"/>
                    <a:pt x="211" y="50"/>
                    <a:pt x="225" y="50"/>
                  </a:cubicBezTo>
                  <a:close/>
                  <a:moveTo>
                    <a:pt x="450" y="150"/>
                  </a:moveTo>
                  <a:cubicBezTo>
                    <a:pt x="450" y="216"/>
                    <a:pt x="450" y="216"/>
                    <a:pt x="450" y="216"/>
                  </a:cubicBezTo>
                  <a:cubicBezTo>
                    <a:pt x="450" y="276"/>
                    <a:pt x="401" y="300"/>
                    <a:pt x="341" y="300"/>
                  </a:cubicBezTo>
                  <a:cubicBezTo>
                    <a:pt x="259" y="300"/>
                    <a:pt x="259" y="300"/>
                    <a:pt x="259" y="300"/>
                  </a:cubicBezTo>
                  <a:cubicBezTo>
                    <a:pt x="213" y="300"/>
                    <a:pt x="175" y="338"/>
                    <a:pt x="175" y="384"/>
                  </a:cubicBezTo>
                  <a:cubicBezTo>
                    <a:pt x="175" y="525"/>
                    <a:pt x="175" y="525"/>
                    <a:pt x="175" y="525"/>
                  </a:cubicBezTo>
                  <a:cubicBezTo>
                    <a:pt x="175" y="525"/>
                    <a:pt x="177" y="575"/>
                    <a:pt x="300" y="575"/>
                  </a:cubicBezTo>
                  <a:cubicBezTo>
                    <a:pt x="423" y="575"/>
                    <a:pt x="425" y="525"/>
                    <a:pt x="425" y="525"/>
                  </a:cubicBezTo>
                  <a:cubicBezTo>
                    <a:pt x="425" y="425"/>
                    <a:pt x="425" y="425"/>
                    <a:pt x="425" y="425"/>
                  </a:cubicBezTo>
                  <a:cubicBezTo>
                    <a:pt x="275" y="425"/>
                    <a:pt x="275" y="425"/>
                    <a:pt x="275" y="425"/>
                  </a:cubicBezTo>
                  <a:cubicBezTo>
                    <a:pt x="275" y="400"/>
                    <a:pt x="275" y="400"/>
                    <a:pt x="275" y="400"/>
                  </a:cubicBezTo>
                  <a:cubicBezTo>
                    <a:pt x="525" y="400"/>
                    <a:pt x="525" y="400"/>
                    <a:pt x="525" y="400"/>
                  </a:cubicBezTo>
                  <a:cubicBezTo>
                    <a:pt x="525" y="400"/>
                    <a:pt x="600" y="413"/>
                    <a:pt x="600" y="275"/>
                  </a:cubicBezTo>
                  <a:cubicBezTo>
                    <a:pt x="600" y="137"/>
                    <a:pt x="525" y="150"/>
                    <a:pt x="525" y="150"/>
                  </a:cubicBezTo>
                  <a:lnTo>
                    <a:pt x="450" y="150"/>
                  </a:lnTo>
                  <a:close/>
                  <a:moveTo>
                    <a:pt x="375" y="475"/>
                  </a:moveTo>
                  <a:cubicBezTo>
                    <a:pt x="389" y="475"/>
                    <a:pt x="400" y="486"/>
                    <a:pt x="400" y="500"/>
                  </a:cubicBezTo>
                  <a:cubicBezTo>
                    <a:pt x="400" y="514"/>
                    <a:pt x="389" y="525"/>
                    <a:pt x="375" y="525"/>
                  </a:cubicBezTo>
                  <a:cubicBezTo>
                    <a:pt x="361" y="525"/>
                    <a:pt x="350" y="514"/>
                    <a:pt x="350" y="500"/>
                  </a:cubicBezTo>
                  <a:cubicBezTo>
                    <a:pt x="350" y="486"/>
                    <a:pt x="361" y="475"/>
                    <a:pt x="375" y="4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38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/>
          <p:cNvCxnSpPr/>
          <p:nvPr userDrawn="1"/>
        </p:nvCxnSpPr>
        <p:spPr>
          <a:xfrm>
            <a:off x="0" y="702856"/>
            <a:ext cx="12192000" cy="0"/>
          </a:xfrm>
          <a:prstGeom prst="line">
            <a:avLst/>
          </a:prstGeom>
          <a:ln w="38100">
            <a:solidFill>
              <a:schemeClr val="accent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 userDrawn="1"/>
        </p:nvCxnSpPr>
        <p:spPr>
          <a:xfrm>
            <a:off x="0" y="774864"/>
            <a:ext cx="12192000" cy="0"/>
          </a:xfrm>
          <a:prstGeom prst="line">
            <a:avLst/>
          </a:prstGeom>
          <a:ln w="38100">
            <a:solidFill>
              <a:schemeClr val="accent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 descr="文本&#10;&#10;描述已自动生成"/>
          <p:cNvPicPr>
            <a:picLocks noChangeAspect="1"/>
          </p:cNvPicPr>
          <p:nvPr userDrawn="1"/>
        </p:nvPicPr>
        <p:blipFill>
          <a:blip r:embed="rId3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6872" y="-77489"/>
            <a:ext cx="2580885" cy="973017"/>
          </a:xfrm>
          <a:prstGeom prst="rect">
            <a:avLst/>
          </a:prstGeom>
        </p:spPr>
      </p:pic>
      <p:grpSp>
        <p:nvGrpSpPr>
          <p:cNvPr id="25" name="Group 4"/>
          <p:cNvGrpSpPr>
            <a:grpSpLocks noChangeAspect="1"/>
          </p:cNvGrpSpPr>
          <p:nvPr userDrawn="1"/>
        </p:nvGrpSpPr>
        <p:grpSpPr bwMode="auto">
          <a:xfrm>
            <a:off x="458101" y="125771"/>
            <a:ext cx="525306" cy="504000"/>
            <a:chOff x="3125" y="1474"/>
            <a:chExt cx="1430" cy="1372"/>
          </a:xfrm>
        </p:grpSpPr>
        <p:sp>
          <p:nvSpPr>
            <p:cNvPr id="26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3125" y="1474"/>
              <a:ext cx="1430" cy="13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7" name="Freeform 5"/>
            <p:cNvSpPr>
              <a:spLocks noEditPoints="1"/>
            </p:cNvSpPr>
            <p:nvPr userDrawn="1"/>
          </p:nvSpPr>
          <p:spPr bwMode="auto">
            <a:xfrm>
              <a:off x="3127" y="1474"/>
              <a:ext cx="1430" cy="1370"/>
            </a:xfrm>
            <a:custGeom>
              <a:avLst/>
              <a:gdLst>
                <a:gd name="T0" fmla="*/ 300 w 600"/>
                <a:gd name="T1" fmla="*/ 0 h 575"/>
                <a:gd name="T2" fmla="*/ 175 w 600"/>
                <a:gd name="T3" fmla="*/ 50 h 575"/>
                <a:gd name="T4" fmla="*/ 175 w 600"/>
                <a:gd name="T5" fmla="*/ 150 h 575"/>
                <a:gd name="T6" fmla="*/ 325 w 600"/>
                <a:gd name="T7" fmla="*/ 150 h 575"/>
                <a:gd name="T8" fmla="*/ 325 w 600"/>
                <a:gd name="T9" fmla="*/ 175 h 575"/>
                <a:gd name="T10" fmla="*/ 75 w 600"/>
                <a:gd name="T11" fmla="*/ 175 h 575"/>
                <a:gd name="T12" fmla="*/ 0 w 600"/>
                <a:gd name="T13" fmla="*/ 300 h 575"/>
                <a:gd name="T14" fmla="*/ 75 w 600"/>
                <a:gd name="T15" fmla="*/ 425 h 575"/>
                <a:gd name="T16" fmla="*/ 150 w 600"/>
                <a:gd name="T17" fmla="*/ 425 h 575"/>
                <a:gd name="T18" fmla="*/ 150 w 600"/>
                <a:gd name="T19" fmla="*/ 384 h 575"/>
                <a:gd name="T20" fmla="*/ 259 w 600"/>
                <a:gd name="T21" fmla="*/ 275 h 575"/>
                <a:gd name="T22" fmla="*/ 341 w 600"/>
                <a:gd name="T23" fmla="*/ 275 h 575"/>
                <a:gd name="T24" fmla="*/ 425 w 600"/>
                <a:gd name="T25" fmla="*/ 216 h 575"/>
                <a:gd name="T26" fmla="*/ 425 w 600"/>
                <a:gd name="T27" fmla="*/ 50 h 575"/>
                <a:gd name="T28" fmla="*/ 300 w 600"/>
                <a:gd name="T29" fmla="*/ 0 h 575"/>
                <a:gd name="T30" fmla="*/ 225 w 600"/>
                <a:gd name="T31" fmla="*/ 50 h 575"/>
                <a:gd name="T32" fmla="*/ 250 w 600"/>
                <a:gd name="T33" fmla="*/ 75 h 575"/>
                <a:gd name="T34" fmla="*/ 225 w 600"/>
                <a:gd name="T35" fmla="*/ 100 h 575"/>
                <a:gd name="T36" fmla="*/ 200 w 600"/>
                <a:gd name="T37" fmla="*/ 75 h 575"/>
                <a:gd name="T38" fmla="*/ 225 w 600"/>
                <a:gd name="T39" fmla="*/ 50 h 575"/>
                <a:gd name="T40" fmla="*/ 450 w 600"/>
                <a:gd name="T41" fmla="*/ 150 h 575"/>
                <a:gd name="T42" fmla="*/ 450 w 600"/>
                <a:gd name="T43" fmla="*/ 216 h 575"/>
                <a:gd name="T44" fmla="*/ 341 w 600"/>
                <a:gd name="T45" fmla="*/ 300 h 575"/>
                <a:gd name="T46" fmla="*/ 259 w 600"/>
                <a:gd name="T47" fmla="*/ 300 h 575"/>
                <a:gd name="T48" fmla="*/ 175 w 600"/>
                <a:gd name="T49" fmla="*/ 384 h 575"/>
                <a:gd name="T50" fmla="*/ 175 w 600"/>
                <a:gd name="T51" fmla="*/ 525 h 575"/>
                <a:gd name="T52" fmla="*/ 300 w 600"/>
                <a:gd name="T53" fmla="*/ 575 h 575"/>
                <a:gd name="T54" fmla="*/ 425 w 600"/>
                <a:gd name="T55" fmla="*/ 525 h 575"/>
                <a:gd name="T56" fmla="*/ 425 w 600"/>
                <a:gd name="T57" fmla="*/ 425 h 575"/>
                <a:gd name="T58" fmla="*/ 275 w 600"/>
                <a:gd name="T59" fmla="*/ 425 h 575"/>
                <a:gd name="T60" fmla="*/ 275 w 600"/>
                <a:gd name="T61" fmla="*/ 400 h 575"/>
                <a:gd name="T62" fmla="*/ 525 w 600"/>
                <a:gd name="T63" fmla="*/ 400 h 575"/>
                <a:gd name="T64" fmla="*/ 600 w 600"/>
                <a:gd name="T65" fmla="*/ 275 h 575"/>
                <a:gd name="T66" fmla="*/ 525 w 600"/>
                <a:gd name="T67" fmla="*/ 150 h 575"/>
                <a:gd name="T68" fmla="*/ 450 w 600"/>
                <a:gd name="T69" fmla="*/ 150 h 575"/>
                <a:gd name="T70" fmla="*/ 375 w 600"/>
                <a:gd name="T71" fmla="*/ 475 h 575"/>
                <a:gd name="T72" fmla="*/ 400 w 600"/>
                <a:gd name="T73" fmla="*/ 500 h 575"/>
                <a:gd name="T74" fmla="*/ 375 w 600"/>
                <a:gd name="T75" fmla="*/ 525 h 575"/>
                <a:gd name="T76" fmla="*/ 350 w 600"/>
                <a:gd name="T77" fmla="*/ 500 h 575"/>
                <a:gd name="T78" fmla="*/ 375 w 600"/>
                <a:gd name="T79" fmla="*/ 475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00" h="575">
                  <a:moveTo>
                    <a:pt x="300" y="0"/>
                  </a:moveTo>
                  <a:cubicBezTo>
                    <a:pt x="175" y="0"/>
                    <a:pt x="175" y="50"/>
                    <a:pt x="175" y="50"/>
                  </a:cubicBezTo>
                  <a:cubicBezTo>
                    <a:pt x="175" y="150"/>
                    <a:pt x="175" y="150"/>
                    <a:pt x="175" y="150"/>
                  </a:cubicBezTo>
                  <a:cubicBezTo>
                    <a:pt x="325" y="150"/>
                    <a:pt x="325" y="150"/>
                    <a:pt x="325" y="150"/>
                  </a:cubicBezTo>
                  <a:cubicBezTo>
                    <a:pt x="325" y="175"/>
                    <a:pt x="325" y="175"/>
                    <a:pt x="325" y="175"/>
                  </a:cubicBezTo>
                  <a:cubicBezTo>
                    <a:pt x="75" y="175"/>
                    <a:pt x="75" y="175"/>
                    <a:pt x="75" y="175"/>
                  </a:cubicBezTo>
                  <a:cubicBezTo>
                    <a:pt x="75" y="175"/>
                    <a:pt x="0" y="163"/>
                    <a:pt x="0" y="300"/>
                  </a:cubicBezTo>
                  <a:cubicBezTo>
                    <a:pt x="0" y="436"/>
                    <a:pt x="75" y="425"/>
                    <a:pt x="75" y="425"/>
                  </a:cubicBezTo>
                  <a:cubicBezTo>
                    <a:pt x="150" y="425"/>
                    <a:pt x="150" y="425"/>
                    <a:pt x="150" y="425"/>
                  </a:cubicBezTo>
                  <a:cubicBezTo>
                    <a:pt x="150" y="384"/>
                    <a:pt x="150" y="384"/>
                    <a:pt x="150" y="384"/>
                  </a:cubicBezTo>
                  <a:cubicBezTo>
                    <a:pt x="150" y="324"/>
                    <a:pt x="199" y="275"/>
                    <a:pt x="259" y="275"/>
                  </a:cubicBezTo>
                  <a:cubicBezTo>
                    <a:pt x="341" y="275"/>
                    <a:pt x="341" y="275"/>
                    <a:pt x="341" y="275"/>
                  </a:cubicBezTo>
                  <a:cubicBezTo>
                    <a:pt x="387" y="275"/>
                    <a:pt x="425" y="262"/>
                    <a:pt x="425" y="216"/>
                  </a:cubicBezTo>
                  <a:cubicBezTo>
                    <a:pt x="425" y="50"/>
                    <a:pt x="425" y="50"/>
                    <a:pt x="425" y="50"/>
                  </a:cubicBezTo>
                  <a:cubicBezTo>
                    <a:pt x="425" y="50"/>
                    <a:pt x="425" y="0"/>
                    <a:pt x="300" y="0"/>
                  </a:cubicBezTo>
                  <a:close/>
                  <a:moveTo>
                    <a:pt x="225" y="50"/>
                  </a:moveTo>
                  <a:cubicBezTo>
                    <a:pt x="239" y="50"/>
                    <a:pt x="250" y="61"/>
                    <a:pt x="250" y="75"/>
                  </a:cubicBezTo>
                  <a:cubicBezTo>
                    <a:pt x="250" y="89"/>
                    <a:pt x="239" y="100"/>
                    <a:pt x="225" y="100"/>
                  </a:cubicBezTo>
                  <a:cubicBezTo>
                    <a:pt x="211" y="100"/>
                    <a:pt x="200" y="89"/>
                    <a:pt x="200" y="75"/>
                  </a:cubicBezTo>
                  <a:cubicBezTo>
                    <a:pt x="200" y="61"/>
                    <a:pt x="211" y="50"/>
                    <a:pt x="225" y="50"/>
                  </a:cubicBezTo>
                  <a:close/>
                  <a:moveTo>
                    <a:pt x="450" y="150"/>
                  </a:moveTo>
                  <a:cubicBezTo>
                    <a:pt x="450" y="216"/>
                    <a:pt x="450" y="216"/>
                    <a:pt x="450" y="216"/>
                  </a:cubicBezTo>
                  <a:cubicBezTo>
                    <a:pt x="450" y="276"/>
                    <a:pt x="401" y="300"/>
                    <a:pt x="341" y="300"/>
                  </a:cubicBezTo>
                  <a:cubicBezTo>
                    <a:pt x="259" y="300"/>
                    <a:pt x="259" y="300"/>
                    <a:pt x="259" y="300"/>
                  </a:cubicBezTo>
                  <a:cubicBezTo>
                    <a:pt x="213" y="300"/>
                    <a:pt x="175" y="338"/>
                    <a:pt x="175" y="384"/>
                  </a:cubicBezTo>
                  <a:cubicBezTo>
                    <a:pt x="175" y="525"/>
                    <a:pt x="175" y="525"/>
                    <a:pt x="175" y="525"/>
                  </a:cubicBezTo>
                  <a:cubicBezTo>
                    <a:pt x="175" y="525"/>
                    <a:pt x="177" y="575"/>
                    <a:pt x="300" y="575"/>
                  </a:cubicBezTo>
                  <a:cubicBezTo>
                    <a:pt x="423" y="575"/>
                    <a:pt x="425" y="525"/>
                    <a:pt x="425" y="525"/>
                  </a:cubicBezTo>
                  <a:cubicBezTo>
                    <a:pt x="425" y="425"/>
                    <a:pt x="425" y="425"/>
                    <a:pt x="425" y="425"/>
                  </a:cubicBezTo>
                  <a:cubicBezTo>
                    <a:pt x="275" y="425"/>
                    <a:pt x="275" y="425"/>
                    <a:pt x="275" y="425"/>
                  </a:cubicBezTo>
                  <a:cubicBezTo>
                    <a:pt x="275" y="400"/>
                    <a:pt x="275" y="400"/>
                    <a:pt x="275" y="400"/>
                  </a:cubicBezTo>
                  <a:cubicBezTo>
                    <a:pt x="525" y="400"/>
                    <a:pt x="525" y="400"/>
                    <a:pt x="525" y="400"/>
                  </a:cubicBezTo>
                  <a:cubicBezTo>
                    <a:pt x="525" y="400"/>
                    <a:pt x="600" y="413"/>
                    <a:pt x="600" y="275"/>
                  </a:cubicBezTo>
                  <a:cubicBezTo>
                    <a:pt x="600" y="137"/>
                    <a:pt x="525" y="150"/>
                    <a:pt x="525" y="150"/>
                  </a:cubicBezTo>
                  <a:lnTo>
                    <a:pt x="450" y="150"/>
                  </a:lnTo>
                  <a:close/>
                  <a:moveTo>
                    <a:pt x="375" y="475"/>
                  </a:moveTo>
                  <a:cubicBezTo>
                    <a:pt x="389" y="475"/>
                    <a:pt x="400" y="486"/>
                    <a:pt x="400" y="500"/>
                  </a:cubicBezTo>
                  <a:cubicBezTo>
                    <a:pt x="400" y="514"/>
                    <a:pt x="389" y="525"/>
                    <a:pt x="375" y="525"/>
                  </a:cubicBezTo>
                  <a:cubicBezTo>
                    <a:pt x="361" y="525"/>
                    <a:pt x="350" y="514"/>
                    <a:pt x="350" y="500"/>
                  </a:cubicBezTo>
                  <a:cubicBezTo>
                    <a:pt x="350" y="486"/>
                    <a:pt x="361" y="475"/>
                    <a:pt x="375" y="4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50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/>
          <p:cNvCxnSpPr/>
          <p:nvPr userDrawn="1"/>
        </p:nvCxnSpPr>
        <p:spPr>
          <a:xfrm>
            <a:off x="0" y="702856"/>
            <a:ext cx="12192000" cy="0"/>
          </a:xfrm>
          <a:prstGeom prst="line">
            <a:avLst/>
          </a:prstGeom>
          <a:ln w="38100">
            <a:solidFill>
              <a:schemeClr val="accent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 userDrawn="1"/>
        </p:nvCxnSpPr>
        <p:spPr>
          <a:xfrm>
            <a:off x="0" y="774864"/>
            <a:ext cx="12192000" cy="0"/>
          </a:xfrm>
          <a:prstGeom prst="line">
            <a:avLst/>
          </a:prstGeom>
          <a:ln w="38100">
            <a:solidFill>
              <a:schemeClr val="accent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 descr="文本&#10;&#10;描述已自动生成"/>
          <p:cNvPicPr>
            <a:picLocks noChangeAspect="1"/>
          </p:cNvPicPr>
          <p:nvPr userDrawn="1"/>
        </p:nvPicPr>
        <p:blipFill>
          <a:blip r:embed="rId4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6872" y="-77489"/>
            <a:ext cx="2580885" cy="973017"/>
          </a:xfrm>
          <a:prstGeom prst="rect">
            <a:avLst/>
          </a:prstGeom>
        </p:spPr>
      </p:pic>
      <p:grpSp>
        <p:nvGrpSpPr>
          <p:cNvPr id="25" name="Group 4"/>
          <p:cNvGrpSpPr>
            <a:grpSpLocks noChangeAspect="1"/>
          </p:cNvGrpSpPr>
          <p:nvPr userDrawn="1"/>
        </p:nvGrpSpPr>
        <p:grpSpPr bwMode="auto">
          <a:xfrm>
            <a:off x="458101" y="125771"/>
            <a:ext cx="525306" cy="504000"/>
            <a:chOff x="3125" y="1474"/>
            <a:chExt cx="1430" cy="1372"/>
          </a:xfrm>
        </p:grpSpPr>
        <p:sp>
          <p:nvSpPr>
            <p:cNvPr id="26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3125" y="1474"/>
              <a:ext cx="1430" cy="13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7" name="Freeform 5"/>
            <p:cNvSpPr>
              <a:spLocks noEditPoints="1"/>
            </p:cNvSpPr>
            <p:nvPr userDrawn="1"/>
          </p:nvSpPr>
          <p:spPr bwMode="auto">
            <a:xfrm>
              <a:off x="3127" y="1474"/>
              <a:ext cx="1430" cy="1370"/>
            </a:xfrm>
            <a:custGeom>
              <a:avLst/>
              <a:gdLst>
                <a:gd name="T0" fmla="*/ 300 w 600"/>
                <a:gd name="T1" fmla="*/ 0 h 575"/>
                <a:gd name="T2" fmla="*/ 175 w 600"/>
                <a:gd name="T3" fmla="*/ 50 h 575"/>
                <a:gd name="T4" fmla="*/ 175 w 600"/>
                <a:gd name="T5" fmla="*/ 150 h 575"/>
                <a:gd name="T6" fmla="*/ 325 w 600"/>
                <a:gd name="T7" fmla="*/ 150 h 575"/>
                <a:gd name="T8" fmla="*/ 325 w 600"/>
                <a:gd name="T9" fmla="*/ 175 h 575"/>
                <a:gd name="T10" fmla="*/ 75 w 600"/>
                <a:gd name="T11" fmla="*/ 175 h 575"/>
                <a:gd name="T12" fmla="*/ 0 w 600"/>
                <a:gd name="T13" fmla="*/ 300 h 575"/>
                <a:gd name="T14" fmla="*/ 75 w 600"/>
                <a:gd name="T15" fmla="*/ 425 h 575"/>
                <a:gd name="T16" fmla="*/ 150 w 600"/>
                <a:gd name="T17" fmla="*/ 425 h 575"/>
                <a:gd name="T18" fmla="*/ 150 w 600"/>
                <a:gd name="T19" fmla="*/ 384 h 575"/>
                <a:gd name="T20" fmla="*/ 259 w 600"/>
                <a:gd name="T21" fmla="*/ 275 h 575"/>
                <a:gd name="T22" fmla="*/ 341 w 600"/>
                <a:gd name="T23" fmla="*/ 275 h 575"/>
                <a:gd name="T24" fmla="*/ 425 w 600"/>
                <a:gd name="T25" fmla="*/ 216 h 575"/>
                <a:gd name="T26" fmla="*/ 425 w 600"/>
                <a:gd name="T27" fmla="*/ 50 h 575"/>
                <a:gd name="T28" fmla="*/ 300 w 600"/>
                <a:gd name="T29" fmla="*/ 0 h 575"/>
                <a:gd name="T30" fmla="*/ 225 w 600"/>
                <a:gd name="T31" fmla="*/ 50 h 575"/>
                <a:gd name="T32" fmla="*/ 250 w 600"/>
                <a:gd name="T33" fmla="*/ 75 h 575"/>
                <a:gd name="T34" fmla="*/ 225 w 600"/>
                <a:gd name="T35" fmla="*/ 100 h 575"/>
                <a:gd name="T36" fmla="*/ 200 w 600"/>
                <a:gd name="T37" fmla="*/ 75 h 575"/>
                <a:gd name="T38" fmla="*/ 225 w 600"/>
                <a:gd name="T39" fmla="*/ 50 h 575"/>
                <a:gd name="T40" fmla="*/ 450 w 600"/>
                <a:gd name="T41" fmla="*/ 150 h 575"/>
                <a:gd name="T42" fmla="*/ 450 w 600"/>
                <a:gd name="T43" fmla="*/ 216 h 575"/>
                <a:gd name="T44" fmla="*/ 341 w 600"/>
                <a:gd name="T45" fmla="*/ 300 h 575"/>
                <a:gd name="T46" fmla="*/ 259 w 600"/>
                <a:gd name="T47" fmla="*/ 300 h 575"/>
                <a:gd name="T48" fmla="*/ 175 w 600"/>
                <a:gd name="T49" fmla="*/ 384 h 575"/>
                <a:gd name="T50" fmla="*/ 175 w 600"/>
                <a:gd name="T51" fmla="*/ 525 h 575"/>
                <a:gd name="T52" fmla="*/ 300 w 600"/>
                <a:gd name="T53" fmla="*/ 575 h 575"/>
                <a:gd name="T54" fmla="*/ 425 w 600"/>
                <a:gd name="T55" fmla="*/ 525 h 575"/>
                <a:gd name="T56" fmla="*/ 425 w 600"/>
                <a:gd name="T57" fmla="*/ 425 h 575"/>
                <a:gd name="T58" fmla="*/ 275 w 600"/>
                <a:gd name="T59" fmla="*/ 425 h 575"/>
                <a:gd name="T60" fmla="*/ 275 w 600"/>
                <a:gd name="T61" fmla="*/ 400 h 575"/>
                <a:gd name="T62" fmla="*/ 525 w 600"/>
                <a:gd name="T63" fmla="*/ 400 h 575"/>
                <a:gd name="T64" fmla="*/ 600 w 600"/>
                <a:gd name="T65" fmla="*/ 275 h 575"/>
                <a:gd name="T66" fmla="*/ 525 w 600"/>
                <a:gd name="T67" fmla="*/ 150 h 575"/>
                <a:gd name="T68" fmla="*/ 450 w 600"/>
                <a:gd name="T69" fmla="*/ 150 h 575"/>
                <a:gd name="T70" fmla="*/ 375 w 600"/>
                <a:gd name="T71" fmla="*/ 475 h 575"/>
                <a:gd name="T72" fmla="*/ 400 w 600"/>
                <a:gd name="T73" fmla="*/ 500 h 575"/>
                <a:gd name="T74" fmla="*/ 375 w 600"/>
                <a:gd name="T75" fmla="*/ 525 h 575"/>
                <a:gd name="T76" fmla="*/ 350 w 600"/>
                <a:gd name="T77" fmla="*/ 500 h 575"/>
                <a:gd name="T78" fmla="*/ 375 w 600"/>
                <a:gd name="T79" fmla="*/ 475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00" h="575">
                  <a:moveTo>
                    <a:pt x="300" y="0"/>
                  </a:moveTo>
                  <a:cubicBezTo>
                    <a:pt x="175" y="0"/>
                    <a:pt x="175" y="50"/>
                    <a:pt x="175" y="50"/>
                  </a:cubicBezTo>
                  <a:cubicBezTo>
                    <a:pt x="175" y="150"/>
                    <a:pt x="175" y="150"/>
                    <a:pt x="175" y="150"/>
                  </a:cubicBezTo>
                  <a:cubicBezTo>
                    <a:pt x="325" y="150"/>
                    <a:pt x="325" y="150"/>
                    <a:pt x="325" y="150"/>
                  </a:cubicBezTo>
                  <a:cubicBezTo>
                    <a:pt x="325" y="175"/>
                    <a:pt x="325" y="175"/>
                    <a:pt x="325" y="175"/>
                  </a:cubicBezTo>
                  <a:cubicBezTo>
                    <a:pt x="75" y="175"/>
                    <a:pt x="75" y="175"/>
                    <a:pt x="75" y="175"/>
                  </a:cubicBezTo>
                  <a:cubicBezTo>
                    <a:pt x="75" y="175"/>
                    <a:pt x="0" y="163"/>
                    <a:pt x="0" y="300"/>
                  </a:cubicBezTo>
                  <a:cubicBezTo>
                    <a:pt x="0" y="436"/>
                    <a:pt x="75" y="425"/>
                    <a:pt x="75" y="425"/>
                  </a:cubicBezTo>
                  <a:cubicBezTo>
                    <a:pt x="150" y="425"/>
                    <a:pt x="150" y="425"/>
                    <a:pt x="150" y="425"/>
                  </a:cubicBezTo>
                  <a:cubicBezTo>
                    <a:pt x="150" y="384"/>
                    <a:pt x="150" y="384"/>
                    <a:pt x="150" y="384"/>
                  </a:cubicBezTo>
                  <a:cubicBezTo>
                    <a:pt x="150" y="324"/>
                    <a:pt x="199" y="275"/>
                    <a:pt x="259" y="275"/>
                  </a:cubicBezTo>
                  <a:cubicBezTo>
                    <a:pt x="341" y="275"/>
                    <a:pt x="341" y="275"/>
                    <a:pt x="341" y="275"/>
                  </a:cubicBezTo>
                  <a:cubicBezTo>
                    <a:pt x="387" y="275"/>
                    <a:pt x="425" y="262"/>
                    <a:pt x="425" y="216"/>
                  </a:cubicBezTo>
                  <a:cubicBezTo>
                    <a:pt x="425" y="50"/>
                    <a:pt x="425" y="50"/>
                    <a:pt x="425" y="50"/>
                  </a:cubicBezTo>
                  <a:cubicBezTo>
                    <a:pt x="425" y="50"/>
                    <a:pt x="425" y="0"/>
                    <a:pt x="300" y="0"/>
                  </a:cubicBezTo>
                  <a:close/>
                  <a:moveTo>
                    <a:pt x="225" y="50"/>
                  </a:moveTo>
                  <a:cubicBezTo>
                    <a:pt x="239" y="50"/>
                    <a:pt x="250" y="61"/>
                    <a:pt x="250" y="75"/>
                  </a:cubicBezTo>
                  <a:cubicBezTo>
                    <a:pt x="250" y="89"/>
                    <a:pt x="239" y="100"/>
                    <a:pt x="225" y="100"/>
                  </a:cubicBezTo>
                  <a:cubicBezTo>
                    <a:pt x="211" y="100"/>
                    <a:pt x="200" y="89"/>
                    <a:pt x="200" y="75"/>
                  </a:cubicBezTo>
                  <a:cubicBezTo>
                    <a:pt x="200" y="61"/>
                    <a:pt x="211" y="50"/>
                    <a:pt x="225" y="50"/>
                  </a:cubicBezTo>
                  <a:close/>
                  <a:moveTo>
                    <a:pt x="450" y="150"/>
                  </a:moveTo>
                  <a:cubicBezTo>
                    <a:pt x="450" y="216"/>
                    <a:pt x="450" y="216"/>
                    <a:pt x="450" y="216"/>
                  </a:cubicBezTo>
                  <a:cubicBezTo>
                    <a:pt x="450" y="276"/>
                    <a:pt x="401" y="300"/>
                    <a:pt x="341" y="300"/>
                  </a:cubicBezTo>
                  <a:cubicBezTo>
                    <a:pt x="259" y="300"/>
                    <a:pt x="259" y="300"/>
                    <a:pt x="259" y="300"/>
                  </a:cubicBezTo>
                  <a:cubicBezTo>
                    <a:pt x="213" y="300"/>
                    <a:pt x="175" y="338"/>
                    <a:pt x="175" y="384"/>
                  </a:cubicBezTo>
                  <a:cubicBezTo>
                    <a:pt x="175" y="525"/>
                    <a:pt x="175" y="525"/>
                    <a:pt x="175" y="525"/>
                  </a:cubicBezTo>
                  <a:cubicBezTo>
                    <a:pt x="175" y="525"/>
                    <a:pt x="177" y="575"/>
                    <a:pt x="300" y="575"/>
                  </a:cubicBezTo>
                  <a:cubicBezTo>
                    <a:pt x="423" y="575"/>
                    <a:pt x="425" y="525"/>
                    <a:pt x="425" y="525"/>
                  </a:cubicBezTo>
                  <a:cubicBezTo>
                    <a:pt x="425" y="425"/>
                    <a:pt x="425" y="425"/>
                    <a:pt x="425" y="425"/>
                  </a:cubicBezTo>
                  <a:cubicBezTo>
                    <a:pt x="275" y="425"/>
                    <a:pt x="275" y="425"/>
                    <a:pt x="275" y="425"/>
                  </a:cubicBezTo>
                  <a:cubicBezTo>
                    <a:pt x="275" y="400"/>
                    <a:pt x="275" y="400"/>
                    <a:pt x="275" y="400"/>
                  </a:cubicBezTo>
                  <a:cubicBezTo>
                    <a:pt x="525" y="400"/>
                    <a:pt x="525" y="400"/>
                    <a:pt x="525" y="400"/>
                  </a:cubicBezTo>
                  <a:cubicBezTo>
                    <a:pt x="525" y="400"/>
                    <a:pt x="600" y="413"/>
                    <a:pt x="600" y="275"/>
                  </a:cubicBezTo>
                  <a:cubicBezTo>
                    <a:pt x="600" y="137"/>
                    <a:pt x="525" y="150"/>
                    <a:pt x="525" y="150"/>
                  </a:cubicBezTo>
                  <a:lnTo>
                    <a:pt x="450" y="150"/>
                  </a:lnTo>
                  <a:close/>
                  <a:moveTo>
                    <a:pt x="375" y="475"/>
                  </a:moveTo>
                  <a:cubicBezTo>
                    <a:pt x="389" y="475"/>
                    <a:pt x="400" y="486"/>
                    <a:pt x="400" y="500"/>
                  </a:cubicBezTo>
                  <a:cubicBezTo>
                    <a:pt x="400" y="514"/>
                    <a:pt x="389" y="525"/>
                    <a:pt x="375" y="525"/>
                  </a:cubicBezTo>
                  <a:cubicBezTo>
                    <a:pt x="361" y="525"/>
                    <a:pt x="350" y="514"/>
                    <a:pt x="350" y="500"/>
                  </a:cubicBezTo>
                  <a:cubicBezTo>
                    <a:pt x="350" y="486"/>
                    <a:pt x="361" y="475"/>
                    <a:pt x="375" y="4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62" r:id="rId1"/>
    <p:sldLayoutId id="2147483967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/>
          <p:cNvCxnSpPr/>
          <p:nvPr userDrawn="1"/>
        </p:nvCxnSpPr>
        <p:spPr>
          <a:xfrm>
            <a:off x="0" y="702856"/>
            <a:ext cx="12192000" cy="0"/>
          </a:xfrm>
          <a:prstGeom prst="line">
            <a:avLst/>
          </a:prstGeom>
          <a:ln w="38100">
            <a:solidFill>
              <a:schemeClr val="accent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 userDrawn="1"/>
        </p:nvCxnSpPr>
        <p:spPr>
          <a:xfrm>
            <a:off x="0" y="774864"/>
            <a:ext cx="12192000" cy="0"/>
          </a:xfrm>
          <a:prstGeom prst="line">
            <a:avLst/>
          </a:prstGeom>
          <a:ln w="38100">
            <a:solidFill>
              <a:schemeClr val="accent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 descr="文本&#10;&#10;描述已自动生成"/>
          <p:cNvPicPr>
            <a:picLocks noChangeAspect="1"/>
          </p:cNvPicPr>
          <p:nvPr userDrawn="1"/>
        </p:nvPicPr>
        <p:blipFill>
          <a:blip r:embed="rId3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6872" y="-77489"/>
            <a:ext cx="2580885" cy="973017"/>
          </a:xfrm>
          <a:prstGeom prst="rect">
            <a:avLst/>
          </a:prstGeom>
        </p:spPr>
      </p:pic>
      <p:grpSp>
        <p:nvGrpSpPr>
          <p:cNvPr id="25" name="Group 4"/>
          <p:cNvGrpSpPr>
            <a:grpSpLocks noChangeAspect="1"/>
          </p:cNvGrpSpPr>
          <p:nvPr userDrawn="1"/>
        </p:nvGrpSpPr>
        <p:grpSpPr bwMode="auto">
          <a:xfrm>
            <a:off x="458101" y="125771"/>
            <a:ext cx="525306" cy="504000"/>
            <a:chOff x="3125" y="1474"/>
            <a:chExt cx="1430" cy="1372"/>
          </a:xfrm>
        </p:grpSpPr>
        <p:sp>
          <p:nvSpPr>
            <p:cNvPr id="26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3125" y="1474"/>
              <a:ext cx="1430" cy="13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7" name="Freeform 5"/>
            <p:cNvSpPr>
              <a:spLocks noEditPoints="1"/>
            </p:cNvSpPr>
            <p:nvPr userDrawn="1"/>
          </p:nvSpPr>
          <p:spPr bwMode="auto">
            <a:xfrm>
              <a:off x="3127" y="1474"/>
              <a:ext cx="1430" cy="1370"/>
            </a:xfrm>
            <a:custGeom>
              <a:avLst/>
              <a:gdLst>
                <a:gd name="T0" fmla="*/ 300 w 600"/>
                <a:gd name="T1" fmla="*/ 0 h 575"/>
                <a:gd name="T2" fmla="*/ 175 w 600"/>
                <a:gd name="T3" fmla="*/ 50 h 575"/>
                <a:gd name="T4" fmla="*/ 175 w 600"/>
                <a:gd name="T5" fmla="*/ 150 h 575"/>
                <a:gd name="T6" fmla="*/ 325 w 600"/>
                <a:gd name="T7" fmla="*/ 150 h 575"/>
                <a:gd name="T8" fmla="*/ 325 w 600"/>
                <a:gd name="T9" fmla="*/ 175 h 575"/>
                <a:gd name="T10" fmla="*/ 75 w 600"/>
                <a:gd name="T11" fmla="*/ 175 h 575"/>
                <a:gd name="T12" fmla="*/ 0 w 600"/>
                <a:gd name="T13" fmla="*/ 300 h 575"/>
                <a:gd name="T14" fmla="*/ 75 w 600"/>
                <a:gd name="T15" fmla="*/ 425 h 575"/>
                <a:gd name="T16" fmla="*/ 150 w 600"/>
                <a:gd name="T17" fmla="*/ 425 h 575"/>
                <a:gd name="T18" fmla="*/ 150 w 600"/>
                <a:gd name="T19" fmla="*/ 384 h 575"/>
                <a:gd name="T20" fmla="*/ 259 w 600"/>
                <a:gd name="T21" fmla="*/ 275 h 575"/>
                <a:gd name="T22" fmla="*/ 341 w 600"/>
                <a:gd name="T23" fmla="*/ 275 h 575"/>
                <a:gd name="T24" fmla="*/ 425 w 600"/>
                <a:gd name="T25" fmla="*/ 216 h 575"/>
                <a:gd name="T26" fmla="*/ 425 w 600"/>
                <a:gd name="T27" fmla="*/ 50 h 575"/>
                <a:gd name="T28" fmla="*/ 300 w 600"/>
                <a:gd name="T29" fmla="*/ 0 h 575"/>
                <a:gd name="T30" fmla="*/ 225 w 600"/>
                <a:gd name="T31" fmla="*/ 50 h 575"/>
                <a:gd name="T32" fmla="*/ 250 w 600"/>
                <a:gd name="T33" fmla="*/ 75 h 575"/>
                <a:gd name="T34" fmla="*/ 225 w 600"/>
                <a:gd name="T35" fmla="*/ 100 h 575"/>
                <a:gd name="T36" fmla="*/ 200 w 600"/>
                <a:gd name="T37" fmla="*/ 75 h 575"/>
                <a:gd name="T38" fmla="*/ 225 w 600"/>
                <a:gd name="T39" fmla="*/ 50 h 575"/>
                <a:gd name="T40" fmla="*/ 450 w 600"/>
                <a:gd name="T41" fmla="*/ 150 h 575"/>
                <a:gd name="T42" fmla="*/ 450 w 600"/>
                <a:gd name="T43" fmla="*/ 216 h 575"/>
                <a:gd name="T44" fmla="*/ 341 w 600"/>
                <a:gd name="T45" fmla="*/ 300 h 575"/>
                <a:gd name="T46" fmla="*/ 259 w 600"/>
                <a:gd name="T47" fmla="*/ 300 h 575"/>
                <a:gd name="T48" fmla="*/ 175 w 600"/>
                <a:gd name="T49" fmla="*/ 384 h 575"/>
                <a:gd name="T50" fmla="*/ 175 w 600"/>
                <a:gd name="T51" fmla="*/ 525 h 575"/>
                <a:gd name="T52" fmla="*/ 300 w 600"/>
                <a:gd name="T53" fmla="*/ 575 h 575"/>
                <a:gd name="T54" fmla="*/ 425 w 600"/>
                <a:gd name="T55" fmla="*/ 525 h 575"/>
                <a:gd name="T56" fmla="*/ 425 w 600"/>
                <a:gd name="T57" fmla="*/ 425 h 575"/>
                <a:gd name="T58" fmla="*/ 275 w 600"/>
                <a:gd name="T59" fmla="*/ 425 h 575"/>
                <a:gd name="T60" fmla="*/ 275 w 600"/>
                <a:gd name="T61" fmla="*/ 400 h 575"/>
                <a:gd name="T62" fmla="*/ 525 w 600"/>
                <a:gd name="T63" fmla="*/ 400 h 575"/>
                <a:gd name="T64" fmla="*/ 600 w 600"/>
                <a:gd name="T65" fmla="*/ 275 h 575"/>
                <a:gd name="T66" fmla="*/ 525 w 600"/>
                <a:gd name="T67" fmla="*/ 150 h 575"/>
                <a:gd name="T68" fmla="*/ 450 w 600"/>
                <a:gd name="T69" fmla="*/ 150 h 575"/>
                <a:gd name="T70" fmla="*/ 375 w 600"/>
                <a:gd name="T71" fmla="*/ 475 h 575"/>
                <a:gd name="T72" fmla="*/ 400 w 600"/>
                <a:gd name="T73" fmla="*/ 500 h 575"/>
                <a:gd name="T74" fmla="*/ 375 w 600"/>
                <a:gd name="T75" fmla="*/ 525 h 575"/>
                <a:gd name="T76" fmla="*/ 350 w 600"/>
                <a:gd name="T77" fmla="*/ 500 h 575"/>
                <a:gd name="T78" fmla="*/ 375 w 600"/>
                <a:gd name="T79" fmla="*/ 475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00" h="575">
                  <a:moveTo>
                    <a:pt x="300" y="0"/>
                  </a:moveTo>
                  <a:cubicBezTo>
                    <a:pt x="175" y="0"/>
                    <a:pt x="175" y="50"/>
                    <a:pt x="175" y="50"/>
                  </a:cubicBezTo>
                  <a:cubicBezTo>
                    <a:pt x="175" y="150"/>
                    <a:pt x="175" y="150"/>
                    <a:pt x="175" y="150"/>
                  </a:cubicBezTo>
                  <a:cubicBezTo>
                    <a:pt x="325" y="150"/>
                    <a:pt x="325" y="150"/>
                    <a:pt x="325" y="150"/>
                  </a:cubicBezTo>
                  <a:cubicBezTo>
                    <a:pt x="325" y="175"/>
                    <a:pt x="325" y="175"/>
                    <a:pt x="325" y="175"/>
                  </a:cubicBezTo>
                  <a:cubicBezTo>
                    <a:pt x="75" y="175"/>
                    <a:pt x="75" y="175"/>
                    <a:pt x="75" y="175"/>
                  </a:cubicBezTo>
                  <a:cubicBezTo>
                    <a:pt x="75" y="175"/>
                    <a:pt x="0" y="163"/>
                    <a:pt x="0" y="300"/>
                  </a:cubicBezTo>
                  <a:cubicBezTo>
                    <a:pt x="0" y="436"/>
                    <a:pt x="75" y="425"/>
                    <a:pt x="75" y="425"/>
                  </a:cubicBezTo>
                  <a:cubicBezTo>
                    <a:pt x="150" y="425"/>
                    <a:pt x="150" y="425"/>
                    <a:pt x="150" y="425"/>
                  </a:cubicBezTo>
                  <a:cubicBezTo>
                    <a:pt x="150" y="384"/>
                    <a:pt x="150" y="384"/>
                    <a:pt x="150" y="384"/>
                  </a:cubicBezTo>
                  <a:cubicBezTo>
                    <a:pt x="150" y="324"/>
                    <a:pt x="199" y="275"/>
                    <a:pt x="259" y="275"/>
                  </a:cubicBezTo>
                  <a:cubicBezTo>
                    <a:pt x="341" y="275"/>
                    <a:pt x="341" y="275"/>
                    <a:pt x="341" y="275"/>
                  </a:cubicBezTo>
                  <a:cubicBezTo>
                    <a:pt x="387" y="275"/>
                    <a:pt x="425" y="262"/>
                    <a:pt x="425" y="216"/>
                  </a:cubicBezTo>
                  <a:cubicBezTo>
                    <a:pt x="425" y="50"/>
                    <a:pt x="425" y="50"/>
                    <a:pt x="425" y="50"/>
                  </a:cubicBezTo>
                  <a:cubicBezTo>
                    <a:pt x="425" y="50"/>
                    <a:pt x="425" y="0"/>
                    <a:pt x="300" y="0"/>
                  </a:cubicBezTo>
                  <a:close/>
                  <a:moveTo>
                    <a:pt x="225" y="50"/>
                  </a:moveTo>
                  <a:cubicBezTo>
                    <a:pt x="239" y="50"/>
                    <a:pt x="250" y="61"/>
                    <a:pt x="250" y="75"/>
                  </a:cubicBezTo>
                  <a:cubicBezTo>
                    <a:pt x="250" y="89"/>
                    <a:pt x="239" y="100"/>
                    <a:pt x="225" y="100"/>
                  </a:cubicBezTo>
                  <a:cubicBezTo>
                    <a:pt x="211" y="100"/>
                    <a:pt x="200" y="89"/>
                    <a:pt x="200" y="75"/>
                  </a:cubicBezTo>
                  <a:cubicBezTo>
                    <a:pt x="200" y="61"/>
                    <a:pt x="211" y="50"/>
                    <a:pt x="225" y="50"/>
                  </a:cubicBezTo>
                  <a:close/>
                  <a:moveTo>
                    <a:pt x="450" y="150"/>
                  </a:moveTo>
                  <a:cubicBezTo>
                    <a:pt x="450" y="216"/>
                    <a:pt x="450" y="216"/>
                    <a:pt x="450" y="216"/>
                  </a:cubicBezTo>
                  <a:cubicBezTo>
                    <a:pt x="450" y="276"/>
                    <a:pt x="401" y="300"/>
                    <a:pt x="341" y="300"/>
                  </a:cubicBezTo>
                  <a:cubicBezTo>
                    <a:pt x="259" y="300"/>
                    <a:pt x="259" y="300"/>
                    <a:pt x="259" y="300"/>
                  </a:cubicBezTo>
                  <a:cubicBezTo>
                    <a:pt x="213" y="300"/>
                    <a:pt x="175" y="338"/>
                    <a:pt x="175" y="384"/>
                  </a:cubicBezTo>
                  <a:cubicBezTo>
                    <a:pt x="175" y="525"/>
                    <a:pt x="175" y="525"/>
                    <a:pt x="175" y="525"/>
                  </a:cubicBezTo>
                  <a:cubicBezTo>
                    <a:pt x="175" y="525"/>
                    <a:pt x="177" y="575"/>
                    <a:pt x="300" y="575"/>
                  </a:cubicBezTo>
                  <a:cubicBezTo>
                    <a:pt x="423" y="575"/>
                    <a:pt x="425" y="525"/>
                    <a:pt x="425" y="525"/>
                  </a:cubicBezTo>
                  <a:cubicBezTo>
                    <a:pt x="425" y="425"/>
                    <a:pt x="425" y="425"/>
                    <a:pt x="425" y="425"/>
                  </a:cubicBezTo>
                  <a:cubicBezTo>
                    <a:pt x="275" y="425"/>
                    <a:pt x="275" y="425"/>
                    <a:pt x="275" y="425"/>
                  </a:cubicBezTo>
                  <a:cubicBezTo>
                    <a:pt x="275" y="400"/>
                    <a:pt x="275" y="400"/>
                    <a:pt x="275" y="400"/>
                  </a:cubicBezTo>
                  <a:cubicBezTo>
                    <a:pt x="525" y="400"/>
                    <a:pt x="525" y="400"/>
                    <a:pt x="525" y="400"/>
                  </a:cubicBezTo>
                  <a:cubicBezTo>
                    <a:pt x="525" y="400"/>
                    <a:pt x="600" y="413"/>
                    <a:pt x="600" y="275"/>
                  </a:cubicBezTo>
                  <a:cubicBezTo>
                    <a:pt x="600" y="137"/>
                    <a:pt x="525" y="150"/>
                    <a:pt x="525" y="150"/>
                  </a:cubicBezTo>
                  <a:lnTo>
                    <a:pt x="450" y="150"/>
                  </a:lnTo>
                  <a:close/>
                  <a:moveTo>
                    <a:pt x="375" y="475"/>
                  </a:moveTo>
                  <a:cubicBezTo>
                    <a:pt x="389" y="475"/>
                    <a:pt x="400" y="486"/>
                    <a:pt x="400" y="500"/>
                  </a:cubicBezTo>
                  <a:cubicBezTo>
                    <a:pt x="400" y="514"/>
                    <a:pt x="389" y="525"/>
                    <a:pt x="375" y="525"/>
                  </a:cubicBezTo>
                  <a:cubicBezTo>
                    <a:pt x="361" y="525"/>
                    <a:pt x="350" y="514"/>
                    <a:pt x="350" y="500"/>
                  </a:cubicBezTo>
                  <a:cubicBezTo>
                    <a:pt x="350" y="486"/>
                    <a:pt x="361" y="475"/>
                    <a:pt x="375" y="4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74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/>
          <p:cNvCxnSpPr/>
          <p:nvPr userDrawn="1"/>
        </p:nvCxnSpPr>
        <p:spPr>
          <a:xfrm>
            <a:off x="0" y="702856"/>
            <a:ext cx="12192000" cy="0"/>
          </a:xfrm>
          <a:prstGeom prst="line">
            <a:avLst/>
          </a:prstGeom>
          <a:ln w="38100">
            <a:solidFill>
              <a:schemeClr val="accent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 userDrawn="1"/>
        </p:nvCxnSpPr>
        <p:spPr>
          <a:xfrm>
            <a:off x="0" y="774864"/>
            <a:ext cx="12192000" cy="0"/>
          </a:xfrm>
          <a:prstGeom prst="line">
            <a:avLst/>
          </a:prstGeom>
          <a:ln w="38100">
            <a:solidFill>
              <a:schemeClr val="accent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 descr="文本&#10;&#10;描述已自动生成"/>
          <p:cNvPicPr>
            <a:picLocks noChangeAspect="1"/>
          </p:cNvPicPr>
          <p:nvPr userDrawn="1"/>
        </p:nvPicPr>
        <p:blipFill>
          <a:blip r:embed="rId3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6872" y="-77489"/>
            <a:ext cx="2580885" cy="973017"/>
          </a:xfrm>
          <a:prstGeom prst="rect">
            <a:avLst/>
          </a:prstGeom>
        </p:spPr>
      </p:pic>
      <p:grpSp>
        <p:nvGrpSpPr>
          <p:cNvPr id="25" name="Group 4"/>
          <p:cNvGrpSpPr>
            <a:grpSpLocks noChangeAspect="1"/>
          </p:cNvGrpSpPr>
          <p:nvPr userDrawn="1"/>
        </p:nvGrpSpPr>
        <p:grpSpPr bwMode="auto">
          <a:xfrm>
            <a:off x="458101" y="125771"/>
            <a:ext cx="525306" cy="504000"/>
            <a:chOff x="3125" y="1474"/>
            <a:chExt cx="1430" cy="1372"/>
          </a:xfrm>
        </p:grpSpPr>
        <p:sp>
          <p:nvSpPr>
            <p:cNvPr id="26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3125" y="1474"/>
              <a:ext cx="1430" cy="13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7" name="Freeform 5"/>
            <p:cNvSpPr>
              <a:spLocks noEditPoints="1"/>
            </p:cNvSpPr>
            <p:nvPr userDrawn="1"/>
          </p:nvSpPr>
          <p:spPr bwMode="auto">
            <a:xfrm>
              <a:off x="3127" y="1474"/>
              <a:ext cx="1430" cy="1370"/>
            </a:xfrm>
            <a:custGeom>
              <a:avLst/>
              <a:gdLst>
                <a:gd name="T0" fmla="*/ 300 w 600"/>
                <a:gd name="T1" fmla="*/ 0 h 575"/>
                <a:gd name="T2" fmla="*/ 175 w 600"/>
                <a:gd name="T3" fmla="*/ 50 h 575"/>
                <a:gd name="T4" fmla="*/ 175 w 600"/>
                <a:gd name="T5" fmla="*/ 150 h 575"/>
                <a:gd name="T6" fmla="*/ 325 w 600"/>
                <a:gd name="T7" fmla="*/ 150 h 575"/>
                <a:gd name="T8" fmla="*/ 325 w 600"/>
                <a:gd name="T9" fmla="*/ 175 h 575"/>
                <a:gd name="T10" fmla="*/ 75 w 600"/>
                <a:gd name="T11" fmla="*/ 175 h 575"/>
                <a:gd name="T12" fmla="*/ 0 w 600"/>
                <a:gd name="T13" fmla="*/ 300 h 575"/>
                <a:gd name="T14" fmla="*/ 75 w 600"/>
                <a:gd name="T15" fmla="*/ 425 h 575"/>
                <a:gd name="T16" fmla="*/ 150 w 600"/>
                <a:gd name="T17" fmla="*/ 425 h 575"/>
                <a:gd name="T18" fmla="*/ 150 w 600"/>
                <a:gd name="T19" fmla="*/ 384 h 575"/>
                <a:gd name="T20" fmla="*/ 259 w 600"/>
                <a:gd name="T21" fmla="*/ 275 h 575"/>
                <a:gd name="T22" fmla="*/ 341 w 600"/>
                <a:gd name="T23" fmla="*/ 275 h 575"/>
                <a:gd name="T24" fmla="*/ 425 w 600"/>
                <a:gd name="T25" fmla="*/ 216 h 575"/>
                <a:gd name="T26" fmla="*/ 425 w 600"/>
                <a:gd name="T27" fmla="*/ 50 h 575"/>
                <a:gd name="T28" fmla="*/ 300 w 600"/>
                <a:gd name="T29" fmla="*/ 0 h 575"/>
                <a:gd name="T30" fmla="*/ 225 w 600"/>
                <a:gd name="T31" fmla="*/ 50 h 575"/>
                <a:gd name="T32" fmla="*/ 250 w 600"/>
                <a:gd name="T33" fmla="*/ 75 h 575"/>
                <a:gd name="T34" fmla="*/ 225 w 600"/>
                <a:gd name="T35" fmla="*/ 100 h 575"/>
                <a:gd name="T36" fmla="*/ 200 w 600"/>
                <a:gd name="T37" fmla="*/ 75 h 575"/>
                <a:gd name="T38" fmla="*/ 225 w 600"/>
                <a:gd name="T39" fmla="*/ 50 h 575"/>
                <a:gd name="T40" fmla="*/ 450 w 600"/>
                <a:gd name="T41" fmla="*/ 150 h 575"/>
                <a:gd name="T42" fmla="*/ 450 w 600"/>
                <a:gd name="T43" fmla="*/ 216 h 575"/>
                <a:gd name="T44" fmla="*/ 341 w 600"/>
                <a:gd name="T45" fmla="*/ 300 h 575"/>
                <a:gd name="T46" fmla="*/ 259 w 600"/>
                <a:gd name="T47" fmla="*/ 300 h 575"/>
                <a:gd name="T48" fmla="*/ 175 w 600"/>
                <a:gd name="T49" fmla="*/ 384 h 575"/>
                <a:gd name="T50" fmla="*/ 175 w 600"/>
                <a:gd name="T51" fmla="*/ 525 h 575"/>
                <a:gd name="T52" fmla="*/ 300 w 600"/>
                <a:gd name="T53" fmla="*/ 575 h 575"/>
                <a:gd name="T54" fmla="*/ 425 w 600"/>
                <a:gd name="T55" fmla="*/ 525 h 575"/>
                <a:gd name="T56" fmla="*/ 425 w 600"/>
                <a:gd name="T57" fmla="*/ 425 h 575"/>
                <a:gd name="T58" fmla="*/ 275 w 600"/>
                <a:gd name="T59" fmla="*/ 425 h 575"/>
                <a:gd name="T60" fmla="*/ 275 w 600"/>
                <a:gd name="T61" fmla="*/ 400 h 575"/>
                <a:gd name="T62" fmla="*/ 525 w 600"/>
                <a:gd name="T63" fmla="*/ 400 h 575"/>
                <a:gd name="T64" fmla="*/ 600 w 600"/>
                <a:gd name="T65" fmla="*/ 275 h 575"/>
                <a:gd name="T66" fmla="*/ 525 w 600"/>
                <a:gd name="T67" fmla="*/ 150 h 575"/>
                <a:gd name="T68" fmla="*/ 450 w 600"/>
                <a:gd name="T69" fmla="*/ 150 h 575"/>
                <a:gd name="T70" fmla="*/ 375 w 600"/>
                <a:gd name="T71" fmla="*/ 475 h 575"/>
                <a:gd name="T72" fmla="*/ 400 w 600"/>
                <a:gd name="T73" fmla="*/ 500 h 575"/>
                <a:gd name="T74" fmla="*/ 375 w 600"/>
                <a:gd name="T75" fmla="*/ 525 h 575"/>
                <a:gd name="T76" fmla="*/ 350 w 600"/>
                <a:gd name="T77" fmla="*/ 500 h 575"/>
                <a:gd name="T78" fmla="*/ 375 w 600"/>
                <a:gd name="T79" fmla="*/ 475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00" h="575">
                  <a:moveTo>
                    <a:pt x="300" y="0"/>
                  </a:moveTo>
                  <a:cubicBezTo>
                    <a:pt x="175" y="0"/>
                    <a:pt x="175" y="50"/>
                    <a:pt x="175" y="50"/>
                  </a:cubicBezTo>
                  <a:cubicBezTo>
                    <a:pt x="175" y="150"/>
                    <a:pt x="175" y="150"/>
                    <a:pt x="175" y="150"/>
                  </a:cubicBezTo>
                  <a:cubicBezTo>
                    <a:pt x="325" y="150"/>
                    <a:pt x="325" y="150"/>
                    <a:pt x="325" y="150"/>
                  </a:cubicBezTo>
                  <a:cubicBezTo>
                    <a:pt x="325" y="175"/>
                    <a:pt x="325" y="175"/>
                    <a:pt x="325" y="175"/>
                  </a:cubicBezTo>
                  <a:cubicBezTo>
                    <a:pt x="75" y="175"/>
                    <a:pt x="75" y="175"/>
                    <a:pt x="75" y="175"/>
                  </a:cubicBezTo>
                  <a:cubicBezTo>
                    <a:pt x="75" y="175"/>
                    <a:pt x="0" y="163"/>
                    <a:pt x="0" y="300"/>
                  </a:cubicBezTo>
                  <a:cubicBezTo>
                    <a:pt x="0" y="436"/>
                    <a:pt x="75" y="425"/>
                    <a:pt x="75" y="425"/>
                  </a:cubicBezTo>
                  <a:cubicBezTo>
                    <a:pt x="150" y="425"/>
                    <a:pt x="150" y="425"/>
                    <a:pt x="150" y="425"/>
                  </a:cubicBezTo>
                  <a:cubicBezTo>
                    <a:pt x="150" y="384"/>
                    <a:pt x="150" y="384"/>
                    <a:pt x="150" y="384"/>
                  </a:cubicBezTo>
                  <a:cubicBezTo>
                    <a:pt x="150" y="324"/>
                    <a:pt x="199" y="275"/>
                    <a:pt x="259" y="275"/>
                  </a:cubicBezTo>
                  <a:cubicBezTo>
                    <a:pt x="341" y="275"/>
                    <a:pt x="341" y="275"/>
                    <a:pt x="341" y="275"/>
                  </a:cubicBezTo>
                  <a:cubicBezTo>
                    <a:pt x="387" y="275"/>
                    <a:pt x="425" y="262"/>
                    <a:pt x="425" y="216"/>
                  </a:cubicBezTo>
                  <a:cubicBezTo>
                    <a:pt x="425" y="50"/>
                    <a:pt x="425" y="50"/>
                    <a:pt x="425" y="50"/>
                  </a:cubicBezTo>
                  <a:cubicBezTo>
                    <a:pt x="425" y="50"/>
                    <a:pt x="425" y="0"/>
                    <a:pt x="300" y="0"/>
                  </a:cubicBezTo>
                  <a:close/>
                  <a:moveTo>
                    <a:pt x="225" y="50"/>
                  </a:moveTo>
                  <a:cubicBezTo>
                    <a:pt x="239" y="50"/>
                    <a:pt x="250" y="61"/>
                    <a:pt x="250" y="75"/>
                  </a:cubicBezTo>
                  <a:cubicBezTo>
                    <a:pt x="250" y="89"/>
                    <a:pt x="239" y="100"/>
                    <a:pt x="225" y="100"/>
                  </a:cubicBezTo>
                  <a:cubicBezTo>
                    <a:pt x="211" y="100"/>
                    <a:pt x="200" y="89"/>
                    <a:pt x="200" y="75"/>
                  </a:cubicBezTo>
                  <a:cubicBezTo>
                    <a:pt x="200" y="61"/>
                    <a:pt x="211" y="50"/>
                    <a:pt x="225" y="50"/>
                  </a:cubicBezTo>
                  <a:close/>
                  <a:moveTo>
                    <a:pt x="450" y="150"/>
                  </a:moveTo>
                  <a:cubicBezTo>
                    <a:pt x="450" y="216"/>
                    <a:pt x="450" y="216"/>
                    <a:pt x="450" y="216"/>
                  </a:cubicBezTo>
                  <a:cubicBezTo>
                    <a:pt x="450" y="276"/>
                    <a:pt x="401" y="300"/>
                    <a:pt x="341" y="300"/>
                  </a:cubicBezTo>
                  <a:cubicBezTo>
                    <a:pt x="259" y="300"/>
                    <a:pt x="259" y="300"/>
                    <a:pt x="259" y="300"/>
                  </a:cubicBezTo>
                  <a:cubicBezTo>
                    <a:pt x="213" y="300"/>
                    <a:pt x="175" y="338"/>
                    <a:pt x="175" y="384"/>
                  </a:cubicBezTo>
                  <a:cubicBezTo>
                    <a:pt x="175" y="525"/>
                    <a:pt x="175" y="525"/>
                    <a:pt x="175" y="525"/>
                  </a:cubicBezTo>
                  <a:cubicBezTo>
                    <a:pt x="175" y="525"/>
                    <a:pt x="177" y="575"/>
                    <a:pt x="300" y="575"/>
                  </a:cubicBezTo>
                  <a:cubicBezTo>
                    <a:pt x="423" y="575"/>
                    <a:pt x="425" y="525"/>
                    <a:pt x="425" y="525"/>
                  </a:cubicBezTo>
                  <a:cubicBezTo>
                    <a:pt x="425" y="425"/>
                    <a:pt x="425" y="425"/>
                    <a:pt x="425" y="425"/>
                  </a:cubicBezTo>
                  <a:cubicBezTo>
                    <a:pt x="275" y="425"/>
                    <a:pt x="275" y="425"/>
                    <a:pt x="275" y="425"/>
                  </a:cubicBezTo>
                  <a:cubicBezTo>
                    <a:pt x="275" y="400"/>
                    <a:pt x="275" y="400"/>
                    <a:pt x="275" y="400"/>
                  </a:cubicBezTo>
                  <a:cubicBezTo>
                    <a:pt x="525" y="400"/>
                    <a:pt x="525" y="400"/>
                    <a:pt x="525" y="400"/>
                  </a:cubicBezTo>
                  <a:cubicBezTo>
                    <a:pt x="525" y="400"/>
                    <a:pt x="600" y="413"/>
                    <a:pt x="600" y="275"/>
                  </a:cubicBezTo>
                  <a:cubicBezTo>
                    <a:pt x="600" y="137"/>
                    <a:pt x="525" y="150"/>
                    <a:pt x="525" y="150"/>
                  </a:cubicBezTo>
                  <a:lnTo>
                    <a:pt x="450" y="150"/>
                  </a:lnTo>
                  <a:close/>
                  <a:moveTo>
                    <a:pt x="375" y="475"/>
                  </a:moveTo>
                  <a:cubicBezTo>
                    <a:pt x="389" y="475"/>
                    <a:pt x="400" y="486"/>
                    <a:pt x="400" y="500"/>
                  </a:cubicBezTo>
                  <a:cubicBezTo>
                    <a:pt x="400" y="514"/>
                    <a:pt x="389" y="525"/>
                    <a:pt x="375" y="525"/>
                  </a:cubicBezTo>
                  <a:cubicBezTo>
                    <a:pt x="361" y="525"/>
                    <a:pt x="350" y="514"/>
                    <a:pt x="350" y="500"/>
                  </a:cubicBezTo>
                  <a:cubicBezTo>
                    <a:pt x="350" y="486"/>
                    <a:pt x="361" y="475"/>
                    <a:pt x="375" y="4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86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/>
          <p:cNvCxnSpPr/>
          <p:nvPr userDrawn="1"/>
        </p:nvCxnSpPr>
        <p:spPr>
          <a:xfrm>
            <a:off x="0" y="702856"/>
            <a:ext cx="12192000" cy="0"/>
          </a:xfrm>
          <a:prstGeom prst="line">
            <a:avLst/>
          </a:prstGeom>
          <a:ln w="38100">
            <a:solidFill>
              <a:schemeClr val="accent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 userDrawn="1"/>
        </p:nvCxnSpPr>
        <p:spPr>
          <a:xfrm>
            <a:off x="0" y="774864"/>
            <a:ext cx="12192000" cy="0"/>
          </a:xfrm>
          <a:prstGeom prst="line">
            <a:avLst/>
          </a:prstGeom>
          <a:ln w="38100">
            <a:solidFill>
              <a:schemeClr val="accent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 descr="文本&#10;&#10;描述已自动生成"/>
          <p:cNvPicPr>
            <a:picLocks noChangeAspect="1"/>
          </p:cNvPicPr>
          <p:nvPr userDrawn="1"/>
        </p:nvPicPr>
        <p:blipFill>
          <a:blip r:embed="rId3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6872" y="-77489"/>
            <a:ext cx="2580885" cy="973017"/>
          </a:xfrm>
          <a:prstGeom prst="rect">
            <a:avLst/>
          </a:prstGeom>
        </p:spPr>
      </p:pic>
      <p:grpSp>
        <p:nvGrpSpPr>
          <p:cNvPr id="25" name="Group 4"/>
          <p:cNvGrpSpPr>
            <a:grpSpLocks noChangeAspect="1"/>
          </p:cNvGrpSpPr>
          <p:nvPr userDrawn="1"/>
        </p:nvGrpSpPr>
        <p:grpSpPr bwMode="auto">
          <a:xfrm>
            <a:off x="458101" y="125771"/>
            <a:ext cx="525306" cy="504000"/>
            <a:chOff x="3125" y="1474"/>
            <a:chExt cx="1430" cy="1372"/>
          </a:xfrm>
        </p:grpSpPr>
        <p:sp>
          <p:nvSpPr>
            <p:cNvPr id="26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3125" y="1474"/>
              <a:ext cx="1430" cy="13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7" name="Freeform 5"/>
            <p:cNvSpPr>
              <a:spLocks noEditPoints="1"/>
            </p:cNvSpPr>
            <p:nvPr userDrawn="1"/>
          </p:nvSpPr>
          <p:spPr bwMode="auto">
            <a:xfrm>
              <a:off x="3127" y="1474"/>
              <a:ext cx="1430" cy="1370"/>
            </a:xfrm>
            <a:custGeom>
              <a:avLst/>
              <a:gdLst>
                <a:gd name="T0" fmla="*/ 300 w 600"/>
                <a:gd name="T1" fmla="*/ 0 h 575"/>
                <a:gd name="T2" fmla="*/ 175 w 600"/>
                <a:gd name="T3" fmla="*/ 50 h 575"/>
                <a:gd name="T4" fmla="*/ 175 w 600"/>
                <a:gd name="T5" fmla="*/ 150 h 575"/>
                <a:gd name="T6" fmla="*/ 325 w 600"/>
                <a:gd name="T7" fmla="*/ 150 h 575"/>
                <a:gd name="T8" fmla="*/ 325 w 600"/>
                <a:gd name="T9" fmla="*/ 175 h 575"/>
                <a:gd name="T10" fmla="*/ 75 w 600"/>
                <a:gd name="T11" fmla="*/ 175 h 575"/>
                <a:gd name="T12" fmla="*/ 0 w 600"/>
                <a:gd name="T13" fmla="*/ 300 h 575"/>
                <a:gd name="T14" fmla="*/ 75 w 600"/>
                <a:gd name="T15" fmla="*/ 425 h 575"/>
                <a:gd name="T16" fmla="*/ 150 w 600"/>
                <a:gd name="T17" fmla="*/ 425 h 575"/>
                <a:gd name="T18" fmla="*/ 150 w 600"/>
                <a:gd name="T19" fmla="*/ 384 h 575"/>
                <a:gd name="T20" fmla="*/ 259 w 600"/>
                <a:gd name="T21" fmla="*/ 275 h 575"/>
                <a:gd name="T22" fmla="*/ 341 w 600"/>
                <a:gd name="T23" fmla="*/ 275 h 575"/>
                <a:gd name="T24" fmla="*/ 425 w 600"/>
                <a:gd name="T25" fmla="*/ 216 h 575"/>
                <a:gd name="T26" fmla="*/ 425 w 600"/>
                <a:gd name="T27" fmla="*/ 50 h 575"/>
                <a:gd name="T28" fmla="*/ 300 w 600"/>
                <a:gd name="T29" fmla="*/ 0 h 575"/>
                <a:gd name="T30" fmla="*/ 225 w 600"/>
                <a:gd name="T31" fmla="*/ 50 h 575"/>
                <a:gd name="T32" fmla="*/ 250 w 600"/>
                <a:gd name="T33" fmla="*/ 75 h 575"/>
                <a:gd name="T34" fmla="*/ 225 w 600"/>
                <a:gd name="T35" fmla="*/ 100 h 575"/>
                <a:gd name="T36" fmla="*/ 200 w 600"/>
                <a:gd name="T37" fmla="*/ 75 h 575"/>
                <a:gd name="T38" fmla="*/ 225 w 600"/>
                <a:gd name="T39" fmla="*/ 50 h 575"/>
                <a:gd name="T40" fmla="*/ 450 w 600"/>
                <a:gd name="T41" fmla="*/ 150 h 575"/>
                <a:gd name="T42" fmla="*/ 450 w 600"/>
                <a:gd name="T43" fmla="*/ 216 h 575"/>
                <a:gd name="T44" fmla="*/ 341 w 600"/>
                <a:gd name="T45" fmla="*/ 300 h 575"/>
                <a:gd name="T46" fmla="*/ 259 w 600"/>
                <a:gd name="T47" fmla="*/ 300 h 575"/>
                <a:gd name="T48" fmla="*/ 175 w 600"/>
                <a:gd name="T49" fmla="*/ 384 h 575"/>
                <a:gd name="T50" fmla="*/ 175 w 600"/>
                <a:gd name="T51" fmla="*/ 525 h 575"/>
                <a:gd name="T52" fmla="*/ 300 w 600"/>
                <a:gd name="T53" fmla="*/ 575 h 575"/>
                <a:gd name="T54" fmla="*/ 425 w 600"/>
                <a:gd name="T55" fmla="*/ 525 h 575"/>
                <a:gd name="T56" fmla="*/ 425 w 600"/>
                <a:gd name="T57" fmla="*/ 425 h 575"/>
                <a:gd name="T58" fmla="*/ 275 w 600"/>
                <a:gd name="T59" fmla="*/ 425 h 575"/>
                <a:gd name="T60" fmla="*/ 275 w 600"/>
                <a:gd name="T61" fmla="*/ 400 h 575"/>
                <a:gd name="T62" fmla="*/ 525 w 600"/>
                <a:gd name="T63" fmla="*/ 400 h 575"/>
                <a:gd name="T64" fmla="*/ 600 w 600"/>
                <a:gd name="T65" fmla="*/ 275 h 575"/>
                <a:gd name="T66" fmla="*/ 525 w 600"/>
                <a:gd name="T67" fmla="*/ 150 h 575"/>
                <a:gd name="T68" fmla="*/ 450 w 600"/>
                <a:gd name="T69" fmla="*/ 150 h 575"/>
                <a:gd name="T70" fmla="*/ 375 w 600"/>
                <a:gd name="T71" fmla="*/ 475 h 575"/>
                <a:gd name="T72" fmla="*/ 400 w 600"/>
                <a:gd name="T73" fmla="*/ 500 h 575"/>
                <a:gd name="T74" fmla="*/ 375 w 600"/>
                <a:gd name="T75" fmla="*/ 525 h 575"/>
                <a:gd name="T76" fmla="*/ 350 w 600"/>
                <a:gd name="T77" fmla="*/ 500 h 575"/>
                <a:gd name="T78" fmla="*/ 375 w 600"/>
                <a:gd name="T79" fmla="*/ 475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00" h="575">
                  <a:moveTo>
                    <a:pt x="300" y="0"/>
                  </a:moveTo>
                  <a:cubicBezTo>
                    <a:pt x="175" y="0"/>
                    <a:pt x="175" y="50"/>
                    <a:pt x="175" y="50"/>
                  </a:cubicBezTo>
                  <a:cubicBezTo>
                    <a:pt x="175" y="150"/>
                    <a:pt x="175" y="150"/>
                    <a:pt x="175" y="150"/>
                  </a:cubicBezTo>
                  <a:cubicBezTo>
                    <a:pt x="325" y="150"/>
                    <a:pt x="325" y="150"/>
                    <a:pt x="325" y="150"/>
                  </a:cubicBezTo>
                  <a:cubicBezTo>
                    <a:pt x="325" y="175"/>
                    <a:pt x="325" y="175"/>
                    <a:pt x="325" y="175"/>
                  </a:cubicBezTo>
                  <a:cubicBezTo>
                    <a:pt x="75" y="175"/>
                    <a:pt x="75" y="175"/>
                    <a:pt x="75" y="175"/>
                  </a:cubicBezTo>
                  <a:cubicBezTo>
                    <a:pt x="75" y="175"/>
                    <a:pt x="0" y="163"/>
                    <a:pt x="0" y="300"/>
                  </a:cubicBezTo>
                  <a:cubicBezTo>
                    <a:pt x="0" y="436"/>
                    <a:pt x="75" y="425"/>
                    <a:pt x="75" y="425"/>
                  </a:cubicBezTo>
                  <a:cubicBezTo>
                    <a:pt x="150" y="425"/>
                    <a:pt x="150" y="425"/>
                    <a:pt x="150" y="425"/>
                  </a:cubicBezTo>
                  <a:cubicBezTo>
                    <a:pt x="150" y="384"/>
                    <a:pt x="150" y="384"/>
                    <a:pt x="150" y="384"/>
                  </a:cubicBezTo>
                  <a:cubicBezTo>
                    <a:pt x="150" y="324"/>
                    <a:pt x="199" y="275"/>
                    <a:pt x="259" y="275"/>
                  </a:cubicBezTo>
                  <a:cubicBezTo>
                    <a:pt x="341" y="275"/>
                    <a:pt x="341" y="275"/>
                    <a:pt x="341" y="275"/>
                  </a:cubicBezTo>
                  <a:cubicBezTo>
                    <a:pt x="387" y="275"/>
                    <a:pt x="425" y="262"/>
                    <a:pt x="425" y="216"/>
                  </a:cubicBezTo>
                  <a:cubicBezTo>
                    <a:pt x="425" y="50"/>
                    <a:pt x="425" y="50"/>
                    <a:pt x="425" y="50"/>
                  </a:cubicBezTo>
                  <a:cubicBezTo>
                    <a:pt x="425" y="50"/>
                    <a:pt x="425" y="0"/>
                    <a:pt x="300" y="0"/>
                  </a:cubicBezTo>
                  <a:close/>
                  <a:moveTo>
                    <a:pt x="225" y="50"/>
                  </a:moveTo>
                  <a:cubicBezTo>
                    <a:pt x="239" y="50"/>
                    <a:pt x="250" y="61"/>
                    <a:pt x="250" y="75"/>
                  </a:cubicBezTo>
                  <a:cubicBezTo>
                    <a:pt x="250" y="89"/>
                    <a:pt x="239" y="100"/>
                    <a:pt x="225" y="100"/>
                  </a:cubicBezTo>
                  <a:cubicBezTo>
                    <a:pt x="211" y="100"/>
                    <a:pt x="200" y="89"/>
                    <a:pt x="200" y="75"/>
                  </a:cubicBezTo>
                  <a:cubicBezTo>
                    <a:pt x="200" y="61"/>
                    <a:pt x="211" y="50"/>
                    <a:pt x="225" y="50"/>
                  </a:cubicBezTo>
                  <a:close/>
                  <a:moveTo>
                    <a:pt x="450" y="150"/>
                  </a:moveTo>
                  <a:cubicBezTo>
                    <a:pt x="450" y="216"/>
                    <a:pt x="450" y="216"/>
                    <a:pt x="450" y="216"/>
                  </a:cubicBezTo>
                  <a:cubicBezTo>
                    <a:pt x="450" y="276"/>
                    <a:pt x="401" y="300"/>
                    <a:pt x="341" y="300"/>
                  </a:cubicBezTo>
                  <a:cubicBezTo>
                    <a:pt x="259" y="300"/>
                    <a:pt x="259" y="300"/>
                    <a:pt x="259" y="300"/>
                  </a:cubicBezTo>
                  <a:cubicBezTo>
                    <a:pt x="213" y="300"/>
                    <a:pt x="175" y="338"/>
                    <a:pt x="175" y="384"/>
                  </a:cubicBezTo>
                  <a:cubicBezTo>
                    <a:pt x="175" y="525"/>
                    <a:pt x="175" y="525"/>
                    <a:pt x="175" y="525"/>
                  </a:cubicBezTo>
                  <a:cubicBezTo>
                    <a:pt x="175" y="525"/>
                    <a:pt x="177" y="575"/>
                    <a:pt x="300" y="575"/>
                  </a:cubicBezTo>
                  <a:cubicBezTo>
                    <a:pt x="423" y="575"/>
                    <a:pt x="425" y="525"/>
                    <a:pt x="425" y="525"/>
                  </a:cubicBezTo>
                  <a:cubicBezTo>
                    <a:pt x="425" y="425"/>
                    <a:pt x="425" y="425"/>
                    <a:pt x="425" y="425"/>
                  </a:cubicBezTo>
                  <a:cubicBezTo>
                    <a:pt x="275" y="425"/>
                    <a:pt x="275" y="425"/>
                    <a:pt x="275" y="425"/>
                  </a:cubicBezTo>
                  <a:cubicBezTo>
                    <a:pt x="275" y="400"/>
                    <a:pt x="275" y="400"/>
                    <a:pt x="275" y="400"/>
                  </a:cubicBezTo>
                  <a:cubicBezTo>
                    <a:pt x="525" y="400"/>
                    <a:pt x="525" y="400"/>
                    <a:pt x="525" y="400"/>
                  </a:cubicBezTo>
                  <a:cubicBezTo>
                    <a:pt x="525" y="400"/>
                    <a:pt x="600" y="413"/>
                    <a:pt x="600" y="275"/>
                  </a:cubicBezTo>
                  <a:cubicBezTo>
                    <a:pt x="600" y="137"/>
                    <a:pt x="525" y="150"/>
                    <a:pt x="525" y="150"/>
                  </a:cubicBezTo>
                  <a:lnTo>
                    <a:pt x="450" y="150"/>
                  </a:lnTo>
                  <a:close/>
                  <a:moveTo>
                    <a:pt x="375" y="475"/>
                  </a:moveTo>
                  <a:cubicBezTo>
                    <a:pt x="389" y="475"/>
                    <a:pt x="400" y="486"/>
                    <a:pt x="400" y="500"/>
                  </a:cubicBezTo>
                  <a:cubicBezTo>
                    <a:pt x="400" y="514"/>
                    <a:pt x="389" y="525"/>
                    <a:pt x="375" y="525"/>
                  </a:cubicBezTo>
                  <a:cubicBezTo>
                    <a:pt x="361" y="525"/>
                    <a:pt x="350" y="514"/>
                    <a:pt x="350" y="500"/>
                  </a:cubicBezTo>
                  <a:cubicBezTo>
                    <a:pt x="350" y="486"/>
                    <a:pt x="361" y="475"/>
                    <a:pt x="375" y="4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98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/>
          <p:cNvCxnSpPr/>
          <p:nvPr userDrawn="1"/>
        </p:nvCxnSpPr>
        <p:spPr>
          <a:xfrm>
            <a:off x="0" y="702856"/>
            <a:ext cx="12192000" cy="0"/>
          </a:xfrm>
          <a:prstGeom prst="line">
            <a:avLst/>
          </a:prstGeom>
          <a:ln w="38100">
            <a:solidFill>
              <a:schemeClr val="accent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 userDrawn="1"/>
        </p:nvCxnSpPr>
        <p:spPr>
          <a:xfrm>
            <a:off x="0" y="774864"/>
            <a:ext cx="12192000" cy="0"/>
          </a:xfrm>
          <a:prstGeom prst="line">
            <a:avLst/>
          </a:prstGeom>
          <a:ln w="38100">
            <a:solidFill>
              <a:schemeClr val="accent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 descr="文本&#10;&#10;描述已自动生成"/>
          <p:cNvPicPr>
            <a:picLocks noChangeAspect="1"/>
          </p:cNvPicPr>
          <p:nvPr userDrawn="1"/>
        </p:nvPicPr>
        <p:blipFill>
          <a:blip r:embed="rId3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6872" y="-77489"/>
            <a:ext cx="2580885" cy="973017"/>
          </a:xfrm>
          <a:prstGeom prst="rect">
            <a:avLst/>
          </a:prstGeom>
        </p:spPr>
      </p:pic>
      <p:grpSp>
        <p:nvGrpSpPr>
          <p:cNvPr id="25" name="Group 4"/>
          <p:cNvGrpSpPr>
            <a:grpSpLocks noChangeAspect="1"/>
          </p:cNvGrpSpPr>
          <p:nvPr userDrawn="1"/>
        </p:nvGrpSpPr>
        <p:grpSpPr bwMode="auto">
          <a:xfrm>
            <a:off x="458101" y="125771"/>
            <a:ext cx="525306" cy="504000"/>
            <a:chOff x="3125" y="1474"/>
            <a:chExt cx="1430" cy="1372"/>
          </a:xfrm>
        </p:grpSpPr>
        <p:sp>
          <p:nvSpPr>
            <p:cNvPr id="26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3125" y="1474"/>
              <a:ext cx="1430" cy="13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7" name="Freeform 5"/>
            <p:cNvSpPr>
              <a:spLocks noEditPoints="1"/>
            </p:cNvSpPr>
            <p:nvPr userDrawn="1"/>
          </p:nvSpPr>
          <p:spPr bwMode="auto">
            <a:xfrm>
              <a:off x="3127" y="1474"/>
              <a:ext cx="1430" cy="1370"/>
            </a:xfrm>
            <a:custGeom>
              <a:avLst/>
              <a:gdLst>
                <a:gd name="T0" fmla="*/ 300 w 600"/>
                <a:gd name="T1" fmla="*/ 0 h 575"/>
                <a:gd name="T2" fmla="*/ 175 w 600"/>
                <a:gd name="T3" fmla="*/ 50 h 575"/>
                <a:gd name="T4" fmla="*/ 175 w 600"/>
                <a:gd name="T5" fmla="*/ 150 h 575"/>
                <a:gd name="T6" fmla="*/ 325 w 600"/>
                <a:gd name="T7" fmla="*/ 150 h 575"/>
                <a:gd name="T8" fmla="*/ 325 w 600"/>
                <a:gd name="T9" fmla="*/ 175 h 575"/>
                <a:gd name="T10" fmla="*/ 75 w 600"/>
                <a:gd name="T11" fmla="*/ 175 h 575"/>
                <a:gd name="T12" fmla="*/ 0 w 600"/>
                <a:gd name="T13" fmla="*/ 300 h 575"/>
                <a:gd name="T14" fmla="*/ 75 w 600"/>
                <a:gd name="T15" fmla="*/ 425 h 575"/>
                <a:gd name="T16" fmla="*/ 150 w 600"/>
                <a:gd name="T17" fmla="*/ 425 h 575"/>
                <a:gd name="T18" fmla="*/ 150 w 600"/>
                <a:gd name="T19" fmla="*/ 384 h 575"/>
                <a:gd name="T20" fmla="*/ 259 w 600"/>
                <a:gd name="T21" fmla="*/ 275 h 575"/>
                <a:gd name="T22" fmla="*/ 341 w 600"/>
                <a:gd name="T23" fmla="*/ 275 h 575"/>
                <a:gd name="T24" fmla="*/ 425 w 600"/>
                <a:gd name="T25" fmla="*/ 216 h 575"/>
                <a:gd name="T26" fmla="*/ 425 w 600"/>
                <a:gd name="T27" fmla="*/ 50 h 575"/>
                <a:gd name="T28" fmla="*/ 300 w 600"/>
                <a:gd name="T29" fmla="*/ 0 h 575"/>
                <a:gd name="T30" fmla="*/ 225 w 600"/>
                <a:gd name="T31" fmla="*/ 50 h 575"/>
                <a:gd name="T32" fmla="*/ 250 w 600"/>
                <a:gd name="T33" fmla="*/ 75 h 575"/>
                <a:gd name="T34" fmla="*/ 225 w 600"/>
                <a:gd name="T35" fmla="*/ 100 h 575"/>
                <a:gd name="T36" fmla="*/ 200 w 600"/>
                <a:gd name="T37" fmla="*/ 75 h 575"/>
                <a:gd name="T38" fmla="*/ 225 w 600"/>
                <a:gd name="T39" fmla="*/ 50 h 575"/>
                <a:gd name="T40" fmla="*/ 450 w 600"/>
                <a:gd name="T41" fmla="*/ 150 h 575"/>
                <a:gd name="T42" fmla="*/ 450 w 600"/>
                <a:gd name="T43" fmla="*/ 216 h 575"/>
                <a:gd name="T44" fmla="*/ 341 w 600"/>
                <a:gd name="T45" fmla="*/ 300 h 575"/>
                <a:gd name="T46" fmla="*/ 259 w 600"/>
                <a:gd name="T47" fmla="*/ 300 h 575"/>
                <a:gd name="T48" fmla="*/ 175 w 600"/>
                <a:gd name="T49" fmla="*/ 384 h 575"/>
                <a:gd name="T50" fmla="*/ 175 w 600"/>
                <a:gd name="T51" fmla="*/ 525 h 575"/>
                <a:gd name="T52" fmla="*/ 300 w 600"/>
                <a:gd name="T53" fmla="*/ 575 h 575"/>
                <a:gd name="T54" fmla="*/ 425 w 600"/>
                <a:gd name="T55" fmla="*/ 525 h 575"/>
                <a:gd name="T56" fmla="*/ 425 w 600"/>
                <a:gd name="T57" fmla="*/ 425 h 575"/>
                <a:gd name="T58" fmla="*/ 275 w 600"/>
                <a:gd name="T59" fmla="*/ 425 h 575"/>
                <a:gd name="T60" fmla="*/ 275 w 600"/>
                <a:gd name="T61" fmla="*/ 400 h 575"/>
                <a:gd name="T62" fmla="*/ 525 w 600"/>
                <a:gd name="T63" fmla="*/ 400 h 575"/>
                <a:gd name="T64" fmla="*/ 600 w 600"/>
                <a:gd name="T65" fmla="*/ 275 h 575"/>
                <a:gd name="T66" fmla="*/ 525 w 600"/>
                <a:gd name="T67" fmla="*/ 150 h 575"/>
                <a:gd name="T68" fmla="*/ 450 w 600"/>
                <a:gd name="T69" fmla="*/ 150 h 575"/>
                <a:gd name="T70" fmla="*/ 375 w 600"/>
                <a:gd name="T71" fmla="*/ 475 h 575"/>
                <a:gd name="T72" fmla="*/ 400 w 600"/>
                <a:gd name="T73" fmla="*/ 500 h 575"/>
                <a:gd name="T74" fmla="*/ 375 w 600"/>
                <a:gd name="T75" fmla="*/ 525 h 575"/>
                <a:gd name="T76" fmla="*/ 350 w 600"/>
                <a:gd name="T77" fmla="*/ 500 h 575"/>
                <a:gd name="T78" fmla="*/ 375 w 600"/>
                <a:gd name="T79" fmla="*/ 475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00" h="575">
                  <a:moveTo>
                    <a:pt x="300" y="0"/>
                  </a:moveTo>
                  <a:cubicBezTo>
                    <a:pt x="175" y="0"/>
                    <a:pt x="175" y="50"/>
                    <a:pt x="175" y="50"/>
                  </a:cubicBezTo>
                  <a:cubicBezTo>
                    <a:pt x="175" y="150"/>
                    <a:pt x="175" y="150"/>
                    <a:pt x="175" y="150"/>
                  </a:cubicBezTo>
                  <a:cubicBezTo>
                    <a:pt x="325" y="150"/>
                    <a:pt x="325" y="150"/>
                    <a:pt x="325" y="150"/>
                  </a:cubicBezTo>
                  <a:cubicBezTo>
                    <a:pt x="325" y="175"/>
                    <a:pt x="325" y="175"/>
                    <a:pt x="325" y="175"/>
                  </a:cubicBezTo>
                  <a:cubicBezTo>
                    <a:pt x="75" y="175"/>
                    <a:pt x="75" y="175"/>
                    <a:pt x="75" y="175"/>
                  </a:cubicBezTo>
                  <a:cubicBezTo>
                    <a:pt x="75" y="175"/>
                    <a:pt x="0" y="163"/>
                    <a:pt x="0" y="300"/>
                  </a:cubicBezTo>
                  <a:cubicBezTo>
                    <a:pt x="0" y="436"/>
                    <a:pt x="75" y="425"/>
                    <a:pt x="75" y="425"/>
                  </a:cubicBezTo>
                  <a:cubicBezTo>
                    <a:pt x="150" y="425"/>
                    <a:pt x="150" y="425"/>
                    <a:pt x="150" y="425"/>
                  </a:cubicBezTo>
                  <a:cubicBezTo>
                    <a:pt x="150" y="384"/>
                    <a:pt x="150" y="384"/>
                    <a:pt x="150" y="384"/>
                  </a:cubicBezTo>
                  <a:cubicBezTo>
                    <a:pt x="150" y="324"/>
                    <a:pt x="199" y="275"/>
                    <a:pt x="259" y="275"/>
                  </a:cubicBezTo>
                  <a:cubicBezTo>
                    <a:pt x="341" y="275"/>
                    <a:pt x="341" y="275"/>
                    <a:pt x="341" y="275"/>
                  </a:cubicBezTo>
                  <a:cubicBezTo>
                    <a:pt x="387" y="275"/>
                    <a:pt x="425" y="262"/>
                    <a:pt x="425" y="216"/>
                  </a:cubicBezTo>
                  <a:cubicBezTo>
                    <a:pt x="425" y="50"/>
                    <a:pt x="425" y="50"/>
                    <a:pt x="425" y="50"/>
                  </a:cubicBezTo>
                  <a:cubicBezTo>
                    <a:pt x="425" y="50"/>
                    <a:pt x="425" y="0"/>
                    <a:pt x="300" y="0"/>
                  </a:cubicBezTo>
                  <a:close/>
                  <a:moveTo>
                    <a:pt x="225" y="50"/>
                  </a:moveTo>
                  <a:cubicBezTo>
                    <a:pt x="239" y="50"/>
                    <a:pt x="250" y="61"/>
                    <a:pt x="250" y="75"/>
                  </a:cubicBezTo>
                  <a:cubicBezTo>
                    <a:pt x="250" y="89"/>
                    <a:pt x="239" y="100"/>
                    <a:pt x="225" y="100"/>
                  </a:cubicBezTo>
                  <a:cubicBezTo>
                    <a:pt x="211" y="100"/>
                    <a:pt x="200" y="89"/>
                    <a:pt x="200" y="75"/>
                  </a:cubicBezTo>
                  <a:cubicBezTo>
                    <a:pt x="200" y="61"/>
                    <a:pt x="211" y="50"/>
                    <a:pt x="225" y="50"/>
                  </a:cubicBezTo>
                  <a:close/>
                  <a:moveTo>
                    <a:pt x="450" y="150"/>
                  </a:moveTo>
                  <a:cubicBezTo>
                    <a:pt x="450" y="216"/>
                    <a:pt x="450" y="216"/>
                    <a:pt x="450" y="216"/>
                  </a:cubicBezTo>
                  <a:cubicBezTo>
                    <a:pt x="450" y="276"/>
                    <a:pt x="401" y="300"/>
                    <a:pt x="341" y="300"/>
                  </a:cubicBezTo>
                  <a:cubicBezTo>
                    <a:pt x="259" y="300"/>
                    <a:pt x="259" y="300"/>
                    <a:pt x="259" y="300"/>
                  </a:cubicBezTo>
                  <a:cubicBezTo>
                    <a:pt x="213" y="300"/>
                    <a:pt x="175" y="338"/>
                    <a:pt x="175" y="384"/>
                  </a:cubicBezTo>
                  <a:cubicBezTo>
                    <a:pt x="175" y="525"/>
                    <a:pt x="175" y="525"/>
                    <a:pt x="175" y="525"/>
                  </a:cubicBezTo>
                  <a:cubicBezTo>
                    <a:pt x="175" y="525"/>
                    <a:pt x="177" y="575"/>
                    <a:pt x="300" y="575"/>
                  </a:cubicBezTo>
                  <a:cubicBezTo>
                    <a:pt x="423" y="575"/>
                    <a:pt x="425" y="525"/>
                    <a:pt x="425" y="525"/>
                  </a:cubicBezTo>
                  <a:cubicBezTo>
                    <a:pt x="425" y="425"/>
                    <a:pt x="425" y="425"/>
                    <a:pt x="425" y="425"/>
                  </a:cubicBezTo>
                  <a:cubicBezTo>
                    <a:pt x="275" y="425"/>
                    <a:pt x="275" y="425"/>
                    <a:pt x="275" y="425"/>
                  </a:cubicBezTo>
                  <a:cubicBezTo>
                    <a:pt x="275" y="400"/>
                    <a:pt x="275" y="400"/>
                    <a:pt x="275" y="400"/>
                  </a:cubicBezTo>
                  <a:cubicBezTo>
                    <a:pt x="525" y="400"/>
                    <a:pt x="525" y="400"/>
                    <a:pt x="525" y="400"/>
                  </a:cubicBezTo>
                  <a:cubicBezTo>
                    <a:pt x="525" y="400"/>
                    <a:pt x="600" y="413"/>
                    <a:pt x="600" y="275"/>
                  </a:cubicBezTo>
                  <a:cubicBezTo>
                    <a:pt x="600" y="137"/>
                    <a:pt x="525" y="150"/>
                    <a:pt x="525" y="150"/>
                  </a:cubicBezTo>
                  <a:lnTo>
                    <a:pt x="450" y="150"/>
                  </a:lnTo>
                  <a:close/>
                  <a:moveTo>
                    <a:pt x="375" y="475"/>
                  </a:moveTo>
                  <a:cubicBezTo>
                    <a:pt x="389" y="475"/>
                    <a:pt x="400" y="486"/>
                    <a:pt x="400" y="500"/>
                  </a:cubicBezTo>
                  <a:cubicBezTo>
                    <a:pt x="400" y="514"/>
                    <a:pt x="389" y="525"/>
                    <a:pt x="375" y="525"/>
                  </a:cubicBezTo>
                  <a:cubicBezTo>
                    <a:pt x="361" y="525"/>
                    <a:pt x="350" y="514"/>
                    <a:pt x="350" y="500"/>
                  </a:cubicBezTo>
                  <a:cubicBezTo>
                    <a:pt x="350" y="486"/>
                    <a:pt x="361" y="475"/>
                    <a:pt x="375" y="4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/>
          <p:cNvCxnSpPr/>
          <p:nvPr userDrawn="1"/>
        </p:nvCxnSpPr>
        <p:spPr>
          <a:xfrm>
            <a:off x="0" y="702856"/>
            <a:ext cx="12192000" cy="0"/>
          </a:xfrm>
          <a:prstGeom prst="line">
            <a:avLst/>
          </a:prstGeom>
          <a:ln w="38100">
            <a:solidFill>
              <a:schemeClr val="accent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 userDrawn="1"/>
        </p:nvCxnSpPr>
        <p:spPr>
          <a:xfrm>
            <a:off x="0" y="774864"/>
            <a:ext cx="12192000" cy="0"/>
          </a:xfrm>
          <a:prstGeom prst="line">
            <a:avLst/>
          </a:prstGeom>
          <a:ln w="38100">
            <a:solidFill>
              <a:schemeClr val="accent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 descr="文本&#10;&#10;描述已自动生成"/>
          <p:cNvPicPr>
            <a:picLocks noChangeAspect="1"/>
          </p:cNvPicPr>
          <p:nvPr userDrawn="1"/>
        </p:nvPicPr>
        <p:blipFill>
          <a:blip r:embed="rId3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6872" y="-77489"/>
            <a:ext cx="2580885" cy="973017"/>
          </a:xfrm>
          <a:prstGeom prst="rect">
            <a:avLst/>
          </a:prstGeom>
        </p:spPr>
      </p:pic>
      <p:grpSp>
        <p:nvGrpSpPr>
          <p:cNvPr id="25" name="Group 4"/>
          <p:cNvGrpSpPr>
            <a:grpSpLocks noChangeAspect="1"/>
          </p:cNvGrpSpPr>
          <p:nvPr userDrawn="1"/>
        </p:nvGrpSpPr>
        <p:grpSpPr bwMode="auto">
          <a:xfrm>
            <a:off x="458101" y="125771"/>
            <a:ext cx="525306" cy="504000"/>
            <a:chOff x="3125" y="1474"/>
            <a:chExt cx="1430" cy="1372"/>
          </a:xfrm>
        </p:grpSpPr>
        <p:sp>
          <p:nvSpPr>
            <p:cNvPr id="26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3125" y="1474"/>
              <a:ext cx="1430" cy="13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7" name="Freeform 5"/>
            <p:cNvSpPr>
              <a:spLocks noEditPoints="1"/>
            </p:cNvSpPr>
            <p:nvPr userDrawn="1"/>
          </p:nvSpPr>
          <p:spPr bwMode="auto">
            <a:xfrm>
              <a:off x="3127" y="1474"/>
              <a:ext cx="1430" cy="1370"/>
            </a:xfrm>
            <a:custGeom>
              <a:avLst/>
              <a:gdLst>
                <a:gd name="T0" fmla="*/ 300 w 600"/>
                <a:gd name="T1" fmla="*/ 0 h 575"/>
                <a:gd name="T2" fmla="*/ 175 w 600"/>
                <a:gd name="T3" fmla="*/ 50 h 575"/>
                <a:gd name="T4" fmla="*/ 175 w 600"/>
                <a:gd name="T5" fmla="*/ 150 h 575"/>
                <a:gd name="T6" fmla="*/ 325 w 600"/>
                <a:gd name="T7" fmla="*/ 150 h 575"/>
                <a:gd name="T8" fmla="*/ 325 w 600"/>
                <a:gd name="T9" fmla="*/ 175 h 575"/>
                <a:gd name="T10" fmla="*/ 75 w 600"/>
                <a:gd name="T11" fmla="*/ 175 h 575"/>
                <a:gd name="T12" fmla="*/ 0 w 600"/>
                <a:gd name="T13" fmla="*/ 300 h 575"/>
                <a:gd name="T14" fmla="*/ 75 w 600"/>
                <a:gd name="T15" fmla="*/ 425 h 575"/>
                <a:gd name="T16" fmla="*/ 150 w 600"/>
                <a:gd name="T17" fmla="*/ 425 h 575"/>
                <a:gd name="T18" fmla="*/ 150 w 600"/>
                <a:gd name="T19" fmla="*/ 384 h 575"/>
                <a:gd name="T20" fmla="*/ 259 w 600"/>
                <a:gd name="T21" fmla="*/ 275 h 575"/>
                <a:gd name="T22" fmla="*/ 341 w 600"/>
                <a:gd name="T23" fmla="*/ 275 h 575"/>
                <a:gd name="T24" fmla="*/ 425 w 600"/>
                <a:gd name="T25" fmla="*/ 216 h 575"/>
                <a:gd name="T26" fmla="*/ 425 w 600"/>
                <a:gd name="T27" fmla="*/ 50 h 575"/>
                <a:gd name="T28" fmla="*/ 300 w 600"/>
                <a:gd name="T29" fmla="*/ 0 h 575"/>
                <a:gd name="T30" fmla="*/ 225 w 600"/>
                <a:gd name="T31" fmla="*/ 50 h 575"/>
                <a:gd name="T32" fmla="*/ 250 w 600"/>
                <a:gd name="T33" fmla="*/ 75 h 575"/>
                <a:gd name="T34" fmla="*/ 225 w 600"/>
                <a:gd name="T35" fmla="*/ 100 h 575"/>
                <a:gd name="T36" fmla="*/ 200 w 600"/>
                <a:gd name="T37" fmla="*/ 75 h 575"/>
                <a:gd name="T38" fmla="*/ 225 w 600"/>
                <a:gd name="T39" fmla="*/ 50 h 575"/>
                <a:gd name="T40" fmla="*/ 450 w 600"/>
                <a:gd name="T41" fmla="*/ 150 h 575"/>
                <a:gd name="T42" fmla="*/ 450 w 600"/>
                <a:gd name="T43" fmla="*/ 216 h 575"/>
                <a:gd name="T44" fmla="*/ 341 w 600"/>
                <a:gd name="T45" fmla="*/ 300 h 575"/>
                <a:gd name="T46" fmla="*/ 259 w 600"/>
                <a:gd name="T47" fmla="*/ 300 h 575"/>
                <a:gd name="T48" fmla="*/ 175 w 600"/>
                <a:gd name="T49" fmla="*/ 384 h 575"/>
                <a:gd name="T50" fmla="*/ 175 w 600"/>
                <a:gd name="T51" fmla="*/ 525 h 575"/>
                <a:gd name="T52" fmla="*/ 300 w 600"/>
                <a:gd name="T53" fmla="*/ 575 h 575"/>
                <a:gd name="T54" fmla="*/ 425 w 600"/>
                <a:gd name="T55" fmla="*/ 525 h 575"/>
                <a:gd name="T56" fmla="*/ 425 w 600"/>
                <a:gd name="T57" fmla="*/ 425 h 575"/>
                <a:gd name="T58" fmla="*/ 275 w 600"/>
                <a:gd name="T59" fmla="*/ 425 h 575"/>
                <a:gd name="T60" fmla="*/ 275 w 600"/>
                <a:gd name="T61" fmla="*/ 400 h 575"/>
                <a:gd name="T62" fmla="*/ 525 w 600"/>
                <a:gd name="T63" fmla="*/ 400 h 575"/>
                <a:gd name="T64" fmla="*/ 600 w 600"/>
                <a:gd name="T65" fmla="*/ 275 h 575"/>
                <a:gd name="T66" fmla="*/ 525 w 600"/>
                <a:gd name="T67" fmla="*/ 150 h 575"/>
                <a:gd name="T68" fmla="*/ 450 w 600"/>
                <a:gd name="T69" fmla="*/ 150 h 575"/>
                <a:gd name="T70" fmla="*/ 375 w 600"/>
                <a:gd name="T71" fmla="*/ 475 h 575"/>
                <a:gd name="T72" fmla="*/ 400 w 600"/>
                <a:gd name="T73" fmla="*/ 500 h 575"/>
                <a:gd name="T74" fmla="*/ 375 w 600"/>
                <a:gd name="T75" fmla="*/ 525 h 575"/>
                <a:gd name="T76" fmla="*/ 350 w 600"/>
                <a:gd name="T77" fmla="*/ 500 h 575"/>
                <a:gd name="T78" fmla="*/ 375 w 600"/>
                <a:gd name="T79" fmla="*/ 475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00" h="575">
                  <a:moveTo>
                    <a:pt x="300" y="0"/>
                  </a:moveTo>
                  <a:cubicBezTo>
                    <a:pt x="175" y="0"/>
                    <a:pt x="175" y="50"/>
                    <a:pt x="175" y="50"/>
                  </a:cubicBezTo>
                  <a:cubicBezTo>
                    <a:pt x="175" y="150"/>
                    <a:pt x="175" y="150"/>
                    <a:pt x="175" y="150"/>
                  </a:cubicBezTo>
                  <a:cubicBezTo>
                    <a:pt x="325" y="150"/>
                    <a:pt x="325" y="150"/>
                    <a:pt x="325" y="150"/>
                  </a:cubicBezTo>
                  <a:cubicBezTo>
                    <a:pt x="325" y="175"/>
                    <a:pt x="325" y="175"/>
                    <a:pt x="325" y="175"/>
                  </a:cubicBezTo>
                  <a:cubicBezTo>
                    <a:pt x="75" y="175"/>
                    <a:pt x="75" y="175"/>
                    <a:pt x="75" y="175"/>
                  </a:cubicBezTo>
                  <a:cubicBezTo>
                    <a:pt x="75" y="175"/>
                    <a:pt x="0" y="163"/>
                    <a:pt x="0" y="300"/>
                  </a:cubicBezTo>
                  <a:cubicBezTo>
                    <a:pt x="0" y="436"/>
                    <a:pt x="75" y="425"/>
                    <a:pt x="75" y="425"/>
                  </a:cubicBezTo>
                  <a:cubicBezTo>
                    <a:pt x="150" y="425"/>
                    <a:pt x="150" y="425"/>
                    <a:pt x="150" y="425"/>
                  </a:cubicBezTo>
                  <a:cubicBezTo>
                    <a:pt x="150" y="384"/>
                    <a:pt x="150" y="384"/>
                    <a:pt x="150" y="384"/>
                  </a:cubicBezTo>
                  <a:cubicBezTo>
                    <a:pt x="150" y="324"/>
                    <a:pt x="199" y="275"/>
                    <a:pt x="259" y="275"/>
                  </a:cubicBezTo>
                  <a:cubicBezTo>
                    <a:pt x="341" y="275"/>
                    <a:pt x="341" y="275"/>
                    <a:pt x="341" y="275"/>
                  </a:cubicBezTo>
                  <a:cubicBezTo>
                    <a:pt x="387" y="275"/>
                    <a:pt x="425" y="262"/>
                    <a:pt x="425" y="216"/>
                  </a:cubicBezTo>
                  <a:cubicBezTo>
                    <a:pt x="425" y="50"/>
                    <a:pt x="425" y="50"/>
                    <a:pt x="425" y="50"/>
                  </a:cubicBezTo>
                  <a:cubicBezTo>
                    <a:pt x="425" y="50"/>
                    <a:pt x="425" y="0"/>
                    <a:pt x="300" y="0"/>
                  </a:cubicBezTo>
                  <a:close/>
                  <a:moveTo>
                    <a:pt x="225" y="50"/>
                  </a:moveTo>
                  <a:cubicBezTo>
                    <a:pt x="239" y="50"/>
                    <a:pt x="250" y="61"/>
                    <a:pt x="250" y="75"/>
                  </a:cubicBezTo>
                  <a:cubicBezTo>
                    <a:pt x="250" y="89"/>
                    <a:pt x="239" y="100"/>
                    <a:pt x="225" y="100"/>
                  </a:cubicBezTo>
                  <a:cubicBezTo>
                    <a:pt x="211" y="100"/>
                    <a:pt x="200" y="89"/>
                    <a:pt x="200" y="75"/>
                  </a:cubicBezTo>
                  <a:cubicBezTo>
                    <a:pt x="200" y="61"/>
                    <a:pt x="211" y="50"/>
                    <a:pt x="225" y="50"/>
                  </a:cubicBezTo>
                  <a:close/>
                  <a:moveTo>
                    <a:pt x="450" y="150"/>
                  </a:moveTo>
                  <a:cubicBezTo>
                    <a:pt x="450" y="216"/>
                    <a:pt x="450" y="216"/>
                    <a:pt x="450" y="216"/>
                  </a:cubicBezTo>
                  <a:cubicBezTo>
                    <a:pt x="450" y="276"/>
                    <a:pt x="401" y="300"/>
                    <a:pt x="341" y="300"/>
                  </a:cubicBezTo>
                  <a:cubicBezTo>
                    <a:pt x="259" y="300"/>
                    <a:pt x="259" y="300"/>
                    <a:pt x="259" y="300"/>
                  </a:cubicBezTo>
                  <a:cubicBezTo>
                    <a:pt x="213" y="300"/>
                    <a:pt x="175" y="338"/>
                    <a:pt x="175" y="384"/>
                  </a:cubicBezTo>
                  <a:cubicBezTo>
                    <a:pt x="175" y="525"/>
                    <a:pt x="175" y="525"/>
                    <a:pt x="175" y="525"/>
                  </a:cubicBezTo>
                  <a:cubicBezTo>
                    <a:pt x="175" y="525"/>
                    <a:pt x="177" y="575"/>
                    <a:pt x="300" y="575"/>
                  </a:cubicBezTo>
                  <a:cubicBezTo>
                    <a:pt x="423" y="575"/>
                    <a:pt x="425" y="525"/>
                    <a:pt x="425" y="525"/>
                  </a:cubicBezTo>
                  <a:cubicBezTo>
                    <a:pt x="425" y="425"/>
                    <a:pt x="425" y="425"/>
                    <a:pt x="425" y="425"/>
                  </a:cubicBezTo>
                  <a:cubicBezTo>
                    <a:pt x="275" y="425"/>
                    <a:pt x="275" y="425"/>
                    <a:pt x="275" y="425"/>
                  </a:cubicBezTo>
                  <a:cubicBezTo>
                    <a:pt x="275" y="400"/>
                    <a:pt x="275" y="400"/>
                    <a:pt x="275" y="400"/>
                  </a:cubicBezTo>
                  <a:cubicBezTo>
                    <a:pt x="525" y="400"/>
                    <a:pt x="525" y="400"/>
                    <a:pt x="525" y="400"/>
                  </a:cubicBezTo>
                  <a:cubicBezTo>
                    <a:pt x="525" y="400"/>
                    <a:pt x="600" y="413"/>
                    <a:pt x="600" y="275"/>
                  </a:cubicBezTo>
                  <a:cubicBezTo>
                    <a:pt x="600" y="137"/>
                    <a:pt x="525" y="150"/>
                    <a:pt x="525" y="150"/>
                  </a:cubicBezTo>
                  <a:lnTo>
                    <a:pt x="450" y="150"/>
                  </a:lnTo>
                  <a:close/>
                  <a:moveTo>
                    <a:pt x="375" y="475"/>
                  </a:moveTo>
                  <a:cubicBezTo>
                    <a:pt x="389" y="475"/>
                    <a:pt x="400" y="486"/>
                    <a:pt x="400" y="500"/>
                  </a:cubicBezTo>
                  <a:cubicBezTo>
                    <a:pt x="400" y="514"/>
                    <a:pt x="389" y="525"/>
                    <a:pt x="375" y="525"/>
                  </a:cubicBezTo>
                  <a:cubicBezTo>
                    <a:pt x="361" y="525"/>
                    <a:pt x="350" y="514"/>
                    <a:pt x="350" y="500"/>
                  </a:cubicBezTo>
                  <a:cubicBezTo>
                    <a:pt x="350" y="486"/>
                    <a:pt x="361" y="475"/>
                    <a:pt x="375" y="4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10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/>
          <p:cNvCxnSpPr/>
          <p:nvPr userDrawn="1"/>
        </p:nvCxnSpPr>
        <p:spPr>
          <a:xfrm>
            <a:off x="0" y="702856"/>
            <a:ext cx="12192000" cy="0"/>
          </a:xfrm>
          <a:prstGeom prst="line">
            <a:avLst/>
          </a:prstGeom>
          <a:ln w="38100">
            <a:solidFill>
              <a:schemeClr val="accent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 userDrawn="1"/>
        </p:nvCxnSpPr>
        <p:spPr>
          <a:xfrm>
            <a:off x="0" y="774864"/>
            <a:ext cx="12192000" cy="0"/>
          </a:xfrm>
          <a:prstGeom prst="line">
            <a:avLst/>
          </a:prstGeom>
          <a:ln w="38100">
            <a:solidFill>
              <a:schemeClr val="accent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 descr="文本&#10;&#10;描述已自动生成"/>
          <p:cNvPicPr>
            <a:picLocks noChangeAspect="1"/>
          </p:cNvPicPr>
          <p:nvPr userDrawn="1"/>
        </p:nvPicPr>
        <p:blipFill>
          <a:blip r:embed="rId3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6872" y="-77489"/>
            <a:ext cx="2580885" cy="973017"/>
          </a:xfrm>
          <a:prstGeom prst="rect">
            <a:avLst/>
          </a:prstGeom>
        </p:spPr>
      </p:pic>
      <p:grpSp>
        <p:nvGrpSpPr>
          <p:cNvPr id="25" name="Group 4"/>
          <p:cNvGrpSpPr>
            <a:grpSpLocks noChangeAspect="1"/>
          </p:cNvGrpSpPr>
          <p:nvPr userDrawn="1"/>
        </p:nvGrpSpPr>
        <p:grpSpPr bwMode="auto">
          <a:xfrm>
            <a:off x="458101" y="125771"/>
            <a:ext cx="525306" cy="504000"/>
            <a:chOff x="3125" y="1474"/>
            <a:chExt cx="1430" cy="1372"/>
          </a:xfrm>
        </p:grpSpPr>
        <p:sp>
          <p:nvSpPr>
            <p:cNvPr id="26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3125" y="1474"/>
              <a:ext cx="1430" cy="13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7" name="Freeform 5"/>
            <p:cNvSpPr>
              <a:spLocks noEditPoints="1"/>
            </p:cNvSpPr>
            <p:nvPr userDrawn="1"/>
          </p:nvSpPr>
          <p:spPr bwMode="auto">
            <a:xfrm>
              <a:off x="3127" y="1474"/>
              <a:ext cx="1430" cy="1370"/>
            </a:xfrm>
            <a:custGeom>
              <a:avLst/>
              <a:gdLst>
                <a:gd name="T0" fmla="*/ 300 w 600"/>
                <a:gd name="T1" fmla="*/ 0 h 575"/>
                <a:gd name="T2" fmla="*/ 175 w 600"/>
                <a:gd name="T3" fmla="*/ 50 h 575"/>
                <a:gd name="T4" fmla="*/ 175 w 600"/>
                <a:gd name="T5" fmla="*/ 150 h 575"/>
                <a:gd name="T6" fmla="*/ 325 w 600"/>
                <a:gd name="T7" fmla="*/ 150 h 575"/>
                <a:gd name="T8" fmla="*/ 325 w 600"/>
                <a:gd name="T9" fmla="*/ 175 h 575"/>
                <a:gd name="T10" fmla="*/ 75 w 600"/>
                <a:gd name="T11" fmla="*/ 175 h 575"/>
                <a:gd name="T12" fmla="*/ 0 w 600"/>
                <a:gd name="T13" fmla="*/ 300 h 575"/>
                <a:gd name="T14" fmla="*/ 75 w 600"/>
                <a:gd name="T15" fmla="*/ 425 h 575"/>
                <a:gd name="T16" fmla="*/ 150 w 600"/>
                <a:gd name="T17" fmla="*/ 425 h 575"/>
                <a:gd name="T18" fmla="*/ 150 w 600"/>
                <a:gd name="T19" fmla="*/ 384 h 575"/>
                <a:gd name="T20" fmla="*/ 259 w 600"/>
                <a:gd name="T21" fmla="*/ 275 h 575"/>
                <a:gd name="T22" fmla="*/ 341 w 600"/>
                <a:gd name="T23" fmla="*/ 275 h 575"/>
                <a:gd name="T24" fmla="*/ 425 w 600"/>
                <a:gd name="T25" fmla="*/ 216 h 575"/>
                <a:gd name="T26" fmla="*/ 425 w 600"/>
                <a:gd name="T27" fmla="*/ 50 h 575"/>
                <a:gd name="T28" fmla="*/ 300 w 600"/>
                <a:gd name="T29" fmla="*/ 0 h 575"/>
                <a:gd name="T30" fmla="*/ 225 w 600"/>
                <a:gd name="T31" fmla="*/ 50 h 575"/>
                <a:gd name="T32" fmla="*/ 250 w 600"/>
                <a:gd name="T33" fmla="*/ 75 h 575"/>
                <a:gd name="T34" fmla="*/ 225 w 600"/>
                <a:gd name="T35" fmla="*/ 100 h 575"/>
                <a:gd name="T36" fmla="*/ 200 w 600"/>
                <a:gd name="T37" fmla="*/ 75 h 575"/>
                <a:gd name="T38" fmla="*/ 225 w 600"/>
                <a:gd name="T39" fmla="*/ 50 h 575"/>
                <a:gd name="T40" fmla="*/ 450 w 600"/>
                <a:gd name="T41" fmla="*/ 150 h 575"/>
                <a:gd name="T42" fmla="*/ 450 w 600"/>
                <a:gd name="T43" fmla="*/ 216 h 575"/>
                <a:gd name="T44" fmla="*/ 341 w 600"/>
                <a:gd name="T45" fmla="*/ 300 h 575"/>
                <a:gd name="T46" fmla="*/ 259 w 600"/>
                <a:gd name="T47" fmla="*/ 300 h 575"/>
                <a:gd name="T48" fmla="*/ 175 w 600"/>
                <a:gd name="T49" fmla="*/ 384 h 575"/>
                <a:gd name="T50" fmla="*/ 175 w 600"/>
                <a:gd name="T51" fmla="*/ 525 h 575"/>
                <a:gd name="T52" fmla="*/ 300 w 600"/>
                <a:gd name="T53" fmla="*/ 575 h 575"/>
                <a:gd name="T54" fmla="*/ 425 w 600"/>
                <a:gd name="T55" fmla="*/ 525 h 575"/>
                <a:gd name="T56" fmla="*/ 425 w 600"/>
                <a:gd name="T57" fmla="*/ 425 h 575"/>
                <a:gd name="T58" fmla="*/ 275 w 600"/>
                <a:gd name="T59" fmla="*/ 425 h 575"/>
                <a:gd name="T60" fmla="*/ 275 w 600"/>
                <a:gd name="T61" fmla="*/ 400 h 575"/>
                <a:gd name="T62" fmla="*/ 525 w 600"/>
                <a:gd name="T63" fmla="*/ 400 h 575"/>
                <a:gd name="T64" fmla="*/ 600 w 600"/>
                <a:gd name="T65" fmla="*/ 275 h 575"/>
                <a:gd name="T66" fmla="*/ 525 w 600"/>
                <a:gd name="T67" fmla="*/ 150 h 575"/>
                <a:gd name="T68" fmla="*/ 450 w 600"/>
                <a:gd name="T69" fmla="*/ 150 h 575"/>
                <a:gd name="T70" fmla="*/ 375 w 600"/>
                <a:gd name="T71" fmla="*/ 475 h 575"/>
                <a:gd name="T72" fmla="*/ 400 w 600"/>
                <a:gd name="T73" fmla="*/ 500 h 575"/>
                <a:gd name="T74" fmla="*/ 375 w 600"/>
                <a:gd name="T75" fmla="*/ 525 h 575"/>
                <a:gd name="T76" fmla="*/ 350 w 600"/>
                <a:gd name="T77" fmla="*/ 500 h 575"/>
                <a:gd name="T78" fmla="*/ 375 w 600"/>
                <a:gd name="T79" fmla="*/ 475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00" h="575">
                  <a:moveTo>
                    <a:pt x="300" y="0"/>
                  </a:moveTo>
                  <a:cubicBezTo>
                    <a:pt x="175" y="0"/>
                    <a:pt x="175" y="50"/>
                    <a:pt x="175" y="50"/>
                  </a:cubicBezTo>
                  <a:cubicBezTo>
                    <a:pt x="175" y="150"/>
                    <a:pt x="175" y="150"/>
                    <a:pt x="175" y="150"/>
                  </a:cubicBezTo>
                  <a:cubicBezTo>
                    <a:pt x="325" y="150"/>
                    <a:pt x="325" y="150"/>
                    <a:pt x="325" y="150"/>
                  </a:cubicBezTo>
                  <a:cubicBezTo>
                    <a:pt x="325" y="175"/>
                    <a:pt x="325" y="175"/>
                    <a:pt x="325" y="175"/>
                  </a:cubicBezTo>
                  <a:cubicBezTo>
                    <a:pt x="75" y="175"/>
                    <a:pt x="75" y="175"/>
                    <a:pt x="75" y="175"/>
                  </a:cubicBezTo>
                  <a:cubicBezTo>
                    <a:pt x="75" y="175"/>
                    <a:pt x="0" y="163"/>
                    <a:pt x="0" y="300"/>
                  </a:cubicBezTo>
                  <a:cubicBezTo>
                    <a:pt x="0" y="436"/>
                    <a:pt x="75" y="425"/>
                    <a:pt x="75" y="425"/>
                  </a:cubicBezTo>
                  <a:cubicBezTo>
                    <a:pt x="150" y="425"/>
                    <a:pt x="150" y="425"/>
                    <a:pt x="150" y="425"/>
                  </a:cubicBezTo>
                  <a:cubicBezTo>
                    <a:pt x="150" y="384"/>
                    <a:pt x="150" y="384"/>
                    <a:pt x="150" y="384"/>
                  </a:cubicBezTo>
                  <a:cubicBezTo>
                    <a:pt x="150" y="324"/>
                    <a:pt x="199" y="275"/>
                    <a:pt x="259" y="275"/>
                  </a:cubicBezTo>
                  <a:cubicBezTo>
                    <a:pt x="341" y="275"/>
                    <a:pt x="341" y="275"/>
                    <a:pt x="341" y="275"/>
                  </a:cubicBezTo>
                  <a:cubicBezTo>
                    <a:pt x="387" y="275"/>
                    <a:pt x="425" y="262"/>
                    <a:pt x="425" y="216"/>
                  </a:cubicBezTo>
                  <a:cubicBezTo>
                    <a:pt x="425" y="50"/>
                    <a:pt x="425" y="50"/>
                    <a:pt x="425" y="50"/>
                  </a:cubicBezTo>
                  <a:cubicBezTo>
                    <a:pt x="425" y="50"/>
                    <a:pt x="425" y="0"/>
                    <a:pt x="300" y="0"/>
                  </a:cubicBezTo>
                  <a:close/>
                  <a:moveTo>
                    <a:pt x="225" y="50"/>
                  </a:moveTo>
                  <a:cubicBezTo>
                    <a:pt x="239" y="50"/>
                    <a:pt x="250" y="61"/>
                    <a:pt x="250" y="75"/>
                  </a:cubicBezTo>
                  <a:cubicBezTo>
                    <a:pt x="250" y="89"/>
                    <a:pt x="239" y="100"/>
                    <a:pt x="225" y="100"/>
                  </a:cubicBezTo>
                  <a:cubicBezTo>
                    <a:pt x="211" y="100"/>
                    <a:pt x="200" y="89"/>
                    <a:pt x="200" y="75"/>
                  </a:cubicBezTo>
                  <a:cubicBezTo>
                    <a:pt x="200" y="61"/>
                    <a:pt x="211" y="50"/>
                    <a:pt x="225" y="50"/>
                  </a:cubicBezTo>
                  <a:close/>
                  <a:moveTo>
                    <a:pt x="450" y="150"/>
                  </a:moveTo>
                  <a:cubicBezTo>
                    <a:pt x="450" y="216"/>
                    <a:pt x="450" y="216"/>
                    <a:pt x="450" y="216"/>
                  </a:cubicBezTo>
                  <a:cubicBezTo>
                    <a:pt x="450" y="276"/>
                    <a:pt x="401" y="300"/>
                    <a:pt x="341" y="300"/>
                  </a:cubicBezTo>
                  <a:cubicBezTo>
                    <a:pt x="259" y="300"/>
                    <a:pt x="259" y="300"/>
                    <a:pt x="259" y="300"/>
                  </a:cubicBezTo>
                  <a:cubicBezTo>
                    <a:pt x="213" y="300"/>
                    <a:pt x="175" y="338"/>
                    <a:pt x="175" y="384"/>
                  </a:cubicBezTo>
                  <a:cubicBezTo>
                    <a:pt x="175" y="525"/>
                    <a:pt x="175" y="525"/>
                    <a:pt x="175" y="525"/>
                  </a:cubicBezTo>
                  <a:cubicBezTo>
                    <a:pt x="175" y="525"/>
                    <a:pt x="177" y="575"/>
                    <a:pt x="300" y="575"/>
                  </a:cubicBezTo>
                  <a:cubicBezTo>
                    <a:pt x="423" y="575"/>
                    <a:pt x="425" y="525"/>
                    <a:pt x="425" y="525"/>
                  </a:cubicBezTo>
                  <a:cubicBezTo>
                    <a:pt x="425" y="425"/>
                    <a:pt x="425" y="425"/>
                    <a:pt x="425" y="425"/>
                  </a:cubicBezTo>
                  <a:cubicBezTo>
                    <a:pt x="275" y="425"/>
                    <a:pt x="275" y="425"/>
                    <a:pt x="275" y="425"/>
                  </a:cubicBezTo>
                  <a:cubicBezTo>
                    <a:pt x="275" y="400"/>
                    <a:pt x="275" y="400"/>
                    <a:pt x="275" y="400"/>
                  </a:cubicBezTo>
                  <a:cubicBezTo>
                    <a:pt x="525" y="400"/>
                    <a:pt x="525" y="400"/>
                    <a:pt x="525" y="400"/>
                  </a:cubicBezTo>
                  <a:cubicBezTo>
                    <a:pt x="525" y="400"/>
                    <a:pt x="600" y="413"/>
                    <a:pt x="600" y="275"/>
                  </a:cubicBezTo>
                  <a:cubicBezTo>
                    <a:pt x="600" y="137"/>
                    <a:pt x="525" y="150"/>
                    <a:pt x="525" y="150"/>
                  </a:cubicBezTo>
                  <a:lnTo>
                    <a:pt x="450" y="150"/>
                  </a:lnTo>
                  <a:close/>
                  <a:moveTo>
                    <a:pt x="375" y="475"/>
                  </a:moveTo>
                  <a:cubicBezTo>
                    <a:pt x="389" y="475"/>
                    <a:pt x="400" y="486"/>
                    <a:pt x="400" y="500"/>
                  </a:cubicBezTo>
                  <a:cubicBezTo>
                    <a:pt x="400" y="514"/>
                    <a:pt x="389" y="525"/>
                    <a:pt x="375" y="525"/>
                  </a:cubicBezTo>
                  <a:cubicBezTo>
                    <a:pt x="361" y="525"/>
                    <a:pt x="350" y="514"/>
                    <a:pt x="350" y="500"/>
                  </a:cubicBezTo>
                  <a:cubicBezTo>
                    <a:pt x="350" y="486"/>
                    <a:pt x="361" y="475"/>
                    <a:pt x="375" y="4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22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/>
          <p:cNvCxnSpPr/>
          <p:nvPr userDrawn="1"/>
        </p:nvCxnSpPr>
        <p:spPr>
          <a:xfrm>
            <a:off x="0" y="702856"/>
            <a:ext cx="12192000" cy="0"/>
          </a:xfrm>
          <a:prstGeom prst="line">
            <a:avLst/>
          </a:prstGeom>
          <a:ln w="38100">
            <a:solidFill>
              <a:schemeClr val="accent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 userDrawn="1"/>
        </p:nvCxnSpPr>
        <p:spPr>
          <a:xfrm>
            <a:off x="0" y="774864"/>
            <a:ext cx="12192000" cy="0"/>
          </a:xfrm>
          <a:prstGeom prst="line">
            <a:avLst/>
          </a:prstGeom>
          <a:ln w="38100">
            <a:solidFill>
              <a:schemeClr val="accent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 descr="文本&#10;&#10;描述已自动生成"/>
          <p:cNvPicPr>
            <a:picLocks noChangeAspect="1"/>
          </p:cNvPicPr>
          <p:nvPr userDrawn="1"/>
        </p:nvPicPr>
        <p:blipFill>
          <a:blip r:embed="rId3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6872" y="-77489"/>
            <a:ext cx="2580885" cy="973017"/>
          </a:xfrm>
          <a:prstGeom prst="rect">
            <a:avLst/>
          </a:prstGeom>
        </p:spPr>
      </p:pic>
      <p:grpSp>
        <p:nvGrpSpPr>
          <p:cNvPr id="25" name="Group 4"/>
          <p:cNvGrpSpPr>
            <a:grpSpLocks noChangeAspect="1"/>
          </p:cNvGrpSpPr>
          <p:nvPr userDrawn="1"/>
        </p:nvGrpSpPr>
        <p:grpSpPr bwMode="auto">
          <a:xfrm>
            <a:off x="458101" y="125771"/>
            <a:ext cx="525306" cy="504000"/>
            <a:chOff x="3125" y="1474"/>
            <a:chExt cx="1430" cy="1372"/>
          </a:xfrm>
        </p:grpSpPr>
        <p:sp>
          <p:nvSpPr>
            <p:cNvPr id="26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3125" y="1474"/>
              <a:ext cx="1430" cy="13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7" name="Freeform 5"/>
            <p:cNvSpPr>
              <a:spLocks noEditPoints="1"/>
            </p:cNvSpPr>
            <p:nvPr userDrawn="1"/>
          </p:nvSpPr>
          <p:spPr bwMode="auto">
            <a:xfrm>
              <a:off x="3127" y="1474"/>
              <a:ext cx="1430" cy="1370"/>
            </a:xfrm>
            <a:custGeom>
              <a:avLst/>
              <a:gdLst>
                <a:gd name="T0" fmla="*/ 300 w 600"/>
                <a:gd name="T1" fmla="*/ 0 h 575"/>
                <a:gd name="T2" fmla="*/ 175 w 600"/>
                <a:gd name="T3" fmla="*/ 50 h 575"/>
                <a:gd name="T4" fmla="*/ 175 w 600"/>
                <a:gd name="T5" fmla="*/ 150 h 575"/>
                <a:gd name="T6" fmla="*/ 325 w 600"/>
                <a:gd name="T7" fmla="*/ 150 h 575"/>
                <a:gd name="T8" fmla="*/ 325 w 600"/>
                <a:gd name="T9" fmla="*/ 175 h 575"/>
                <a:gd name="T10" fmla="*/ 75 w 600"/>
                <a:gd name="T11" fmla="*/ 175 h 575"/>
                <a:gd name="T12" fmla="*/ 0 w 600"/>
                <a:gd name="T13" fmla="*/ 300 h 575"/>
                <a:gd name="T14" fmla="*/ 75 w 600"/>
                <a:gd name="T15" fmla="*/ 425 h 575"/>
                <a:gd name="T16" fmla="*/ 150 w 600"/>
                <a:gd name="T17" fmla="*/ 425 h 575"/>
                <a:gd name="T18" fmla="*/ 150 w 600"/>
                <a:gd name="T19" fmla="*/ 384 h 575"/>
                <a:gd name="T20" fmla="*/ 259 w 600"/>
                <a:gd name="T21" fmla="*/ 275 h 575"/>
                <a:gd name="T22" fmla="*/ 341 w 600"/>
                <a:gd name="T23" fmla="*/ 275 h 575"/>
                <a:gd name="T24" fmla="*/ 425 w 600"/>
                <a:gd name="T25" fmla="*/ 216 h 575"/>
                <a:gd name="T26" fmla="*/ 425 w 600"/>
                <a:gd name="T27" fmla="*/ 50 h 575"/>
                <a:gd name="T28" fmla="*/ 300 w 600"/>
                <a:gd name="T29" fmla="*/ 0 h 575"/>
                <a:gd name="T30" fmla="*/ 225 w 600"/>
                <a:gd name="T31" fmla="*/ 50 h 575"/>
                <a:gd name="T32" fmla="*/ 250 w 600"/>
                <a:gd name="T33" fmla="*/ 75 h 575"/>
                <a:gd name="T34" fmla="*/ 225 w 600"/>
                <a:gd name="T35" fmla="*/ 100 h 575"/>
                <a:gd name="T36" fmla="*/ 200 w 600"/>
                <a:gd name="T37" fmla="*/ 75 h 575"/>
                <a:gd name="T38" fmla="*/ 225 w 600"/>
                <a:gd name="T39" fmla="*/ 50 h 575"/>
                <a:gd name="T40" fmla="*/ 450 w 600"/>
                <a:gd name="T41" fmla="*/ 150 h 575"/>
                <a:gd name="T42" fmla="*/ 450 w 600"/>
                <a:gd name="T43" fmla="*/ 216 h 575"/>
                <a:gd name="T44" fmla="*/ 341 w 600"/>
                <a:gd name="T45" fmla="*/ 300 h 575"/>
                <a:gd name="T46" fmla="*/ 259 w 600"/>
                <a:gd name="T47" fmla="*/ 300 h 575"/>
                <a:gd name="T48" fmla="*/ 175 w 600"/>
                <a:gd name="T49" fmla="*/ 384 h 575"/>
                <a:gd name="T50" fmla="*/ 175 w 600"/>
                <a:gd name="T51" fmla="*/ 525 h 575"/>
                <a:gd name="T52" fmla="*/ 300 w 600"/>
                <a:gd name="T53" fmla="*/ 575 h 575"/>
                <a:gd name="T54" fmla="*/ 425 w 600"/>
                <a:gd name="T55" fmla="*/ 525 h 575"/>
                <a:gd name="T56" fmla="*/ 425 w 600"/>
                <a:gd name="T57" fmla="*/ 425 h 575"/>
                <a:gd name="T58" fmla="*/ 275 w 600"/>
                <a:gd name="T59" fmla="*/ 425 h 575"/>
                <a:gd name="T60" fmla="*/ 275 w 600"/>
                <a:gd name="T61" fmla="*/ 400 h 575"/>
                <a:gd name="T62" fmla="*/ 525 w 600"/>
                <a:gd name="T63" fmla="*/ 400 h 575"/>
                <a:gd name="T64" fmla="*/ 600 w 600"/>
                <a:gd name="T65" fmla="*/ 275 h 575"/>
                <a:gd name="T66" fmla="*/ 525 w 600"/>
                <a:gd name="T67" fmla="*/ 150 h 575"/>
                <a:gd name="T68" fmla="*/ 450 w 600"/>
                <a:gd name="T69" fmla="*/ 150 h 575"/>
                <a:gd name="T70" fmla="*/ 375 w 600"/>
                <a:gd name="T71" fmla="*/ 475 h 575"/>
                <a:gd name="T72" fmla="*/ 400 w 600"/>
                <a:gd name="T73" fmla="*/ 500 h 575"/>
                <a:gd name="T74" fmla="*/ 375 w 600"/>
                <a:gd name="T75" fmla="*/ 525 h 575"/>
                <a:gd name="T76" fmla="*/ 350 w 600"/>
                <a:gd name="T77" fmla="*/ 500 h 575"/>
                <a:gd name="T78" fmla="*/ 375 w 600"/>
                <a:gd name="T79" fmla="*/ 475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00" h="575">
                  <a:moveTo>
                    <a:pt x="300" y="0"/>
                  </a:moveTo>
                  <a:cubicBezTo>
                    <a:pt x="175" y="0"/>
                    <a:pt x="175" y="50"/>
                    <a:pt x="175" y="50"/>
                  </a:cubicBezTo>
                  <a:cubicBezTo>
                    <a:pt x="175" y="150"/>
                    <a:pt x="175" y="150"/>
                    <a:pt x="175" y="150"/>
                  </a:cubicBezTo>
                  <a:cubicBezTo>
                    <a:pt x="325" y="150"/>
                    <a:pt x="325" y="150"/>
                    <a:pt x="325" y="150"/>
                  </a:cubicBezTo>
                  <a:cubicBezTo>
                    <a:pt x="325" y="175"/>
                    <a:pt x="325" y="175"/>
                    <a:pt x="325" y="175"/>
                  </a:cubicBezTo>
                  <a:cubicBezTo>
                    <a:pt x="75" y="175"/>
                    <a:pt x="75" y="175"/>
                    <a:pt x="75" y="175"/>
                  </a:cubicBezTo>
                  <a:cubicBezTo>
                    <a:pt x="75" y="175"/>
                    <a:pt x="0" y="163"/>
                    <a:pt x="0" y="300"/>
                  </a:cubicBezTo>
                  <a:cubicBezTo>
                    <a:pt x="0" y="436"/>
                    <a:pt x="75" y="425"/>
                    <a:pt x="75" y="425"/>
                  </a:cubicBezTo>
                  <a:cubicBezTo>
                    <a:pt x="150" y="425"/>
                    <a:pt x="150" y="425"/>
                    <a:pt x="150" y="425"/>
                  </a:cubicBezTo>
                  <a:cubicBezTo>
                    <a:pt x="150" y="384"/>
                    <a:pt x="150" y="384"/>
                    <a:pt x="150" y="384"/>
                  </a:cubicBezTo>
                  <a:cubicBezTo>
                    <a:pt x="150" y="324"/>
                    <a:pt x="199" y="275"/>
                    <a:pt x="259" y="275"/>
                  </a:cubicBezTo>
                  <a:cubicBezTo>
                    <a:pt x="341" y="275"/>
                    <a:pt x="341" y="275"/>
                    <a:pt x="341" y="275"/>
                  </a:cubicBezTo>
                  <a:cubicBezTo>
                    <a:pt x="387" y="275"/>
                    <a:pt x="425" y="262"/>
                    <a:pt x="425" y="216"/>
                  </a:cubicBezTo>
                  <a:cubicBezTo>
                    <a:pt x="425" y="50"/>
                    <a:pt x="425" y="50"/>
                    <a:pt x="425" y="50"/>
                  </a:cubicBezTo>
                  <a:cubicBezTo>
                    <a:pt x="425" y="50"/>
                    <a:pt x="425" y="0"/>
                    <a:pt x="300" y="0"/>
                  </a:cubicBezTo>
                  <a:close/>
                  <a:moveTo>
                    <a:pt x="225" y="50"/>
                  </a:moveTo>
                  <a:cubicBezTo>
                    <a:pt x="239" y="50"/>
                    <a:pt x="250" y="61"/>
                    <a:pt x="250" y="75"/>
                  </a:cubicBezTo>
                  <a:cubicBezTo>
                    <a:pt x="250" y="89"/>
                    <a:pt x="239" y="100"/>
                    <a:pt x="225" y="100"/>
                  </a:cubicBezTo>
                  <a:cubicBezTo>
                    <a:pt x="211" y="100"/>
                    <a:pt x="200" y="89"/>
                    <a:pt x="200" y="75"/>
                  </a:cubicBezTo>
                  <a:cubicBezTo>
                    <a:pt x="200" y="61"/>
                    <a:pt x="211" y="50"/>
                    <a:pt x="225" y="50"/>
                  </a:cubicBezTo>
                  <a:close/>
                  <a:moveTo>
                    <a:pt x="450" y="150"/>
                  </a:moveTo>
                  <a:cubicBezTo>
                    <a:pt x="450" y="216"/>
                    <a:pt x="450" y="216"/>
                    <a:pt x="450" y="216"/>
                  </a:cubicBezTo>
                  <a:cubicBezTo>
                    <a:pt x="450" y="276"/>
                    <a:pt x="401" y="300"/>
                    <a:pt x="341" y="300"/>
                  </a:cubicBezTo>
                  <a:cubicBezTo>
                    <a:pt x="259" y="300"/>
                    <a:pt x="259" y="300"/>
                    <a:pt x="259" y="300"/>
                  </a:cubicBezTo>
                  <a:cubicBezTo>
                    <a:pt x="213" y="300"/>
                    <a:pt x="175" y="338"/>
                    <a:pt x="175" y="384"/>
                  </a:cubicBezTo>
                  <a:cubicBezTo>
                    <a:pt x="175" y="525"/>
                    <a:pt x="175" y="525"/>
                    <a:pt x="175" y="525"/>
                  </a:cubicBezTo>
                  <a:cubicBezTo>
                    <a:pt x="175" y="525"/>
                    <a:pt x="177" y="575"/>
                    <a:pt x="300" y="575"/>
                  </a:cubicBezTo>
                  <a:cubicBezTo>
                    <a:pt x="423" y="575"/>
                    <a:pt x="425" y="525"/>
                    <a:pt x="425" y="525"/>
                  </a:cubicBezTo>
                  <a:cubicBezTo>
                    <a:pt x="425" y="425"/>
                    <a:pt x="425" y="425"/>
                    <a:pt x="425" y="425"/>
                  </a:cubicBezTo>
                  <a:cubicBezTo>
                    <a:pt x="275" y="425"/>
                    <a:pt x="275" y="425"/>
                    <a:pt x="275" y="425"/>
                  </a:cubicBezTo>
                  <a:cubicBezTo>
                    <a:pt x="275" y="400"/>
                    <a:pt x="275" y="400"/>
                    <a:pt x="275" y="400"/>
                  </a:cubicBezTo>
                  <a:cubicBezTo>
                    <a:pt x="525" y="400"/>
                    <a:pt x="525" y="400"/>
                    <a:pt x="525" y="400"/>
                  </a:cubicBezTo>
                  <a:cubicBezTo>
                    <a:pt x="525" y="400"/>
                    <a:pt x="600" y="413"/>
                    <a:pt x="600" y="275"/>
                  </a:cubicBezTo>
                  <a:cubicBezTo>
                    <a:pt x="600" y="137"/>
                    <a:pt x="525" y="150"/>
                    <a:pt x="525" y="150"/>
                  </a:cubicBezTo>
                  <a:lnTo>
                    <a:pt x="450" y="150"/>
                  </a:lnTo>
                  <a:close/>
                  <a:moveTo>
                    <a:pt x="375" y="475"/>
                  </a:moveTo>
                  <a:cubicBezTo>
                    <a:pt x="389" y="475"/>
                    <a:pt x="400" y="486"/>
                    <a:pt x="400" y="500"/>
                  </a:cubicBezTo>
                  <a:cubicBezTo>
                    <a:pt x="400" y="514"/>
                    <a:pt x="389" y="525"/>
                    <a:pt x="375" y="525"/>
                  </a:cubicBezTo>
                  <a:cubicBezTo>
                    <a:pt x="361" y="525"/>
                    <a:pt x="350" y="514"/>
                    <a:pt x="350" y="500"/>
                  </a:cubicBezTo>
                  <a:cubicBezTo>
                    <a:pt x="350" y="486"/>
                    <a:pt x="361" y="475"/>
                    <a:pt x="375" y="4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34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/>
          <p:cNvCxnSpPr/>
          <p:nvPr userDrawn="1"/>
        </p:nvCxnSpPr>
        <p:spPr>
          <a:xfrm>
            <a:off x="0" y="702856"/>
            <a:ext cx="12192000" cy="0"/>
          </a:xfrm>
          <a:prstGeom prst="line">
            <a:avLst/>
          </a:prstGeom>
          <a:ln w="38100">
            <a:solidFill>
              <a:schemeClr val="accent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 userDrawn="1"/>
        </p:nvCxnSpPr>
        <p:spPr>
          <a:xfrm>
            <a:off x="0" y="774864"/>
            <a:ext cx="12192000" cy="0"/>
          </a:xfrm>
          <a:prstGeom prst="line">
            <a:avLst/>
          </a:prstGeom>
          <a:ln w="38100">
            <a:solidFill>
              <a:schemeClr val="accent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 descr="文本&#10;&#10;描述已自动生成"/>
          <p:cNvPicPr>
            <a:picLocks noChangeAspect="1"/>
          </p:cNvPicPr>
          <p:nvPr userDrawn="1"/>
        </p:nvPicPr>
        <p:blipFill>
          <a:blip r:embed="rId3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6872" y="-77489"/>
            <a:ext cx="2580885" cy="973017"/>
          </a:xfrm>
          <a:prstGeom prst="rect">
            <a:avLst/>
          </a:prstGeom>
        </p:spPr>
      </p:pic>
      <p:grpSp>
        <p:nvGrpSpPr>
          <p:cNvPr id="25" name="Group 4"/>
          <p:cNvGrpSpPr>
            <a:grpSpLocks noChangeAspect="1"/>
          </p:cNvGrpSpPr>
          <p:nvPr userDrawn="1"/>
        </p:nvGrpSpPr>
        <p:grpSpPr bwMode="auto">
          <a:xfrm>
            <a:off x="458101" y="125771"/>
            <a:ext cx="525306" cy="504000"/>
            <a:chOff x="3125" y="1474"/>
            <a:chExt cx="1430" cy="1372"/>
          </a:xfrm>
        </p:grpSpPr>
        <p:sp>
          <p:nvSpPr>
            <p:cNvPr id="26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3125" y="1474"/>
              <a:ext cx="1430" cy="13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7" name="Freeform 5"/>
            <p:cNvSpPr>
              <a:spLocks noEditPoints="1"/>
            </p:cNvSpPr>
            <p:nvPr userDrawn="1"/>
          </p:nvSpPr>
          <p:spPr bwMode="auto">
            <a:xfrm>
              <a:off x="3127" y="1474"/>
              <a:ext cx="1430" cy="1370"/>
            </a:xfrm>
            <a:custGeom>
              <a:avLst/>
              <a:gdLst>
                <a:gd name="T0" fmla="*/ 300 w 600"/>
                <a:gd name="T1" fmla="*/ 0 h 575"/>
                <a:gd name="T2" fmla="*/ 175 w 600"/>
                <a:gd name="T3" fmla="*/ 50 h 575"/>
                <a:gd name="T4" fmla="*/ 175 w 600"/>
                <a:gd name="T5" fmla="*/ 150 h 575"/>
                <a:gd name="T6" fmla="*/ 325 w 600"/>
                <a:gd name="T7" fmla="*/ 150 h 575"/>
                <a:gd name="T8" fmla="*/ 325 w 600"/>
                <a:gd name="T9" fmla="*/ 175 h 575"/>
                <a:gd name="T10" fmla="*/ 75 w 600"/>
                <a:gd name="T11" fmla="*/ 175 h 575"/>
                <a:gd name="T12" fmla="*/ 0 w 600"/>
                <a:gd name="T13" fmla="*/ 300 h 575"/>
                <a:gd name="T14" fmla="*/ 75 w 600"/>
                <a:gd name="T15" fmla="*/ 425 h 575"/>
                <a:gd name="T16" fmla="*/ 150 w 600"/>
                <a:gd name="T17" fmla="*/ 425 h 575"/>
                <a:gd name="T18" fmla="*/ 150 w 600"/>
                <a:gd name="T19" fmla="*/ 384 h 575"/>
                <a:gd name="T20" fmla="*/ 259 w 600"/>
                <a:gd name="T21" fmla="*/ 275 h 575"/>
                <a:gd name="T22" fmla="*/ 341 w 600"/>
                <a:gd name="T23" fmla="*/ 275 h 575"/>
                <a:gd name="T24" fmla="*/ 425 w 600"/>
                <a:gd name="T25" fmla="*/ 216 h 575"/>
                <a:gd name="T26" fmla="*/ 425 w 600"/>
                <a:gd name="T27" fmla="*/ 50 h 575"/>
                <a:gd name="T28" fmla="*/ 300 w 600"/>
                <a:gd name="T29" fmla="*/ 0 h 575"/>
                <a:gd name="T30" fmla="*/ 225 w 600"/>
                <a:gd name="T31" fmla="*/ 50 h 575"/>
                <a:gd name="T32" fmla="*/ 250 w 600"/>
                <a:gd name="T33" fmla="*/ 75 h 575"/>
                <a:gd name="T34" fmla="*/ 225 w 600"/>
                <a:gd name="T35" fmla="*/ 100 h 575"/>
                <a:gd name="T36" fmla="*/ 200 w 600"/>
                <a:gd name="T37" fmla="*/ 75 h 575"/>
                <a:gd name="T38" fmla="*/ 225 w 600"/>
                <a:gd name="T39" fmla="*/ 50 h 575"/>
                <a:gd name="T40" fmla="*/ 450 w 600"/>
                <a:gd name="T41" fmla="*/ 150 h 575"/>
                <a:gd name="T42" fmla="*/ 450 w 600"/>
                <a:gd name="T43" fmla="*/ 216 h 575"/>
                <a:gd name="T44" fmla="*/ 341 w 600"/>
                <a:gd name="T45" fmla="*/ 300 h 575"/>
                <a:gd name="T46" fmla="*/ 259 w 600"/>
                <a:gd name="T47" fmla="*/ 300 h 575"/>
                <a:gd name="T48" fmla="*/ 175 w 600"/>
                <a:gd name="T49" fmla="*/ 384 h 575"/>
                <a:gd name="T50" fmla="*/ 175 w 600"/>
                <a:gd name="T51" fmla="*/ 525 h 575"/>
                <a:gd name="T52" fmla="*/ 300 w 600"/>
                <a:gd name="T53" fmla="*/ 575 h 575"/>
                <a:gd name="T54" fmla="*/ 425 w 600"/>
                <a:gd name="T55" fmla="*/ 525 h 575"/>
                <a:gd name="T56" fmla="*/ 425 w 600"/>
                <a:gd name="T57" fmla="*/ 425 h 575"/>
                <a:gd name="T58" fmla="*/ 275 w 600"/>
                <a:gd name="T59" fmla="*/ 425 h 575"/>
                <a:gd name="T60" fmla="*/ 275 w 600"/>
                <a:gd name="T61" fmla="*/ 400 h 575"/>
                <a:gd name="T62" fmla="*/ 525 w 600"/>
                <a:gd name="T63" fmla="*/ 400 h 575"/>
                <a:gd name="T64" fmla="*/ 600 w 600"/>
                <a:gd name="T65" fmla="*/ 275 h 575"/>
                <a:gd name="T66" fmla="*/ 525 w 600"/>
                <a:gd name="T67" fmla="*/ 150 h 575"/>
                <a:gd name="T68" fmla="*/ 450 w 600"/>
                <a:gd name="T69" fmla="*/ 150 h 575"/>
                <a:gd name="T70" fmla="*/ 375 w 600"/>
                <a:gd name="T71" fmla="*/ 475 h 575"/>
                <a:gd name="T72" fmla="*/ 400 w 600"/>
                <a:gd name="T73" fmla="*/ 500 h 575"/>
                <a:gd name="T74" fmla="*/ 375 w 600"/>
                <a:gd name="T75" fmla="*/ 525 h 575"/>
                <a:gd name="T76" fmla="*/ 350 w 600"/>
                <a:gd name="T77" fmla="*/ 500 h 575"/>
                <a:gd name="T78" fmla="*/ 375 w 600"/>
                <a:gd name="T79" fmla="*/ 475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00" h="575">
                  <a:moveTo>
                    <a:pt x="300" y="0"/>
                  </a:moveTo>
                  <a:cubicBezTo>
                    <a:pt x="175" y="0"/>
                    <a:pt x="175" y="50"/>
                    <a:pt x="175" y="50"/>
                  </a:cubicBezTo>
                  <a:cubicBezTo>
                    <a:pt x="175" y="150"/>
                    <a:pt x="175" y="150"/>
                    <a:pt x="175" y="150"/>
                  </a:cubicBezTo>
                  <a:cubicBezTo>
                    <a:pt x="325" y="150"/>
                    <a:pt x="325" y="150"/>
                    <a:pt x="325" y="150"/>
                  </a:cubicBezTo>
                  <a:cubicBezTo>
                    <a:pt x="325" y="175"/>
                    <a:pt x="325" y="175"/>
                    <a:pt x="325" y="175"/>
                  </a:cubicBezTo>
                  <a:cubicBezTo>
                    <a:pt x="75" y="175"/>
                    <a:pt x="75" y="175"/>
                    <a:pt x="75" y="175"/>
                  </a:cubicBezTo>
                  <a:cubicBezTo>
                    <a:pt x="75" y="175"/>
                    <a:pt x="0" y="163"/>
                    <a:pt x="0" y="300"/>
                  </a:cubicBezTo>
                  <a:cubicBezTo>
                    <a:pt x="0" y="436"/>
                    <a:pt x="75" y="425"/>
                    <a:pt x="75" y="425"/>
                  </a:cubicBezTo>
                  <a:cubicBezTo>
                    <a:pt x="150" y="425"/>
                    <a:pt x="150" y="425"/>
                    <a:pt x="150" y="425"/>
                  </a:cubicBezTo>
                  <a:cubicBezTo>
                    <a:pt x="150" y="384"/>
                    <a:pt x="150" y="384"/>
                    <a:pt x="150" y="384"/>
                  </a:cubicBezTo>
                  <a:cubicBezTo>
                    <a:pt x="150" y="324"/>
                    <a:pt x="199" y="275"/>
                    <a:pt x="259" y="275"/>
                  </a:cubicBezTo>
                  <a:cubicBezTo>
                    <a:pt x="341" y="275"/>
                    <a:pt x="341" y="275"/>
                    <a:pt x="341" y="275"/>
                  </a:cubicBezTo>
                  <a:cubicBezTo>
                    <a:pt x="387" y="275"/>
                    <a:pt x="425" y="262"/>
                    <a:pt x="425" y="216"/>
                  </a:cubicBezTo>
                  <a:cubicBezTo>
                    <a:pt x="425" y="50"/>
                    <a:pt x="425" y="50"/>
                    <a:pt x="425" y="50"/>
                  </a:cubicBezTo>
                  <a:cubicBezTo>
                    <a:pt x="425" y="50"/>
                    <a:pt x="425" y="0"/>
                    <a:pt x="300" y="0"/>
                  </a:cubicBezTo>
                  <a:close/>
                  <a:moveTo>
                    <a:pt x="225" y="50"/>
                  </a:moveTo>
                  <a:cubicBezTo>
                    <a:pt x="239" y="50"/>
                    <a:pt x="250" y="61"/>
                    <a:pt x="250" y="75"/>
                  </a:cubicBezTo>
                  <a:cubicBezTo>
                    <a:pt x="250" y="89"/>
                    <a:pt x="239" y="100"/>
                    <a:pt x="225" y="100"/>
                  </a:cubicBezTo>
                  <a:cubicBezTo>
                    <a:pt x="211" y="100"/>
                    <a:pt x="200" y="89"/>
                    <a:pt x="200" y="75"/>
                  </a:cubicBezTo>
                  <a:cubicBezTo>
                    <a:pt x="200" y="61"/>
                    <a:pt x="211" y="50"/>
                    <a:pt x="225" y="50"/>
                  </a:cubicBezTo>
                  <a:close/>
                  <a:moveTo>
                    <a:pt x="450" y="150"/>
                  </a:moveTo>
                  <a:cubicBezTo>
                    <a:pt x="450" y="216"/>
                    <a:pt x="450" y="216"/>
                    <a:pt x="450" y="216"/>
                  </a:cubicBezTo>
                  <a:cubicBezTo>
                    <a:pt x="450" y="276"/>
                    <a:pt x="401" y="300"/>
                    <a:pt x="341" y="300"/>
                  </a:cubicBezTo>
                  <a:cubicBezTo>
                    <a:pt x="259" y="300"/>
                    <a:pt x="259" y="300"/>
                    <a:pt x="259" y="300"/>
                  </a:cubicBezTo>
                  <a:cubicBezTo>
                    <a:pt x="213" y="300"/>
                    <a:pt x="175" y="338"/>
                    <a:pt x="175" y="384"/>
                  </a:cubicBezTo>
                  <a:cubicBezTo>
                    <a:pt x="175" y="525"/>
                    <a:pt x="175" y="525"/>
                    <a:pt x="175" y="525"/>
                  </a:cubicBezTo>
                  <a:cubicBezTo>
                    <a:pt x="175" y="525"/>
                    <a:pt x="177" y="575"/>
                    <a:pt x="300" y="575"/>
                  </a:cubicBezTo>
                  <a:cubicBezTo>
                    <a:pt x="423" y="575"/>
                    <a:pt x="425" y="525"/>
                    <a:pt x="425" y="525"/>
                  </a:cubicBezTo>
                  <a:cubicBezTo>
                    <a:pt x="425" y="425"/>
                    <a:pt x="425" y="425"/>
                    <a:pt x="425" y="425"/>
                  </a:cubicBezTo>
                  <a:cubicBezTo>
                    <a:pt x="275" y="425"/>
                    <a:pt x="275" y="425"/>
                    <a:pt x="275" y="425"/>
                  </a:cubicBezTo>
                  <a:cubicBezTo>
                    <a:pt x="275" y="400"/>
                    <a:pt x="275" y="400"/>
                    <a:pt x="275" y="400"/>
                  </a:cubicBezTo>
                  <a:cubicBezTo>
                    <a:pt x="525" y="400"/>
                    <a:pt x="525" y="400"/>
                    <a:pt x="525" y="400"/>
                  </a:cubicBezTo>
                  <a:cubicBezTo>
                    <a:pt x="525" y="400"/>
                    <a:pt x="600" y="413"/>
                    <a:pt x="600" y="275"/>
                  </a:cubicBezTo>
                  <a:cubicBezTo>
                    <a:pt x="600" y="137"/>
                    <a:pt x="525" y="150"/>
                    <a:pt x="525" y="150"/>
                  </a:cubicBezTo>
                  <a:lnTo>
                    <a:pt x="450" y="150"/>
                  </a:lnTo>
                  <a:close/>
                  <a:moveTo>
                    <a:pt x="375" y="475"/>
                  </a:moveTo>
                  <a:cubicBezTo>
                    <a:pt x="389" y="475"/>
                    <a:pt x="400" y="486"/>
                    <a:pt x="400" y="500"/>
                  </a:cubicBezTo>
                  <a:cubicBezTo>
                    <a:pt x="400" y="514"/>
                    <a:pt x="389" y="525"/>
                    <a:pt x="375" y="525"/>
                  </a:cubicBezTo>
                  <a:cubicBezTo>
                    <a:pt x="361" y="525"/>
                    <a:pt x="350" y="514"/>
                    <a:pt x="350" y="500"/>
                  </a:cubicBezTo>
                  <a:cubicBezTo>
                    <a:pt x="350" y="486"/>
                    <a:pt x="361" y="475"/>
                    <a:pt x="375" y="4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46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/>
          <p:cNvCxnSpPr/>
          <p:nvPr userDrawn="1"/>
        </p:nvCxnSpPr>
        <p:spPr>
          <a:xfrm>
            <a:off x="0" y="702856"/>
            <a:ext cx="12192000" cy="0"/>
          </a:xfrm>
          <a:prstGeom prst="line">
            <a:avLst/>
          </a:prstGeom>
          <a:ln w="38100">
            <a:solidFill>
              <a:schemeClr val="accent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 userDrawn="1"/>
        </p:nvCxnSpPr>
        <p:spPr>
          <a:xfrm>
            <a:off x="0" y="774864"/>
            <a:ext cx="12192000" cy="0"/>
          </a:xfrm>
          <a:prstGeom prst="line">
            <a:avLst/>
          </a:prstGeom>
          <a:ln w="38100">
            <a:solidFill>
              <a:schemeClr val="accent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 descr="文本&#10;&#10;描述已自动生成"/>
          <p:cNvPicPr>
            <a:picLocks noChangeAspect="1"/>
          </p:cNvPicPr>
          <p:nvPr userDrawn="1"/>
        </p:nvPicPr>
        <p:blipFill>
          <a:blip r:embed="rId3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6872" y="-77489"/>
            <a:ext cx="2580885" cy="973017"/>
          </a:xfrm>
          <a:prstGeom prst="rect">
            <a:avLst/>
          </a:prstGeom>
        </p:spPr>
      </p:pic>
      <p:grpSp>
        <p:nvGrpSpPr>
          <p:cNvPr id="25" name="Group 4"/>
          <p:cNvGrpSpPr>
            <a:grpSpLocks noChangeAspect="1"/>
          </p:cNvGrpSpPr>
          <p:nvPr userDrawn="1"/>
        </p:nvGrpSpPr>
        <p:grpSpPr bwMode="auto">
          <a:xfrm>
            <a:off x="458101" y="125771"/>
            <a:ext cx="525306" cy="504000"/>
            <a:chOff x="3125" y="1474"/>
            <a:chExt cx="1430" cy="1372"/>
          </a:xfrm>
        </p:grpSpPr>
        <p:sp>
          <p:nvSpPr>
            <p:cNvPr id="26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3125" y="1474"/>
              <a:ext cx="1430" cy="13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7" name="Freeform 5"/>
            <p:cNvSpPr>
              <a:spLocks noEditPoints="1"/>
            </p:cNvSpPr>
            <p:nvPr userDrawn="1"/>
          </p:nvSpPr>
          <p:spPr bwMode="auto">
            <a:xfrm>
              <a:off x="3127" y="1474"/>
              <a:ext cx="1430" cy="1370"/>
            </a:xfrm>
            <a:custGeom>
              <a:avLst/>
              <a:gdLst>
                <a:gd name="T0" fmla="*/ 300 w 600"/>
                <a:gd name="T1" fmla="*/ 0 h 575"/>
                <a:gd name="T2" fmla="*/ 175 w 600"/>
                <a:gd name="T3" fmla="*/ 50 h 575"/>
                <a:gd name="T4" fmla="*/ 175 w 600"/>
                <a:gd name="T5" fmla="*/ 150 h 575"/>
                <a:gd name="T6" fmla="*/ 325 w 600"/>
                <a:gd name="T7" fmla="*/ 150 h 575"/>
                <a:gd name="T8" fmla="*/ 325 w 600"/>
                <a:gd name="T9" fmla="*/ 175 h 575"/>
                <a:gd name="T10" fmla="*/ 75 w 600"/>
                <a:gd name="T11" fmla="*/ 175 h 575"/>
                <a:gd name="T12" fmla="*/ 0 w 600"/>
                <a:gd name="T13" fmla="*/ 300 h 575"/>
                <a:gd name="T14" fmla="*/ 75 w 600"/>
                <a:gd name="T15" fmla="*/ 425 h 575"/>
                <a:gd name="T16" fmla="*/ 150 w 600"/>
                <a:gd name="T17" fmla="*/ 425 h 575"/>
                <a:gd name="T18" fmla="*/ 150 w 600"/>
                <a:gd name="T19" fmla="*/ 384 h 575"/>
                <a:gd name="T20" fmla="*/ 259 w 600"/>
                <a:gd name="T21" fmla="*/ 275 h 575"/>
                <a:gd name="T22" fmla="*/ 341 w 600"/>
                <a:gd name="T23" fmla="*/ 275 h 575"/>
                <a:gd name="T24" fmla="*/ 425 w 600"/>
                <a:gd name="T25" fmla="*/ 216 h 575"/>
                <a:gd name="T26" fmla="*/ 425 w 600"/>
                <a:gd name="T27" fmla="*/ 50 h 575"/>
                <a:gd name="T28" fmla="*/ 300 w 600"/>
                <a:gd name="T29" fmla="*/ 0 h 575"/>
                <a:gd name="T30" fmla="*/ 225 w 600"/>
                <a:gd name="T31" fmla="*/ 50 h 575"/>
                <a:gd name="T32" fmla="*/ 250 w 600"/>
                <a:gd name="T33" fmla="*/ 75 h 575"/>
                <a:gd name="T34" fmla="*/ 225 w 600"/>
                <a:gd name="T35" fmla="*/ 100 h 575"/>
                <a:gd name="T36" fmla="*/ 200 w 600"/>
                <a:gd name="T37" fmla="*/ 75 h 575"/>
                <a:gd name="T38" fmla="*/ 225 w 600"/>
                <a:gd name="T39" fmla="*/ 50 h 575"/>
                <a:gd name="T40" fmla="*/ 450 w 600"/>
                <a:gd name="T41" fmla="*/ 150 h 575"/>
                <a:gd name="T42" fmla="*/ 450 w 600"/>
                <a:gd name="T43" fmla="*/ 216 h 575"/>
                <a:gd name="T44" fmla="*/ 341 w 600"/>
                <a:gd name="T45" fmla="*/ 300 h 575"/>
                <a:gd name="T46" fmla="*/ 259 w 600"/>
                <a:gd name="T47" fmla="*/ 300 h 575"/>
                <a:gd name="T48" fmla="*/ 175 w 600"/>
                <a:gd name="T49" fmla="*/ 384 h 575"/>
                <a:gd name="T50" fmla="*/ 175 w 600"/>
                <a:gd name="T51" fmla="*/ 525 h 575"/>
                <a:gd name="T52" fmla="*/ 300 w 600"/>
                <a:gd name="T53" fmla="*/ 575 h 575"/>
                <a:gd name="T54" fmla="*/ 425 w 600"/>
                <a:gd name="T55" fmla="*/ 525 h 575"/>
                <a:gd name="T56" fmla="*/ 425 w 600"/>
                <a:gd name="T57" fmla="*/ 425 h 575"/>
                <a:gd name="T58" fmla="*/ 275 w 600"/>
                <a:gd name="T59" fmla="*/ 425 h 575"/>
                <a:gd name="T60" fmla="*/ 275 w 600"/>
                <a:gd name="T61" fmla="*/ 400 h 575"/>
                <a:gd name="T62" fmla="*/ 525 w 600"/>
                <a:gd name="T63" fmla="*/ 400 h 575"/>
                <a:gd name="T64" fmla="*/ 600 w 600"/>
                <a:gd name="T65" fmla="*/ 275 h 575"/>
                <a:gd name="T66" fmla="*/ 525 w 600"/>
                <a:gd name="T67" fmla="*/ 150 h 575"/>
                <a:gd name="T68" fmla="*/ 450 w 600"/>
                <a:gd name="T69" fmla="*/ 150 h 575"/>
                <a:gd name="T70" fmla="*/ 375 w 600"/>
                <a:gd name="T71" fmla="*/ 475 h 575"/>
                <a:gd name="T72" fmla="*/ 400 w 600"/>
                <a:gd name="T73" fmla="*/ 500 h 575"/>
                <a:gd name="T74" fmla="*/ 375 w 600"/>
                <a:gd name="T75" fmla="*/ 525 h 575"/>
                <a:gd name="T76" fmla="*/ 350 w 600"/>
                <a:gd name="T77" fmla="*/ 500 h 575"/>
                <a:gd name="T78" fmla="*/ 375 w 600"/>
                <a:gd name="T79" fmla="*/ 475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00" h="575">
                  <a:moveTo>
                    <a:pt x="300" y="0"/>
                  </a:moveTo>
                  <a:cubicBezTo>
                    <a:pt x="175" y="0"/>
                    <a:pt x="175" y="50"/>
                    <a:pt x="175" y="50"/>
                  </a:cubicBezTo>
                  <a:cubicBezTo>
                    <a:pt x="175" y="150"/>
                    <a:pt x="175" y="150"/>
                    <a:pt x="175" y="150"/>
                  </a:cubicBezTo>
                  <a:cubicBezTo>
                    <a:pt x="325" y="150"/>
                    <a:pt x="325" y="150"/>
                    <a:pt x="325" y="150"/>
                  </a:cubicBezTo>
                  <a:cubicBezTo>
                    <a:pt x="325" y="175"/>
                    <a:pt x="325" y="175"/>
                    <a:pt x="325" y="175"/>
                  </a:cubicBezTo>
                  <a:cubicBezTo>
                    <a:pt x="75" y="175"/>
                    <a:pt x="75" y="175"/>
                    <a:pt x="75" y="175"/>
                  </a:cubicBezTo>
                  <a:cubicBezTo>
                    <a:pt x="75" y="175"/>
                    <a:pt x="0" y="163"/>
                    <a:pt x="0" y="300"/>
                  </a:cubicBezTo>
                  <a:cubicBezTo>
                    <a:pt x="0" y="436"/>
                    <a:pt x="75" y="425"/>
                    <a:pt x="75" y="425"/>
                  </a:cubicBezTo>
                  <a:cubicBezTo>
                    <a:pt x="150" y="425"/>
                    <a:pt x="150" y="425"/>
                    <a:pt x="150" y="425"/>
                  </a:cubicBezTo>
                  <a:cubicBezTo>
                    <a:pt x="150" y="384"/>
                    <a:pt x="150" y="384"/>
                    <a:pt x="150" y="384"/>
                  </a:cubicBezTo>
                  <a:cubicBezTo>
                    <a:pt x="150" y="324"/>
                    <a:pt x="199" y="275"/>
                    <a:pt x="259" y="275"/>
                  </a:cubicBezTo>
                  <a:cubicBezTo>
                    <a:pt x="341" y="275"/>
                    <a:pt x="341" y="275"/>
                    <a:pt x="341" y="275"/>
                  </a:cubicBezTo>
                  <a:cubicBezTo>
                    <a:pt x="387" y="275"/>
                    <a:pt x="425" y="262"/>
                    <a:pt x="425" y="216"/>
                  </a:cubicBezTo>
                  <a:cubicBezTo>
                    <a:pt x="425" y="50"/>
                    <a:pt x="425" y="50"/>
                    <a:pt x="425" y="50"/>
                  </a:cubicBezTo>
                  <a:cubicBezTo>
                    <a:pt x="425" y="50"/>
                    <a:pt x="425" y="0"/>
                    <a:pt x="300" y="0"/>
                  </a:cubicBezTo>
                  <a:close/>
                  <a:moveTo>
                    <a:pt x="225" y="50"/>
                  </a:moveTo>
                  <a:cubicBezTo>
                    <a:pt x="239" y="50"/>
                    <a:pt x="250" y="61"/>
                    <a:pt x="250" y="75"/>
                  </a:cubicBezTo>
                  <a:cubicBezTo>
                    <a:pt x="250" y="89"/>
                    <a:pt x="239" y="100"/>
                    <a:pt x="225" y="100"/>
                  </a:cubicBezTo>
                  <a:cubicBezTo>
                    <a:pt x="211" y="100"/>
                    <a:pt x="200" y="89"/>
                    <a:pt x="200" y="75"/>
                  </a:cubicBezTo>
                  <a:cubicBezTo>
                    <a:pt x="200" y="61"/>
                    <a:pt x="211" y="50"/>
                    <a:pt x="225" y="50"/>
                  </a:cubicBezTo>
                  <a:close/>
                  <a:moveTo>
                    <a:pt x="450" y="150"/>
                  </a:moveTo>
                  <a:cubicBezTo>
                    <a:pt x="450" y="216"/>
                    <a:pt x="450" y="216"/>
                    <a:pt x="450" y="216"/>
                  </a:cubicBezTo>
                  <a:cubicBezTo>
                    <a:pt x="450" y="276"/>
                    <a:pt x="401" y="300"/>
                    <a:pt x="341" y="300"/>
                  </a:cubicBezTo>
                  <a:cubicBezTo>
                    <a:pt x="259" y="300"/>
                    <a:pt x="259" y="300"/>
                    <a:pt x="259" y="300"/>
                  </a:cubicBezTo>
                  <a:cubicBezTo>
                    <a:pt x="213" y="300"/>
                    <a:pt x="175" y="338"/>
                    <a:pt x="175" y="384"/>
                  </a:cubicBezTo>
                  <a:cubicBezTo>
                    <a:pt x="175" y="525"/>
                    <a:pt x="175" y="525"/>
                    <a:pt x="175" y="525"/>
                  </a:cubicBezTo>
                  <a:cubicBezTo>
                    <a:pt x="175" y="525"/>
                    <a:pt x="177" y="575"/>
                    <a:pt x="300" y="575"/>
                  </a:cubicBezTo>
                  <a:cubicBezTo>
                    <a:pt x="423" y="575"/>
                    <a:pt x="425" y="525"/>
                    <a:pt x="425" y="525"/>
                  </a:cubicBezTo>
                  <a:cubicBezTo>
                    <a:pt x="425" y="425"/>
                    <a:pt x="425" y="425"/>
                    <a:pt x="425" y="425"/>
                  </a:cubicBezTo>
                  <a:cubicBezTo>
                    <a:pt x="275" y="425"/>
                    <a:pt x="275" y="425"/>
                    <a:pt x="275" y="425"/>
                  </a:cubicBezTo>
                  <a:cubicBezTo>
                    <a:pt x="275" y="400"/>
                    <a:pt x="275" y="400"/>
                    <a:pt x="275" y="400"/>
                  </a:cubicBezTo>
                  <a:cubicBezTo>
                    <a:pt x="525" y="400"/>
                    <a:pt x="525" y="400"/>
                    <a:pt x="525" y="400"/>
                  </a:cubicBezTo>
                  <a:cubicBezTo>
                    <a:pt x="525" y="400"/>
                    <a:pt x="600" y="413"/>
                    <a:pt x="600" y="275"/>
                  </a:cubicBezTo>
                  <a:cubicBezTo>
                    <a:pt x="600" y="137"/>
                    <a:pt x="525" y="150"/>
                    <a:pt x="525" y="150"/>
                  </a:cubicBezTo>
                  <a:lnTo>
                    <a:pt x="450" y="150"/>
                  </a:lnTo>
                  <a:close/>
                  <a:moveTo>
                    <a:pt x="375" y="475"/>
                  </a:moveTo>
                  <a:cubicBezTo>
                    <a:pt x="389" y="475"/>
                    <a:pt x="400" y="486"/>
                    <a:pt x="400" y="500"/>
                  </a:cubicBezTo>
                  <a:cubicBezTo>
                    <a:pt x="400" y="514"/>
                    <a:pt x="389" y="525"/>
                    <a:pt x="375" y="525"/>
                  </a:cubicBezTo>
                  <a:cubicBezTo>
                    <a:pt x="361" y="525"/>
                    <a:pt x="350" y="514"/>
                    <a:pt x="350" y="500"/>
                  </a:cubicBezTo>
                  <a:cubicBezTo>
                    <a:pt x="350" y="486"/>
                    <a:pt x="361" y="475"/>
                    <a:pt x="375" y="4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58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/>
          <p:cNvCxnSpPr/>
          <p:nvPr userDrawn="1"/>
        </p:nvCxnSpPr>
        <p:spPr>
          <a:xfrm>
            <a:off x="0" y="702856"/>
            <a:ext cx="12192000" cy="0"/>
          </a:xfrm>
          <a:prstGeom prst="line">
            <a:avLst/>
          </a:prstGeom>
          <a:ln w="38100">
            <a:solidFill>
              <a:schemeClr val="accent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 userDrawn="1"/>
        </p:nvCxnSpPr>
        <p:spPr>
          <a:xfrm>
            <a:off x="0" y="774864"/>
            <a:ext cx="12192000" cy="0"/>
          </a:xfrm>
          <a:prstGeom prst="line">
            <a:avLst/>
          </a:prstGeom>
          <a:ln w="38100">
            <a:solidFill>
              <a:schemeClr val="accent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 descr="文本&#10;&#10;描述已自动生成"/>
          <p:cNvPicPr>
            <a:picLocks noChangeAspect="1"/>
          </p:cNvPicPr>
          <p:nvPr userDrawn="1"/>
        </p:nvPicPr>
        <p:blipFill>
          <a:blip r:embed="rId3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6872" y="-77489"/>
            <a:ext cx="2580885" cy="973017"/>
          </a:xfrm>
          <a:prstGeom prst="rect">
            <a:avLst/>
          </a:prstGeom>
        </p:spPr>
      </p:pic>
      <p:grpSp>
        <p:nvGrpSpPr>
          <p:cNvPr id="25" name="Group 4"/>
          <p:cNvGrpSpPr>
            <a:grpSpLocks noChangeAspect="1"/>
          </p:cNvGrpSpPr>
          <p:nvPr userDrawn="1"/>
        </p:nvGrpSpPr>
        <p:grpSpPr bwMode="auto">
          <a:xfrm>
            <a:off x="458101" y="125771"/>
            <a:ext cx="525306" cy="504000"/>
            <a:chOff x="3125" y="1474"/>
            <a:chExt cx="1430" cy="1372"/>
          </a:xfrm>
        </p:grpSpPr>
        <p:sp>
          <p:nvSpPr>
            <p:cNvPr id="26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3125" y="1474"/>
              <a:ext cx="1430" cy="13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7" name="Freeform 5"/>
            <p:cNvSpPr>
              <a:spLocks noEditPoints="1"/>
            </p:cNvSpPr>
            <p:nvPr userDrawn="1"/>
          </p:nvSpPr>
          <p:spPr bwMode="auto">
            <a:xfrm>
              <a:off x="3127" y="1474"/>
              <a:ext cx="1430" cy="1370"/>
            </a:xfrm>
            <a:custGeom>
              <a:avLst/>
              <a:gdLst>
                <a:gd name="T0" fmla="*/ 300 w 600"/>
                <a:gd name="T1" fmla="*/ 0 h 575"/>
                <a:gd name="T2" fmla="*/ 175 w 600"/>
                <a:gd name="T3" fmla="*/ 50 h 575"/>
                <a:gd name="T4" fmla="*/ 175 w 600"/>
                <a:gd name="T5" fmla="*/ 150 h 575"/>
                <a:gd name="T6" fmla="*/ 325 w 600"/>
                <a:gd name="T7" fmla="*/ 150 h 575"/>
                <a:gd name="T8" fmla="*/ 325 w 600"/>
                <a:gd name="T9" fmla="*/ 175 h 575"/>
                <a:gd name="T10" fmla="*/ 75 w 600"/>
                <a:gd name="T11" fmla="*/ 175 h 575"/>
                <a:gd name="T12" fmla="*/ 0 w 600"/>
                <a:gd name="T13" fmla="*/ 300 h 575"/>
                <a:gd name="T14" fmla="*/ 75 w 600"/>
                <a:gd name="T15" fmla="*/ 425 h 575"/>
                <a:gd name="T16" fmla="*/ 150 w 600"/>
                <a:gd name="T17" fmla="*/ 425 h 575"/>
                <a:gd name="T18" fmla="*/ 150 w 600"/>
                <a:gd name="T19" fmla="*/ 384 h 575"/>
                <a:gd name="T20" fmla="*/ 259 w 600"/>
                <a:gd name="T21" fmla="*/ 275 h 575"/>
                <a:gd name="T22" fmla="*/ 341 w 600"/>
                <a:gd name="T23" fmla="*/ 275 h 575"/>
                <a:gd name="T24" fmla="*/ 425 w 600"/>
                <a:gd name="T25" fmla="*/ 216 h 575"/>
                <a:gd name="T26" fmla="*/ 425 w 600"/>
                <a:gd name="T27" fmla="*/ 50 h 575"/>
                <a:gd name="T28" fmla="*/ 300 w 600"/>
                <a:gd name="T29" fmla="*/ 0 h 575"/>
                <a:gd name="T30" fmla="*/ 225 w 600"/>
                <a:gd name="T31" fmla="*/ 50 h 575"/>
                <a:gd name="T32" fmla="*/ 250 w 600"/>
                <a:gd name="T33" fmla="*/ 75 h 575"/>
                <a:gd name="T34" fmla="*/ 225 w 600"/>
                <a:gd name="T35" fmla="*/ 100 h 575"/>
                <a:gd name="T36" fmla="*/ 200 w 600"/>
                <a:gd name="T37" fmla="*/ 75 h 575"/>
                <a:gd name="T38" fmla="*/ 225 w 600"/>
                <a:gd name="T39" fmla="*/ 50 h 575"/>
                <a:gd name="T40" fmla="*/ 450 w 600"/>
                <a:gd name="T41" fmla="*/ 150 h 575"/>
                <a:gd name="T42" fmla="*/ 450 w 600"/>
                <a:gd name="T43" fmla="*/ 216 h 575"/>
                <a:gd name="T44" fmla="*/ 341 w 600"/>
                <a:gd name="T45" fmla="*/ 300 h 575"/>
                <a:gd name="T46" fmla="*/ 259 w 600"/>
                <a:gd name="T47" fmla="*/ 300 h 575"/>
                <a:gd name="T48" fmla="*/ 175 w 600"/>
                <a:gd name="T49" fmla="*/ 384 h 575"/>
                <a:gd name="T50" fmla="*/ 175 w 600"/>
                <a:gd name="T51" fmla="*/ 525 h 575"/>
                <a:gd name="T52" fmla="*/ 300 w 600"/>
                <a:gd name="T53" fmla="*/ 575 h 575"/>
                <a:gd name="T54" fmla="*/ 425 w 600"/>
                <a:gd name="T55" fmla="*/ 525 h 575"/>
                <a:gd name="T56" fmla="*/ 425 w 600"/>
                <a:gd name="T57" fmla="*/ 425 h 575"/>
                <a:gd name="T58" fmla="*/ 275 w 600"/>
                <a:gd name="T59" fmla="*/ 425 h 575"/>
                <a:gd name="T60" fmla="*/ 275 w 600"/>
                <a:gd name="T61" fmla="*/ 400 h 575"/>
                <a:gd name="T62" fmla="*/ 525 w 600"/>
                <a:gd name="T63" fmla="*/ 400 h 575"/>
                <a:gd name="T64" fmla="*/ 600 w 600"/>
                <a:gd name="T65" fmla="*/ 275 h 575"/>
                <a:gd name="T66" fmla="*/ 525 w 600"/>
                <a:gd name="T67" fmla="*/ 150 h 575"/>
                <a:gd name="T68" fmla="*/ 450 w 600"/>
                <a:gd name="T69" fmla="*/ 150 h 575"/>
                <a:gd name="T70" fmla="*/ 375 w 600"/>
                <a:gd name="T71" fmla="*/ 475 h 575"/>
                <a:gd name="T72" fmla="*/ 400 w 600"/>
                <a:gd name="T73" fmla="*/ 500 h 575"/>
                <a:gd name="T74" fmla="*/ 375 w 600"/>
                <a:gd name="T75" fmla="*/ 525 h 575"/>
                <a:gd name="T76" fmla="*/ 350 w 600"/>
                <a:gd name="T77" fmla="*/ 500 h 575"/>
                <a:gd name="T78" fmla="*/ 375 w 600"/>
                <a:gd name="T79" fmla="*/ 475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00" h="575">
                  <a:moveTo>
                    <a:pt x="300" y="0"/>
                  </a:moveTo>
                  <a:cubicBezTo>
                    <a:pt x="175" y="0"/>
                    <a:pt x="175" y="50"/>
                    <a:pt x="175" y="50"/>
                  </a:cubicBezTo>
                  <a:cubicBezTo>
                    <a:pt x="175" y="150"/>
                    <a:pt x="175" y="150"/>
                    <a:pt x="175" y="150"/>
                  </a:cubicBezTo>
                  <a:cubicBezTo>
                    <a:pt x="325" y="150"/>
                    <a:pt x="325" y="150"/>
                    <a:pt x="325" y="150"/>
                  </a:cubicBezTo>
                  <a:cubicBezTo>
                    <a:pt x="325" y="175"/>
                    <a:pt x="325" y="175"/>
                    <a:pt x="325" y="175"/>
                  </a:cubicBezTo>
                  <a:cubicBezTo>
                    <a:pt x="75" y="175"/>
                    <a:pt x="75" y="175"/>
                    <a:pt x="75" y="175"/>
                  </a:cubicBezTo>
                  <a:cubicBezTo>
                    <a:pt x="75" y="175"/>
                    <a:pt x="0" y="163"/>
                    <a:pt x="0" y="300"/>
                  </a:cubicBezTo>
                  <a:cubicBezTo>
                    <a:pt x="0" y="436"/>
                    <a:pt x="75" y="425"/>
                    <a:pt x="75" y="425"/>
                  </a:cubicBezTo>
                  <a:cubicBezTo>
                    <a:pt x="150" y="425"/>
                    <a:pt x="150" y="425"/>
                    <a:pt x="150" y="425"/>
                  </a:cubicBezTo>
                  <a:cubicBezTo>
                    <a:pt x="150" y="384"/>
                    <a:pt x="150" y="384"/>
                    <a:pt x="150" y="384"/>
                  </a:cubicBezTo>
                  <a:cubicBezTo>
                    <a:pt x="150" y="324"/>
                    <a:pt x="199" y="275"/>
                    <a:pt x="259" y="275"/>
                  </a:cubicBezTo>
                  <a:cubicBezTo>
                    <a:pt x="341" y="275"/>
                    <a:pt x="341" y="275"/>
                    <a:pt x="341" y="275"/>
                  </a:cubicBezTo>
                  <a:cubicBezTo>
                    <a:pt x="387" y="275"/>
                    <a:pt x="425" y="262"/>
                    <a:pt x="425" y="216"/>
                  </a:cubicBezTo>
                  <a:cubicBezTo>
                    <a:pt x="425" y="50"/>
                    <a:pt x="425" y="50"/>
                    <a:pt x="425" y="50"/>
                  </a:cubicBezTo>
                  <a:cubicBezTo>
                    <a:pt x="425" y="50"/>
                    <a:pt x="425" y="0"/>
                    <a:pt x="300" y="0"/>
                  </a:cubicBezTo>
                  <a:close/>
                  <a:moveTo>
                    <a:pt x="225" y="50"/>
                  </a:moveTo>
                  <a:cubicBezTo>
                    <a:pt x="239" y="50"/>
                    <a:pt x="250" y="61"/>
                    <a:pt x="250" y="75"/>
                  </a:cubicBezTo>
                  <a:cubicBezTo>
                    <a:pt x="250" y="89"/>
                    <a:pt x="239" y="100"/>
                    <a:pt x="225" y="100"/>
                  </a:cubicBezTo>
                  <a:cubicBezTo>
                    <a:pt x="211" y="100"/>
                    <a:pt x="200" y="89"/>
                    <a:pt x="200" y="75"/>
                  </a:cubicBezTo>
                  <a:cubicBezTo>
                    <a:pt x="200" y="61"/>
                    <a:pt x="211" y="50"/>
                    <a:pt x="225" y="50"/>
                  </a:cubicBezTo>
                  <a:close/>
                  <a:moveTo>
                    <a:pt x="450" y="150"/>
                  </a:moveTo>
                  <a:cubicBezTo>
                    <a:pt x="450" y="216"/>
                    <a:pt x="450" y="216"/>
                    <a:pt x="450" y="216"/>
                  </a:cubicBezTo>
                  <a:cubicBezTo>
                    <a:pt x="450" y="276"/>
                    <a:pt x="401" y="300"/>
                    <a:pt x="341" y="300"/>
                  </a:cubicBezTo>
                  <a:cubicBezTo>
                    <a:pt x="259" y="300"/>
                    <a:pt x="259" y="300"/>
                    <a:pt x="259" y="300"/>
                  </a:cubicBezTo>
                  <a:cubicBezTo>
                    <a:pt x="213" y="300"/>
                    <a:pt x="175" y="338"/>
                    <a:pt x="175" y="384"/>
                  </a:cubicBezTo>
                  <a:cubicBezTo>
                    <a:pt x="175" y="525"/>
                    <a:pt x="175" y="525"/>
                    <a:pt x="175" y="525"/>
                  </a:cubicBezTo>
                  <a:cubicBezTo>
                    <a:pt x="175" y="525"/>
                    <a:pt x="177" y="575"/>
                    <a:pt x="300" y="575"/>
                  </a:cubicBezTo>
                  <a:cubicBezTo>
                    <a:pt x="423" y="575"/>
                    <a:pt x="425" y="525"/>
                    <a:pt x="425" y="525"/>
                  </a:cubicBezTo>
                  <a:cubicBezTo>
                    <a:pt x="425" y="425"/>
                    <a:pt x="425" y="425"/>
                    <a:pt x="425" y="425"/>
                  </a:cubicBezTo>
                  <a:cubicBezTo>
                    <a:pt x="275" y="425"/>
                    <a:pt x="275" y="425"/>
                    <a:pt x="275" y="425"/>
                  </a:cubicBezTo>
                  <a:cubicBezTo>
                    <a:pt x="275" y="400"/>
                    <a:pt x="275" y="400"/>
                    <a:pt x="275" y="400"/>
                  </a:cubicBezTo>
                  <a:cubicBezTo>
                    <a:pt x="525" y="400"/>
                    <a:pt x="525" y="400"/>
                    <a:pt x="525" y="400"/>
                  </a:cubicBezTo>
                  <a:cubicBezTo>
                    <a:pt x="525" y="400"/>
                    <a:pt x="600" y="413"/>
                    <a:pt x="600" y="275"/>
                  </a:cubicBezTo>
                  <a:cubicBezTo>
                    <a:pt x="600" y="137"/>
                    <a:pt x="525" y="150"/>
                    <a:pt x="525" y="150"/>
                  </a:cubicBezTo>
                  <a:lnTo>
                    <a:pt x="450" y="150"/>
                  </a:lnTo>
                  <a:close/>
                  <a:moveTo>
                    <a:pt x="375" y="475"/>
                  </a:moveTo>
                  <a:cubicBezTo>
                    <a:pt x="389" y="475"/>
                    <a:pt x="400" y="486"/>
                    <a:pt x="400" y="500"/>
                  </a:cubicBezTo>
                  <a:cubicBezTo>
                    <a:pt x="400" y="514"/>
                    <a:pt x="389" y="525"/>
                    <a:pt x="375" y="525"/>
                  </a:cubicBezTo>
                  <a:cubicBezTo>
                    <a:pt x="361" y="525"/>
                    <a:pt x="350" y="514"/>
                    <a:pt x="350" y="500"/>
                  </a:cubicBezTo>
                  <a:cubicBezTo>
                    <a:pt x="350" y="486"/>
                    <a:pt x="361" y="475"/>
                    <a:pt x="375" y="4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70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/>
          <p:cNvCxnSpPr/>
          <p:nvPr userDrawn="1"/>
        </p:nvCxnSpPr>
        <p:spPr>
          <a:xfrm>
            <a:off x="0" y="702856"/>
            <a:ext cx="12192000" cy="0"/>
          </a:xfrm>
          <a:prstGeom prst="line">
            <a:avLst/>
          </a:prstGeom>
          <a:ln w="38100">
            <a:solidFill>
              <a:schemeClr val="accent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 userDrawn="1"/>
        </p:nvCxnSpPr>
        <p:spPr>
          <a:xfrm>
            <a:off x="0" y="774864"/>
            <a:ext cx="12192000" cy="0"/>
          </a:xfrm>
          <a:prstGeom prst="line">
            <a:avLst/>
          </a:prstGeom>
          <a:ln w="38100">
            <a:solidFill>
              <a:schemeClr val="accent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 descr="文本&#10;&#10;描述已自动生成"/>
          <p:cNvPicPr>
            <a:picLocks noChangeAspect="1"/>
          </p:cNvPicPr>
          <p:nvPr userDrawn="1"/>
        </p:nvPicPr>
        <p:blipFill>
          <a:blip r:embed="rId3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6872" y="-77489"/>
            <a:ext cx="2580885" cy="973017"/>
          </a:xfrm>
          <a:prstGeom prst="rect">
            <a:avLst/>
          </a:prstGeom>
        </p:spPr>
      </p:pic>
      <p:grpSp>
        <p:nvGrpSpPr>
          <p:cNvPr id="25" name="Group 4"/>
          <p:cNvGrpSpPr>
            <a:grpSpLocks noChangeAspect="1"/>
          </p:cNvGrpSpPr>
          <p:nvPr userDrawn="1"/>
        </p:nvGrpSpPr>
        <p:grpSpPr bwMode="auto">
          <a:xfrm>
            <a:off x="458101" y="125771"/>
            <a:ext cx="525306" cy="504000"/>
            <a:chOff x="3125" y="1474"/>
            <a:chExt cx="1430" cy="1372"/>
          </a:xfrm>
        </p:grpSpPr>
        <p:sp>
          <p:nvSpPr>
            <p:cNvPr id="26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3125" y="1474"/>
              <a:ext cx="1430" cy="13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7" name="Freeform 5"/>
            <p:cNvSpPr>
              <a:spLocks noEditPoints="1"/>
            </p:cNvSpPr>
            <p:nvPr userDrawn="1"/>
          </p:nvSpPr>
          <p:spPr bwMode="auto">
            <a:xfrm>
              <a:off x="3127" y="1474"/>
              <a:ext cx="1430" cy="1370"/>
            </a:xfrm>
            <a:custGeom>
              <a:avLst/>
              <a:gdLst>
                <a:gd name="T0" fmla="*/ 300 w 600"/>
                <a:gd name="T1" fmla="*/ 0 h 575"/>
                <a:gd name="T2" fmla="*/ 175 w 600"/>
                <a:gd name="T3" fmla="*/ 50 h 575"/>
                <a:gd name="T4" fmla="*/ 175 w 600"/>
                <a:gd name="T5" fmla="*/ 150 h 575"/>
                <a:gd name="T6" fmla="*/ 325 w 600"/>
                <a:gd name="T7" fmla="*/ 150 h 575"/>
                <a:gd name="T8" fmla="*/ 325 w 600"/>
                <a:gd name="T9" fmla="*/ 175 h 575"/>
                <a:gd name="T10" fmla="*/ 75 w 600"/>
                <a:gd name="T11" fmla="*/ 175 h 575"/>
                <a:gd name="T12" fmla="*/ 0 w 600"/>
                <a:gd name="T13" fmla="*/ 300 h 575"/>
                <a:gd name="T14" fmla="*/ 75 w 600"/>
                <a:gd name="T15" fmla="*/ 425 h 575"/>
                <a:gd name="T16" fmla="*/ 150 w 600"/>
                <a:gd name="T17" fmla="*/ 425 h 575"/>
                <a:gd name="T18" fmla="*/ 150 w 600"/>
                <a:gd name="T19" fmla="*/ 384 h 575"/>
                <a:gd name="T20" fmla="*/ 259 w 600"/>
                <a:gd name="T21" fmla="*/ 275 h 575"/>
                <a:gd name="T22" fmla="*/ 341 w 600"/>
                <a:gd name="T23" fmla="*/ 275 h 575"/>
                <a:gd name="T24" fmla="*/ 425 w 600"/>
                <a:gd name="T25" fmla="*/ 216 h 575"/>
                <a:gd name="T26" fmla="*/ 425 w 600"/>
                <a:gd name="T27" fmla="*/ 50 h 575"/>
                <a:gd name="T28" fmla="*/ 300 w 600"/>
                <a:gd name="T29" fmla="*/ 0 h 575"/>
                <a:gd name="T30" fmla="*/ 225 w 600"/>
                <a:gd name="T31" fmla="*/ 50 h 575"/>
                <a:gd name="T32" fmla="*/ 250 w 600"/>
                <a:gd name="T33" fmla="*/ 75 h 575"/>
                <a:gd name="T34" fmla="*/ 225 w 600"/>
                <a:gd name="T35" fmla="*/ 100 h 575"/>
                <a:gd name="T36" fmla="*/ 200 w 600"/>
                <a:gd name="T37" fmla="*/ 75 h 575"/>
                <a:gd name="T38" fmla="*/ 225 w 600"/>
                <a:gd name="T39" fmla="*/ 50 h 575"/>
                <a:gd name="T40" fmla="*/ 450 w 600"/>
                <a:gd name="T41" fmla="*/ 150 h 575"/>
                <a:gd name="T42" fmla="*/ 450 w 600"/>
                <a:gd name="T43" fmla="*/ 216 h 575"/>
                <a:gd name="T44" fmla="*/ 341 w 600"/>
                <a:gd name="T45" fmla="*/ 300 h 575"/>
                <a:gd name="T46" fmla="*/ 259 w 600"/>
                <a:gd name="T47" fmla="*/ 300 h 575"/>
                <a:gd name="T48" fmla="*/ 175 w 600"/>
                <a:gd name="T49" fmla="*/ 384 h 575"/>
                <a:gd name="T50" fmla="*/ 175 w 600"/>
                <a:gd name="T51" fmla="*/ 525 h 575"/>
                <a:gd name="T52" fmla="*/ 300 w 600"/>
                <a:gd name="T53" fmla="*/ 575 h 575"/>
                <a:gd name="T54" fmla="*/ 425 w 600"/>
                <a:gd name="T55" fmla="*/ 525 h 575"/>
                <a:gd name="T56" fmla="*/ 425 w 600"/>
                <a:gd name="T57" fmla="*/ 425 h 575"/>
                <a:gd name="T58" fmla="*/ 275 w 600"/>
                <a:gd name="T59" fmla="*/ 425 h 575"/>
                <a:gd name="T60" fmla="*/ 275 w 600"/>
                <a:gd name="T61" fmla="*/ 400 h 575"/>
                <a:gd name="T62" fmla="*/ 525 w 600"/>
                <a:gd name="T63" fmla="*/ 400 h 575"/>
                <a:gd name="T64" fmla="*/ 600 w 600"/>
                <a:gd name="T65" fmla="*/ 275 h 575"/>
                <a:gd name="T66" fmla="*/ 525 w 600"/>
                <a:gd name="T67" fmla="*/ 150 h 575"/>
                <a:gd name="T68" fmla="*/ 450 w 600"/>
                <a:gd name="T69" fmla="*/ 150 h 575"/>
                <a:gd name="T70" fmla="*/ 375 w 600"/>
                <a:gd name="T71" fmla="*/ 475 h 575"/>
                <a:gd name="T72" fmla="*/ 400 w 600"/>
                <a:gd name="T73" fmla="*/ 500 h 575"/>
                <a:gd name="T74" fmla="*/ 375 w 600"/>
                <a:gd name="T75" fmla="*/ 525 h 575"/>
                <a:gd name="T76" fmla="*/ 350 w 600"/>
                <a:gd name="T77" fmla="*/ 500 h 575"/>
                <a:gd name="T78" fmla="*/ 375 w 600"/>
                <a:gd name="T79" fmla="*/ 475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00" h="575">
                  <a:moveTo>
                    <a:pt x="300" y="0"/>
                  </a:moveTo>
                  <a:cubicBezTo>
                    <a:pt x="175" y="0"/>
                    <a:pt x="175" y="50"/>
                    <a:pt x="175" y="50"/>
                  </a:cubicBezTo>
                  <a:cubicBezTo>
                    <a:pt x="175" y="150"/>
                    <a:pt x="175" y="150"/>
                    <a:pt x="175" y="150"/>
                  </a:cubicBezTo>
                  <a:cubicBezTo>
                    <a:pt x="325" y="150"/>
                    <a:pt x="325" y="150"/>
                    <a:pt x="325" y="150"/>
                  </a:cubicBezTo>
                  <a:cubicBezTo>
                    <a:pt x="325" y="175"/>
                    <a:pt x="325" y="175"/>
                    <a:pt x="325" y="175"/>
                  </a:cubicBezTo>
                  <a:cubicBezTo>
                    <a:pt x="75" y="175"/>
                    <a:pt x="75" y="175"/>
                    <a:pt x="75" y="175"/>
                  </a:cubicBezTo>
                  <a:cubicBezTo>
                    <a:pt x="75" y="175"/>
                    <a:pt x="0" y="163"/>
                    <a:pt x="0" y="300"/>
                  </a:cubicBezTo>
                  <a:cubicBezTo>
                    <a:pt x="0" y="436"/>
                    <a:pt x="75" y="425"/>
                    <a:pt x="75" y="425"/>
                  </a:cubicBezTo>
                  <a:cubicBezTo>
                    <a:pt x="150" y="425"/>
                    <a:pt x="150" y="425"/>
                    <a:pt x="150" y="425"/>
                  </a:cubicBezTo>
                  <a:cubicBezTo>
                    <a:pt x="150" y="384"/>
                    <a:pt x="150" y="384"/>
                    <a:pt x="150" y="384"/>
                  </a:cubicBezTo>
                  <a:cubicBezTo>
                    <a:pt x="150" y="324"/>
                    <a:pt x="199" y="275"/>
                    <a:pt x="259" y="275"/>
                  </a:cubicBezTo>
                  <a:cubicBezTo>
                    <a:pt x="341" y="275"/>
                    <a:pt x="341" y="275"/>
                    <a:pt x="341" y="275"/>
                  </a:cubicBezTo>
                  <a:cubicBezTo>
                    <a:pt x="387" y="275"/>
                    <a:pt x="425" y="262"/>
                    <a:pt x="425" y="216"/>
                  </a:cubicBezTo>
                  <a:cubicBezTo>
                    <a:pt x="425" y="50"/>
                    <a:pt x="425" y="50"/>
                    <a:pt x="425" y="50"/>
                  </a:cubicBezTo>
                  <a:cubicBezTo>
                    <a:pt x="425" y="50"/>
                    <a:pt x="425" y="0"/>
                    <a:pt x="300" y="0"/>
                  </a:cubicBezTo>
                  <a:close/>
                  <a:moveTo>
                    <a:pt x="225" y="50"/>
                  </a:moveTo>
                  <a:cubicBezTo>
                    <a:pt x="239" y="50"/>
                    <a:pt x="250" y="61"/>
                    <a:pt x="250" y="75"/>
                  </a:cubicBezTo>
                  <a:cubicBezTo>
                    <a:pt x="250" y="89"/>
                    <a:pt x="239" y="100"/>
                    <a:pt x="225" y="100"/>
                  </a:cubicBezTo>
                  <a:cubicBezTo>
                    <a:pt x="211" y="100"/>
                    <a:pt x="200" y="89"/>
                    <a:pt x="200" y="75"/>
                  </a:cubicBezTo>
                  <a:cubicBezTo>
                    <a:pt x="200" y="61"/>
                    <a:pt x="211" y="50"/>
                    <a:pt x="225" y="50"/>
                  </a:cubicBezTo>
                  <a:close/>
                  <a:moveTo>
                    <a:pt x="450" y="150"/>
                  </a:moveTo>
                  <a:cubicBezTo>
                    <a:pt x="450" y="216"/>
                    <a:pt x="450" y="216"/>
                    <a:pt x="450" y="216"/>
                  </a:cubicBezTo>
                  <a:cubicBezTo>
                    <a:pt x="450" y="276"/>
                    <a:pt x="401" y="300"/>
                    <a:pt x="341" y="300"/>
                  </a:cubicBezTo>
                  <a:cubicBezTo>
                    <a:pt x="259" y="300"/>
                    <a:pt x="259" y="300"/>
                    <a:pt x="259" y="300"/>
                  </a:cubicBezTo>
                  <a:cubicBezTo>
                    <a:pt x="213" y="300"/>
                    <a:pt x="175" y="338"/>
                    <a:pt x="175" y="384"/>
                  </a:cubicBezTo>
                  <a:cubicBezTo>
                    <a:pt x="175" y="525"/>
                    <a:pt x="175" y="525"/>
                    <a:pt x="175" y="525"/>
                  </a:cubicBezTo>
                  <a:cubicBezTo>
                    <a:pt x="175" y="525"/>
                    <a:pt x="177" y="575"/>
                    <a:pt x="300" y="575"/>
                  </a:cubicBezTo>
                  <a:cubicBezTo>
                    <a:pt x="423" y="575"/>
                    <a:pt x="425" y="525"/>
                    <a:pt x="425" y="525"/>
                  </a:cubicBezTo>
                  <a:cubicBezTo>
                    <a:pt x="425" y="425"/>
                    <a:pt x="425" y="425"/>
                    <a:pt x="425" y="425"/>
                  </a:cubicBezTo>
                  <a:cubicBezTo>
                    <a:pt x="275" y="425"/>
                    <a:pt x="275" y="425"/>
                    <a:pt x="275" y="425"/>
                  </a:cubicBezTo>
                  <a:cubicBezTo>
                    <a:pt x="275" y="400"/>
                    <a:pt x="275" y="400"/>
                    <a:pt x="275" y="400"/>
                  </a:cubicBezTo>
                  <a:cubicBezTo>
                    <a:pt x="525" y="400"/>
                    <a:pt x="525" y="400"/>
                    <a:pt x="525" y="400"/>
                  </a:cubicBezTo>
                  <a:cubicBezTo>
                    <a:pt x="525" y="400"/>
                    <a:pt x="600" y="413"/>
                    <a:pt x="600" y="275"/>
                  </a:cubicBezTo>
                  <a:cubicBezTo>
                    <a:pt x="600" y="137"/>
                    <a:pt x="525" y="150"/>
                    <a:pt x="525" y="150"/>
                  </a:cubicBezTo>
                  <a:lnTo>
                    <a:pt x="450" y="150"/>
                  </a:lnTo>
                  <a:close/>
                  <a:moveTo>
                    <a:pt x="375" y="475"/>
                  </a:moveTo>
                  <a:cubicBezTo>
                    <a:pt x="389" y="475"/>
                    <a:pt x="400" y="486"/>
                    <a:pt x="400" y="500"/>
                  </a:cubicBezTo>
                  <a:cubicBezTo>
                    <a:pt x="400" y="514"/>
                    <a:pt x="389" y="525"/>
                    <a:pt x="375" y="525"/>
                  </a:cubicBezTo>
                  <a:cubicBezTo>
                    <a:pt x="361" y="525"/>
                    <a:pt x="350" y="514"/>
                    <a:pt x="350" y="500"/>
                  </a:cubicBezTo>
                  <a:cubicBezTo>
                    <a:pt x="350" y="486"/>
                    <a:pt x="361" y="475"/>
                    <a:pt x="375" y="4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82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/>
          <p:cNvCxnSpPr/>
          <p:nvPr userDrawn="1"/>
        </p:nvCxnSpPr>
        <p:spPr>
          <a:xfrm>
            <a:off x="0" y="702856"/>
            <a:ext cx="12192000" cy="0"/>
          </a:xfrm>
          <a:prstGeom prst="line">
            <a:avLst/>
          </a:prstGeom>
          <a:ln w="38100">
            <a:solidFill>
              <a:schemeClr val="accent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 userDrawn="1"/>
        </p:nvCxnSpPr>
        <p:spPr>
          <a:xfrm>
            <a:off x="0" y="774864"/>
            <a:ext cx="12192000" cy="0"/>
          </a:xfrm>
          <a:prstGeom prst="line">
            <a:avLst/>
          </a:prstGeom>
          <a:ln w="38100">
            <a:solidFill>
              <a:schemeClr val="accent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 descr="文本&#10;&#10;描述已自动生成"/>
          <p:cNvPicPr>
            <a:picLocks noChangeAspect="1"/>
          </p:cNvPicPr>
          <p:nvPr userDrawn="1"/>
        </p:nvPicPr>
        <p:blipFill>
          <a:blip r:embed="rId3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6872" y="-77489"/>
            <a:ext cx="2580885" cy="973017"/>
          </a:xfrm>
          <a:prstGeom prst="rect">
            <a:avLst/>
          </a:prstGeom>
        </p:spPr>
      </p:pic>
      <p:grpSp>
        <p:nvGrpSpPr>
          <p:cNvPr id="25" name="Group 4"/>
          <p:cNvGrpSpPr>
            <a:grpSpLocks noChangeAspect="1"/>
          </p:cNvGrpSpPr>
          <p:nvPr userDrawn="1"/>
        </p:nvGrpSpPr>
        <p:grpSpPr bwMode="auto">
          <a:xfrm>
            <a:off x="458101" y="125771"/>
            <a:ext cx="525306" cy="504000"/>
            <a:chOff x="3125" y="1474"/>
            <a:chExt cx="1430" cy="1372"/>
          </a:xfrm>
        </p:grpSpPr>
        <p:sp>
          <p:nvSpPr>
            <p:cNvPr id="26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3125" y="1474"/>
              <a:ext cx="1430" cy="13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7" name="Freeform 5"/>
            <p:cNvSpPr>
              <a:spLocks noEditPoints="1"/>
            </p:cNvSpPr>
            <p:nvPr userDrawn="1"/>
          </p:nvSpPr>
          <p:spPr bwMode="auto">
            <a:xfrm>
              <a:off x="3127" y="1474"/>
              <a:ext cx="1430" cy="1370"/>
            </a:xfrm>
            <a:custGeom>
              <a:avLst/>
              <a:gdLst>
                <a:gd name="T0" fmla="*/ 300 w 600"/>
                <a:gd name="T1" fmla="*/ 0 h 575"/>
                <a:gd name="T2" fmla="*/ 175 w 600"/>
                <a:gd name="T3" fmla="*/ 50 h 575"/>
                <a:gd name="T4" fmla="*/ 175 w 600"/>
                <a:gd name="T5" fmla="*/ 150 h 575"/>
                <a:gd name="T6" fmla="*/ 325 w 600"/>
                <a:gd name="T7" fmla="*/ 150 h 575"/>
                <a:gd name="T8" fmla="*/ 325 w 600"/>
                <a:gd name="T9" fmla="*/ 175 h 575"/>
                <a:gd name="T10" fmla="*/ 75 w 600"/>
                <a:gd name="T11" fmla="*/ 175 h 575"/>
                <a:gd name="T12" fmla="*/ 0 w 600"/>
                <a:gd name="T13" fmla="*/ 300 h 575"/>
                <a:gd name="T14" fmla="*/ 75 w 600"/>
                <a:gd name="T15" fmla="*/ 425 h 575"/>
                <a:gd name="T16" fmla="*/ 150 w 600"/>
                <a:gd name="T17" fmla="*/ 425 h 575"/>
                <a:gd name="T18" fmla="*/ 150 w 600"/>
                <a:gd name="T19" fmla="*/ 384 h 575"/>
                <a:gd name="T20" fmla="*/ 259 w 600"/>
                <a:gd name="T21" fmla="*/ 275 h 575"/>
                <a:gd name="T22" fmla="*/ 341 w 600"/>
                <a:gd name="T23" fmla="*/ 275 h 575"/>
                <a:gd name="T24" fmla="*/ 425 w 600"/>
                <a:gd name="T25" fmla="*/ 216 h 575"/>
                <a:gd name="T26" fmla="*/ 425 w 600"/>
                <a:gd name="T27" fmla="*/ 50 h 575"/>
                <a:gd name="T28" fmla="*/ 300 w 600"/>
                <a:gd name="T29" fmla="*/ 0 h 575"/>
                <a:gd name="T30" fmla="*/ 225 w 600"/>
                <a:gd name="T31" fmla="*/ 50 h 575"/>
                <a:gd name="T32" fmla="*/ 250 w 600"/>
                <a:gd name="T33" fmla="*/ 75 h 575"/>
                <a:gd name="T34" fmla="*/ 225 w 600"/>
                <a:gd name="T35" fmla="*/ 100 h 575"/>
                <a:gd name="T36" fmla="*/ 200 w 600"/>
                <a:gd name="T37" fmla="*/ 75 h 575"/>
                <a:gd name="T38" fmla="*/ 225 w 600"/>
                <a:gd name="T39" fmla="*/ 50 h 575"/>
                <a:gd name="T40" fmla="*/ 450 w 600"/>
                <a:gd name="T41" fmla="*/ 150 h 575"/>
                <a:gd name="T42" fmla="*/ 450 w 600"/>
                <a:gd name="T43" fmla="*/ 216 h 575"/>
                <a:gd name="T44" fmla="*/ 341 w 600"/>
                <a:gd name="T45" fmla="*/ 300 h 575"/>
                <a:gd name="T46" fmla="*/ 259 w 600"/>
                <a:gd name="T47" fmla="*/ 300 h 575"/>
                <a:gd name="T48" fmla="*/ 175 w 600"/>
                <a:gd name="T49" fmla="*/ 384 h 575"/>
                <a:gd name="T50" fmla="*/ 175 w 600"/>
                <a:gd name="T51" fmla="*/ 525 h 575"/>
                <a:gd name="T52" fmla="*/ 300 w 600"/>
                <a:gd name="T53" fmla="*/ 575 h 575"/>
                <a:gd name="T54" fmla="*/ 425 w 600"/>
                <a:gd name="T55" fmla="*/ 525 h 575"/>
                <a:gd name="T56" fmla="*/ 425 w 600"/>
                <a:gd name="T57" fmla="*/ 425 h 575"/>
                <a:gd name="T58" fmla="*/ 275 w 600"/>
                <a:gd name="T59" fmla="*/ 425 h 575"/>
                <a:gd name="T60" fmla="*/ 275 w 600"/>
                <a:gd name="T61" fmla="*/ 400 h 575"/>
                <a:gd name="T62" fmla="*/ 525 w 600"/>
                <a:gd name="T63" fmla="*/ 400 h 575"/>
                <a:gd name="T64" fmla="*/ 600 w 600"/>
                <a:gd name="T65" fmla="*/ 275 h 575"/>
                <a:gd name="T66" fmla="*/ 525 w 600"/>
                <a:gd name="T67" fmla="*/ 150 h 575"/>
                <a:gd name="T68" fmla="*/ 450 w 600"/>
                <a:gd name="T69" fmla="*/ 150 h 575"/>
                <a:gd name="T70" fmla="*/ 375 w 600"/>
                <a:gd name="T71" fmla="*/ 475 h 575"/>
                <a:gd name="T72" fmla="*/ 400 w 600"/>
                <a:gd name="T73" fmla="*/ 500 h 575"/>
                <a:gd name="T74" fmla="*/ 375 w 600"/>
                <a:gd name="T75" fmla="*/ 525 h 575"/>
                <a:gd name="T76" fmla="*/ 350 w 600"/>
                <a:gd name="T77" fmla="*/ 500 h 575"/>
                <a:gd name="T78" fmla="*/ 375 w 600"/>
                <a:gd name="T79" fmla="*/ 475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00" h="575">
                  <a:moveTo>
                    <a:pt x="300" y="0"/>
                  </a:moveTo>
                  <a:cubicBezTo>
                    <a:pt x="175" y="0"/>
                    <a:pt x="175" y="50"/>
                    <a:pt x="175" y="50"/>
                  </a:cubicBezTo>
                  <a:cubicBezTo>
                    <a:pt x="175" y="150"/>
                    <a:pt x="175" y="150"/>
                    <a:pt x="175" y="150"/>
                  </a:cubicBezTo>
                  <a:cubicBezTo>
                    <a:pt x="325" y="150"/>
                    <a:pt x="325" y="150"/>
                    <a:pt x="325" y="150"/>
                  </a:cubicBezTo>
                  <a:cubicBezTo>
                    <a:pt x="325" y="175"/>
                    <a:pt x="325" y="175"/>
                    <a:pt x="325" y="175"/>
                  </a:cubicBezTo>
                  <a:cubicBezTo>
                    <a:pt x="75" y="175"/>
                    <a:pt x="75" y="175"/>
                    <a:pt x="75" y="175"/>
                  </a:cubicBezTo>
                  <a:cubicBezTo>
                    <a:pt x="75" y="175"/>
                    <a:pt x="0" y="163"/>
                    <a:pt x="0" y="300"/>
                  </a:cubicBezTo>
                  <a:cubicBezTo>
                    <a:pt x="0" y="436"/>
                    <a:pt x="75" y="425"/>
                    <a:pt x="75" y="425"/>
                  </a:cubicBezTo>
                  <a:cubicBezTo>
                    <a:pt x="150" y="425"/>
                    <a:pt x="150" y="425"/>
                    <a:pt x="150" y="425"/>
                  </a:cubicBezTo>
                  <a:cubicBezTo>
                    <a:pt x="150" y="384"/>
                    <a:pt x="150" y="384"/>
                    <a:pt x="150" y="384"/>
                  </a:cubicBezTo>
                  <a:cubicBezTo>
                    <a:pt x="150" y="324"/>
                    <a:pt x="199" y="275"/>
                    <a:pt x="259" y="275"/>
                  </a:cubicBezTo>
                  <a:cubicBezTo>
                    <a:pt x="341" y="275"/>
                    <a:pt x="341" y="275"/>
                    <a:pt x="341" y="275"/>
                  </a:cubicBezTo>
                  <a:cubicBezTo>
                    <a:pt x="387" y="275"/>
                    <a:pt x="425" y="262"/>
                    <a:pt x="425" y="216"/>
                  </a:cubicBezTo>
                  <a:cubicBezTo>
                    <a:pt x="425" y="50"/>
                    <a:pt x="425" y="50"/>
                    <a:pt x="425" y="50"/>
                  </a:cubicBezTo>
                  <a:cubicBezTo>
                    <a:pt x="425" y="50"/>
                    <a:pt x="425" y="0"/>
                    <a:pt x="300" y="0"/>
                  </a:cubicBezTo>
                  <a:close/>
                  <a:moveTo>
                    <a:pt x="225" y="50"/>
                  </a:moveTo>
                  <a:cubicBezTo>
                    <a:pt x="239" y="50"/>
                    <a:pt x="250" y="61"/>
                    <a:pt x="250" y="75"/>
                  </a:cubicBezTo>
                  <a:cubicBezTo>
                    <a:pt x="250" y="89"/>
                    <a:pt x="239" y="100"/>
                    <a:pt x="225" y="100"/>
                  </a:cubicBezTo>
                  <a:cubicBezTo>
                    <a:pt x="211" y="100"/>
                    <a:pt x="200" y="89"/>
                    <a:pt x="200" y="75"/>
                  </a:cubicBezTo>
                  <a:cubicBezTo>
                    <a:pt x="200" y="61"/>
                    <a:pt x="211" y="50"/>
                    <a:pt x="225" y="50"/>
                  </a:cubicBezTo>
                  <a:close/>
                  <a:moveTo>
                    <a:pt x="450" y="150"/>
                  </a:moveTo>
                  <a:cubicBezTo>
                    <a:pt x="450" y="216"/>
                    <a:pt x="450" y="216"/>
                    <a:pt x="450" y="216"/>
                  </a:cubicBezTo>
                  <a:cubicBezTo>
                    <a:pt x="450" y="276"/>
                    <a:pt x="401" y="300"/>
                    <a:pt x="341" y="300"/>
                  </a:cubicBezTo>
                  <a:cubicBezTo>
                    <a:pt x="259" y="300"/>
                    <a:pt x="259" y="300"/>
                    <a:pt x="259" y="300"/>
                  </a:cubicBezTo>
                  <a:cubicBezTo>
                    <a:pt x="213" y="300"/>
                    <a:pt x="175" y="338"/>
                    <a:pt x="175" y="384"/>
                  </a:cubicBezTo>
                  <a:cubicBezTo>
                    <a:pt x="175" y="525"/>
                    <a:pt x="175" y="525"/>
                    <a:pt x="175" y="525"/>
                  </a:cubicBezTo>
                  <a:cubicBezTo>
                    <a:pt x="175" y="525"/>
                    <a:pt x="177" y="575"/>
                    <a:pt x="300" y="575"/>
                  </a:cubicBezTo>
                  <a:cubicBezTo>
                    <a:pt x="423" y="575"/>
                    <a:pt x="425" y="525"/>
                    <a:pt x="425" y="525"/>
                  </a:cubicBezTo>
                  <a:cubicBezTo>
                    <a:pt x="425" y="425"/>
                    <a:pt x="425" y="425"/>
                    <a:pt x="425" y="425"/>
                  </a:cubicBezTo>
                  <a:cubicBezTo>
                    <a:pt x="275" y="425"/>
                    <a:pt x="275" y="425"/>
                    <a:pt x="275" y="425"/>
                  </a:cubicBezTo>
                  <a:cubicBezTo>
                    <a:pt x="275" y="400"/>
                    <a:pt x="275" y="400"/>
                    <a:pt x="275" y="400"/>
                  </a:cubicBezTo>
                  <a:cubicBezTo>
                    <a:pt x="525" y="400"/>
                    <a:pt x="525" y="400"/>
                    <a:pt x="525" y="400"/>
                  </a:cubicBezTo>
                  <a:cubicBezTo>
                    <a:pt x="525" y="400"/>
                    <a:pt x="600" y="413"/>
                    <a:pt x="600" y="275"/>
                  </a:cubicBezTo>
                  <a:cubicBezTo>
                    <a:pt x="600" y="137"/>
                    <a:pt x="525" y="150"/>
                    <a:pt x="525" y="150"/>
                  </a:cubicBezTo>
                  <a:lnTo>
                    <a:pt x="450" y="150"/>
                  </a:lnTo>
                  <a:close/>
                  <a:moveTo>
                    <a:pt x="375" y="475"/>
                  </a:moveTo>
                  <a:cubicBezTo>
                    <a:pt x="389" y="475"/>
                    <a:pt x="400" y="486"/>
                    <a:pt x="400" y="500"/>
                  </a:cubicBezTo>
                  <a:cubicBezTo>
                    <a:pt x="400" y="514"/>
                    <a:pt x="389" y="525"/>
                    <a:pt x="375" y="525"/>
                  </a:cubicBezTo>
                  <a:cubicBezTo>
                    <a:pt x="361" y="525"/>
                    <a:pt x="350" y="514"/>
                    <a:pt x="350" y="500"/>
                  </a:cubicBezTo>
                  <a:cubicBezTo>
                    <a:pt x="350" y="486"/>
                    <a:pt x="361" y="475"/>
                    <a:pt x="375" y="4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94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/>
          <p:cNvCxnSpPr/>
          <p:nvPr userDrawn="1"/>
        </p:nvCxnSpPr>
        <p:spPr>
          <a:xfrm>
            <a:off x="0" y="702856"/>
            <a:ext cx="12192000" cy="0"/>
          </a:xfrm>
          <a:prstGeom prst="line">
            <a:avLst/>
          </a:prstGeom>
          <a:ln w="38100">
            <a:solidFill>
              <a:schemeClr val="accent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 userDrawn="1"/>
        </p:nvCxnSpPr>
        <p:spPr>
          <a:xfrm>
            <a:off x="0" y="774864"/>
            <a:ext cx="12192000" cy="0"/>
          </a:xfrm>
          <a:prstGeom prst="line">
            <a:avLst/>
          </a:prstGeom>
          <a:ln w="38100">
            <a:solidFill>
              <a:schemeClr val="accent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 descr="文本&#10;&#10;描述已自动生成"/>
          <p:cNvPicPr>
            <a:picLocks noChangeAspect="1"/>
          </p:cNvPicPr>
          <p:nvPr userDrawn="1"/>
        </p:nvPicPr>
        <p:blipFill>
          <a:blip r:embed="rId3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6872" y="-77489"/>
            <a:ext cx="2580885" cy="973017"/>
          </a:xfrm>
          <a:prstGeom prst="rect">
            <a:avLst/>
          </a:prstGeom>
        </p:spPr>
      </p:pic>
      <p:grpSp>
        <p:nvGrpSpPr>
          <p:cNvPr id="25" name="Group 4"/>
          <p:cNvGrpSpPr>
            <a:grpSpLocks noChangeAspect="1"/>
          </p:cNvGrpSpPr>
          <p:nvPr userDrawn="1"/>
        </p:nvGrpSpPr>
        <p:grpSpPr bwMode="auto">
          <a:xfrm>
            <a:off x="458101" y="125771"/>
            <a:ext cx="525306" cy="504000"/>
            <a:chOff x="3125" y="1474"/>
            <a:chExt cx="1430" cy="1372"/>
          </a:xfrm>
        </p:grpSpPr>
        <p:sp>
          <p:nvSpPr>
            <p:cNvPr id="26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3125" y="1474"/>
              <a:ext cx="1430" cy="13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7" name="Freeform 5"/>
            <p:cNvSpPr>
              <a:spLocks noEditPoints="1"/>
            </p:cNvSpPr>
            <p:nvPr userDrawn="1"/>
          </p:nvSpPr>
          <p:spPr bwMode="auto">
            <a:xfrm>
              <a:off x="3127" y="1474"/>
              <a:ext cx="1430" cy="1370"/>
            </a:xfrm>
            <a:custGeom>
              <a:avLst/>
              <a:gdLst>
                <a:gd name="T0" fmla="*/ 300 w 600"/>
                <a:gd name="T1" fmla="*/ 0 h 575"/>
                <a:gd name="T2" fmla="*/ 175 w 600"/>
                <a:gd name="T3" fmla="*/ 50 h 575"/>
                <a:gd name="T4" fmla="*/ 175 w 600"/>
                <a:gd name="T5" fmla="*/ 150 h 575"/>
                <a:gd name="T6" fmla="*/ 325 w 600"/>
                <a:gd name="T7" fmla="*/ 150 h 575"/>
                <a:gd name="T8" fmla="*/ 325 w 600"/>
                <a:gd name="T9" fmla="*/ 175 h 575"/>
                <a:gd name="T10" fmla="*/ 75 w 600"/>
                <a:gd name="T11" fmla="*/ 175 h 575"/>
                <a:gd name="T12" fmla="*/ 0 w 600"/>
                <a:gd name="T13" fmla="*/ 300 h 575"/>
                <a:gd name="T14" fmla="*/ 75 w 600"/>
                <a:gd name="T15" fmla="*/ 425 h 575"/>
                <a:gd name="T16" fmla="*/ 150 w 600"/>
                <a:gd name="T17" fmla="*/ 425 h 575"/>
                <a:gd name="T18" fmla="*/ 150 w 600"/>
                <a:gd name="T19" fmla="*/ 384 h 575"/>
                <a:gd name="T20" fmla="*/ 259 w 600"/>
                <a:gd name="T21" fmla="*/ 275 h 575"/>
                <a:gd name="T22" fmla="*/ 341 w 600"/>
                <a:gd name="T23" fmla="*/ 275 h 575"/>
                <a:gd name="T24" fmla="*/ 425 w 600"/>
                <a:gd name="T25" fmla="*/ 216 h 575"/>
                <a:gd name="T26" fmla="*/ 425 w 600"/>
                <a:gd name="T27" fmla="*/ 50 h 575"/>
                <a:gd name="T28" fmla="*/ 300 w 600"/>
                <a:gd name="T29" fmla="*/ 0 h 575"/>
                <a:gd name="T30" fmla="*/ 225 w 600"/>
                <a:gd name="T31" fmla="*/ 50 h 575"/>
                <a:gd name="T32" fmla="*/ 250 w 600"/>
                <a:gd name="T33" fmla="*/ 75 h 575"/>
                <a:gd name="T34" fmla="*/ 225 w 600"/>
                <a:gd name="T35" fmla="*/ 100 h 575"/>
                <a:gd name="T36" fmla="*/ 200 w 600"/>
                <a:gd name="T37" fmla="*/ 75 h 575"/>
                <a:gd name="T38" fmla="*/ 225 w 600"/>
                <a:gd name="T39" fmla="*/ 50 h 575"/>
                <a:gd name="T40" fmla="*/ 450 w 600"/>
                <a:gd name="T41" fmla="*/ 150 h 575"/>
                <a:gd name="T42" fmla="*/ 450 w 600"/>
                <a:gd name="T43" fmla="*/ 216 h 575"/>
                <a:gd name="T44" fmla="*/ 341 w 600"/>
                <a:gd name="T45" fmla="*/ 300 h 575"/>
                <a:gd name="T46" fmla="*/ 259 w 600"/>
                <a:gd name="T47" fmla="*/ 300 h 575"/>
                <a:gd name="T48" fmla="*/ 175 w 600"/>
                <a:gd name="T49" fmla="*/ 384 h 575"/>
                <a:gd name="T50" fmla="*/ 175 w 600"/>
                <a:gd name="T51" fmla="*/ 525 h 575"/>
                <a:gd name="T52" fmla="*/ 300 w 600"/>
                <a:gd name="T53" fmla="*/ 575 h 575"/>
                <a:gd name="T54" fmla="*/ 425 w 600"/>
                <a:gd name="T55" fmla="*/ 525 h 575"/>
                <a:gd name="T56" fmla="*/ 425 w 600"/>
                <a:gd name="T57" fmla="*/ 425 h 575"/>
                <a:gd name="T58" fmla="*/ 275 w 600"/>
                <a:gd name="T59" fmla="*/ 425 h 575"/>
                <a:gd name="T60" fmla="*/ 275 w 600"/>
                <a:gd name="T61" fmla="*/ 400 h 575"/>
                <a:gd name="T62" fmla="*/ 525 w 600"/>
                <a:gd name="T63" fmla="*/ 400 h 575"/>
                <a:gd name="T64" fmla="*/ 600 w 600"/>
                <a:gd name="T65" fmla="*/ 275 h 575"/>
                <a:gd name="T66" fmla="*/ 525 w 600"/>
                <a:gd name="T67" fmla="*/ 150 h 575"/>
                <a:gd name="T68" fmla="*/ 450 w 600"/>
                <a:gd name="T69" fmla="*/ 150 h 575"/>
                <a:gd name="T70" fmla="*/ 375 w 600"/>
                <a:gd name="T71" fmla="*/ 475 h 575"/>
                <a:gd name="T72" fmla="*/ 400 w 600"/>
                <a:gd name="T73" fmla="*/ 500 h 575"/>
                <a:gd name="T74" fmla="*/ 375 w 600"/>
                <a:gd name="T75" fmla="*/ 525 h 575"/>
                <a:gd name="T76" fmla="*/ 350 w 600"/>
                <a:gd name="T77" fmla="*/ 500 h 575"/>
                <a:gd name="T78" fmla="*/ 375 w 600"/>
                <a:gd name="T79" fmla="*/ 475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00" h="575">
                  <a:moveTo>
                    <a:pt x="300" y="0"/>
                  </a:moveTo>
                  <a:cubicBezTo>
                    <a:pt x="175" y="0"/>
                    <a:pt x="175" y="50"/>
                    <a:pt x="175" y="50"/>
                  </a:cubicBezTo>
                  <a:cubicBezTo>
                    <a:pt x="175" y="150"/>
                    <a:pt x="175" y="150"/>
                    <a:pt x="175" y="150"/>
                  </a:cubicBezTo>
                  <a:cubicBezTo>
                    <a:pt x="325" y="150"/>
                    <a:pt x="325" y="150"/>
                    <a:pt x="325" y="150"/>
                  </a:cubicBezTo>
                  <a:cubicBezTo>
                    <a:pt x="325" y="175"/>
                    <a:pt x="325" y="175"/>
                    <a:pt x="325" y="175"/>
                  </a:cubicBezTo>
                  <a:cubicBezTo>
                    <a:pt x="75" y="175"/>
                    <a:pt x="75" y="175"/>
                    <a:pt x="75" y="175"/>
                  </a:cubicBezTo>
                  <a:cubicBezTo>
                    <a:pt x="75" y="175"/>
                    <a:pt x="0" y="163"/>
                    <a:pt x="0" y="300"/>
                  </a:cubicBezTo>
                  <a:cubicBezTo>
                    <a:pt x="0" y="436"/>
                    <a:pt x="75" y="425"/>
                    <a:pt x="75" y="425"/>
                  </a:cubicBezTo>
                  <a:cubicBezTo>
                    <a:pt x="150" y="425"/>
                    <a:pt x="150" y="425"/>
                    <a:pt x="150" y="425"/>
                  </a:cubicBezTo>
                  <a:cubicBezTo>
                    <a:pt x="150" y="384"/>
                    <a:pt x="150" y="384"/>
                    <a:pt x="150" y="384"/>
                  </a:cubicBezTo>
                  <a:cubicBezTo>
                    <a:pt x="150" y="324"/>
                    <a:pt x="199" y="275"/>
                    <a:pt x="259" y="275"/>
                  </a:cubicBezTo>
                  <a:cubicBezTo>
                    <a:pt x="341" y="275"/>
                    <a:pt x="341" y="275"/>
                    <a:pt x="341" y="275"/>
                  </a:cubicBezTo>
                  <a:cubicBezTo>
                    <a:pt x="387" y="275"/>
                    <a:pt x="425" y="262"/>
                    <a:pt x="425" y="216"/>
                  </a:cubicBezTo>
                  <a:cubicBezTo>
                    <a:pt x="425" y="50"/>
                    <a:pt x="425" y="50"/>
                    <a:pt x="425" y="50"/>
                  </a:cubicBezTo>
                  <a:cubicBezTo>
                    <a:pt x="425" y="50"/>
                    <a:pt x="425" y="0"/>
                    <a:pt x="300" y="0"/>
                  </a:cubicBezTo>
                  <a:close/>
                  <a:moveTo>
                    <a:pt x="225" y="50"/>
                  </a:moveTo>
                  <a:cubicBezTo>
                    <a:pt x="239" y="50"/>
                    <a:pt x="250" y="61"/>
                    <a:pt x="250" y="75"/>
                  </a:cubicBezTo>
                  <a:cubicBezTo>
                    <a:pt x="250" y="89"/>
                    <a:pt x="239" y="100"/>
                    <a:pt x="225" y="100"/>
                  </a:cubicBezTo>
                  <a:cubicBezTo>
                    <a:pt x="211" y="100"/>
                    <a:pt x="200" y="89"/>
                    <a:pt x="200" y="75"/>
                  </a:cubicBezTo>
                  <a:cubicBezTo>
                    <a:pt x="200" y="61"/>
                    <a:pt x="211" y="50"/>
                    <a:pt x="225" y="50"/>
                  </a:cubicBezTo>
                  <a:close/>
                  <a:moveTo>
                    <a:pt x="450" y="150"/>
                  </a:moveTo>
                  <a:cubicBezTo>
                    <a:pt x="450" y="216"/>
                    <a:pt x="450" y="216"/>
                    <a:pt x="450" y="216"/>
                  </a:cubicBezTo>
                  <a:cubicBezTo>
                    <a:pt x="450" y="276"/>
                    <a:pt x="401" y="300"/>
                    <a:pt x="341" y="300"/>
                  </a:cubicBezTo>
                  <a:cubicBezTo>
                    <a:pt x="259" y="300"/>
                    <a:pt x="259" y="300"/>
                    <a:pt x="259" y="300"/>
                  </a:cubicBezTo>
                  <a:cubicBezTo>
                    <a:pt x="213" y="300"/>
                    <a:pt x="175" y="338"/>
                    <a:pt x="175" y="384"/>
                  </a:cubicBezTo>
                  <a:cubicBezTo>
                    <a:pt x="175" y="525"/>
                    <a:pt x="175" y="525"/>
                    <a:pt x="175" y="525"/>
                  </a:cubicBezTo>
                  <a:cubicBezTo>
                    <a:pt x="175" y="525"/>
                    <a:pt x="177" y="575"/>
                    <a:pt x="300" y="575"/>
                  </a:cubicBezTo>
                  <a:cubicBezTo>
                    <a:pt x="423" y="575"/>
                    <a:pt x="425" y="525"/>
                    <a:pt x="425" y="525"/>
                  </a:cubicBezTo>
                  <a:cubicBezTo>
                    <a:pt x="425" y="425"/>
                    <a:pt x="425" y="425"/>
                    <a:pt x="425" y="425"/>
                  </a:cubicBezTo>
                  <a:cubicBezTo>
                    <a:pt x="275" y="425"/>
                    <a:pt x="275" y="425"/>
                    <a:pt x="275" y="425"/>
                  </a:cubicBezTo>
                  <a:cubicBezTo>
                    <a:pt x="275" y="400"/>
                    <a:pt x="275" y="400"/>
                    <a:pt x="275" y="400"/>
                  </a:cubicBezTo>
                  <a:cubicBezTo>
                    <a:pt x="525" y="400"/>
                    <a:pt x="525" y="400"/>
                    <a:pt x="525" y="400"/>
                  </a:cubicBezTo>
                  <a:cubicBezTo>
                    <a:pt x="525" y="400"/>
                    <a:pt x="600" y="413"/>
                    <a:pt x="600" y="275"/>
                  </a:cubicBezTo>
                  <a:cubicBezTo>
                    <a:pt x="600" y="137"/>
                    <a:pt x="525" y="150"/>
                    <a:pt x="525" y="150"/>
                  </a:cubicBezTo>
                  <a:lnTo>
                    <a:pt x="450" y="150"/>
                  </a:lnTo>
                  <a:close/>
                  <a:moveTo>
                    <a:pt x="375" y="475"/>
                  </a:moveTo>
                  <a:cubicBezTo>
                    <a:pt x="389" y="475"/>
                    <a:pt x="400" y="486"/>
                    <a:pt x="400" y="500"/>
                  </a:cubicBezTo>
                  <a:cubicBezTo>
                    <a:pt x="400" y="514"/>
                    <a:pt x="389" y="525"/>
                    <a:pt x="375" y="525"/>
                  </a:cubicBezTo>
                  <a:cubicBezTo>
                    <a:pt x="361" y="525"/>
                    <a:pt x="350" y="514"/>
                    <a:pt x="350" y="500"/>
                  </a:cubicBezTo>
                  <a:cubicBezTo>
                    <a:pt x="350" y="486"/>
                    <a:pt x="361" y="475"/>
                    <a:pt x="375" y="4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06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/>
          <p:cNvCxnSpPr/>
          <p:nvPr userDrawn="1"/>
        </p:nvCxnSpPr>
        <p:spPr>
          <a:xfrm>
            <a:off x="0" y="702856"/>
            <a:ext cx="12192000" cy="0"/>
          </a:xfrm>
          <a:prstGeom prst="line">
            <a:avLst/>
          </a:prstGeom>
          <a:ln w="38100">
            <a:solidFill>
              <a:schemeClr val="accent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 userDrawn="1"/>
        </p:nvCxnSpPr>
        <p:spPr>
          <a:xfrm>
            <a:off x="0" y="774864"/>
            <a:ext cx="12192000" cy="0"/>
          </a:xfrm>
          <a:prstGeom prst="line">
            <a:avLst/>
          </a:prstGeom>
          <a:ln w="38100">
            <a:solidFill>
              <a:schemeClr val="accent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 descr="文本&#10;&#10;描述已自动生成"/>
          <p:cNvPicPr>
            <a:picLocks noChangeAspect="1"/>
          </p:cNvPicPr>
          <p:nvPr userDrawn="1"/>
        </p:nvPicPr>
        <p:blipFill>
          <a:blip r:embed="rId3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6872" y="-77489"/>
            <a:ext cx="2580885" cy="973017"/>
          </a:xfrm>
          <a:prstGeom prst="rect">
            <a:avLst/>
          </a:prstGeom>
        </p:spPr>
      </p:pic>
      <p:grpSp>
        <p:nvGrpSpPr>
          <p:cNvPr id="25" name="Group 4"/>
          <p:cNvGrpSpPr>
            <a:grpSpLocks noChangeAspect="1"/>
          </p:cNvGrpSpPr>
          <p:nvPr userDrawn="1"/>
        </p:nvGrpSpPr>
        <p:grpSpPr bwMode="auto">
          <a:xfrm>
            <a:off x="458101" y="125771"/>
            <a:ext cx="525306" cy="504000"/>
            <a:chOff x="3125" y="1474"/>
            <a:chExt cx="1430" cy="1372"/>
          </a:xfrm>
        </p:grpSpPr>
        <p:sp>
          <p:nvSpPr>
            <p:cNvPr id="26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3125" y="1474"/>
              <a:ext cx="1430" cy="13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7" name="Freeform 5"/>
            <p:cNvSpPr>
              <a:spLocks noEditPoints="1"/>
            </p:cNvSpPr>
            <p:nvPr userDrawn="1"/>
          </p:nvSpPr>
          <p:spPr bwMode="auto">
            <a:xfrm>
              <a:off x="3127" y="1474"/>
              <a:ext cx="1430" cy="1370"/>
            </a:xfrm>
            <a:custGeom>
              <a:avLst/>
              <a:gdLst>
                <a:gd name="T0" fmla="*/ 300 w 600"/>
                <a:gd name="T1" fmla="*/ 0 h 575"/>
                <a:gd name="T2" fmla="*/ 175 w 600"/>
                <a:gd name="T3" fmla="*/ 50 h 575"/>
                <a:gd name="T4" fmla="*/ 175 w 600"/>
                <a:gd name="T5" fmla="*/ 150 h 575"/>
                <a:gd name="T6" fmla="*/ 325 w 600"/>
                <a:gd name="T7" fmla="*/ 150 h 575"/>
                <a:gd name="T8" fmla="*/ 325 w 600"/>
                <a:gd name="T9" fmla="*/ 175 h 575"/>
                <a:gd name="T10" fmla="*/ 75 w 600"/>
                <a:gd name="T11" fmla="*/ 175 h 575"/>
                <a:gd name="T12" fmla="*/ 0 w 600"/>
                <a:gd name="T13" fmla="*/ 300 h 575"/>
                <a:gd name="T14" fmla="*/ 75 w 600"/>
                <a:gd name="T15" fmla="*/ 425 h 575"/>
                <a:gd name="T16" fmla="*/ 150 w 600"/>
                <a:gd name="T17" fmla="*/ 425 h 575"/>
                <a:gd name="T18" fmla="*/ 150 w 600"/>
                <a:gd name="T19" fmla="*/ 384 h 575"/>
                <a:gd name="T20" fmla="*/ 259 w 600"/>
                <a:gd name="T21" fmla="*/ 275 h 575"/>
                <a:gd name="T22" fmla="*/ 341 w 600"/>
                <a:gd name="T23" fmla="*/ 275 h 575"/>
                <a:gd name="T24" fmla="*/ 425 w 600"/>
                <a:gd name="T25" fmla="*/ 216 h 575"/>
                <a:gd name="T26" fmla="*/ 425 w 600"/>
                <a:gd name="T27" fmla="*/ 50 h 575"/>
                <a:gd name="T28" fmla="*/ 300 w 600"/>
                <a:gd name="T29" fmla="*/ 0 h 575"/>
                <a:gd name="T30" fmla="*/ 225 w 600"/>
                <a:gd name="T31" fmla="*/ 50 h 575"/>
                <a:gd name="T32" fmla="*/ 250 w 600"/>
                <a:gd name="T33" fmla="*/ 75 h 575"/>
                <a:gd name="T34" fmla="*/ 225 w 600"/>
                <a:gd name="T35" fmla="*/ 100 h 575"/>
                <a:gd name="T36" fmla="*/ 200 w 600"/>
                <a:gd name="T37" fmla="*/ 75 h 575"/>
                <a:gd name="T38" fmla="*/ 225 w 600"/>
                <a:gd name="T39" fmla="*/ 50 h 575"/>
                <a:gd name="T40" fmla="*/ 450 w 600"/>
                <a:gd name="T41" fmla="*/ 150 h 575"/>
                <a:gd name="T42" fmla="*/ 450 w 600"/>
                <a:gd name="T43" fmla="*/ 216 h 575"/>
                <a:gd name="T44" fmla="*/ 341 w 600"/>
                <a:gd name="T45" fmla="*/ 300 h 575"/>
                <a:gd name="T46" fmla="*/ 259 w 600"/>
                <a:gd name="T47" fmla="*/ 300 h 575"/>
                <a:gd name="T48" fmla="*/ 175 w 600"/>
                <a:gd name="T49" fmla="*/ 384 h 575"/>
                <a:gd name="T50" fmla="*/ 175 w 600"/>
                <a:gd name="T51" fmla="*/ 525 h 575"/>
                <a:gd name="T52" fmla="*/ 300 w 600"/>
                <a:gd name="T53" fmla="*/ 575 h 575"/>
                <a:gd name="T54" fmla="*/ 425 w 600"/>
                <a:gd name="T55" fmla="*/ 525 h 575"/>
                <a:gd name="T56" fmla="*/ 425 w 600"/>
                <a:gd name="T57" fmla="*/ 425 h 575"/>
                <a:gd name="T58" fmla="*/ 275 w 600"/>
                <a:gd name="T59" fmla="*/ 425 h 575"/>
                <a:gd name="T60" fmla="*/ 275 w 600"/>
                <a:gd name="T61" fmla="*/ 400 h 575"/>
                <a:gd name="T62" fmla="*/ 525 w 600"/>
                <a:gd name="T63" fmla="*/ 400 h 575"/>
                <a:gd name="T64" fmla="*/ 600 w 600"/>
                <a:gd name="T65" fmla="*/ 275 h 575"/>
                <a:gd name="T66" fmla="*/ 525 w 600"/>
                <a:gd name="T67" fmla="*/ 150 h 575"/>
                <a:gd name="T68" fmla="*/ 450 w 600"/>
                <a:gd name="T69" fmla="*/ 150 h 575"/>
                <a:gd name="T70" fmla="*/ 375 w 600"/>
                <a:gd name="T71" fmla="*/ 475 h 575"/>
                <a:gd name="T72" fmla="*/ 400 w 600"/>
                <a:gd name="T73" fmla="*/ 500 h 575"/>
                <a:gd name="T74" fmla="*/ 375 w 600"/>
                <a:gd name="T75" fmla="*/ 525 h 575"/>
                <a:gd name="T76" fmla="*/ 350 w 600"/>
                <a:gd name="T77" fmla="*/ 500 h 575"/>
                <a:gd name="T78" fmla="*/ 375 w 600"/>
                <a:gd name="T79" fmla="*/ 475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00" h="575">
                  <a:moveTo>
                    <a:pt x="300" y="0"/>
                  </a:moveTo>
                  <a:cubicBezTo>
                    <a:pt x="175" y="0"/>
                    <a:pt x="175" y="50"/>
                    <a:pt x="175" y="50"/>
                  </a:cubicBezTo>
                  <a:cubicBezTo>
                    <a:pt x="175" y="150"/>
                    <a:pt x="175" y="150"/>
                    <a:pt x="175" y="150"/>
                  </a:cubicBezTo>
                  <a:cubicBezTo>
                    <a:pt x="325" y="150"/>
                    <a:pt x="325" y="150"/>
                    <a:pt x="325" y="150"/>
                  </a:cubicBezTo>
                  <a:cubicBezTo>
                    <a:pt x="325" y="175"/>
                    <a:pt x="325" y="175"/>
                    <a:pt x="325" y="175"/>
                  </a:cubicBezTo>
                  <a:cubicBezTo>
                    <a:pt x="75" y="175"/>
                    <a:pt x="75" y="175"/>
                    <a:pt x="75" y="175"/>
                  </a:cubicBezTo>
                  <a:cubicBezTo>
                    <a:pt x="75" y="175"/>
                    <a:pt x="0" y="163"/>
                    <a:pt x="0" y="300"/>
                  </a:cubicBezTo>
                  <a:cubicBezTo>
                    <a:pt x="0" y="436"/>
                    <a:pt x="75" y="425"/>
                    <a:pt x="75" y="425"/>
                  </a:cubicBezTo>
                  <a:cubicBezTo>
                    <a:pt x="150" y="425"/>
                    <a:pt x="150" y="425"/>
                    <a:pt x="150" y="425"/>
                  </a:cubicBezTo>
                  <a:cubicBezTo>
                    <a:pt x="150" y="384"/>
                    <a:pt x="150" y="384"/>
                    <a:pt x="150" y="384"/>
                  </a:cubicBezTo>
                  <a:cubicBezTo>
                    <a:pt x="150" y="324"/>
                    <a:pt x="199" y="275"/>
                    <a:pt x="259" y="275"/>
                  </a:cubicBezTo>
                  <a:cubicBezTo>
                    <a:pt x="341" y="275"/>
                    <a:pt x="341" y="275"/>
                    <a:pt x="341" y="275"/>
                  </a:cubicBezTo>
                  <a:cubicBezTo>
                    <a:pt x="387" y="275"/>
                    <a:pt x="425" y="262"/>
                    <a:pt x="425" y="216"/>
                  </a:cubicBezTo>
                  <a:cubicBezTo>
                    <a:pt x="425" y="50"/>
                    <a:pt x="425" y="50"/>
                    <a:pt x="425" y="50"/>
                  </a:cubicBezTo>
                  <a:cubicBezTo>
                    <a:pt x="425" y="50"/>
                    <a:pt x="425" y="0"/>
                    <a:pt x="300" y="0"/>
                  </a:cubicBezTo>
                  <a:close/>
                  <a:moveTo>
                    <a:pt x="225" y="50"/>
                  </a:moveTo>
                  <a:cubicBezTo>
                    <a:pt x="239" y="50"/>
                    <a:pt x="250" y="61"/>
                    <a:pt x="250" y="75"/>
                  </a:cubicBezTo>
                  <a:cubicBezTo>
                    <a:pt x="250" y="89"/>
                    <a:pt x="239" y="100"/>
                    <a:pt x="225" y="100"/>
                  </a:cubicBezTo>
                  <a:cubicBezTo>
                    <a:pt x="211" y="100"/>
                    <a:pt x="200" y="89"/>
                    <a:pt x="200" y="75"/>
                  </a:cubicBezTo>
                  <a:cubicBezTo>
                    <a:pt x="200" y="61"/>
                    <a:pt x="211" y="50"/>
                    <a:pt x="225" y="50"/>
                  </a:cubicBezTo>
                  <a:close/>
                  <a:moveTo>
                    <a:pt x="450" y="150"/>
                  </a:moveTo>
                  <a:cubicBezTo>
                    <a:pt x="450" y="216"/>
                    <a:pt x="450" y="216"/>
                    <a:pt x="450" y="216"/>
                  </a:cubicBezTo>
                  <a:cubicBezTo>
                    <a:pt x="450" y="276"/>
                    <a:pt x="401" y="300"/>
                    <a:pt x="341" y="300"/>
                  </a:cubicBezTo>
                  <a:cubicBezTo>
                    <a:pt x="259" y="300"/>
                    <a:pt x="259" y="300"/>
                    <a:pt x="259" y="300"/>
                  </a:cubicBezTo>
                  <a:cubicBezTo>
                    <a:pt x="213" y="300"/>
                    <a:pt x="175" y="338"/>
                    <a:pt x="175" y="384"/>
                  </a:cubicBezTo>
                  <a:cubicBezTo>
                    <a:pt x="175" y="525"/>
                    <a:pt x="175" y="525"/>
                    <a:pt x="175" y="525"/>
                  </a:cubicBezTo>
                  <a:cubicBezTo>
                    <a:pt x="175" y="525"/>
                    <a:pt x="177" y="575"/>
                    <a:pt x="300" y="575"/>
                  </a:cubicBezTo>
                  <a:cubicBezTo>
                    <a:pt x="423" y="575"/>
                    <a:pt x="425" y="525"/>
                    <a:pt x="425" y="525"/>
                  </a:cubicBezTo>
                  <a:cubicBezTo>
                    <a:pt x="425" y="425"/>
                    <a:pt x="425" y="425"/>
                    <a:pt x="425" y="425"/>
                  </a:cubicBezTo>
                  <a:cubicBezTo>
                    <a:pt x="275" y="425"/>
                    <a:pt x="275" y="425"/>
                    <a:pt x="275" y="425"/>
                  </a:cubicBezTo>
                  <a:cubicBezTo>
                    <a:pt x="275" y="400"/>
                    <a:pt x="275" y="400"/>
                    <a:pt x="275" y="400"/>
                  </a:cubicBezTo>
                  <a:cubicBezTo>
                    <a:pt x="525" y="400"/>
                    <a:pt x="525" y="400"/>
                    <a:pt x="525" y="400"/>
                  </a:cubicBezTo>
                  <a:cubicBezTo>
                    <a:pt x="525" y="400"/>
                    <a:pt x="600" y="413"/>
                    <a:pt x="600" y="275"/>
                  </a:cubicBezTo>
                  <a:cubicBezTo>
                    <a:pt x="600" y="137"/>
                    <a:pt x="525" y="150"/>
                    <a:pt x="525" y="150"/>
                  </a:cubicBezTo>
                  <a:lnTo>
                    <a:pt x="450" y="150"/>
                  </a:lnTo>
                  <a:close/>
                  <a:moveTo>
                    <a:pt x="375" y="475"/>
                  </a:moveTo>
                  <a:cubicBezTo>
                    <a:pt x="389" y="475"/>
                    <a:pt x="400" y="486"/>
                    <a:pt x="400" y="500"/>
                  </a:cubicBezTo>
                  <a:cubicBezTo>
                    <a:pt x="400" y="514"/>
                    <a:pt x="389" y="525"/>
                    <a:pt x="375" y="525"/>
                  </a:cubicBezTo>
                  <a:cubicBezTo>
                    <a:pt x="361" y="525"/>
                    <a:pt x="350" y="514"/>
                    <a:pt x="350" y="500"/>
                  </a:cubicBezTo>
                  <a:cubicBezTo>
                    <a:pt x="350" y="486"/>
                    <a:pt x="361" y="475"/>
                    <a:pt x="375" y="4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18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/>
          <p:cNvCxnSpPr/>
          <p:nvPr userDrawn="1"/>
        </p:nvCxnSpPr>
        <p:spPr>
          <a:xfrm>
            <a:off x="0" y="702856"/>
            <a:ext cx="12192000" cy="0"/>
          </a:xfrm>
          <a:prstGeom prst="line">
            <a:avLst/>
          </a:prstGeom>
          <a:ln w="38100">
            <a:solidFill>
              <a:schemeClr val="accent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 userDrawn="1"/>
        </p:nvCxnSpPr>
        <p:spPr>
          <a:xfrm>
            <a:off x="0" y="774864"/>
            <a:ext cx="12192000" cy="0"/>
          </a:xfrm>
          <a:prstGeom prst="line">
            <a:avLst/>
          </a:prstGeom>
          <a:ln w="38100">
            <a:solidFill>
              <a:schemeClr val="accent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 descr="文本&#10;&#10;描述已自动生成"/>
          <p:cNvPicPr>
            <a:picLocks noChangeAspect="1"/>
          </p:cNvPicPr>
          <p:nvPr userDrawn="1"/>
        </p:nvPicPr>
        <p:blipFill>
          <a:blip r:embed="rId3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6872" y="-77489"/>
            <a:ext cx="2580885" cy="973017"/>
          </a:xfrm>
          <a:prstGeom prst="rect">
            <a:avLst/>
          </a:prstGeom>
        </p:spPr>
      </p:pic>
      <p:grpSp>
        <p:nvGrpSpPr>
          <p:cNvPr id="25" name="Group 4"/>
          <p:cNvGrpSpPr>
            <a:grpSpLocks noChangeAspect="1"/>
          </p:cNvGrpSpPr>
          <p:nvPr userDrawn="1"/>
        </p:nvGrpSpPr>
        <p:grpSpPr bwMode="auto">
          <a:xfrm>
            <a:off x="458101" y="125771"/>
            <a:ext cx="525306" cy="504000"/>
            <a:chOff x="3125" y="1474"/>
            <a:chExt cx="1430" cy="1372"/>
          </a:xfrm>
        </p:grpSpPr>
        <p:sp>
          <p:nvSpPr>
            <p:cNvPr id="26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3125" y="1474"/>
              <a:ext cx="1430" cy="13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7" name="Freeform 5"/>
            <p:cNvSpPr>
              <a:spLocks noEditPoints="1"/>
            </p:cNvSpPr>
            <p:nvPr userDrawn="1"/>
          </p:nvSpPr>
          <p:spPr bwMode="auto">
            <a:xfrm>
              <a:off x="3127" y="1474"/>
              <a:ext cx="1430" cy="1370"/>
            </a:xfrm>
            <a:custGeom>
              <a:avLst/>
              <a:gdLst>
                <a:gd name="T0" fmla="*/ 300 w 600"/>
                <a:gd name="T1" fmla="*/ 0 h 575"/>
                <a:gd name="T2" fmla="*/ 175 w 600"/>
                <a:gd name="T3" fmla="*/ 50 h 575"/>
                <a:gd name="T4" fmla="*/ 175 w 600"/>
                <a:gd name="T5" fmla="*/ 150 h 575"/>
                <a:gd name="T6" fmla="*/ 325 w 600"/>
                <a:gd name="T7" fmla="*/ 150 h 575"/>
                <a:gd name="T8" fmla="*/ 325 w 600"/>
                <a:gd name="T9" fmla="*/ 175 h 575"/>
                <a:gd name="T10" fmla="*/ 75 w 600"/>
                <a:gd name="T11" fmla="*/ 175 h 575"/>
                <a:gd name="T12" fmla="*/ 0 w 600"/>
                <a:gd name="T13" fmla="*/ 300 h 575"/>
                <a:gd name="T14" fmla="*/ 75 w 600"/>
                <a:gd name="T15" fmla="*/ 425 h 575"/>
                <a:gd name="T16" fmla="*/ 150 w 600"/>
                <a:gd name="T17" fmla="*/ 425 h 575"/>
                <a:gd name="T18" fmla="*/ 150 w 600"/>
                <a:gd name="T19" fmla="*/ 384 h 575"/>
                <a:gd name="T20" fmla="*/ 259 w 600"/>
                <a:gd name="T21" fmla="*/ 275 h 575"/>
                <a:gd name="T22" fmla="*/ 341 w 600"/>
                <a:gd name="T23" fmla="*/ 275 h 575"/>
                <a:gd name="T24" fmla="*/ 425 w 600"/>
                <a:gd name="T25" fmla="*/ 216 h 575"/>
                <a:gd name="T26" fmla="*/ 425 w 600"/>
                <a:gd name="T27" fmla="*/ 50 h 575"/>
                <a:gd name="T28" fmla="*/ 300 w 600"/>
                <a:gd name="T29" fmla="*/ 0 h 575"/>
                <a:gd name="T30" fmla="*/ 225 w 600"/>
                <a:gd name="T31" fmla="*/ 50 h 575"/>
                <a:gd name="T32" fmla="*/ 250 w 600"/>
                <a:gd name="T33" fmla="*/ 75 h 575"/>
                <a:gd name="T34" fmla="*/ 225 w 600"/>
                <a:gd name="T35" fmla="*/ 100 h 575"/>
                <a:gd name="T36" fmla="*/ 200 w 600"/>
                <a:gd name="T37" fmla="*/ 75 h 575"/>
                <a:gd name="T38" fmla="*/ 225 w 600"/>
                <a:gd name="T39" fmla="*/ 50 h 575"/>
                <a:gd name="T40" fmla="*/ 450 w 600"/>
                <a:gd name="T41" fmla="*/ 150 h 575"/>
                <a:gd name="T42" fmla="*/ 450 w 600"/>
                <a:gd name="T43" fmla="*/ 216 h 575"/>
                <a:gd name="T44" fmla="*/ 341 w 600"/>
                <a:gd name="T45" fmla="*/ 300 h 575"/>
                <a:gd name="T46" fmla="*/ 259 w 600"/>
                <a:gd name="T47" fmla="*/ 300 h 575"/>
                <a:gd name="T48" fmla="*/ 175 w 600"/>
                <a:gd name="T49" fmla="*/ 384 h 575"/>
                <a:gd name="T50" fmla="*/ 175 w 600"/>
                <a:gd name="T51" fmla="*/ 525 h 575"/>
                <a:gd name="T52" fmla="*/ 300 w 600"/>
                <a:gd name="T53" fmla="*/ 575 h 575"/>
                <a:gd name="T54" fmla="*/ 425 w 600"/>
                <a:gd name="T55" fmla="*/ 525 h 575"/>
                <a:gd name="T56" fmla="*/ 425 w 600"/>
                <a:gd name="T57" fmla="*/ 425 h 575"/>
                <a:gd name="T58" fmla="*/ 275 w 600"/>
                <a:gd name="T59" fmla="*/ 425 h 575"/>
                <a:gd name="T60" fmla="*/ 275 w 600"/>
                <a:gd name="T61" fmla="*/ 400 h 575"/>
                <a:gd name="T62" fmla="*/ 525 w 600"/>
                <a:gd name="T63" fmla="*/ 400 h 575"/>
                <a:gd name="T64" fmla="*/ 600 w 600"/>
                <a:gd name="T65" fmla="*/ 275 h 575"/>
                <a:gd name="T66" fmla="*/ 525 w 600"/>
                <a:gd name="T67" fmla="*/ 150 h 575"/>
                <a:gd name="T68" fmla="*/ 450 w 600"/>
                <a:gd name="T69" fmla="*/ 150 h 575"/>
                <a:gd name="T70" fmla="*/ 375 w 600"/>
                <a:gd name="T71" fmla="*/ 475 h 575"/>
                <a:gd name="T72" fmla="*/ 400 w 600"/>
                <a:gd name="T73" fmla="*/ 500 h 575"/>
                <a:gd name="T74" fmla="*/ 375 w 600"/>
                <a:gd name="T75" fmla="*/ 525 h 575"/>
                <a:gd name="T76" fmla="*/ 350 w 600"/>
                <a:gd name="T77" fmla="*/ 500 h 575"/>
                <a:gd name="T78" fmla="*/ 375 w 600"/>
                <a:gd name="T79" fmla="*/ 475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00" h="575">
                  <a:moveTo>
                    <a:pt x="300" y="0"/>
                  </a:moveTo>
                  <a:cubicBezTo>
                    <a:pt x="175" y="0"/>
                    <a:pt x="175" y="50"/>
                    <a:pt x="175" y="50"/>
                  </a:cubicBezTo>
                  <a:cubicBezTo>
                    <a:pt x="175" y="150"/>
                    <a:pt x="175" y="150"/>
                    <a:pt x="175" y="150"/>
                  </a:cubicBezTo>
                  <a:cubicBezTo>
                    <a:pt x="325" y="150"/>
                    <a:pt x="325" y="150"/>
                    <a:pt x="325" y="150"/>
                  </a:cubicBezTo>
                  <a:cubicBezTo>
                    <a:pt x="325" y="175"/>
                    <a:pt x="325" y="175"/>
                    <a:pt x="325" y="175"/>
                  </a:cubicBezTo>
                  <a:cubicBezTo>
                    <a:pt x="75" y="175"/>
                    <a:pt x="75" y="175"/>
                    <a:pt x="75" y="175"/>
                  </a:cubicBezTo>
                  <a:cubicBezTo>
                    <a:pt x="75" y="175"/>
                    <a:pt x="0" y="163"/>
                    <a:pt x="0" y="300"/>
                  </a:cubicBezTo>
                  <a:cubicBezTo>
                    <a:pt x="0" y="436"/>
                    <a:pt x="75" y="425"/>
                    <a:pt x="75" y="425"/>
                  </a:cubicBezTo>
                  <a:cubicBezTo>
                    <a:pt x="150" y="425"/>
                    <a:pt x="150" y="425"/>
                    <a:pt x="150" y="425"/>
                  </a:cubicBezTo>
                  <a:cubicBezTo>
                    <a:pt x="150" y="384"/>
                    <a:pt x="150" y="384"/>
                    <a:pt x="150" y="384"/>
                  </a:cubicBezTo>
                  <a:cubicBezTo>
                    <a:pt x="150" y="324"/>
                    <a:pt x="199" y="275"/>
                    <a:pt x="259" y="275"/>
                  </a:cubicBezTo>
                  <a:cubicBezTo>
                    <a:pt x="341" y="275"/>
                    <a:pt x="341" y="275"/>
                    <a:pt x="341" y="275"/>
                  </a:cubicBezTo>
                  <a:cubicBezTo>
                    <a:pt x="387" y="275"/>
                    <a:pt x="425" y="262"/>
                    <a:pt x="425" y="216"/>
                  </a:cubicBezTo>
                  <a:cubicBezTo>
                    <a:pt x="425" y="50"/>
                    <a:pt x="425" y="50"/>
                    <a:pt x="425" y="50"/>
                  </a:cubicBezTo>
                  <a:cubicBezTo>
                    <a:pt x="425" y="50"/>
                    <a:pt x="425" y="0"/>
                    <a:pt x="300" y="0"/>
                  </a:cubicBezTo>
                  <a:close/>
                  <a:moveTo>
                    <a:pt x="225" y="50"/>
                  </a:moveTo>
                  <a:cubicBezTo>
                    <a:pt x="239" y="50"/>
                    <a:pt x="250" y="61"/>
                    <a:pt x="250" y="75"/>
                  </a:cubicBezTo>
                  <a:cubicBezTo>
                    <a:pt x="250" y="89"/>
                    <a:pt x="239" y="100"/>
                    <a:pt x="225" y="100"/>
                  </a:cubicBezTo>
                  <a:cubicBezTo>
                    <a:pt x="211" y="100"/>
                    <a:pt x="200" y="89"/>
                    <a:pt x="200" y="75"/>
                  </a:cubicBezTo>
                  <a:cubicBezTo>
                    <a:pt x="200" y="61"/>
                    <a:pt x="211" y="50"/>
                    <a:pt x="225" y="50"/>
                  </a:cubicBezTo>
                  <a:close/>
                  <a:moveTo>
                    <a:pt x="450" y="150"/>
                  </a:moveTo>
                  <a:cubicBezTo>
                    <a:pt x="450" y="216"/>
                    <a:pt x="450" y="216"/>
                    <a:pt x="450" y="216"/>
                  </a:cubicBezTo>
                  <a:cubicBezTo>
                    <a:pt x="450" y="276"/>
                    <a:pt x="401" y="300"/>
                    <a:pt x="341" y="300"/>
                  </a:cubicBezTo>
                  <a:cubicBezTo>
                    <a:pt x="259" y="300"/>
                    <a:pt x="259" y="300"/>
                    <a:pt x="259" y="300"/>
                  </a:cubicBezTo>
                  <a:cubicBezTo>
                    <a:pt x="213" y="300"/>
                    <a:pt x="175" y="338"/>
                    <a:pt x="175" y="384"/>
                  </a:cubicBezTo>
                  <a:cubicBezTo>
                    <a:pt x="175" y="525"/>
                    <a:pt x="175" y="525"/>
                    <a:pt x="175" y="525"/>
                  </a:cubicBezTo>
                  <a:cubicBezTo>
                    <a:pt x="175" y="525"/>
                    <a:pt x="177" y="575"/>
                    <a:pt x="300" y="575"/>
                  </a:cubicBezTo>
                  <a:cubicBezTo>
                    <a:pt x="423" y="575"/>
                    <a:pt x="425" y="525"/>
                    <a:pt x="425" y="525"/>
                  </a:cubicBezTo>
                  <a:cubicBezTo>
                    <a:pt x="425" y="425"/>
                    <a:pt x="425" y="425"/>
                    <a:pt x="425" y="425"/>
                  </a:cubicBezTo>
                  <a:cubicBezTo>
                    <a:pt x="275" y="425"/>
                    <a:pt x="275" y="425"/>
                    <a:pt x="275" y="425"/>
                  </a:cubicBezTo>
                  <a:cubicBezTo>
                    <a:pt x="275" y="400"/>
                    <a:pt x="275" y="400"/>
                    <a:pt x="275" y="400"/>
                  </a:cubicBezTo>
                  <a:cubicBezTo>
                    <a:pt x="525" y="400"/>
                    <a:pt x="525" y="400"/>
                    <a:pt x="525" y="400"/>
                  </a:cubicBezTo>
                  <a:cubicBezTo>
                    <a:pt x="525" y="400"/>
                    <a:pt x="600" y="413"/>
                    <a:pt x="600" y="275"/>
                  </a:cubicBezTo>
                  <a:cubicBezTo>
                    <a:pt x="600" y="137"/>
                    <a:pt x="525" y="150"/>
                    <a:pt x="525" y="150"/>
                  </a:cubicBezTo>
                  <a:lnTo>
                    <a:pt x="450" y="150"/>
                  </a:lnTo>
                  <a:close/>
                  <a:moveTo>
                    <a:pt x="375" y="475"/>
                  </a:moveTo>
                  <a:cubicBezTo>
                    <a:pt x="389" y="475"/>
                    <a:pt x="400" y="486"/>
                    <a:pt x="400" y="500"/>
                  </a:cubicBezTo>
                  <a:cubicBezTo>
                    <a:pt x="400" y="514"/>
                    <a:pt x="389" y="525"/>
                    <a:pt x="375" y="525"/>
                  </a:cubicBezTo>
                  <a:cubicBezTo>
                    <a:pt x="361" y="525"/>
                    <a:pt x="350" y="514"/>
                    <a:pt x="350" y="500"/>
                  </a:cubicBezTo>
                  <a:cubicBezTo>
                    <a:pt x="350" y="486"/>
                    <a:pt x="361" y="475"/>
                    <a:pt x="375" y="4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/>
          <p:cNvCxnSpPr/>
          <p:nvPr userDrawn="1"/>
        </p:nvCxnSpPr>
        <p:spPr>
          <a:xfrm>
            <a:off x="0" y="702856"/>
            <a:ext cx="12192000" cy="0"/>
          </a:xfrm>
          <a:prstGeom prst="line">
            <a:avLst/>
          </a:prstGeom>
          <a:ln w="38100">
            <a:solidFill>
              <a:schemeClr val="accent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 userDrawn="1"/>
        </p:nvCxnSpPr>
        <p:spPr>
          <a:xfrm>
            <a:off x="0" y="774864"/>
            <a:ext cx="12192000" cy="0"/>
          </a:xfrm>
          <a:prstGeom prst="line">
            <a:avLst/>
          </a:prstGeom>
          <a:ln w="38100">
            <a:solidFill>
              <a:schemeClr val="accent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 descr="文本&#10;&#10;描述已自动生成"/>
          <p:cNvPicPr>
            <a:picLocks noChangeAspect="1"/>
          </p:cNvPicPr>
          <p:nvPr userDrawn="1"/>
        </p:nvPicPr>
        <p:blipFill>
          <a:blip r:embed="rId3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6872" y="-77489"/>
            <a:ext cx="2580885" cy="973017"/>
          </a:xfrm>
          <a:prstGeom prst="rect">
            <a:avLst/>
          </a:prstGeom>
        </p:spPr>
      </p:pic>
      <p:grpSp>
        <p:nvGrpSpPr>
          <p:cNvPr id="25" name="Group 4"/>
          <p:cNvGrpSpPr>
            <a:grpSpLocks noChangeAspect="1"/>
          </p:cNvGrpSpPr>
          <p:nvPr userDrawn="1"/>
        </p:nvGrpSpPr>
        <p:grpSpPr bwMode="auto">
          <a:xfrm>
            <a:off x="458101" y="125771"/>
            <a:ext cx="525306" cy="504000"/>
            <a:chOff x="3125" y="1474"/>
            <a:chExt cx="1430" cy="1372"/>
          </a:xfrm>
        </p:grpSpPr>
        <p:sp>
          <p:nvSpPr>
            <p:cNvPr id="26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3125" y="1474"/>
              <a:ext cx="1430" cy="13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7" name="Freeform 5"/>
            <p:cNvSpPr>
              <a:spLocks noEditPoints="1"/>
            </p:cNvSpPr>
            <p:nvPr userDrawn="1"/>
          </p:nvSpPr>
          <p:spPr bwMode="auto">
            <a:xfrm>
              <a:off x="3127" y="1474"/>
              <a:ext cx="1430" cy="1370"/>
            </a:xfrm>
            <a:custGeom>
              <a:avLst/>
              <a:gdLst>
                <a:gd name="T0" fmla="*/ 300 w 600"/>
                <a:gd name="T1" fmla="*/ 0 h 575"/>
                <a:gd name="T2" fmla="*/ 175 w 600"/>
                <a:gd name="T3" fmla="*/ 50 h 575"/>
                <a:gd name="T4" fmla="*/ 175 w 600"/>
                <a:gd name="T5" fmla="*/ 150 h 575"/>
                <a:gd name="T6" fmla="*/ 325 w 600"/>
                <a:gd name="T7" fmla="*/ 150 h 575"/>
                <a:gd name="T8" fmla="*/ 325 w 600"/>
                <a:gd name="T9" fmla="*/ 175 h 575"/>
                <a:gd name="T10" fmla="*/ 75 w 600"/>
                <a:gd name="T11" fmla="*/ 175 h 575"/>
                <a:gd name="T12" fmla="*/ 0 w 600"/>
                <a:gd name="T13" fmla="*/ 300 h 575"/>
                <a:gd name="T14" fmla="*/ 75 w 600"/>
                <a:gd name="T15" fmla="*/ 425 h 575"/>
                <a:gd name="T16" fmla="*/ 150 w 600"/>
                <a:gd name="T17" fmla="*/ 425 h 575"/>
                <a:gd name="T18" fmla="*/ 150 w 600"/>
                <a:gd name="T19" fmla="*/ 384 h 575"/>
                <a:gd name="T20" fmla="*/ 259 w 600"/>
                <a:gd name="T21" fmla="*/ 275 h 575"/>
                <a:gd name="T22" fmla="*/ 341 w 600"/>
                <a:gd name="T23" fmla="*/ 275 h 575"/>
                <a:gd name="T24" fmla="*/ 425 w 600"/>
                <a:gd name="T25" fmla="*/ 216 h 575"/>
                <a:gd name="T26" fmla="*/ 425 w 600"/>
                <a:gd name="T27" fmla="*/ 50 h 575"/>
                <a:gd name="T28" fmla="*/ 300 w 600"/>
                <a:gd name="T29" fmla="*/ 0 h 575"/>
                <a:gd name="T30" fmla="*/ 225 w 600"/>
                <a:gd name="T31" fmla="*/ 50 h 575"/>
                <a:gd name="T32" fmla="*/ 250 w 600"/>
                <a:gd name="T33" fmla="*/ 75 h 575"/>
                <a:gd name="T34" fmla="*/ 225 w 600"/>
                <a:gd name="T35" fmla="*/ 100 h 575"/>
                <a:gd name="T36" fmla="*/ 200 w 600"/>
                <a:gd name="T37" fmla="*/ 75 h 575"/>
                <a:gd name="T38" fmla="*/ 225 w 600"/>
                <a:gd name="T39" fmla="*/ 50 h 575"/>
                <a:gd name="T40" fmla="*/ 450 w 600"/>
                <a:gd name="T41" fmla="*/ 150 h 575"/>
                <a:gd name="T42" fmla="*/ 450 w 600"/>
                <a:gd name="T43" fmla="*/ 216 h 575"/>
                <a:gd name="T44" fmla="*/ 341 w 600"/>
                <a:gd name="T45" fmla="*/ 300 h 575"/>
                <a:gd name="T46" fmla="*/ 259 w 600"/>
                <a:gd name="T47" fmla="*/ 300 h 575"/>
                <a:gd name="T48" fmla="*/ 175 w 600"/>
                <a:gd name="T49" fmla="*/ 384 h 575"/>
                <a:gd name="T50" fmla="*/ 175 w 600"/>
                <a:gd name="T51" fmla="*/ 525 h 575"/>
                <a:gd name="T52" fmla="*/ 300 w 600"/>
                <a:gd name="T53" fmla="*/ 575 h 575"/>
                <a:gd name="T54" fmla="*/ 425 w 600"/>
                <a:gd name="T55" fmla="*/ 525 h 575"/>
                <a:gd name="T56" fmla="*/ 425 w 600"/>
                <a:gd name="T57" fmla="*/ 425 h 575"/>
                <a:gd name="T58" fmla="*/ 275 w 600"/>
                <a:gd name="T59" fmla="*/ 425 h 575"/>
                <a:gd name="T60" fmla="*/ 275 w 600"/>
                <a:gd name="T61" fmla="*/ 400 h 575"/>
                <a:gd name="T62" fmla="*/ 525 w 600"/>
                <a:gd name="T63" fmla="*/ 400 h 575"/>
                <a:gd name="T64" fmla="*/ 600 w 600"/>
                <a:gd name="T65" fmla="*/ 275 h 575"/>
                <a:gd name="T66" fmla="*/ 525 w 600"/>
                <a:gd name="T67" fmla="*/ 150 h 575"/>
                <a:gd name="T68" fmla="*/ 450 w 600"/>
                <a:gd name="T69" fmla="*/ 150 h 575"/>
                <a:gd name="T70" fmla="*/ 375 w 600"/>
                <a:gd name="T71" fmla="*/ 475 h 575"/>
                <a:gd name="T72" fmla="*/ 400 w 600"/>
                <a:gd name="T73" fmla="*/ 500 h 575"/>
                <a:gd name="T74" fmla="*/ 375 w 600"/>
                <a:gd name="T75" fmla="*/ 525 h 575"/>
                <a:gd name="T76" fmla="*/ 350 w 600"/>
                <a:gd name="T77" fmla="*/ 500 h 575"/>
                <a:gd name="T78" fmla="*/ 375 w 600"/>
                <a:gd name="T79" fmla="*/ 475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00" h="575">
                  <a:moveTo>
                    <a:pt x="300" y="0"/>
                  </a:moveTo>
                  <a:cubicBezTo>
                    <a:pt x="175" y="0"/>
                    <a:pt x="175" y="50"/>
                    <a:pt x="175" y="50"/>
                  </a:cubicBezTo>
                  <a:cubicBezTo>
                    <a:pt x="175" y="150"/>
                    <a:pt x="175" y="150"/>
                    <a:pt x="175" y="150"/>
                  </a:cubicBezTo>
                  <a:cubicBezTo>
                    <a:pt x="325" y="150"/>
                    <a:pt x="325" y="150"/>
                    <a:pt x="325" y="150"/>
                  </a:cubicBezTo>
                  <a:cubicBezTo>
                    <a:pt x="325" y="175"/>
                    <a:pt x="325" y="175"/>
                    <a:pt x="325" y="175"/>
                  </a:cubicBezTo>
                  <a:cubicBezTo>
                    <a:pt x="75" y="175"/>
                    <a:pt x="75" y="175"/>
                    <a:pt x="75" y="175"/>
                  </a:cubicBezTo>
                  <a:cubicBezTo>
                    <a:pt x="75" y="175"/>
                    <a:pt x="0" y="163"/>
                    <a:pt x="0" y="300"/>
                  </a:cubicBezTo>
                  <a:cubicBezTo>
                    <a:pt x="0" y="436"/>
                    <a:pt x="75" y="425"/>
                    <a:pt x="75" y="425"/>
                  </a:cubicBezTo>
                  <a:cubicBezTo>
                    <a:pt x="150" y="425"/>
                    <a:pt x="150" y="425"/>
                    <a:pt x="150" y="425"/>
                  </a:cubicBezTo>
                  <a:cubicBezTo>
                    <a:pt x="150" y="384"/>
                    <a:pt x="150" y="384"/>
                    <a:pt x="150" y="384"/>
                  </a:cubicBezTo>
                  <a:cubicBezTo>
                    <a:pt x="150" y="324"/>
                    <a:pt x="199" y="275"/>
                    <a:pt x="259" y="275"/>
                  </a:cubicBezTo>
                  <a:cubicBezTo>
                    <a:pt x="341" y="275"/>
                    <a:pt x="341" y="275"/>
                    <a:pt x="341" y="275"/>
                  </a:cubicBezTo>
                  <a:cubicBezTo>
                    <a:pt x="387" y="275"/>
                    <a:pt x="425" y="262"/>
                    <a:pt x="425" y="216"/>
                  </a:cubicBezTo>
                  <a:cubicBezTo>
                    <a:pt x="425" y="50"/>
                    <a:pt x="425" y="50"/>
                    <a:pt x="425" y="50"/>
                  </a:cubicBezTo>
                  <a:cubicBezTo>
                    <a:pt x="425" y="50"/>
                    <a:pt x="425" y="0"/>
                    <a:pt x="300" y="0"/>
                  </a:cubicBezTo>
                  <a:close/>
                  <a:moveTo>
                    <a:pt x="225" y="50"/>
                  </a:moveTo>
                  <a:cubicBezTo>
                    <a:pt x="239" y="50"/>
                    <a:pt x="250" y="61"/>
                    <a:pt x="250" y="75"/>
                  </a:cubicBezTo>
                  <a:cubicBezTo>
                    <a:pt x="250" y="89"/>
                    <a:pt x="239" y="100"/>
                    <a:pt x="225" y="100"/>
                  </a:cubicBezTo>
                  <a:cubicBezTo>
                    <a:pt x="211" y="100"/>
                    <a:pt x="200" y="89"/>
                    <a:pt x="200" y="75"/>
                  </a:cubicBezTo>
                  <a:cubicBezTo>
                    <a:pt x="200" y="61"/>
                    <a:pt x="211" y="50"/>
                    <a:pt x="225" y="50"/>
                  </a:cubicBezTo>
                  <a:close/>
                  <a:moveTo>
                    <a:pt x="450" y="150"/>
                  </a:moveTo>
                  <a:cubicBezTo>
                    <a:pt x="450" y="216"/>
                    <a:pt x="450" y="216"/>
                    <a:pt x="450" y="216"/>
                  </a:cubicBezTo>
                  <a:cubicBezTo>
                    <a:pt x="450" y="276"/>
                    <a:pt x="401" y="300"/>
                    <a:pt x="341" y="300"/>
                  </a:cubicBezTo>
                  <a:cubicBezTo>
                    <a:pt x="259" y="300"/>
                    <a:pt x="259" y="300"/>
                    <a:pt x="259" y="300"/>
                  </a:cubicBezTo>
                  <a:cubicBezTo>
                    <a:pt x="213" y="300"/>
                    <a:pt x="175" y="338"/>
                    <a:pt x="175" y="384"/>
                  </a:cubicBezTo>
                  <a:cubicBezTo>
                    <a:pt x="175" y="525"/>
                    <a:pt x="175" y="525"/>
                    <a:pt x="175" y="525"/>
                  </a:cubicBezTo>
                  <a:cubicBezTo>
                    <a:pt x="175" y="525"/>
                    <a:pt x="177" y="575"/>
                    <a:pt x="300" y="575"/>
                  </a:cubicBezTo>
                  <a:cubicBezTo>
                    <a:pt x="423" y="575"/>
                    <a:pt x="425" y="525"/>
                    <a:pt x="425" y="525"/>
                  </a:cubicBezTo>
                  <a:cubicBezTo>
                    <a:pt x="425" y="425"/>
                    <a:pt x="425" y="425"/>
                    <a:pt x="425" y="425"/>
                  </a:cubicBezTo>
                  <a:cubicBezTo>
                    <a:pt x="275" y="425"/>
                    <a:pt x="275" y="425"/>
                    <a:pt x="275" y="425"/>
                  </a:cubicBezTo>
                  <a:cubicBezTo>
                    <a:pt x="275" y="400"/>
                    <a:pt x="275" y="400"/>
                    <a:pt x="275" y="400"/>
                  </a:cubicBezTo>
                  <a:cubicBezTo>
                    <a:pt x="525" y="400"/>
                    <a:pt x="525" y="400"/>
                    <a:pt x="525" y="400"/>
                  </a:cubicBezTo>
                  <a:cubicBezTo>
                    <a:pt x="525" y="400"/>
                    <a:pt x="600" y="413"/>
                    <a:pt x="600" y="275"/>
                  </a:cubicBezTo>
                  <a:cubicBezTo>
                    <a:pt x="600" y="137"/>
                    <a:pt x="525" y="150"/>
                    <a:pt x="525" y="150"/>
                  </a:cubicBezTo>
                  <a:lnTo>
                    <a:pt x="450" y="150"/>
                  </a:lnTo>
                  <a:close/>
                  <a:moveTo>
                    <a:pt x="375" y="475"/>
                  </a:moveTo>
                  <a:cubicBezTo>
                    <a:pt x="389" y="475"/>
                    <a:pt x="400" y="486"/>
                    <a:pt x="400" y="500"/>
                  </a:cubicBezTo>
                  <a:cubicBezTo>
                    <a:pt x="400" y="514"/>
                    <a:pt x="389" y="525"/>
                    <a:pt x="375" y="525"/>
                  </a:cubicBezTo>
                  <a:cubicBezTo>
                    <a:pt x="361" y="525"/>
                    <a:pt x="350" y="514"/>
                    <a:pt x="350" y="500"/>
                  </a:cubicBezTo>
                  <a:cubicBezTo>
                    <a:pt x="350" y="486"/>
                    <a:pt x="361" y="475"/>
                    <a:pt x="375" y="4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30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/>
          <p:cNvCxnSpPr/>
          <p:nvPr userDrawn="1"/>
        </p:nvCxnSpPr>
        <p:spPr>
          <a:xfrm>
            <a:off x="0" y="702856"/>
            <a:ext cx="12192000" cy="0"/>
          </a:xfrm>
          <a:prstGeom prst="line">
            <a:avLst/>
          </a:prstGeom>
          <a:ln w="38100">
            <a:solidFill>
              <a:schemeClr val="accent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 userDrawn="1"/>
        </p:nvCxnSpPr>
        <p:spPr>
          <a:xfrm>
            <a:off x="0" y="774864"/>
            <a:ext cx="12192000" cy="0"/>
          </a:xfrm>
          <a:prstGeom prst="line">
            <a:avLst/>
          </a:prstGeom>
          <a:ln w="38100">
            <a:solidFill>
              <a:schemeClr val="accent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 descr="文本&#10;&#10;描述已自动生成"/>
          <p:cNvPicPr>
            <a:picLocks noChangeAspect="1"/>
          </p:cNvPicPr>
          <p:nvPr userDrawn="1"/>
        </p:nvPicPr>
        <p:blipFill>
          <a:blip r:embed="rId3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6872" y="-77489"/>
            <a:ext cx="2580885" cy="973017"/>
          </a:xfrm>
          <a:prstGeom prst="rect">
            <a:avLst/>
          </a:prstGeom>
        </p:spPr>
      </p:pic>
      <p:grpSp>
        <p:nvGrpSpPr>
          <p:cNvPr id="25" name="Group 4"/>
          <p:cNvGrpSpPr>
            <a:grpSpLocks noChangeAspect="1"/>
          </p:cNvGrpSpPr>
          <p:nvPr userDrawn="1"/>
        </p:nvGrpSpPr>
        <p:grpSpPr bwMode="auto">
          <a:xfrm>
            <a:off x="458101" y="125771"/>
            <a:ext cx="525306" cy="504000"/>
            <a:chOff x="3125" y="1474"/>
            <a:chExt cx="1430" cy="1372"/>
          </a:xfrm>
        </p:grpSpPr>
        <p:sp>
          <p:nvSpPr>
            <p:cNvPr id="26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3125" y="1474"/>
              <a:ext cx="1430" cy="13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7" name="Freeform 5"/>
            <p:cNvSpPr>
              <a:spLocks noEditPoints="1"/>
            </p:cNvSpPr>
            <p:nvPr userDrawn="1"/>
          </p:nvSpPr>
          <p:spPr bwMode="auto">
            <a:xfrm>
              <a:off x="3127" y="1474"/>
              <a:ext cx="1430" cy="1370"/>
            </a:xfrm>
            <a:custGeom>
              <a:avLst/>
              <a:gdLst>
                <a:gd name="T0" fmla="*/ 300 w 600"/>
                <a:gd name="T1" fmla="*/ 0 h 575"/>
                <a:gd name="T2" fmla="*/ 175 w 600"/>
                <a:gd name="T3" fmla="*/ 50 h 575"/>
                <a:gd name="T4" fmla="*/ 175 w 600"/>
                <a:gd name="T5" fmla="*/ 150 h 575"/>
                <a:gd name="T6" fmla="*/ 325 w 600"/>
                <a:gd name="T7" fmla="*/ 150 h 575"/>
                <a:gd name="T8" fmla="*/ 325 w 600"/>
                <a:gd name="T9" fmla="*/ 175 h 575"/>
                <a:gd name="T10" fmla="*/ 75 w 600"/>
                <a:gd name="T11" fmla="*/ 175 h 575"/>
                <a:gd name="T12" fmla="*/ 0 w 600"/>
                <a:gd name="T13" fmla="*/ 300 h 575"/>
                <a:gd name="T14" fmla="*/ 75 w 600"/>
                <a:gd name="T15" fmla="*/ 425 h 575"/>
                <a:gd name="T16" fmla="*/ 150 w 600"/>
                <a:gd name="T17" fmla="*/ 425 h 575"/>
                <a:gd name="T18" fmla="*/ 150 w 600"/>
                <a:gd name="T19" fmla="*/ 384 h 575"/>
                <a:gd name="T20" fmla="*/ 259 w 600"/>
                <a:gd name="T21" fmla="*/ 275 h 575"/>
                <a:gd name="T22" fmla="*/ 341 w 600"/>
                <a:gd name="T23" fmla="*/ 275 h 575"/>
                <a:gd name="T24" fmla="*/ 425 w 600"/>
                <a:gd name="T25" fmla="*/ 216 h 575"/>
                <a:gd name="T26" fmla="*/ 425 w 600"/>
                <a:gd name="T27" fmla="*/ 50 h 575"/>
                <a:gd name="T28" fmla="*/ 300 w 600"/>
                <a:gd name="T29" fmla="*/ 0 h 575"/>
                <a:gd name="T30" fmla="*/ 225 w 600"/>
                <a:gd name="T31" fmla="*/ 50 h 575"/>
                <a:gd name="T32" fmla="*/ 250 w 600"/>
                <a:gd name="T33" fmla="*/ 75 h 575"/>
                <a:gd name="T34" fmla="*/ 225 w 600"/>
                <a:gd name="T35" fmla="*/ 100 h 575"/>
                <a:gd name="T36" fmla="*/ 200 w 600"/>
                <a:gd name="T37" fmla="*/ 75 h 575"/>
                <a:gd name="T38" fmla="*/ 225 w 600"/>
                <a:gd name="T39" fmla="*/ 50 h 575"/>
                <a:gd name="T40" fmla="*/ 450 w 600"/>
                <a:gd name="T41" fmla="*/ 150 h 575"/>
                <a:gd name="T42" fmla="*/ 450 w 600"/>
                <a:gd name="T43" fmla="*/ 216 h 575"/>
                <a:gd name="T44" fmla="*/ 341 w 600"/>
                <a:gd name="T45" fmla="*/ 300 h 575"/>
                <a:gd name="T46" fmla="*/ 259 w 600"/>
                <a:gd name="T47" fmla="*/ 300 h 575"/>
                <a:gd name="T48" fmla="*/ 175 w 600"/>
                <a:gd name="T49" fmla="*/ 384 h 575"/>
                <a:gd name="T50" fmla="*/ 175 w 600"/>
                <a:gd name="T51" fmla="*/ 525 h 575"/>
                <a:gd name="T52" fmla="*/ 300 w 600"/>
                <a:gd name="T53" fmla="*/ 575 h 575"/>
                <a:gd name="T54" fmla="*/ 425 w 600"/>
                <a:gd name="T55" fmla="*/ 525 h 575"/>
                <a:gd name="T56" fmla="*/ 425 w 600"/>
                <a:gd name="T57" fmla="*/ 425 h 575"/>
                <a:gd name="T58" fmla="*/ 275 w 600"/>
                <a:gd name="T59" fmla="*/ 425 h 575"/>
                <a:gd name="T60" fmla="*/ 275 w 600"/>
                <a:gd name="T61" fmla="*/ 400 h 575"/>
                <a:gd name="T62" fmla="*/ 525 w 600"/>
                <a:gd name="T63" fmla="*/ 400 h 575"/>
                <a:gd name="T64" fmla="*/ 600 w 600"/>
                <a:gd name="T65" fmla="*/ 275 h 575"/>
                <a:gd name="T66" fmla="*/ 525 w 600"/>
                <a:gd name="T67" fmla="*/ 150 h 575"/>
                <a:gd name="T68" fmla="*/ 450 w 600"/>
                <a:gd name="T69" fmla="*/ 150 h 575"/>
                <a:gd name="T70" fmla="*/ 375 w 600"/>
                <a:gd name="T71" fmla="*/ 475 h 575"/>
                <a:gd name="T72" fmla="*/ 400 w 600"/>
                <a:gd name="T73" fmla="*/ 500 h 575"/>
                <a:gd name="T74" fmla="*/ 375 w 600"/>
                <a:gd name="T75" fmla="*/ 525 h 575"/>
                <a:gd name="T76" fmla="*/ 350 w 600"/>
                <a:gd name="T77" fmla="*/ 500 h 575"/>
                <a:gd name="T78" fmla="*/ 375 w 600"/>
                <a:gd name="T79" fmla="*/ 475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00" h="575">
                  <a:moveTo>
                    <a:pt x="300" y="0"/>
                  </a:moveTo>
                  <a:cubicBezTo>
                    <a:pt x="175" y="0"/>
                    <a:pt x="175" y="50"/>
                    <a:pt x="175" y="50"/>
                  </a:cubicBezTo>
                  <a:cubicBezTo>
                    <a:pt x="175" y="150"/>
                    <a:pt x="175" y="150"/>
                    <a:pt x="175" y="150"/>
                  </a:cubicBezTo>
                  <a:cubicBezTo>
                    <a:pt x="325" y="150"/>
                    <a:pt x="325" y="150"/>
                    <a:pt x="325" y="150"/>
                  </a:cubicBezTo>
                  <a:cubicBezTo>
                    <a:pt x="325" y="175"/>
                    <a:pt x="325" y="175"/>
                    <a:pt x="325" y="175"/>
                  </a:cubicBezTo>
                  <a:cubicBezTo>
                    <a:pt x="75" y="175"/>
                    <a:pt x="75" y="175"/>
                    <a:pt x="75" y="175"/>
                  </a:cubicBezTo>
                  <a:cubicBezTo>
                    <a:pt x="75" y="175"/>
                    <a:pt x="0" y="163"/>
                    <a:pt x="0" y="300"/>
                  </a:cubicBezTo>
                  <a:cubicBezTo>
                    <a:pt x="0" y="436"/>
                    <a:pt x="75" y="425"/>
                    <a:pt x="75" y="425"/>
                  </a:cubicBezTo>
                  <a:cubicBezTo>
                    <a:pt x="150" y="425"/>
                    <a:pt x="150" y="425"/>
                    <a:pt x="150" y="425"/>
                  </a:cubicBezTo>
                  <a:cubicBezTo>
                    <a:pt x="150" y="384"/>
                    <a:pt x="150" y="384"/>
                    <a:pt x="150" y="384"/>
                  </a:cubicBezTo>
                  <a:cubicBezTo>
                    <a:pt x="150" y="324"/>
                    <a:pt x="199" y="275"/>
                    <a:pt x="259" y="275"/>
                  </a:cubicBezTo>
                  <a:cubicBezTo>
                    <a:pt x="341" y="275"/>
                    <a:pt x="341" y="275"/>
                    <a:pt x="341" y="275"/>
                  </a:cubicBezTo>
                  <a:cubicBezTo>
                    <a:pt x="387" y="275"/>
                    <a:pt x="425" y="262"/>
                    <a:pt x="425" y="216"/>
                  </a:cubicBezTo>
                  <a:cubicBezTo>
                    <a:pt x="425" y="50"/>
                    <a:pt x="425" y="50"/>
                    <a:pt x="425" y="50"/>
                  </a:cubicBezTo>
                  <a:cubicBezTo>
                    <a:pt x="425" y="50"/>
                    <a:pt x="425" y="0"/>
                    <a:pt x="300" y="0"/>
                  </a:cubicBezTo>
                  <a:close/>
                  <a:moveTo>
                    <a:pt x="225" y="50"/>
                  </a:moveTo>
                  <a:cubicBezTo>
                    <a:pt x="239" y="50"/>
                    <a:pt x="250" y="61"/>
                    <a:pt x="250" y="75"/>
                  </a:cubicBezTo>
                  <a:cubicBezTo>
                    <a:pt x="250" y="89"/>
                    <a:pt x="239" y="100"/>
                    <a:pt x="225" y="100"/>
                  </a:cubicBezTo>
                  <a:cubicBezTo>
                    <a:pt x="211" y="100"/>
                    <a:pt x="200" y="89"/>
                    <a:pt x="200" y="75"/>
                  </a:cubicBezTo>
                  <a:cubicBezTo>
                    <a:pt x="200" y="61"/>
                    <a:pt x="211" y="50"/>
                    <a:pt x="225" y="50"/>
                  </a:cubicBezTo>
                  <a:close/>
                  <a:moveTo>
                    <a:pt x="450" y="150"/>
                  </a:moveTo>
                  <a:cubicBezTo>
                    <a:pt x="450" y="216"/>
                    <a:pt x="450" y="216"/>
                    <a:pt x="450" y="216"/>
                  </a:cubicBezTo>
                  <a:cubicBezTo>
                    <a:pt x="450" y="276"/>
                    <a:pt x="401" y="300"/>
                    <a:pt x="341" y="300"/>
                  </a:cubicBezTo>
                  <a:cubicBezTo>
                    <a:pt x="259" y="300"/>
                    <a:pt x="259" y="300"/>
                    <a:pt x="259" y="300"/>
                  </a:cubicBezTo>
                  <a:cubicBezTo>
                    <a:pt x="213" y="300"/>
                    <a:pt x="175" y="338"/>
                    <a:pt x="175" y="384"/>
                  </a:cubicBezTo>
                  <a:cubicBezTo>
                    <a:pt x="175" y="525"/>
                    <a:pt x="175" y="525"/>
                    <a:pt x="175" y="525"/>
                  </a:cubicBezTo>
                  <a:cubicBezTo>
                    <a:pt x="175" y="525"/>
                    <a:pt x="177" y="575"/>
                    <a:pt x="300" y="575"/>
                  </a:cubicBezTo>
                  <a:cubicBezTo>
                    <a:pt x="423" y="575"/>
                    <a:pt x="425" y="525"/>
                    <a:pt x="425" y="525"/>
                  </a:cubicBezTo>
                  <a:cubicBezTo>
                    <a:pt x="425" y="425"/>
                    <a:pt x="425" y="425"/>
                    <a:pt x="425" y="425"/>
                  </a:cubicBezTo>
                  <a:cubicBezTo>
                    <a:pt x="275" y="425"/>
                    <a:pt x="275" y="425"/>
                    <a:pt x="275" y="425"/>
                  </a:cubicBezTo>
                  <a:cubicBezTo>
                    <a:pt x="275" y="400"/>
                    <a:pt x="275" y="400"/>
                    <a:pt x="275" y="400"/>
                  </a:cubicBezTo>
                  <a:cubicBezTo>
                    <a:pt x="525" y="400"/>
                    <a:pt x="525" y="400"/>
                    <a:pt x="525" y="400"/>
                  </a:cubicBezTo>
                  <a:cubicBezTo>
                    <a:pt x="525" y="400"/>
                    <a:pt x="600" y="413"/>
                    <a:pt x="600" y="275"/>
                  </a:cubicBezTo>
                  <a:cubicBezTo>
                    <a:pt x="600" y="137"/>
                    <a:pt x="525" y="150"/>
                    <a:pt x="525" y="150"/>
                  </a:cubicBezTo>
                  <a:lnTo>
                    <a:pt x="450" y="150"/>
                  </a:lnTo>
                  <a:close/>
                  <a:moveTo>
                    <a:pt x="375" y="475"/>
                  </a:moveTo>
                  <a:cubicBezTo>
                    <a:pt x="389" y="475"/>
                    <a:pt x="400" y="486"/>
                    <a:pt x="400" y="500"/>
                  </a:cubicBezTo>
                  <a:cubicBezTo>
                    <a:pt x="400" y="514"/>
                    <a:pt x="389" y="525"/>
                    <a:pt x="375" y="525"/>
                  </a:cubicBezTo>
                  <a:cubicBezTo>
                    <a:pt x="361" y="525"/>
                    <a:pt x="350" y="514"/>
                    <a:pt x="350" y="500"/>
                  </a:cubicBezTo>
                  <a:cubicBezTo>
                    <a:pt x="350" y="486"/>
                    <a:pt x="361" y="475"/>
                    <a:pt x="375" y="4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42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/>
          <p:cNvCxnSpPr/>
          <p:nvPr userDrawn="1"/>
        </p:nvCxnSpPr>
        <p:spPr>
          <a:xfrm>
            <a:off x="0" y="702856"/>
            <a:ext cx="12192000" cy="0"/>
          </a:xfrm>
          <a:prstGeom prst="line">
            <a:avLst/>
          </a:prstGeom>
          <a:ln w="38100">
            <a:solidFill>
              <a:schemeClr val="accent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 userDrawn="1"/>
        </p:nvCxnSpPr>
        <p:spPr>
          <a:xfrm>
            <a:off x="0" y="774864"/>
            <a:ext cx="12192000" cy="0"/>
          </a:xfrm>
          <a:prstGeom prst="line">
            <a:avLst/>
          </a:prstGeom>
          <a:ln w="38100">
            <a:solidFill>
              <a:schemeClr val="accent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 descr="文本&#10;&#10;描述已自动生成"/>
          <p:cNvPicPr>
            <a:picLocks noChangeAspect="1"/>
          </p:cNvPicPr>
          <p:nvPr userDrawn="1"/>
        </p:nvPicPr>
        <p:blipFill>
          <a:blip r:embed="rId3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6872" y="-77489"/>
            <a:ext cx="2580885" cy="973017"/>
          </a:xfrm>
          <a:prstGeom prst="rect">
            <a:avLst/>
          </a:prstGeom>
        </p:spPr>
      </p:pic>
      <p:grpSp>
        <p:nvGrpSpPr>
          <p:cNvPr id="25" name="Group 4"/>
          <p:cNvGrpSpPr>
            <a:grpSpLocks noChangeAspect="1"/>
          </p:cNvGrpSpPr>
          <p:nvPr userDrawn="1"/>
        </p:nvGrpSpPr>
        <p:grpSpPr bwMode="auto">
          <a:xfrm>
            <a:off x="458101" y="125771"/>
            <a:ext cx="525306" cy="504000"/>
            <a:chOff x="3125" y="1474"/>
            <a:chExt cx="1430" cy="1372"/>
          </a:xfrm>
        </p:grpSpPr>
        <p:sp>
          <p:nvSpPr>
            <p:cNvPr id="26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3125" y="1474"/>
              <a:ext cx="1430" cy="13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7" name="Freeform 5"/>
            <p:cNvSpPr>
              <a:spLocks noEditPoints="1"/>
            </p:cNvSpPr>
            <p:nvPr userDrawn="1"/>
          </p:nvSpPr>
          <p:spPr bwMode="auto">
            <a:xfrm>
              <a:off x="3127" y="1474"/>
              <a:ext cx="1430" cy="1370"/>
            </a:xfrm>
            <a:custGeom>
              <a:avLst/>
              <a:gdLst>
                <a:gd name="T0" fmla="*/ 300 w 600"/>
                <a:gd name="T1" fmla="*/ 0 h 575"/>
                <a:gd name="T2" fmla="*/ 175 w 600"/>
                <a:gd name="T3" fmla="*/ 50 h 575"/>
                <a:gd name="T4" fmla="*/ 175 w 600"/>
                <a:gd name="T5" fmla="*/ 150 h 575"/>
                <a:gd name="T6" fmla="*/ 325 w 600"/>
                <a:gd name="T7" fmla="*/ 150 h 575"/>
                <a:gd name="T8" fmla="*/ 325 w 600"/>
                <a:gd name="T9" fmla="*/ 175 h 575"/>
                <a:gd name="T10" fmla="*/ 75 w 600"/>
                <a:gd name="T11" fmla="*/ 175 h 575"/>
                <a:gd name="T12" fmla="*/ 0 w 600"/>
                <a:gd name="T13" fmla="*/ 300 h 575"/>
                <a:gd name="T14" fmla="*/ 75 w 600"/>
                <a:gd name="T15" fmla="*/ 425 h 575"/>
                <a:gd name="T16" fmla="*/ 150 w 600"/>
                <a:gd name="T17" fmla="*/ 425 h 575"/>
                <a:gd name="T18" fmla="*/ 150 w 600"/>
                <a:gd name="T19" fmla="*/ 384 h 575"/>
                <a:gd name="T20" fmla="*/ 259 w 600"/>
                <a:gd name="T21" fmla="*/ 275 h 575"/>
                <a:gd name="T22" fmla="*/ 341 w 600"/>
                <a:gd name="T23" fmla="*/ 275 h 575"/>
                <a:gd name="T24" fmla="*/ 425 w 600"/>
                <a:gd name="T25" fmla="*/ 216 h 575"/>
                <a:gd name="T26" fmla="*/ 425 w 600"/>
                <a:gd name="T27" fmla="*/ 50 h 575"/>
                <a:gd name="T28" fmla="*/ 300 w 600"/>
                <a:gd name="T29" fmla="*/ 0 h 575"/>
                <a:gd name="T30" fmla="*/ 225 w 600"/>
                <a:gd name="T31" fmla="*/ 50 h 575"/>
                <a:gd name="T32" fmla="*/ 250 w 600"/>
                <a:gd name="T33" fmla="*/ 75 h 575"/>
                <a:gd name="T34" fmla="*/ 225 w 600"/>
                <a:gd name="T35" fmla="*/ 100 h 575"/>
                <a:gd name="T36" fmla="*/ 200 w 600"/>
                <a:gd name="T37" fmla="*/ 75 h 575"/>
                <a:gd name="T38" fmla="*/ 225 w 600"/>
                <a:gd name="T39" fmla="*/ 50 h 575"/>
                <a:gd name="T40" fmla="*/ 450 w 600"/>
                <a:gd name="T41" fmla="*/ 150 h 575"/>
                <a:gd name="T42" fmla="*/ 450 w 600"/>
                <a:gd name="T43" fmla="*/ 216 h 575"/>
                <a:gd name="T44" fmla="*/ 341 w 600"/>
                <a:gd name="T45" fmla="*/ 300 h 575"/>
                <a:gd name="T46" fmla="*/ 259 w 600"/>
                <a:gd name="T47" fmla="*/ 300 h 575"/>
                <a:gd name="T48" fmla="*/ 175 w 600"/>
                <a:gd name="T49" fmla="*/ 384 h 575"/>
                <a:gd name="T50" fmla="*/ 175 w 600"/>
                <a:gd name="T51" fmla="*/ 525 h 575"/>
                <a:gd name="T52" fmla="*/ 300 w 600"/>
                <a:gd name="T53" fmla="*/ 575 h 575"/>
                <a:gd name="T54" fmla="*/ 425 w 600"/>
                <a:gd name="T55" fmla="*/ 525 h 575"/>
                <a:gd name="T56" fmla="*/ 425 w 600"/>
                <a:gd name="T57" fmla="*/ 425 h 575"/>
                <a:gd name="T58" fmla="*/ 275 w 600"/>
                <a:gd name="T59" fmla="*/ 425 h 575"/>
                <a:gd name="T60" fmla="*/ 275 w 600"/>
                <a:gd name="T61" fmla="*/ 400 h 575"/>
                <a:gd name="T62" fmla="*/ 525 w 600"/>
                <a:gd name="T63" fmla="*/ 400 h 575"/>
                <a:gd name="T64" fmla="*/ 600 w 600"/>
                <a:gd name="T65" fmla="*/ 275 h 575"/>
                <a:gd name="T66" fmla="*/ 525 w 600"/>
                <a:gd name="T67" fmla="*/ 150 h 575"/>
                <a:gd name="T68" fmla="*/ 450 w 600"/>
                <a:gd name="T69" fmla="*/ 150 h 575"/>
                <a:gd name="T70" fmla="*/ 375 w 600"/>
                <a:gd name="T71" fmla="*/ 475 h 575"/>
                <a:gd name="T72" fmla="*/ 400 w 600"/>
                <a:gd name="T73" fmla="*/ 500 h 575"/>
                <a:gd name="T74" fmla="*/ 375 w 600"/>
                <a:gd name="T75" fmla="*/ 525 h 575"/>
                <a:gd name="T76" fmla="*/ 350 w 600"/>
                <a:gd name="T77" fmla="*/ 500 h 575"/>
                <a:gd name="T78" fmla="*/ 375 w 600"/>
                <a:gd name="T79" fmla="*/ 475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00" h="575">
                  <a:moveTo>
                    <a:pt x="300" y="0"/>
                  </a:moveTo>
                  <a:cubicBezTo>
                    <a:pt x="175" y="0"/>
                    <a:pt x="175" y="50"/>
                    <a:pt x="175" y="50"/>
                  </a:cubicBezTo>
                  <a:cubicBezTo>
                    <a:pt x="175" y="150"/>
                    <a:pt x="175" y="150"/>
                    <a:pt x="175" y="150"/>
                  </a:cubicBezTo>
                  <a:cubicBezTo>
                    <a:pt x="325" y="150"/>
                    <a:pt x="325" y="150"/>
                    <a:pt x="325" y="150"/>
                  </a:cubicBezTo>
                  <a:cubicBezTo>
                    <a:pt x="325" y="175"/>
                    <a:pt x="325" y="175"/>
                    <a:pt x="325" y="175"/>
                  </a:cubicBezTo>
                  <a:cubicBezTo>
                    <a:pt x="75" y="175"/>
                    <a:pt x="75" y="175"/>
                    <a:pt x="75" y="175"/>
                  </a:cubicBezTo>
                  <a:cubicBezTo>
                    <a:pt x="75" y="175"/>
                    <a:pt x="0" y="163"/>
                    <a:pt x="0" y="300"/>
                  </a:cubicBezTo>
                  <a:cubicBezTo>
                    <a:pt x="0" y="436"/>
                    <a:pt x="75" y="425"/>
                    <a:pt x="75" y="425"/>
                  </a:cubicBezTo>
                  <a:cubicBezTo>
                    <a:pt x="150" y="425"/>
                    <a:pt x="150" y="425"/>
                    <a:pt x="150" y="425"/>
                  </a:cubicBezTo>
                  <a:cubicBezTo>
                    <a:pt x="150" y="384"/>
                    <a:pt x="150" y="384"/>
                    <a:pt x="150" y="384"/>
                  </a:cubicBezTo>
                  <a:cubicBezTo>
                    <a:pt x="150" y="324"/>
                    <a:pt x="199" y="275"/>
                    <a:pt x="259" y="275"/>
                  </a:cubicBezTo>
                  <a:cubicBezTo>
                    <a:pt x="341" y="275"/>
                    <a:pt x="341" y="275"/>
                    <a:pt x="341" y="275"/>
                  </a:cubicBezTo>
                  <a:cubicBezTo>
                    <a:pt x="387" y="275"/>
                    <a:pt x="425" y="262"/>
                    <a:pt x="425" y="216"/>
                  </a:cubicBezTo>
                  <a:cubicBezTo>
                    <a:pt x="425" y="50"/>
                    <a:pt x="425" y="50"/>
                    <a:pt x="425" y="50"/>
                  </a:cubicBezTo>
                  <a:cubicBezTo>
                    <a:pt x="425" y="50"/>
                    <a:pt x="425" y="0"/>
                    <a:pt x="300" y="0"/>
                  </a:cubicBezTo>
                  <a:close/>
                  <a:moveTo>
                    <a:pt x="225" y="50"/>
                  </a:moveTo>
                  <a:cubicBezTo>
                    <a:pt x="239" y="50"/>
                    <a:pt x="250" y="61"/>
                    <a:pt x="250" y="75"/>
                  </a:cubicBezTo>
                  <a:cubicBezTo>
                    <a:pt x="250" y="89"/>
                    <a:pt x="239" y="100"/>
                    <a:pt x="225" y="100"/>
                  </a:cubicBezTo>
                  <a:cubicBezTo>
                    <a:pt x="211" y="100"/>
                    <a:pt x="200" y="89"/>
                    <a:pt x="200" y="75"/>
                  </a:cubicBezTo>
                  <a:cubicBezTo>
                    <a:pt x="200" y="61"/>
                    <a:pt x="211" y="50"/>
                    <a:pt x="225" y="50"/>
                  </a:cubicBezTo>
                  <a:close/>
                  <a:moveTo>
                    <a:pt x="450" y="150"/>
                  </a:moveTo>
                  <a:cubicBezTo>
                    <a:pt x="450" y="216"/>
                    <a:pt x="450" y="216"/>
                    <a:pt x="450" y="216"/>
                  </a:cubicBezTo>
                  <a:cubicBezTo>
                    <a:pt x="450" y="276"/>
                    <a:pt x="401" y="300"/>
                    <a:pt x="341" y="300"/>
                  </a:cubicBezTo>
                  <a:cubicBezTo>
                    <a:pt x="259" y="300"/>
                    <a:pt x="259" y="300"/>
                    <a:pt x="259" y="300"/>
                  </a:cubicBezTo>
                  <a:cubicBezTo>
                    <a:pt x="213" y="300"/>
                    <a:pt x="175" y="338"/>
                    <a:pt x="175" y="384"/>
                  </a:cubicBezTo>
                  <a:cubicBezTo>
                    <a:pt x="175" y="525"/>
                    <a:pt x="175" y="525"/>
                    <a:pt x="175" y="525"/>
                  </a:cubicBezTo>
                  <a:cubicBezTo>
                    <a:pt x="175" y="525"/>
                    <a:pt x="177" y="575"/>
                    <a:pt x="300" y="575"/>
                  </a:cubicBezTo>
                  <a:cubicBezTo>
                    <a:pt x="423" y="575"/>
                    <a:pt x="425" y="525"/>
                    <a:pt x="425" y="525"/>
                  </a:cubicBezTo>
                  <a:cubicBezTo>
                    <a:pt x="425" y="425"/>
                    <a:pt x="425" y="425"/>
                    <a:pt x="425" y="425"/>
                  </a:cubicBezTo>
                  <a:cubicBezTo>
                    <a:pt x="275" y="425"/>
                    <a:pt x="275" y="425"/>
                    <a:pt x="275" y="425"/>
                  </a:cubicBezTo>
                  <a:cubicBezTo>
                    <a:pt x="275" y="400"/>
                    <a:pt x="275" y="400"/>
                    <a:pt x="275" y="400"/>
                  </a:cubicBezTo>
                  <a:cubicBezTo>
                    <a:pt x="525" y="400"/>
                    <a:pt x="525" y="400"/>
                    <a:pt x="525" y="400"/>
                  </a:cubicBezTo>
                  <a:cubicBezTo>
                    <a:pt x="525" y="400"/>
                    <a:pt x="600" y="413"/>
                    <a:pt x="600" y="275"/>
                  </a:cubicBezTo>
                  <a:cubicBezTo>
                    <a:pt x="600" y="137"/>
                    <a:pt x="525" y="150"/>
                    <a:pt x="525" y="150"/>
                  </a:cubicBezTo>
                  <a:lnTo>
                    <a:pt x="450" y="150"/>
                  </a:lnTo>
                  <a:close/>
                  <a:moveTo>
                    <a:pt x="375" y="475"/>
                  </a:moveTo>
                  <a:cubicBezTo>
                    <a:pt x="389" y="475"/>
                    <a:pt x="400" y="486"/>
                    <a:pt x="400" y="500"/>
                  </a:cubicBezTo>
                  <a:cubicBezTo>
                    <a:pt x="400" y="514"/>
                    <a:pt x="389" y="525"/>
                    <a:pt x="375" y="525"/>
                  </a:cubicBezTo>
                  <a:cubicBezTo>
                    <a:pt x="361" y="525"/>
                    <a:pt x="350" y="514"/>
                    <a:pt x="350" y="500"/>
                  </a:cubicBezTo>
                  <a:cubicBezTo>
                    <a:pt x="350" y="486"/>
                    <a:pt x="361" y="475"/>
                    <a:pt x="375" y="4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54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/>
          <p:cNvCxnSpPr/>
          <p:nvPr userDrawn="1"/>
        </p:nvCxnSpPr>
        <p:spPr>
          <a:xfrm>
            <a:off x="0" y="702856"/>
            <a:ext cx="12192000" cy="0"/>
          </a:xfrm>
          <a:prstGeom prst="line">
            <a:avLst/>
          </a:prstGeom>
          <a:ln w="38100">
            <a:solidFill>
              <a:schemeClr val="accent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 userDrawn="1"/>
        </p:nvCxnSpPr>
        <p:spPr>
          <a:xfrm>
            <a:off x="0" y="774864"/>
            <a:ext cx="12192000" cy="0"/>
          </a:xfrm>
          <a:prstGeom prst="line">
            <a:avLst/>
          </a:prstGeom>
          <a:ln w="38100">
            <a:solidFill>
              <a:schemeClr val="accent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 descr="文本&#10;&#10;描述已自动生成"/>
          <p:cNvPicPr>
            <a:picLocks noChangeAspect="1"/>
          </p:cNvPicPr>
          <p:nvPr userDrawn="1"/>
        </p:nvPicPr>
        <p:blipFill>
          <a:blip r:embed="rId4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6872" y="-77489"/>
            <a:ext cx="2580885" cy="973017"/>
          </a:xfrm>
          <a:prstGeom prst="rect">
            <a:avLst/>
          </a:prstGeom>
        </p:spPr>
      </p:pic>
      <p:grpSp>
        <p:nvGrpSpPr>
          <p:cNvPr id="25" name="Group 4"/>
          <p:cNvGrpSpPr>
            <a:grpSpLocks noChangeAspect="1"/>
          </p:cNvGrpSpPr>
          <p:nvPr userDrawn="1"/>
        </p:nvGrpSpPr>
        <p:grpSpPr bwMode="auto">
          <a:xfrm>
            <a:off x="458101" y="125771"/>
            <a:ext cx="525306" cy="504000"/>
            <a:chOff x="3125" y="1474"/>
            <a:chExt cx="1430" cy="1372"/>
          </a:xfrm>
        </p:grpSpPr>
        <p:sp>
          <p:nvSpPr>
            <p:cNvPr id="26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3125" y="1474"/>
              <a:ext cx="1430" cy="13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7" name="Freeform 5"/>
            <p:cNvSpPr>
              <a:spLocks noEditPoints="1"/>
            </p:cNvSpPr>
            <p:nvPr userDrawn="1"/>
          </p:nvSpPr>
          <p:spPr bwMode="auto">
            <a:xfrm>
              <a:off x="3127" y="1474"/>
              <a:ext cx="1430" cy="1370"/>
            </a:xfrm>
            <a:custGeom>
              <a:avLst/>
              <a:gdLst>
                <a:gd name="T0" fmla="*/ 300 w 600"/>
                <a:gd name="T1" fmla="*/ 0 h 575"/>
                <a:gd name="T2" fmla="*/ 175 w 600"/>
                <a:gd name="T3" fmla="*/ 50 h 575"/>
                <a:gd name="T4" fmla="*/ 175 w 600"/>
                <a:gd name="T5" fmla="*/ 150 h 575"/>
                <a:gd name="T6" fmla="*/ 325 w 600"/>
                <a:gd name="T7" fmla="*/ 150 h 575"/>
                <a:gd name="T8" fmla="*/ 325 w 600"/>
                <a:gd name="T9" fmla="*/ 175 h 575"/>
                <a:gd name="T10" fmla="*/ 75 w 600"/>
                <a:gd name="T11" fmla="*/ 175 h 575"/>
                <a:gd name="T12" fmla="*/ 0 w 600"/>
                <a:gd name="T13" fmla="*/ 300 h 575"/>
                <a:gd name="T14" fmla="*/ 75 w 600"/>
                <a:gd name="T15" fmla="*/ 425 h 575"/>
                <a:gd name="T16" fmla="*/ 150 w 600"/>
                <a:gd name="T17" fmla="*/ 425 h 575"/>
                <a:gd name="T18" fmla="*/ 150 w 600"/>
                <a:gd name="T19" fmla="*/ 384 h 575"/>
                <a:gd name="T20" fmla="*/ 259 w 600"/>
                <a:gd name="T21" fmla="*/ 275 h 575"/>
                <a:gd name="T22" fmla="*/ 341 w 600"/>
                <a:gd name="T23" fmla="*/ 275 h 575"/>
                <a:gd name="T24" fmla="*/ 425 w 600"/>
                <a:gd name="T25" fmla="*/ 216 h 575"/>
                <a:gd name="T26" fmla="*/ 425 w 600"/>
                <a:gd name="T27" fmla="*/ 50 h 575"/>
                <a:gd name="T28" fmla="*/ 300 w 600"/>
                <a:gd name="T29" fmla="*/ 0 h 575"/>
                <a:gd name="T30" fmla="*/ 225 w 600"/>
                <a:gd name="T31" fmla="*/ 50 h 575"/>
                <a:gd name="T32" fmla="*/ 250 w 600"/>
                <a:gd name="T33" fmla="*/ 75 h 575"/>
                <a:gd name="T34" fmla="*/ 225 w 600"/>
                <a:gd name="T35" fmla="*/ 100 h 575"/>
                <a:gd name="T36" fmla="*/ 200 w 600"/>
                <a:gd name="T37" fmla="*/ 75 h 575"/>
                <a:gd name="T38" fmla="*/ 225 w 600"/>
                <a:gd name="T39" fmla="*/ 50 h 575"/>
                <a:gd name="T40" fmla="*/ 450 w 600"/>
                <a:gd name="T41" fmla="*/ 150 h 575"/>
                <a:gd name="T42" fmla="*/ 450 w 600"/>
                <a:gd name="T43" fmla="*/ 216 h 575"/>
                <a:gd name="T44" fmla="*/ 341 w 600"/>
                <a:gd name="T45" fmla="*/ 300 h 575"/>
                <a:gd name="T46" fmla="*/ 259 w 600"/>
                <a:gd name="T47" fmla="*/ 300 h 575"/>
                <a:gd name="T48" fmla="*/ 175 w 600"/>
                <a:gd name="T49" fmla="*/ 384 h 575"/>
                <a:gd name="T50" fmla="*/ 175 w 600"/>
                <a:gd name="T51" fmla="*/ 525 h 575"/>
                <a:gd name="T52" fmla="*/ 300 w 600"/>
                <a:gd name="T53" fmla="*/ 575 h 575"/>
                <a:gd name="T54" fmla="*/ 425 w 600"/>
                <a:gd name="T55" fmla="*/ 525 h 575"/>
                <a:gd name="T56" fmla="*/ 425 w 600"/>
                <a:gd name="T57" fmla="*/ 425 h 575"/>
                <a:gd name="T58" fmla="*/ 275 w 600"/>
                <a:gd name="T59" fmla="*/ 425 h 575"/>
                <a:gd name="T60" fmla="*/ 275 w 600"/>
                <a:gd name="T61" fmla="*/ 400 h 575"/>
                <a:gd name="T62" fmla="*/ 525 w 600"/>
                <a:gd name="T63" fmla="*/ 400 h 575"/>
                <a:gd name="T64" fmla="*/ 600 w 600"/>
                <a:gd name="T65" fmla="*/ 275 h 575"/>
                <a:gd name="T66" fmla="*/ 525 w 600"/>
                <a:gd name="T67" fmla="*/ 150 h 575"/>
                <a:gd name="T68" fmla="*/ 450 w 600"/>
                <a:gd name="T69" fmla="*/ 150 h 575"/>
                <a:gd name="T70" fmla="*/ 375 w 600"/>
                <a:gd name="T71" fmla="*/ 475 h 575"/>
                <a:gd name="T72" fmla="*/ 400 w 600"/>
                <a:gd name="T73" fmla="*/ 500 h 575"/>
                <a:gd name="T74" fmla="*/ 375 w 600"/>
                <a:gd name="T75" fmla="*/ 525 h 575"/>
                <a:gd name="T76" fmla="*/ 350 w 600"/>
                <a:gd name="T77" fmla="*/ 500 h 575"/>
                <a:gd name="T78" fmla="*/ 375 w 600"/>
                <a:gd name="T79" fmla="*/ 475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00" h="575">
                  <a:moveTo>
                    <a:pt x="300" y="0"/>
                  </a:moveTo>
                  <a:cubicBezTo>
                    <a:pt x="175" y="0"/>
                    <a:pt x="175" y="50"/>
                    <a:pt x="175" y="50"/>
                  </a:cubicBezTo>
                  <a:cubicBezTo>
                    <a:pt x="175" y="150"/>
                    <a:pt x="175" y="150"/>
                    <a:pt x="175" y="150"/>
                  </a:cubicBezTo>
                  <a:cubicBezTo>
                    <a:pt x="325" y="150"/>
                    <a:pt x="325" y="150"/>
                    <a:pt x="325" y="150"/>
                  </a:cubicBezTo>
                  <a:cubicBezTo>
                    <a:pt x="325" y="175"/>
                    <a:pt x="325" y="175"/>
                    <a:pt x="325" y="175"/>
                  </a:cubicBezTo>
                  <a:cubicBezTo>
                    <a:pt x="75" y="175"/>
                    <a:pt x="75" y="175"/>
                    <a:pt x="75" y="175"/>
                  </a:cubicBezTo>
                  <a:cubicBezTo>
                    <a:pt x="75" y="175"/>
                    <a:pt x="0" y="163"/>
                    <a:pt x="0" y="300"/>
                  </a:cubicBezTo>
                  <a:cubicBezTo>
                    <a:pt x="0" y="436"/>
                    <a:pt x="75" y="425"/>
                    <a:pt x="75" y="425"/>
                  </a:cubicBezTo>
                  <a:cubicBezTo>
                    <a:pt x="150" y="425"/>
                    <a:pt x="150" y="425"/>
                    <a:pt x="150" y="425"/>
                  </a:cubicBezTo>
                  <a:cubicBezTo>
                    <a:pt x="150" y="384"/>
                    <a:pt x="150" y="384"/>
                    <a:pt x="150" y="384"/>
                  </a:cubicBezTo>
                  <a:cubicBezTo>
                    <a:pt x="150" y="324"/>
                    <a:pt x="199" y="275"/>
                    <a:pt x="259" y="275"/>
                  </a:cubicBezTo>
                  <a:cubicBezTo>
                    <a:pt x="341" y="275"/>
                    <a:pt x="341" y="275"/>
                    <a:pt x="341" y="275"/>
                  </a:cubicBezTo>
                  <a:cubicBezTo>
                    <a:pt x="387" y="275"/>
                    <a:pt x="425" y="262"/>
                    <a:pt x="425" y="216"/>
                  </a:cubicBezTo>
                  <a:cubicBezTo>
                    <a:pt x="425" y="50"/>
                    <a:pt x="425" y="50"/>
                    <a:pt x="425" y="50"/>
                  </a:cubicBezTo>
                  <a:cubicBezTo>
                    <a:pt x="425" y="50"/>
                    <a:pt x="425" y="0"/>
                    <a:pt x="300" y="0"/>
                  </a:cubicBezTo>
                  <a:close/>
                  <a:moveTo>
                    <a:pt x="225" y="50"/>
                  </a:moveTo>
                  <a:cubicBezTo>
                    <a:pt x="239" y="50"/>
                    <a:pt x="250" y="61"/>
                    <a:pt x="250" y="75"/>
                  </a:cubicBezTo>
                  <a:cubicBezTo>
                    <a:pt x="250" y="89"/>
                    <a:pt x="239" y="100"/>
                    <a:pt x="225" y="100"/>
                  </a:cubicBezTo>
                  <a:cubicBezTo>
                    <a:pt x="211" y="100"/>
                    <a:pt x="200" y="89"/>
                    <a:pt x="200" y="75"/>
                  </a:cubicBezTo>
                  <a:cubicBezTo>
                    <a:pt x="200" y="61"/>
                    <a:pt x="211" y="50"/>
                    <a:pt x="225" y="50"/>
                  </a:cubicBezTo>
                  <a:close/>
                  <a:moveTo>
                    <a:pt x="450" y="150"/>
                  </a:moveTo>
                  <a:cubicBezTo>
                    <a:pt x="450" y="216"/>
                    <a:pt x="450" y="216"/>
                    <a:pt x="450" y="216"/>
                  </a:cubicBezTo>
                  <a:cubicBezTo>
                    <a:pt x="450" y="276"/>
                    <a:pt x="401" y="300"/>
                    <a:pt x="341" y="300"/>
                  </a:cubicBezTo>
                  <a:cubicBezTo>
                    <a:pt x="259" y="300"/>
                    <a:pt x="259" y="300"/>
                    <a:pt x="259" y="300"/>
                  </a:cubicBezTo>
                  <a:cubicBezTo>
                    <a:pt x="213" y="300"/>
                    <a:pt x="175" y="338"/>
                    <a:pt x="175" y="384"/>
                  </a:cubicBezTo>
                  <a:cubicBezTo>
                    <a:pt x="175" y="525"/>
                    <a:pt x="175" y="525"/>
                    <a:pt x="175" y="525"/>
                  </a:cubicBezTo>
                  <a:cubicBezTo>
                    <a:pt x="175" y="525"/>
                    <a:pt x="177" y="575"/>
                    <a:pt x="300" y="575"/>
                  </a:cubicBezTo>
                  <a:cubicBezTo>
                    <a:pt x="423" y="575"/>
                    <a:pt x="425" y="525"/>
                    <a:pt x="425" y="525"/>
                  </a:cubicBezTo>
                  <a:cubicBezTo>
                    <a:pt x="425" y="425"/>
                    <a:pt x="425" y="425"/>
                    <a:pt x="425" y="425"/>
                  </a:cubicBezTo>
                  <a:cubicBezTo>
                    <a:pt x="275" y="425"/>
                    <a:pt x="275" y="425"/>
                    <a:pt x="275" y="425"/>
                  </a:cubicBezTo>
                  <a:cubicBezTo>
                    <a:pt x="275" y="400"/>
                    <a:pt x="275" y="400"/>
                    <a:pt x="275" y="400"/>
                  </a:cubicBezTo>
                  <a:cubicBezTo>
                    <a:pt x="525" y="400"/>
                    <a:pt x="525" y="400"/>
                    <a:pt x="525" y="400"/>
                  </a:cubicBezTo>
                  <a:cubicBezTo>
                    <a:pt x="525" y="400"/>
                    <a:pt x="600" y="413"/>
                    <a:pt x="600" y="275"/>
                  </a:cubicBezTo>
                  <a:cubicBezTo>
                    <a:pt x="600" y="137"/>
                    <a:pt x="525" y="150"/>
                    <a:pt x="525" y="150"/>
                  </a:cubicBezTo>
                  <a:lnTo>
                    <a:pt x="450" y="150"/>
                  </a:lnTo>
                  <a:close/>
                  <a:moveTo>
                    <a:pt x="375" y="475"/>
                  </a:moveTo>
                  <a:cubicBezTo>
                    <a:pt x="389" y="475"/>
                    <a:pt x="400" y="486"/>
                    <a:pt x="400" y="500"/>
                  </a:cubicBezTo>
                  <a:cubicBezTo>
                    <a:pt x="400" y="514"/>
                    <a:pt x="389" y="525"/>
                    <a:pt x="375" y="525"/>
                  </a:cubicBezTo>
                  <a:cubicBezTo>
                    <a:pt x="361" y="525"/>
                    <a:pt x="350" y="514"/>
                    <a:pt x="350" y="500"/>
                  </a:cubicBezTo>
                  <a:cubicBezTo>
                    <a:pt x="350" y="486"/>
                    <a:pt x="361" y="475"/>
                    <a:pt x="375" y="4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66" r:id="rId1"/>
    <p:sldLayoutId id="2147484171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/>
          <p:cNvCxnSpPr/>
          <p:nvPr userDrawn="1"/>
        </p:nvCxnSpPr>
        <p:spPr>
          <a:xfrm>
            <a:off x="0" y="702856"/>
            <a:ext cx="12192000" cy="0"/>
          </a:xfrm>
          <a:prstGeom prst="line">
            <a:avLst/>
          </a:prstGeom>
          <a:ln w="38100">
            <a:solidFill>
              <a:schemeClr val="accent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 userDrawn="1"/>
        </p:nvCxnSpPr>
        <p:spPr>
          <a:xfrm>
            <a:off x="0" y="774864"/>
            <a:ext cx="12192000" cy="0"/>
          </a:xfrm>
          <a:prstGeom prst="line">
            <a:avLst/>
          </a:prstGeom>
          <a:ln w="38100">
            <a:solidFill>
              <a:schemeClr val="accent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 descr="文本&#10;&#10;描述已自动生成"/>
          <p:cNvPicPr>
            <a:picLocks noChangeAspect="1"/>
          </p:cNvPicPr>
          <p:nvPr userDrawn="1"/>
        </p:nvPicPr>
        <p:blipFill>
          <a:blip r:embed="rId3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6872" y="-77489"/>
            <a:ext cx="2580885" cy="973017"/>
          </a:xfrm>
          <a:prstGeom prst="rect">
            <a:avLst/>
          </a:prstGeom>
        </p:spPr>
      </p:pic>
      <p:grpSp>
        <p:nvGrpSpPr>
          <p:cNvPr id="25" name="Group 4"/>
          <p:cNvGrpSpPr>
            <a:grpSpLocks noChangeAspect="1"/>
          </p:cNvGrpSpPr>
          <p:nvPr userDrawn="1"/>
        </p:nvGrpSpPr>
        <p:grpSpPr bwMode="auto">
          <a:xfrm>
            <a:off x="458101" y="125771"/>
            <a:ext cx="525306" cy="504000"/>
            <a:chOff x="3125" y="1474"/>
            <a:chExt cx="1430" cy="1372"/>
          </a:xfrm>
        </p:grpSpPr>
        <p:sp>
          <p:nvSpPr>
            <p:cNvPr id="26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3125" y="1474"/>
              <a:ext cx="1430" cy="13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7" name="Freeform 5"/>
            <p:cNvSpPr>
              <a:spLocks noEditPoints="1"/>
            </p:cNvSpPr>
            <p:nvPr userDrawn="1"/>
          </p:nvSpPr>
          <p:spPr bwMode="auto">
            <a:xfrm>
              <a:off x="3127" y="1474"/>
              <a:ext cx="1430" cy="1370"/>
            </a:xfrm>
            <a:custGeom>
              <a:avLst/>
              <a:gdLst>
                <a:gd name="T0" fmla="*/ 300 w 600"/>
                <a:gd name="T1" fmla="*/ 0 h 575"/>
                <a:gd name="T2" fmla="*/ 175 w 600"/>
                <a:gd name="T3" fmla="*/ 50 h 575"/>
                <a:gd name="T4" fmla="*/ 175 w 600"/>
                <a:gd name="T5" fmla="*/ 150 h 575"/>
                <a:gd name="T6" fmla="*/ 325 w 600"/>
                <a:gd name="T7" fmla="*/ 150 h 575"/>
                <a:gd name="T8" fmla="*/ 325 w 600"/>
                <a:gd name="T9" fmla="*/ 175 h 575"/>
                <a:gd name="T10" fmla="*/ 75 w 600"/>
                <a:gd name="T11" fmla="*/ 175 h 575"/>
                <a:gd name="T12" fmla="*/ 0 w 600"/>
                <a:gd name="T13" fmla="*/ 300 h 575"/>
                <a:gd name="T14" fmla="*/ 75 w 600"/>
                <a:gd name="T15" fmla="*/ 425 h 575"/>
                <a:gd name="T16" fmla="*/ 150 w 600"/>
                <a:gd name="T17" fmla="*/ 425 h 575"/>
                <a:gd name="T18" fmla="*/ 150 w 600"/>
                <a:gd name="T19" fmla="*/ 384 h 575"/>
                <a:gd name="T20" fmla="*/ 259 w 600"/>
                <a:gd name="T21" fmla="*/ 275 h 575"/>
                <a:gd name="T22" fmla="*/ 341 w 600"/>
                <a:gd name="T23" fmla="*/ 275 h 575"/>
                <a:gd name="T24" fmla="*/ 425 w 600"/>
                <a:gd name="T25" fmla="*/ 216 h 575"/>
                <a:gd name="T26" fmla="*/ 425 w 600"/>
                <a:gd name="T27" fmla="*/ 50 h 575"/>
                <a:gd name="T28" fmla="*/ 300 w 600"/>
                <a:gd name="T29" fmla="*/ 0 h 575"/>
                <a:gd name="T30" fmla="*/ 225 w 600"/>
                <a:gd name="T31" fmla="*/ 50 h 575"/>
                <a:gd name="T32" fmla="*/ 250 w 600"/>
                <a:gd name="T33" fmla="*/ 75 h 575"/>
                <a:gd name="T34" fmla="*/ 225 w 600"/>
                <a:gd name="T35" fmla="*/ 100 h 575"/>
                <a:gd name="T36" fmla="*/ 200 w 600"/>
                <a:gd name="T37" fmla="*/ 75 h 575"/>
                <a:gd name="T38" fmla="*/ 225 w 600"/>
                <a:gd name="T39" fmla="*/ 50 h 575"/>
                <a:gd name="T40" fmla="*/ 450 w 600"/>
                <a:gd name="T41" fmla="*/ 150 h 575"/>
                <a:gd name="T42" fmla="*/ 450 w 600"/>
                <a:gd name="T43" fmla="*/ 216 h 575"/>
                <a:gd name="T44" fmla="*/ 341 w 600"/>
                <a:gd name="T45" fmla="*/ 300 h 575"/>
                <a:gd name="T46" fmla="*/ 259 w 600"/>
                <a:gd name="T47" fmla="*/ 300 h 575"/>
                <a:gd name="T48" fmla="*/ 175 w 600"/>
                <a:gd name="T49" fmla="*/ 384 h 575"/>
                <a:gd name="T50" fmla="*/ 175 w 600"/>
                <a:gd name="T51" fmla="*/ 525 h 575"/>
                <a:gd name="T52" fmla="*/ 300 w 600"/>
                <a:gd name="T53" fmla="*/ 575 h 575"/>
                <a:gd name="T54" fmla="*/ 425 w 600"/>
                <a:gd name="T55" fmla="*/ 525 h 575"/>
                <a:gd name="T56" fmla="*/ 425 w 600"/>
                <a:gd name="T57" fmla="*/ 425 h 575"/>
                <a:gd name="T58" fmla="*/ 275 w 600"/>
                <a:gd name="T59" fmla="*/ 425 h 575"/>
                <a:gd name="T60" fmla="*/ 275 w 600"/>
                <a:gd name="T61" fmla="*/ 400 h 575"/>
                <a:gd name="T62" fmla="*/ 525 w 600"/>
                <a:gd name="T63" fmla="*/ 400 h 575"/>
                <a:gd name="T64" fmla="*/ 600 w 600"/>
                <a:gd name="T65" fmla="*/ 275 h 575"/>
                <a:gd name="T66" fmla="*/ 525 w 600"/>
                <a:gd name="T67" fmla="*/ 150 h 575"/>
                <a:gd name="T68" fmla="*/ 450 w 600"/>
                <a:gd name="T69" fmla="*/ 150 h 575"/>
                <a:gd name="T70" fmla="*/ 375 w 600"/>
                <a:gd name="T71" fmla="*/ 475 h 575"/>
                <a:gd name="T72" fmla="*/ 400 w 600"/>
                <a:gd name="T73" fmla="*/ 500 h 575"/>
                <a:gd name="T74" fmla="*/ 375 w 600"/>
                <a:gd name="T75" fmla="*/ 525 h 575"/>
                <a:gd name="T76" fmla="*/ 350 w 600"/>
                <a:gd name="T77" fmla="*/ 500 h 575"/>
                <a:gd name="T78" fmla="*/ 375 w 600"/>
                <a:gd name="T79" fmla="*/ 475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00" h="575">
                  <a:moveTo>
                    <a:pt x="300" y="0"/>
                  </a:moveTo>
                  <a:cubicBezTo>
                    <a:pt x="175" y="0"/>
                    <a:pt x="175" y="50"/>
                    <a:pt x="175" y="50"/>
                  </a:cubicBezTo>
                  <a:cubicBezTo>
                    <a:pt x="175" y="150"/>
                    <a:pt x="175" y="150"/>
                    <a:pt x="175" y="150"/>
                  </a:cubicBezTo>
                  <a:cubicBezTo>
                    <a:pt x="325" y="150"/>
                    <a:pt x="325" y="150"/>
                    <a:pt x="325" y="150"/>
                  </a:cubicBezTo>
                  <a:cubicBezTo>
                    <a:pt x="325" y="175"/>
                    <a:pt x="325" y="175"/>
                    <a:pt x="325" y="175"/>
                  </a:cubicBezTo>
                  <a:cubicBezTo>
                    <a:pt x="75" y="175"/>
                    <a:pt x="75" y="175"/>
                    <a:pt x="75" y="175"/>
                  </a:cubicBezTo>
                  <a:cubicBezTo>
                    <a:pt x="75" y="175"/>
                    <a:pt x="0" y="163"/>
                    <a:pt x="0" y="300"/>
                  </a:cubicBezTo>
                  <a:cubicBezTo>
                    <a:pt x="0" y="436"/>
                    <a:pt x="75" y="425"/>
                    <a:pt x="75" y="425"/>
                  </a:cubicBezTo>
                  <a:cubicBezTo>
                    <a:pt x="150" y="425"/>
                    <a:pt x="150" y="425"/>
                    <a:pt x="150" y="425"/>
                  </a:cubicBezTo>
                  <a:cubicBezTo>
                    <a:pt x="150" y="384"/>
                    <a:pt x="150" y="384"/>
                    <a:pt x="150" y="384"/>
                  </a:cubicBezTo>
                  <a:cubicBezTo>
                    <a:pt x="150" y="324"/>
                    <a:pt x="199" y="275"/>
                    <a:pt x="259" y="275"/>
                  </a:cubicBezTo>
                  <a:cubicBezTo>
                    <a:pt x="341" y="275"/>
                    <a:pt x="341" y="275"/>
                    <a:pt x="341" y="275"/>
                  </a:cubicBezTo>
                  <a:cubicBezTo>
                    <a:pt x="387" y="275"/>
                    <a:pt x="425" y="262"/>
                    <a:pt x="425" y="216"/>
                  </a:cubicBezTo>
                  <a:cubicBezTo>
                    <a:pt x="425" y="50"/>
                    <a:pt x="425" y="50"/>
                    <a:pt x="425" y="50"/>
                  </a:cubicBezTo>
                  <a:cubicBezTo>
                    <a:pt x="425" y="50"/>
                    <a:pt x="425" y="0"/>
                    <a:pt x="300" y="0"/>
                  </a:cubicBezTo>
                  <a:close/>
                  <a:moveTo>
                    <a:pt x="225" y="50"/>
                  </a:moveTo>
                  <a:cubicBezTo>
                    <a:pt x="239" y="50"/>
                    <a:pt x="250" y="61"/>
                    <a:pt x="250" y="75"/>
                  </a:cubicBezTo>
                  <a:cubicBezTo>
                    <a:pt x="250" y="89"/>
                    <a:pt x="239" y="100"/>
                    <a:pt x="225" y="100"/>
                  </a:cubicBezTo>
                  <a:cubicBezTo>
                    <a:pt x="211" y="100"/>
                    <a:pt x="200" y="89"/>
                    <a:pt x="200" y="75"/>
                  </a:cubicBezTo>
                  <a:cubicBezTo>
                    <a:pt x="200" y="61"/>
                    <a:pt x="211" y="50"/>
                    <a:pt x="225" y="50"/>
                  </a:cubicBezTo>
                  <a:close/>
                  <a:moveTo>
                    <a:pt x="450" y="150"/>
                  </a:moveTo>
                  <a:cubicBezTo>
                    <a:pt x="450" y="216"/>
                    <a:pt x="450" y="216"/>
                    <a:pt x="450" y="216"/>
                  </a:cubicBezTo>
                  <a:cubicBezTo>
                    <a:pt x="450" y="276"/>
                    <a:pt x="401" y="300"/>
                    <a:pt x="341" y="300"/>
                  </a:cubicBezTo>
                  <a:cubicBezTo>
                    <a:pt x="259" y="300"/>
                    <a:pt x="259" y="300"/>
                    <a:pt x="259" y="300"/>
                  </a:cubicBezTo>
                  <a:cubicBezTo>
                    <a:pt x="213" y="300"/>
                    <a:pt x="175" y="338"/>
                    <a:pt x="175" y="384"/>
                  </a:cubicBezTo>
                  <a:cubicBezTo>
                    <a:pt x="175" y="525"/>
                    <a:pt x="175" y="525"/>
                    <a:pt x="175" y="525"/>
                  </a:cubicBezTo>
                  <a:cubicBezTo>
                    <a:pt x="175" y="525"/>
                    <a:pt x="177" y="575"/>
                    <a:pt x="300" y="575"/>
                  </a:cubicBezTo>
                  <a:cubicBezTo>
                    <a:pt x="423" y="575"/>
                    <a:pt x="425" y="525"/>
                    <a:pt x="425" y="525"/>
                  </a:cubicBezTo>
                  <a:cubicBezTo>
                    <a:pt x="425" y="425"/>
                    <a:pt x="425" y="425"/>
                    <a:pt x="425" y="425"/>
                  </a:cubicBezTo>
                  <a:cubicBezTo>
                    <a:pt x="275" y="425"/>
                    <a:pt x="275" y="425"/>
                    <a:pt x="275" y="425"/>
                  </a:cubicBezTo>
                  <a:cubicBezTo>
                    <a:pt x="275" y="400"/>
                    <a:pt x="275" y="400"/>
                    <a:pt x="275" y="400"/>
                  </a:cubicBezTo>
                  <a:cubicBezTo>
                    <a:pt x="525" y="400"/>
                    <a:pt x="525" y="400"/>
                    <a:pt x="525" y="400"/>
                  </a:cubicBezTo>
                  <a:cubicBezTo>
                    <a:pt x="525" y="400"/>
                    <a:pt x="600" y="413"/>
                    <a:pt x="600" y="275"/>
                  </a:cubicBezTo>
                  <a:cubicBezTo>
                    <a:pt x="600" y="137"/>
                    <a:pt x="525" y="150"/>
                    <a:pt x="525" y="150"/>
                  </a:cubicBezTo>
                  <a:lnTo>
                    <a:pt x="450" y="150"/>
                  </a:lnTo>
                  <a:close/>
                  <a:moveTo>
                    <a:pt x="375" y="475"/>
                  </a:moveTo>
                  <a:cubicBezTo>
                    <a:pt x="389" y="475"/>
                    <a:pt x="400" y="486"/>
                    <a:pt x="400" y="500"/>
                  </a:cubicBezTo>
                  <a:cubicBezTo>
                    <a:pt x="400" y="514"/>
                    <a:pt x="389" y="525"/>
                    <a:pt x="375" y="525"/>
                  </a:cubicBezTo>
                  <a:cubicBezTo>
                    <a:pt x="361" y="525"/>
                    <a:pt x="350" y="514"/>
                    <a:pt x="350" y="500"/>
                  </a:cubicBezTo>
                  <a:cubicBezTo>
                    <a:pt x="350" y="486"/>
                    <a:pt x="361" y="475"/>
                    <a:pt x="375" y="4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78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/>
          <p:cNvCxnSpPr/>
          <p:nvPr userDrawn="1"/>
        </p:nvCxnSpPr>
        <p:spPr>
          <a:xfrm>
            <a:off x="0" y="702856"/>
            <a:ext cx="12192000" cy="0"/>
          </a:xfrm>
          <a:prstGeom prst="line">
            <a:avLst/>
          </a:prstGeom>
          <a:ln w="38100">
            <a:solidFill>
              <a:schemeClr val="accent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 userDrawn="1"/>
        </p:nvCxnSpPr>
        <p:spPr>
          <a:xfrm>
            <a:off x="0" y="774864"/>
            <a:ext cx="12192000" cy="0"/>
          </a:xfrm>
          <a:prstGeom prst="line">
            <a:avLst/>
          </a:prstGeom>
          <a:ln w="38100">
            <a:solidFill>
              <a:schemeClr val="accent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 descr="文本&#10;&#10;描述已自动生成"/>
          <p:cNvPicPr>
            <a:picLocks noChangeAspect="1"/>
          </p:cNvPicPr>
          <p:nvPr userDrawn="1"/>
        </p:nvPicPr>
        <p:blipFill>
          <a:blip r:embed="rId3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6872" y="-77489"/>
            <a:ext cx="2580885" cy="973017"/>
          </a:xfrm>
          <a:prstGeom prst="rect">
            <a:avLst/>
          </a:prstGeom>
        </p:spPr>
      </p:pic>
      <p:grpSp>
        <p:nvGrpSpPr>
          <p:cNvPr id="25" name="Group 4"/>
          <p:cNvGrpSpPr>
            <a:grpSpLocks noChangeAspect="1"/>
          </p:cNvGrpSpPr>
          <p:nvPr userDrawn="1"/>
        </p:nvGrpSpPr>
        <p:grpSpPr bwMode="auto">
          <a:xfrm>
            <a:off x="458101" y="125771"/>
            <a:ext cx="525306" cy="504000"/>
            <a:chOff x="3125" y="1474"/>
            <a:chExt cx="1430" cy="1372"/>
          </a:xfrm>
        </p:grpSpPr>
        <p:sp>
          <p:nvSpPr>
            <p:cNvPr id="26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3125" y="1474"/>
              <a:ext cx="1430" cy="13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7" name="Freeform 5"/>
            <p:cNvSpPr>
              <a:spLocks noEditPoints="1"/>
            </p:cNvSpPr>
            <p:nvPr userDrawn="1"/>
          </p:nvSpPr>
          <p:spPr bwMode="auto">
            <a:xfrm>
              <a:off x="3127" y="1474"/>
              <a:ext cx="1430" cy="1370"/>
            </a:xfrm>
            <a:custGeom>
              <a:avLst/>
              <a:gdLst>
                <a:gd name="T0" fmla="*/ 300 w 600"/>
                <a:gd name="T1" fmla="*/ 0 h 575"/>
                <a:gd name="T2" fmla="*/ 175 w 600"/>
                <a:gd name="T3" fmla="*/ 50 h 575"/>
                <a:gd name="T4" fmla="*/ 175 w 600"/>
                <a:gd name="T5" fmla="*/ 150 h 575"/>
                <a:gd name="T6" fmla="*/ 325 w 600"/>
                <a:gd name="T7" fmla="*/ 150 h 575"/>
                <a:gd name="T8" fmla="*/ 325 w 600"/>
                <a:gd name="T9" fmla="*/ 175 h 575"/>
                <a:gd name="T10" fmla="*/ 75 w 600"/>
                <a:gd name="T11" fmla="*/ 175 h 575"/>
                <a:gd name="T12" fmla="*/ 0 w 600"/>
                <a:gd name="T13" fmla="*/ 300 h 575"/>
                <a:gd name="T14" fmla="*/ 75 w 600"/>
                <a:gd name="T15" fmla="*/ 425 h 575"/>
                <a:gd name="T16" fmla="*/ 150 w 600"/>
                <a:gd name="T17" fmla="*/ 425 h 575"/>
                <a:gd name="T18" fmla="*/ 150 w 600"/>
                <a:gd name="T19" fmla="*/ 384 h 575"/>
                <a:gd name="T20" fmla="*/ 259 w 600"/>
                <a:gd name="T21" fmla="*/ 275 h 575"/>
                <a:gd name="T22" fmla="*/ 341 w 600"/>
                <a:gd name="T23" fmla="*/ 275 h 575"/>
                <a:gd name="T24" fmla="*/ 425 w 600"/>
                <a:gd name="T25" fmla="*/ 216 h 575"/>
                <a:gd name="T26" fmla="*/ 425 w 600"/>
                <a:gd name="T27" fmla="*/ 50 h 575"/>
                <a:gd name="T28" fmla="*/ 300 w 600"/>
                <a:gd name="T29" fmla="*/ 0 h 575"/>
                <a:gd name="T30" fmla="*/ 225 w 600"/>
                <a:gd name="T31" fmla="*/ 50 h 575"/>
                <a:gd name="T32" fmla="*/ 250 w 600"/>
                <a:gd name="T33" fmla="*/ 75 h 575"/>
                <a:gd name="T34" fmla="*/ 225 w 600"/>
                <a:gd name="T35" fmla="*/ 100 h 575"/>
                <a:gd name="T36" fmla="*/ 200 w 600"/>
                <a:gd name="T37" fmla="*/ 75 h 575"/>
                <a:gd name="T38" fmla="*/ 225 w 600"/>
                <a:gd name="T39" fmla="*/ 50 h 575"/>
                <a:gd name="T40" fmla="*/ 450 w 600"/>
                <a:gd name="T41" fmla="*/ 150 h 575"/>
                <a:gd name="T42" fmla="*/ 450 w 600"/>
                <a:gd name="T43" fmla="*/ 216 h 575"/>
                <a:gd name="T44" fmla="*/ 341 w 600"/>
                <a:gd name="T45" fmla="*/ 300 h 575"/>
                <a:gd name="T46" fmla="*/ 259 w 600"/>
                <a:gd name="T47" fmla="*/ 300 h 575"/>
                <a:gd name="T48" fmla="*/ 175 w 600"/>
                <a:gd name="T49" fmla="*/ 384 h 575"/>
                <a:gd name="T50" fmla="*/ 175 w 600"/>
                <a:gd name="T51" fmla="*/ 525 h 575"/>
                <a:gd name="T52" fmla="*/ 300 w 600"/>
                <a:gd name="T53" fmla="*/ 575 h 575"/>
                <a:gd name="T54" fmla="*/ 425 w 600"/>
                <a:gd name="T55" fmla="*/ 525 h 575"/>
                <a:gd name="T56" fmla="*/ 425 w 600"/>
                <a:gd name="T57" fmla="*/ 425 h 575"/>
                <a:gd name="T58" fmla="*/ 275 w 600"/>
                <a:gd name="T59" fmla="*/ 425 h 575"/>
                <a:gd name="T60" fmla="*/ 275 w 600"/>
                <a:gd name="T61" fmla="*/ 400 h 575"/>
                <a:gd name="T62" fmla="*/ 525 w 600"/>
                <a:gd name="T63" fmla="*/ 400 h 575"/>
                <a:gd name="T64" fmla="*/ 600 w 600"/>
                <a:gd name="T65" fmla="*/ 275 h 575"/>
                <a:gd name="T66" fmla="*/ 525 w 600"/>
                <a:gd name="T67" fmla="*/ 150 h 575"/>
                <a:gd name="T68" fmla="*/ 450 w 600"/>
                <a:gd name="T69" fmla="*/ 150 h 575"/>
                <a:gd name="T70" fmla="*/ 375 w 600"/>
                <a:gd name="T71" fmla="*/ 475 h 575"/>
                <a:gd name="T72" fmla="*/ 400 w 600"/>
                <a:gd name="T73" fmla="*/ 500 h 575"/>
                <a:gd name="T74" fmla="*/ 375 w 600"/>
                <a:gd name="T75" fmla="*/ 525 h 575"/>
                <a:gd name="T76" fmla="*/ 350 w 600"/>
                <a:gd name="T77" fmla="*/ 500 h 575"/>
                <a:gd name="T78" fmla="*/ 375 w 600"/>
                <a:gd name="T79" fmla="*/ 475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00" h="575">
                  <a:moveTo>
                    <a:pt x="300" y="0"/>
                  </a:moveTo>
                  <a:cubicBezTo>
                    <a:pt x="175" y="0"/>
                    <a:pt x="175" y="50"/>
                    <a:pt x="175" y="50"/>
                  </a:cubicBezTo>
                  <a:cubicBezTo>
                    <a:pt x="175" y="150"/>
                    <a:pt x="175" y="150"/>
                    <a:pt x="175" y="150"/>
                  </a:cubicBezTo>
                  <a:cubicBezTo>
                    <a:pt x="325" y="150"/>
                    <a:pt x="325" y="150"/>
                    <a:pt x="325" y="150"/>
                  </a:cubicBezTo>
                  <a:cubicBezTo>
                    <a:pt x="325" y="175"/>
                    <a:pt x="325" y="175"/>
                    <a:pt x="325" y="175"/>
                  </a:cubicBezTo>
                  <a:cubicBezTo>
                    <a:pt x="75" y="175"/>
                    <a:pt x="75" y="175"/>
                    <a:pt x="75" y="175"/>
                  </a:cubicBezTo>
                  <a:cubicBezTo>
                    <a:pt x="75" y="175"/>
                    <a:pt x="0" y="163"/>
                    <a:pt x="0" y="300"/>
                  </a:cubicBezTo>
                  <a:cubicBezTo>
                    <a:pt x="0" y="436"/>
                    <a:pt x="75" y="425"/>
                    <a:pt x="75" y="425"/>
                  </a:cubicBezTo>
                  <a:cubicBezTo>
                    <a:pt x="150" y="425"/>
                    <a:pt x="150" y="425"/>
                    <a:pt x="150" y="425"/>
                  </a:cubicBezTo>
                  <a:cubicBezTo>
                    <a:pt x="150" y="384"/>
                    <a:pt x="150" y="384"/>
                    <a:pt x="150" y="384"/>
                  </a:cubicBezTo>
                  <a:cubicBezTo>
                    <a:pt x="150" y="324"/>
                    <a:pt x="199" y="275"/>
                    <a:pt x="259" y="275"/>
                  </a:cubicBezTo>
                  <a:cubicBezTo>
                    <a:pt x="341" y="275"/>
                    <a:pt x="341" y="275"/>
                    <a:pt x="341" y="275"/>
                  </a:cubicBezTo>
                  <a:cubicBezTo>
                    <a:pt x="387" y="275"/>
                    <a:pt x="425" y="262"/>
                    <a:pt x="425" y="216"/>
                  </a:cubicBezTo>
                  <a:cubicBezTo>
                    <a:pt x="425" y="50"/>
                    <a:pt x="425" y="50"/>
                    <a:pt x="425" y="50"/>
                  </a:cubicBezTo>
                  <a:cubicBezTo>
                    <a:pt x="425" y="50"/>
                    <a:pt x="425" y="0"/>
                    <a:pt x="300" y="0"/>
                  </a:cubicBezTo>
                  <a:close/>
                  <a:moveTo>
                    <a:pt x="225" y="50"/>
                  </a:moveTo>
                  <a:cubicBezTo>
                    <a:pt x="239" y="50"/>
                    <a:pt x="250" y="61"/>
                    <a:pt x="250" y="75"/>
                  </a:cubicBezTo>
                  <a:cubicBezTo>
                    <a:pt x="250" y="89"/>
                    <a:pt x="239" y="100"/>
                    <a:pt x="225" y="100"/>
                  </a:cubicBezTo>
                  <a:cubicBezTo>
                    <a:pt x="211" y="100"/>
                    <a:pt x="200" y="89"/>
                    <a:pt x="200" y="75"/>
                  </a:cubicBezTo>
                  <a:cubicBezTo>
                    <a:pt x="200" y="61"/>
                    <a:pt x="211" y="50"/>
                    <a:pt x="225" y="50"/>
                  </a:cubicBezTo>
                  <a:close/>
                  <a:moveTo>
                    <a:pt x="450" y="150"/>
                  </a:moveTo>
                  <a:cubicBezTo>
                    <a:pt x="450" y="216"/>
                    <a:pt x="450" y="216"/>
                    <a:pt x="450" y="216"/>
                  </a:cubicBezTo>
                  <a:cubicBezTo>
                    <a:pt x="450" y="276"/>
                    <a:pt x="401" y="300"/>
                    <a:pt x="341" y="300"/>
                  </a:cubicBezTo>
                  <a:cubicBezTo>
                    <a:pt x="259" y="300"/>
                    <a:pt x="259" y="300"/>
                    <a:pt x="259" y="300"/>
                  </a:cubicBezTo>
                  <a:cubicBezTo>
                    <a:pt x="213" y="300"/>
                    <a:pt x="175" y="338"/>
                    <a:pt x="175" y="384"/>
                  </a:cubicBezTo>
                  <a:cubicBezTo>
                    <a:pt x="175" y="525"/>
                    <a:pt x="175" y="525"/>
                    <a:pt x="175" y="525"/>
                  </a:cubicBezTo>
                  <a:cubicBezTo>
                    <a:pt x="175" y="525"/>
                    <a:pt x="177" y="575"/>
                    <a:pt x="300" y="575"/>
                  </a:cubicBezTo>
                  <a:cubicBezTo>
                    <a:pt x="423" y="575"/>
                    <a:pt x="425" y="525"/>
                    <a:pt x="425" y="525"/>
                  </a:cubicBezTo>
                  <a:cubicBezTo>
                    <a:pt x="425" y="425"/>
                    <a:pt x="425" y="425"/>
                    <a:pt x="425" y="425"/>
                  </a:cubicBezTo>
                  <a:cubicBezTo>
                    <a:pt x="275" y="425"/>
                    <a:pt x="275" y="425"/>
                    <a:pt x="275" y="425"/>
                  </a:cubicBezTo>
                  <a:cubicBezTo>
                    <a:pt x="275" y="400"/>
                    <a:pt x="275" y="400"/>
                    <a:pt x="275" y="400"/>
                  </a:cubicBezTo>
                  <a:cubicBezTo>
                    <a:pt x="525" y="400"/>
                    <a:pt x="525" y="400"/>
                    <a:pt x="525" y="400"/>
                  </a:cubicBezTo>
                  <a:cubicBezTo>
                    <a:pt x="525" y="400"/>
                    <a:pt x="600" y="413"/>
                    <a:pt x="600" y="275"/>
                  </a:cubicBezTo>
                  <a:cubicBezTo>
                    <a:pt x="600" y="137"/>
                    <a:pt x="525" y="150"/>
                    <a:pt x="525" y="150"/>
                  </a:cubicBezTo>
                  <a:lnTo>
                    <a:pt x="450" y="150"/>
                  </a:lnTo>
                  <a:close/>
                  <a:moveTo>
                    <a:pt x="375" y="475"/>
                  </a:moveTo>
                  <a:cubicBezTo>
                    <a:pt x="389" y="475"/>
                    <a:pt x="400" y="486"/>
                    <a:pt x="400" y="500"/>
                  </a:cubicBezTo>
                  <a:cubicBezTo>
                    <a:pt x="400" y="514"/>
                    <a:pt x="389" y="525"/>
                    <a:pt x="375" y="525"/>
                  </a:cubicBezTo>
                  <a:cubicBezTo>
                    <a:pt x="361" y="525"/>
                    <a:pt x="350" y="514"/>
                    <a:pt x="350" y="500"/>
                  </a:cubicBezTo>
                  <a:cubicBezTo>
                    <a:pt x="350" y="486"/>
                    <a:pt x="361" y="475"/>
                    <a:pt x="375" y="4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90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/>
          <p:cNvCxnSpPr/>
          <p:nvPr userDrawn="1"/>
        </p:nvCxnSpPr>
        <p:spPr>
          <a:xfrm>
            <a:off x="0" y="702856"/>
            <a:ext cx="12192000" cy="0"/>
          </a:xfrm>
          <a:prstGeom prst="line">
            <a:avLst/>
          </a:prstGeom>
          <a:ln w="38100">
            <a:solidFill>
              <a:schemeClr val="accent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 userDrawn="1"/>
        </p:nvCxnSpPr>
        <p:spPr>
          <a:xfrm>
            <a:off x="0" y="774864"/>
            <a:ext cx="12192000" cy="0"/>
          </a:xfrm>
          <a:prstGeom prst="line">
            <a:avLst/>
          </a:prstGeom>
          <a:ln w="38100">
            <a:solidFill>
              <a:schemeClr val="accent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 descr="文本&#10;&#10;描述已自动生成"/>
          <p:cNvPicPr>
            <a:picLocks noChangeAspect="1"/>
          </p:cNvPicPr>
          <p:nvPr userDrawn="1"/>
        </p:nvPicPr>
        <p:blipFill>
          <a:blip r:embed="rId3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6872" y="-77489"/>
            <a:ext cx="2580885" cy="973017"/>
          </a:xfrm>
          <a:prstGeom prst="rect">
            <a:avLst/>
          </a:prstGeom>
        </p:spPr>
      </p:pic>
      <p:grpSp>
        <p:nvGrpSpPr>
          <p:cNvPr id="25" name="Group 4"/>
          <p:cNvGrpSpPr>
            <a:grpSpLocks noChangeAspect="1"/>
          </p:cNvGrpSpPr>
          <p:nvPr userDrawn="1"/>
        </p:nvGrpSpPr>
        <p:grpSpPr bwMode="auto">
          <a:xfrm>
            <a:off x="458101" y="125771"/>
            <a:ext cx="525306" cy="504000"/>
            <a:chOff x="3125" y="1474"/>
            <a:chExt cx="1430" cy="1372"/>
          </a:xfrm>
        </p:grpSpPr>
        <p:sp>
          <p:nvSpPr>
            <p:cNvPr id="26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3125" y="1474"/>
              <a:ext cx="1430" cy="13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7" name="Freeform 5"/>
            <p:cNvSpPr>
              <a:spLocks noEditPoints="1"/>
            </p:cNvSpPr>
            <p:nvPr userDrawn="1"/>
          </p:nvSpPr>
          <p:spPr bwMode="auto">
            <a:xfrm>
              <a:off x="3127" y="1474"/>
              <a:ext cx="1430" cy="1370"/>
            </a:xfrm>
            <a:custGeom>
              <a:avLst/>
              <a:gdLst>
                <a:gd name="T0" fmla="*/ 300 w 600"/>
                <a:gd name="T1" fmla="*/ 0 h 575"/>
                <a:gd name="T2" fmla="*/ 175 w 600"/>
                <a:gd name="T3" fmla="*/ 50 h 575"/>
                <a:gd name="T4" fmla="*/ 175 w 600"/>
                <a:gd name="T5" fmla="*/ 150 h 575"/>
                <a:gd name="T6" fmla="*/ 325 w 600"/>
                <a:gd name="T7" fmla="*/ 150 h 575"/>
                <a:gd name="T8" fmla="*/ 325 w 600"/>
                <a:gd name="T9" fmla="*/ 175 h 575"/>
                <a:gd name="T10" fmla="*/ 75 w 600"/>
                <a:gd name="T11" fmla="*/ 175 h 575"/>
                <a:gd name="T12" fmla="*/ 0 w 600"/>
                <a:gd name="T13" fmla="*/ 300 h 575"/>
                <a:gd name="T14" fmla="*/ 75 w 600"/>
                <a:gd name="T15" fmla="*/ 425 h 575"/>
                <a:gd name="T16" fmla="*/ 150 w 600"/>
                <a:gd name="T17" fmla="*/ 425 h 575"/>
                <a:gd name="T18" fmla="*/ 150 w 600"/>
                <a:gd name="T19" fmla="*/ 384 h 575"/>
                <a:gd name="T20" fmla="*/ 259 w 600"/>
                <a:gd name="T21" fmla="*/ 275 h 575"/>
                <a:gd name="T22" fmla="*/ 341 w 600"/>
                <a:gd name="T23" fmla="*/ 275 h 575"/>
                <a:gd name="T24" fmla="*/ 425 w 600"/>
                <a:gd name="T25" fmla="*/ 216 h 575"/>
                <a:gd name="T26" fmla="*/ 425 w 600"/>
                <a:gd name="T27" fmla="*/ 50 h 575"/>
                <a:gd name="T28" fmla="*/ 300 w 600"/>
                <a:gd name="T29" fmla="*/ 0 h 575"/>
                <a:gd name="T30" fmla="*/ 225 w 600"/>
                <a:gd name="T31" fmla="*/ 50 h 575"/>
                <a:gd name="T32" fmla="*/ 250 w 600"/>
                <a:gd name="T33" fmla="*/ 75 h 575"/>
                <a:gd name="T34" fmla="*/ 225 w 600"/>
                <a:gd name="T35" fmla="*/ 100 h 575"/>
                <a:gd name="T36" fmla="*/ 200 w 600"/>
                <a:gd name="T37" fmla="*/ 75 h 575"/>
                <a:gd name="T38" fmla="*/ 225 w 600"/>
                <a:gd name="T39" fmla="*/ 50 h 575"/>
                <a:gd name="T40" fmla="*/ 450 w 600"/>
                <a:gd name="T41" fmla="*/ 150 h 575"/>
                <a:gd name="T42" fmla="*/ 450 w 600"/>
                <a:gd name="T43" fmla="*/ 216 h 575"/>
                <a:gd name="T44" fmla="*/ 341 w 600"/>
                <a:gd name="T45" fmla="*/ 300 h 575"/>
                <a:gd name="T46" fmla="*/ 259 w 600"/>
                <a:gd name="T47" fmla="*/ 300 h 575"/>
                <a:gd name="T48" fmla="*/ 175 w 600"/>
                <a:gd name="T49" fmla="*/ 384 h 575"/>
                <a:gd name="T50" fmla="*/ 175 w 600"/>
                <a:gd name="T51" fmla="*/ 525 h 575"/>
                <a:gd name="T52" fmla="*/ 300 w 600"/>
                <a:gd name="T53" fmla="*/ 575 h 575"/>
                <a:gd name="T54" fmla="*/ 425 w 600"/>
                <a:gd name="T55" fmla="*/ 525 h 575"/>
                <a:gd name="T56" fmla="*/ 425 w 600"/>
                <a:gd name="T57" fmla="*/ 425 h 575"/>
                <a:gd name="T58" fmla="*/ 275 w 600"/>
                <a:gd name="T59" fmla="*/ 425 h 575"/>
                <a:gd name="T60" fmla="*/ 275 w 600"/>
                <a:gd name="T61" fmla="*/ 400 h 575"/>
                <a:gd name="T62" fmla="*/ 525 w 600"/>
                <a:gd name="T63" fmla="*/ 400 h 575"/>
                <a:gd name="T64" fmla="*/ 600 w 600"/>
                <a:gd name="T65" fmla="*/ 275 h 575"/>
                <a:gd name="T66" fmla="*/ 525 w 600"/>
                <a:gd name="T67" fmla="*/ 150 h 575"/>
                <a:gd name="T68" fmla="*/ 450 w 600"/>
                <a:gd name="T69" fmla="*/ 150 h 575"/>
                <a:gd name="T70" fmla="*/ 375 w 600"/>
                <a:gd name="T71" fmla="*/ 475 h 575"/>
                <a:gd name="T72" fmla="*/ 400 w 600"/>
                <a:gd name="T73" fmla="*/ 500 h 575"/>
                <a:gd name="T74" fmla="*/ 375 w 600"/>
                <a:gd name="T75" fmla="*/ 525 h 575"/>
                <a:gd name="T76" fmla="*/ 350 w 600"/>
                <a:gd name="T77" fmla="*/ 500 h 575"/>
                <a:gd name="T78" fmla="*/ 375 w 600"/>
                <a:gd name="T79" fmla="*/ 475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00" h="575">
                  <a:moveTo>
                    <a:pt x="300" y="0"/>
                  </a:moveTo>
                  <a:cubicBezTo>
                    <a:pt x="175" y="0"/>
                    <a:pt x="175" y="50"/>
                    <a:pt x="175" y="50"/>
                  </a:cubicBezTo>
                  <a:cubicBezTo>
                    <a:pt x="175" y="150"/>
                    <a:pt x="175" y="150"/>
                    <a:pt x="175" y="150"/>
                  </a:cubicBezTo>
                  <a:cubicBezTo>
                    <a:pt x="325" y="150"/>
                    <a:pt x="325" y="150"/>
                    <a:pt x="325" y="150"/>
                  </a:cubicBezTo>
                  <a:cubicBezTo>
                    <a:pt x="325" y="175"/>
                    <a:pt x="325" y="175"/>
                    <a:pt x="325" y="175"/>
                  </a:cubicBezTo>
                  <a:cubicBezTo>
                    <a:pt x="75" y="175"/>
                    <a:pt x="75" y="175"/>
                    <a:pt x="75" y="175"/>
                  </a:cubicBezTo>
                  <a:cubicBezTo>
                    <a:pt x="75" y="175"/>
                    <a:pt x="0" y="163"/>
                    <a:pt x="0" y="300"/>
                  </a:cubicBezTo>
                  <a:cubicBezTo>
                    <a:pt x="0" y="436"/>
                    <a:pt x="75" y="425"/>
                    <a:pt x="75" y="425"/>
                  </a:cubicBezTo>
                  <a:cubicBezTo>
                    <a:pt x="150" y="425"/>
                    <a:pt x="150" y="425"/>
                    <a:pt x="150" y="425"/>
                  </a:cubicBezTo>
                  <a:cubicBezTo>
                    <a:pt x="150" y="384"/>
                    <a:pt x="150" y="384"/>
                    <a:pt x="150" y="384"/>
                  </a:cubicBezTo>
                  <a:cubicBezTo>
                    <a:pt x="150" y="324"/>
                    <a:pt x="199" y="275"/>
                    <a:pt x="259" y="275"/>
                  </a:cubicBezTo>
                  <a:cubicBezTo>
                    <a:pt x="341" y="275"/>
                    <a:pt x="341" y="275"/>
                    <a:pt x="341" y="275"/>
                  </a:cubicBezTo>
                  <a:cubicBezTo>
                    <a:pt x="387" y="275"/>
                    <a:pt x="425" y="262"/>
                    <a:pt x="425" y="216"/>
                  </a:cubicBezTo>
                  <a:cubicBezTo>
                    <a:pt x="425" y="50"/>
                    <a:pt x="425" y="50"/>
                    <a:pt x="425" y="50"/>
                  </a:cubicBezTo>
                  <a:cubicBezTo>
                    <a:pt x="425" y="50"/>
                    <a:pt x="425" y="0"/>
                    <a:pt x="300" y="0"/>
                  </a:cubicBezTo>
                  <a:close/>
                  <a:moveTo>
                    <a:pt x="225" y="50"/>
                  </a:moveTo>
                  <a:cubicBezTo>
                    <a:pt x="239" y="50"/>
                    <a:pt x="250" y="61"/>
                    <a:pt x="250" y="75"/>
                  </a:cubicBezTo>
                  <a:cubicBezTo>
                    <a:pt x="250" y="89"/>
                    <a:pt x="239" y="100"/>
                    <a:pt x="225" y="100"/>
                  </a:cubicBezTo>
                  <a:cubicBezTo>
                    <a:pt x="211" y="100"/>
                    <a:pt x="200" y="89"/>
                    <a:pt x="200" y="75"/>
                  </a:cubicBezTo>
                  <a:cubicBezTo>
                    <a:pt x="200" y="61"/>
                    <a:pt x="211" y="50"/>
                    <a:pt x="225" y="50"/>
                  </a:cubicBezTo>
                  <a:close/>
                  <a:moveTo>
                    <a:pt x="450" y="150"/>
                  </a:moveTo>
                  <a:cubicBezTo>
                    <a:pt x="450" y="216"/>
                    <a:pt x="450" y="216"/>
                    <a:pt x="450" y="216"/>
                  </a:cubicBezTo>
                  <a:cubicBezTo>
                    <a:pt x="450" y="276"/>
                    <a:pt x="401" y="300"/>
                    <a:pt x="341" y="300"/>
                  </a:cubicBezTo>
                  <a:cubicBezTo>
                    <a:pt x="259" y="300"/>
                    <a:pt x="259" y="300"/>
                    <a:pt x="259" y="300"/>
                  </a:cubicBezTo>
                  <a:cubicBezTo>
                    <a:pt x="213" y="300"/>
                    <a:pt x="175" y="338"/>
                    <a:pt x="175" y="384"/>
                  </a:cubicBezTo>
                  <a:cubicBezTo>
                    <a:pt x="175" y="525"/>
                    <a:pt x="175" y="525"/>
                    <a:pt x="175" y="525"/>
                  </a:cubicBezTo>
                  <a:cubicBezTo>
                    <a:pt x="175" y="525"/>
                    <a:pt x="177" y="575"/>
                    <a:pt x="300" y="575"/>
                  </a:cubicBezTo>
                  <a:cubicBezTo>
                    <a:pt x="423" y="575"/>
                    <a:pt x="425" y="525"/>
                    <a:pt x="425" y="525"/>
                  </a:cubicBezTo>
                  <a:cubicBezTo>
                    <a:pt x="425" y="425"/>
                    <a:pt x="425" y="425"/>
                    <a:pt x="425" y="425"/>
                  </a:cubicBezTo>
                  <a:cubicBezTo>
                    <a:pt x="275" y="425"/>
                    <a:pt x="275" y="425"/>
                    <a:pt x="275" y="425"/>
                  </a:cubicBezTo>
                  <a:cubicBezTo>
                    <a:pt x="275" y="400"/>
                    <a:pt x="275" y="400"/>
                    <a:pt x="275" y="400"/>
                  </a:cubicBezTo>
                  <a:cubicBezTo>
                    <a:pt x="525" y="400"/>
                    <a:pt x="525" y="400"/>
                    <a:pt x="525" y="400"/>
                  </a:cubicBezTo>
                  <a:cubicBezTo>
                    <a:pt x="525" y="400"/>
                    <a:pt x="600" y="413"/>
                    <a:pt x="600" y="275"/>
                  </a:cubicBezTo>
                  <a:cubicBezTo>
                    <a:pt x="600" y="137"/>
                    <a:pt x="525" y="150"/>
                    <a:pt x="525" y="150"/>
                  </a:cubicBezTo>
                  <a:lnTo>
                    <a:pt x="450" y="150"/>
                  </a:lnTo>
                  <a:close/>
                  <a:moveTo>
                    <a:pt x="375" y="475"/>
                  </a:moveTo>
                  <a:cubicBezTo>
                    <a:pt x="389" y="475"/>
                    <a:pt x="400" y="486"/>
                    <a:pt x="400" y="500"/>
                  </a:cubicBezTo>
                  <a:cubicBezTo>
                    <a:pt x="400" y="514"/>
                    <a:pt x="389" y="525"/>
                    <a:pt x="375" y="525"/>
                  </a:cubicBezTo>
                  <a:cubicBezTo>
                    <a:pt x="361" y="525"/>
                    <a:pt x="350" y="514"/>
                    <a:pt x="350" y="500"/>
                  </a:cubicBezTo>
                  <a:cubicBezTo>
                    <a:pt x="350" y="486"/>
                    <a:pt x="361" y="475"/>
                    <a:pt x="375" y="4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02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/>
          <p:cNvCxnSpPr/>
          <p:nvPr userDrawn="1"/>
        </p:nvCxnSpPr>
        <p:spPr>
          <a:xfrm>
            <a:off x="0" y="702856"/>
            <a:ext cx="12192000" cy="0"/>
          </a:xfrm>
          <a:prstGeom prst="line">
            <a:avLst/>
          </a:prstGeom>
          <a:ln w="38100">
            <a:solidFill>
              <a:schemeClr val="accent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 userDrawn="1"/>
        </p:nvCxnSpPr>
        <p:spPr>
          <a:xfrm>
            <a:off x="0" y="774864"/>
            <a:ext cx="12192000" cy="0"/>
          </a:xfrm>
          <a:prstGeom prst="line">
            <a:avLst/>
          </a:prstGeom>
          <a:ln w="38100">
            <a:solidFill>
              <a:schemeClr val="accent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 descr="文本&#10;&#10;描述已自动生成"/>
          <p:cNvPicPr>
            <a:picLocks noChangeAspect="1"/>
          </p:cNvPicPr>
          <p:nvPr userDrawn="1"/>
        </p:nvPicPr>
        <p:blipFill>
          <a:blip r:embed="rId3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6872" y="-77489"/>
            <a:ext cx="2580885" cy="973017"/>
          </a:xfrm>
          <a:prstGeom prst="rect">
            <a:avLst/>
          </a:prstGeom>
        </p:spPr>
      </p:pic>
      <p:grpSp>
        <p:nvGrpSpPr>
          <p:cNvPr id="25" name="Group 4"/>
          <p:cNvGrpSpPr>
            <a:grpSpLocks noChangeAspect="1"/>
          </p:cNvGrpSpPr>
          <p:nvPr userDrawn="1"/>
        </p:nvGrpSpPr>
        <p:grpSpPr bwMode="auto">
          <a:xfrm>
            <a:off x="458101" y="125771"/>
            <a:ext cx="525306" cy="504000"/>
            <a:chOff x="3125" y="1474"/>
            <a:chExt cx="1430" cy="1372"/>
          </a:xfrm>
        </p:grpSpPr>
        <p:sp>
          <p:nvSpPr>
            <p:cNvPr id="26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3125" y="1474"/>
              <a:ext cx="1430" cy="13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7" name="Freeform 5"/>
            <p:cNvSpPr>
              <a:spLocks noEditPoints="1"/>
            </p:cNvSpPr>
            <p:nvPr userDrawn="1"/>
          </p:nvSpPr>
          <p:spPr bwMode="auto">
            <a:xfrm>
              <a:off x="3127" y="1474"/>
              <a:ext cx="1430" cy="1370"/>
            </a:xfrm>
            <a:custGeom>
              <a:avLst/>
              <a:gdLst>
                <a:gd name="T0" fmla="*/ 300 w 600"/>
                <a:gd name="T1" fmla="*/ 0 h 575"/>
                <a:gd name="T2" fmla="*/ 175 w 600"/>
                <a:gd name="T3" fmla="*/ 50 h 575"/>
                <a:gd name="T4" fmla="*/ 175 w 600"/>
                <a:gd name="T5" fmla="*/ 150 h 575"/>
                <a:gd name="T6" fmla="*/ 325 w 600"/>
                <a:gd name="T7" fmla="*/ 150 h 575"/>
                <a:gd name="T8" fmla="*/ 325 w 600"/>
                <a:gd name="T9" fmla="*/ 175 h 575"/>
                <a:gd name="T10" fmla="*/ 75 w 600"/>
                <a:gd name="T11" fmla="*/ 175 h 575"/>
                <a:gd name="T12" fmla="*/ 0 w 600"/>
                <a:gd name="T13" fmla="*/ 300 h 575"/>
                <a:gd name="T14" fmla="*/ 75 w 600"/>
                <a:gd name="T15" fmla="*/ 425 h 575"/>
                <a:gd name="T16" fmla="*/ 150 w 600"/>
                <a:gd name="T17" fmla="*/ 425 h 575"/>
                <a:gd name="T18" fmla="*/ 150 w 600"/>
                <a:gd name="T19" fmla="*/ 384 h 575"/>
                <a:gd name="T20" fmla="*/ 259 w 600"/>
                <a:gd name="T21" fmla="*/ 275 h 575"/>
                <a:gd name="T22" fmla="*/ 341 w 600"/>
                <a:gd name="T23" fmla="*/ 275 h 575"/>
                <a:gd name="T24" fmla="*/ 425 w 600"/>
                <a:gd name="T25" fmla="*/ 216 h 575"/>
                <a:gd name="T26" fmla="*/ 425 w 600"/>
                <a:gd name="T27" fmla="*/ 50 h 575"/>
                <a:gd name="T28" fmla="*/ 300 w 600"/>
                <a:gd name="T29" fmla="*/ 0 h 575"/>
                <a:gd name="T30" fmla="*/ 225 w 600"/>
                <a:gd name="T31" fmla="*/ 50 h 575"/>
                <a:gd name="T32" fmla="*/ 250 w 600"/>
                <a:gd name="T33" fmla="*/ 75 h 575"/>
                <a:gd name="T34" fmla="*/ 225 w 600"/>
                <a:gd name="T35" fmla="*/ 100 h 575"/>
                <a:gd name="T36" fmla="*/ 200 w 600"/>
                <a:gd name="T37" fmla="*/ 75 h 575"/>
                <a:gd name="T38" fmla="*/ 225 w 600"/>
                <a:gd name="T39" fmla="*/ 50 h 575"/>
                <a:gd name="T40" fmla="*/ 450 w 600"/>
                <a:gd name="T41" fmla="*/ 150 h 575"/>
                <a:gd name="T42" fmla="*/ 450 w 600"/>
                <a:gd name="T43" fmla="*/ 216 h 575"/>
                <a:gd name="T44" fmla="*/ 341 w 600"/>
                <a:gd name="T45" fmla="*/ 300 h 575"/>
                <a:gd name="T46" fmla="*/ 259 w 600"/>
                <a:gd name="T47" fmla="*/ 300 h 575"/>
                <a:gd name="T48" fmla="*/ 175 w 600"/>
                <a:gd name="T49" fmla="*/ 384 h 575"/>
                <a:gd name="T50" fmla="*/ 175 w 600"/>
                <a:gd name="T51" fmla="*/ 525 h 575"/>
                <a:gd name="T52" fmla="*/ 300 w 600"/>
                <a:gd name="T53" fmla="*/ 575 h 575"/>
                <a:gd name="T54" fmla="*/ 425 w 600"/>
                <a:gd name="T55" fmla="*/ 525 h 575"/>
                <a:gd name="T56" fmla="*/ 425 w 600"/>
                <a:gd name="T57" fmla="*/ 425 h 575"/>
                <a:gd name="T58" fmla="*/ 275 w 600"/>
                <a:gd name="T59" fmla="*/ 425 h 575"/>
                <a:gd name="T60" fmla="*/ 275 w 600"/>
                <a:gd name="T61" fmla="*/ 400 h 575"/>
                <a:gd name="T62" fmla="*/ 525 w 600"/>
                <a:gd name="T63" fmla="*/ 400 h 575"/>
                <a:gd name="T64" fmla="*/ 600 w 600"/>
                <a:gd name="T65" fmla="*/ 275 h 575"/>
                <a:gd name="T66" fmla="*/ 525 w 600"/>
                <a:gd name="T67" fmla="*/ 150 h 575"/>
                <a:gd name="T68" fmla="*/ 450 w 600"/>
                <a:gd name="T69" fmla="*/ 150 h 575"/>
                <a:gd name="T70" fmla="*/ 375 w 600"/>
                <a:gd name="T71" fmla="*/ 475 h 575"/>
                <a:gd name="T72" fmla="*/ 400 w 600"/>
                <a:gd name="T73" fmla="*/ 500 h 575"/>
                <a:gd name="T74" fmla="*/ 375 w 600"/>
                <a:gd name="T75" fmla="*/ 525 h 575"/>
                <a:gd name="T76" fmla="*/ 350 w 600"/>
                <a:gd name="T77" fmla="*/ 500 h 575"/>
                <a:gd name="T78" fmla="*/ 375 w 600"/>
                <a:gd name="T79" fmla="*/ 475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00" h="575">
                  <a:moveTo>
                    <a:pt x="300" y="0"/>
                  </a:moveTo>
                  <a:cubicBezTo>
                    <a:pt x="175" y="0"/>
                    <a:pt x="175" y="50"/>
                    <a:pt x="175" y="50"/>
                  </a:cubicBezTo>
                  <a:cubicBezTo>
                    <a:pt x="175" y="150"/>
                    <a:pt x="175" y="150"/>
                    <a:pt x="175" y="150"/>
                  </a:cubicBezTo>
                  <a:cubicBezTo>
                    <a:pt x="325" y="150"/>
                    <a:pt x="325" y="150"/>
                    <a:pt x="325" y="150"/>
                  </a:cubicBezTo>
                  <a:cubicBezTo>
                    <a:pt x="325" y="175"/>
                    <a:pt x="325" y="175"/>
                    <a:pt x="325" y="175"/>
                  </a:cubicBezTo>
                  <a:cubicBezTo>
                    <a:pt x="75" y="175"/>
                    <a:pt x="75" y="175"/>
                    <a:pt x="75" y="175"/>
                  </a:cubicBezTo>
                  <a:cubicBezTo>
                    <a:pt x="75" y="175"/>
                    <a:pt x="0" y="163"/>
                    <a:pt x="0" y="300"/>
                  </a:cubicBezTo>
                  <a:cubicBezTo>
                    <a:pt x="0" y="436"/>
                    <a:pt x="75" y="425"/>
                    <a:pt x="75" y="425"/>
                  </a:cubicBezTo>
                  <a:cubicBezTo>
                    <a:pt x="150" y="425"/>
                    <a:pt x="150" y="425"/>
                    <a:pt x="150" y="425"/>
                  </a:cubicBezTo>
                  <a:cubicBezTo>
                    <a:pt x="150" y="384"/>
                    <a:pt x="150" y="384"/>
                    <a:pt x="150" y="384"/>
                  </a:cubicBezTo>
                  <a:cubicBezTo>
                    <a:pt x="150" y="324"/>
                    <a:pt x="199" y="275"/>
                    <a:pt x="259" y="275"/>
                  </a:cubicBezTo>
                  <a:cubicBezTo>
                    <a:pt x="341" y="275"/>
                    <a:pt x="341" y="275"/>
                    <a:pt x="341" y="275"/>
                  </a:cubicBezTo>
                  <a:cubicBezTo>
                    <a:pt x="387" y="275"/>
                    <a:pt x="425" y="262"/>
                    <a:pt x="425" y="216"/>
                  </a:cubicBezTo>
                  <a:cubicBezTo>
                    <a:pt x="425" y="50"/>
                    <a:pt x="425" y="50"/>
                    <a:pt x="425" y="50"/>
                  </a:cubicBezTo>
                  <a:cubicBezTo>
                    <a:pt x="425" y="50"/>
                    <a:pt x="425" y="0"/>
                    <a:pt x="300" y="0"/>
                  </a:cubicBezTo>
                  <a:close/>
                  <a:moveTo>
                    <a:pt x="225" y="50"/>
                  </a:moveTo>
                  <a:cubicBezTo>
                    <a:pt x="239" y="50"/>
                    <a:pt x="250" y="61"/>
                    <a:pt x="250" y="75"/>
                  </a:cubicBezTo>
                  <a:cubicBezTo>
                    <a:pt x="250" y="89"/>
                    <a:pt x="239" y="100"/>
                    <a:pt x="225" y="100"/>
                  </a:cubicBezTo>
                  <a:cubicBezTo>
                    <a:pt x="211" y="100"/>
                    <a:pt x="200" y="89"/>
                    <a:pt x="200" y="75"/>
                  </a:cubicBezTo>
                  <a:cubicBezTo>
                    <a:pt x="200" y="61"/>
                    <a:pt x="211" y="50"/>
                    <a:pt x="225" y="50"/>
                  </a:cubicBezTo>
                  <a:close/>
                  <a:moveTo>
                    <a:pt x="450" y="150"/>
                  </a:moveTo>
                  <a:cubicBezTo>
                    <a:pt x="450" y="216"/>
                    <a:pt x="450" y="216"/>
                    <a:pt x="450" y="216"/>
                  </a:cubicBezTo>
                  <a:cubicBezTo>
                    <a:pt x="450" y="276"/>
                    <a:pt x="401" y="300"/>
                    <a:pt x="341" y="300"/>
                  </a:cubicBezTo>
                  <a:cubicBezTo>
                    <a:pt x="259" y="300"/>
                    <a:pt x="259" y="300"/>
                    <a:pt x="259" y="300"/>
                  </a:cubicBezTo>
                  <a:cubicBezTo>
                    <a:pt x="213" y="300"/>
                    <a:pt x="175" y="338"/>
                    <a:pt x="175" y="384"/>
                  </a:cubicBezTo>
                  <a:cubicBezTo>
                    <a:pt x="175" y="525"/>
                    <a:pt x="175" y="525"/>
                    <a:pt x="175" y="525"/>
                  </a:cubicBezTo>
                  <a:cubicBezTo>
                    <a:pt x="175" y="525"/>
                    <a:pt x="177" y="575"/>
                    <a:pt x="300" y="575"/>
                  </a:cubicBezTo>
                  <a:cubicBezTo>
                    <a:pt x="423" y="575"/>
                    <a:pt x="425" y="525"/>
                    <a:pt x="425" y="525"/>
                  </a:cubicBezTo>
                  <a:cubicBezTo>
                    <a:pt x="425" y="425"/>
                    <a:pt x="425" y="425"/>
                    <a:pt x="425" y="425"/>
                  </a:cubicBezTo>
                  <a:cubicBezTo>
                    <a:pt x="275" y="425"/>
                    <a:pt x="275" y="425"/>
                    <a:pt x="275" y="425"/>
                  </a:cubicBezTo>
                  <a:cubicBezTo>
                    <a:pt x="275" y="400"/>
                    <a:pt x="275" y="400"/>
                    <a:pt x="275" y="400"/>
                  </a:cubicBezTo>
                  <a:cubicBezTo>
                    <a:pt x="525" y="400"/>
                    <a:pt x="525" y="400"/>
                    <a:pt x="525" y="400"/>
                  </a:cubicBezTo>
                  <a:cubicBezTo>
                    <a:pt x="525" y="400"/>
                    <a:pt x="600" y="413"/>
                    <a:pt x="600" y="275"/>
                  </a:cubicBezTo>
                  <a:cubicBezTo>
                    <a:pt x="600" y="137"/>
                    <a:pt x="525" y="150"/>
                    <a:pt x="525" y="150"/>
                  </a:cubicBezTo>
                  <a:lnTo>
                    <a:pt x="450" y="150"/>
                  </a:lnTo>
                  <a:close/>
                  <a:moveTo>
                    <a:pt x="375" y="475"/>
                  </a:moveTo>
                  <a:cubicBezTo>
                    <a:pt x="389" y="475"/>
                    <a:pt x="400" y="486"/>
                    <a:pt x="400" y="500"/>
                  </a:cubicBezTo>
                  <a:cubicBezTo>
                    <a:pt x="400" y="514"/>
                    <a:pt x="389" y="525"/>
                    <a:pt x="375" y="525"/>
                  </a:cubicBezTo>
                  <a:cubicBezTo>
                    <a:pt x="361" y="525"/>
                    <a:pt x="350" y="514"/>
                    <a:pt x="350" y="500"/>
                  </a:cubicBezTo>
                  <a:cubicBezTo>
                    <a:pt x="350" y="486"/>
                    <a:pt x="361" y="475"/>
                    <a:pt x="375" y="4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14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/>
          <p:cNvCxnSpPr/>
          <p:nvPr userDrawn="1"/>
        </p:nvCxnSpPr>
        <p:spPr>
          <a:xfrm>
            <a:off x="0" y="702856"/>
            <a:ext cx="12192000" cy="0"/>
          </a:xfrm>
          <a:prstGeom prst="line">
            <a:avLst/>
          </a:prstGeom>
          <a:ln w="38100">
            <a:solidFill>
              <a:schemeClr val="accent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 userDrawn="1"/>
        </p:nvCxnSpPr>
        <p:spPr>
          <a:xfrm>
            <a:off x="0" y="774864"/>
            <a:ext cx="12192000" cy="0"/>
          </a:xfrm>
          <a:prstGeom prst="line">
            <a:avLst/>
          </a:prstGeom>
          <a:ln w="38100">
            <a:solidFill>
              <a:schemeClr val="accent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 descr="文本&#10;&#10;描述已自动生成"/>
          <p:cNvPicPr>
            <a:picLocks noChangeAspect="1"/>
          </p:cNvPicPr>
          <p:nvPr userDrawn="1"/>
        </p:nvPicPr>
        <p:blipFill>
          <a:blip r:embed="rId3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6872" y="-77489"/>
            <a:ext cx="2580885" cy="973017"/>
          </a:xfrm>
          <a:prstGeom prst="rect">
            <a:avLst/>
          </a:prstGeom>
        </p:spPr>
      </p:pic>
      <p:grpSp>
        <p:nvGrpSpPr>
          <p:cNvPr id="25" name="Group 4"/>
          <p:cNvGrpSpPr>
            <a:grpSpLocks noChangeAspect="1"/>
          </p:cNvGrpSpPr>
          <p:nvPr userDrawn="1"/>
        </p:nvGrpSpPr>
        <p:grpSpPr bwMode="auto">
          <a:xfrm>
            <a:off x="458101" y="125771"/>
            <a:ext cx="525306" cy="504000"/>
            <a:chOff x="3125" y="1474"/>
            <a:chExt cx="1430" cy="1372"/>
          </a:xfrm>
        </p:grpSpPr>
        <p:sp>
          <p:nvSpPr>
            <p:cNvPr id="26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3125" y="1474"/>
              <a:ext cx="1430" cy="13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7" name="Freeform 5"/>
            <p:cNvSpPr>
              <a:spLocks noEditPoints="1"/>
            </p:cNvSpPr>
            <p:nvPr userDrawn="1"/>
          </p:nvSpPr>
          <p:spPr bwMode="auto">
            <a:xfrm>
              <a:off x="3127" y="1474"/>
              <a:ext cx="1430" cy="1370"/>
            </a:xfrm>
            <a:custGeom>
              <a:avLst/>
              <a:gdLst>
                <a:gd name="T0" fmla="*/ 300 w 600"/>
                <a:gd name="T1" fmla="*/ 0 h 575"/>
                <a:gd name="T2" fmla="*/ 175 w 600"/>
                <a:gd name="T3" fmla="*/ 50 h 575"/>
                <a:gd name="T4" fmla="*/ 175 w 600"/>
                <a:gd name="T5" fmla="*/ 150 h 575"/>
                <a:gd name="T6" fmla="*/ 325 w 600"/>
                <a:gd name="T7" fmla="*/ 150 h 575"/>
                <a:gd name="T8" fmla="*/ 325 w 600"/>
                <a:gd name="T9" fmla="*/ 175 h 575"/>
                <a:gd name="T10" fmla="*/ 75 w 600"/>
                <a:gd name="T11" fmla="*/ 175 h 575"/>
                <a:gd name="T12" fmla="*/ 0 w 600"/>
                <a:gd name="T13" fmla="*/ 300 h 575"/>
                <a:gd name="T14" fmla="*/ 75 w 600"/>
                <a:gd name="T15" fmla="*/ 425 h 575"/>
                <a:gd name="T16" fmla="*/ 150 w 600"/>
                <a:gd name="T17" fmla="*/ 425 h 575"/>
                <a:gd name="T18" fmla="*/ 150 w 600"/>
                <a:gd name="T19" fmla="*/ 384 h 575"/>
                <a:gd name="T20" fmla="*/ 259 w 600"/>
                <a:gd name="T21" fmla="*/ 275 h 575"/>
                <a:gd name="T22" fmla="*/ 341 w 600"/>
                <a:gd name="T23" fmla="*/ 275 h 575"/>
                <a:gd name="T24" fmla="*/ 425 w 600"/>
                <a:gd name="T25" fmla="*/ 216 h 575"/>
                <a:gd name="T26" fmla="*/ 425 w 600"/>
                <a:gd name="T27" fmla="*/ 50 h 575"/>
                <a:gd name="T28" fmla="*/ 300 w 600"/>
                <a:gd name="T29" fmla="*/ 0 h 575"/>
                <a:gd name="T30" fmla="*/ 225 w 600"/>
                <a:gd name="T31" fmla="*/ 50 h 575"/>
                <a:gd name="T32" fmla="*/ 250 w 600"/>
                <a:gd name="T33" fmla="*/ 75 h 575"/>
                <a:gd name="T34" fmla="*/ 225 w 600"/>
                <a:gd name="T35" fmla="*/ 100 h 575"/>
                <a:gd name="T36" fmla="*/ 200 w 600"/>
                <a:gd name="T37" fmla="*/ 75 h 575"/>
                <a:gd name="T38" fmla="*/ 225 w 600"/>
                <a:gd name="T39" fmla="*/ 50 h 575"/>
                <a:gd name="T40" fmla="*/ 450 w 600"/>
                <a:gd name="T41" fmla="*/ 150 h 575"/>
                <a:gd name="T42" fmla="*/ 450 w 600"/>
                <a:gd name="T43" fmla="*/ 216 h 575"/>
                <a:gd name="T44" fmla="*/ 341 w 600"/>
                <a:gd name="T45" fmla="*/ 300 h 575"/>
                <a:gd name="T46" fmla="*/ 259 w 600"/>
                <a:gd name="T47" fmla="*/ 300 h 575"/>
                <a:gd name="T48" fmla="*/ 175 w 600"/>
                <a:gd name="T49" fmla="*/ 384 h 575"/>
                <a:gd name="T50" fmla="*/ 175 w 600"/>
                <a:gd name="T51" fmla="*/ 525 h 575"/>
                <a:gd name="T52" fmla="*/ 300 w 600"/>
                <a:gd name="T53" fmla="*/ 575 h 575"/>
                <a:gd name="T54" fmla="*/ 425 w 600"/>
                <a:gd name="T55" fmla="*/ 525 h 575"/>
                <a:gd name="T56" fmla="*/ 425 w 600"/>
                <a:gd name="T57" fmla="*/ 425 h 575"/>
                <a:gd name="T58" fmla="*/ 275 w 600"/>
                <a:gd name="T59" fmla="*/ 425 h 575"/>
                <a:gd name="T60" fmla="*/ 275 w 600"/>
                <a:gd name="T61" fmla="*/ 400 h 575"/>
                <a:gd name="T62" fmla="*/ 525 w 600"/>
                <a:gd name="T63" fmla="*/ 400 h 575"/>
                <a:gd name="T64" fmla="*/ 600 w 600"/>
                <a:gd name="T65" fmla="*/ 275 h 575"/>
                <a:gd name="T66" fmla="*/ 525 w 600"/>
                <a:gd name="T67" fmla="*/ 150 h 575"/>
                <a:gd name="T68" fmla="*/ 450 w 600"/>
                <a:gd name="T69" fmla="*/ 150 h 575"/>
                <a:gd name="T70" fmla="*/ 375 w 600"/>
                <a:gd name="T71" fmla="*/ 475 h 575"/>
                <a:gd name="T72" fmla="*/ 400 w 600"/>
                <a:gd name="T73" fmla="*/ 500 h 575"/>
                <a:gd name="T74" fmla="*/ 375 w 600"/>
                <a:gd name="T75" fmla="*/ 525 h 575"/>
                <a:gd name="T76" fmla="*/ 350 w 600"/>
                <a:gd name="T77" fmla="*/ 500 h 575"/>
                <a:gd name="T78" fmla="*/ 375 w 600"/>
                <a:gd name="T79" fmla="*/ 475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00" h="575">
                  <a:moveTo>
                    <a:pt x="300" y="0"/>
                  </a:moveTo>
                  <a:cubicBezTo>
                    <a:pt x="175" y="0"/>
                    <a:pt x="175" y="50"/>
                    <a:pt x="175" y="50"/>
                  </a:cubicBezTo>
                  <a:cubicBezTo>
                    <a:pt x="175" y="150"/>
                    <a:pt x="175" y="150"/>
                    <a:pt x="175" y="150"/>
                  </a:cubicBezTo>
                  <a:cubicBezTo>
                    <a:pt x="325" y="150"/>
                    <a:pt x="325" y="150"/>
                    <a:pt x="325" y="150"/>
                  </a:cubicBezTo>
                  <a:cubicBezTo>
                    <a:pt x="325" y="175"/>
                    <a:pt x="325" y="175"/>
                    <a:pt x="325" y="175"/>
                  </a:cubicBezTo>
                  <a:cubicBezTo>
                    <a:pt x="75" y="175"/>
                    <a:pt x="75" y="175"/>
                    <a:pt x="75" y="175"/>
                  </a:cubicBezTo>
                  <a:cubicBezTo>
                    <a:pt x="75" y="175"/>
                    <a:pt x="0" y="163"/>
                    <a:pt x="0" y="300"/>
                  </a:cubicBezTo>
                  <a:cubicBezTo>
                    <a:pt x="0" y="436"/>
                    <a:pt x="75" y="425"/>
                    <a:pt x="75" y="425"/>
                  </a:cubicBezTo>
                  <a:cubicBezTo>
                    <a:pt x="150" y="425"/>
                    <a:pt x="150" y="425"/>
                    <a:pt x="150" y="425"/>
                  </a:cubicBezTo>
                  <a:cubicBezTo>
                    <a:pt x="150" y="384"/>
                    <a:pt x="150" y="384"/>
                    <a:pt x="150" y="384"/>
                  </a:cubicBezTo>
                  <a:cubicBezTo>
                    <a:pt x="150" y="324"/>
                    <a:pt x="199" y="275"/>
                    <a:pt x="259" y="275"/>
                  </a:cubicBezTo>
                  <a:cubicBezTo>
                    <a:pt x="341" y="275"/>
                    <a:pt x="341" y="275"/>
                    <a:pt x="341" y="275"/>
                  </a:cubicBezTo>
                  <a:cubicBezTo>
                    <a:pt x="387" y="275"/>
                    <a:pt x="425" y="262"/>
                    <a:pt x="425" y="216"/>
                  </a:cubicBezTo>
                  <a:cubicBezTo>
                    <a:pt x="425" y="50"/>
                    <a:pt x="425" y="50"/>
                    <a:pt x="425" y="50"/>
                  </a:cubicBezTo>
                  <a:cubicBezTo>
                    <a:pt x="425" y="50"/>
                    <a:pt x="425" y="0"/>
                    <a:pt x="300" y="0"/>
                  </a:cubicBezTo>
                  <a:close/>
                  <a:moveTo>
                    <a:pt x="225" y="50"/>
                  </a:moveTo>
                  <a:cubicBezTo>
                    <a:pt x="239" y="50"/>
                    <a:pt x="250" y="61"/>
                    <a:pt x="250" y="75"/>
                  </a:cubicBezTo>
                  <a:cubicBezTo>
                    <a:pt x="250" y="89"/>
                    <a:pt x="239" y="100"/>
                    <a:pt x="225" y="100"/>
                  </a:cubicBezTo>
                  <a:cubicBezTo>
                    <a:pt x="211" y="100"/>
                    <a:pt x="200" y="89"/>
                    <a:pt x="200" y="75"/>
                  </a:cubicBezTo>
                  <a:cubicBezTo>
                    <a:pt x="200" y="61"/>
                    <a:pt x="211" y="50"/>
                    <a:pt x="225" y="50"/>
                  </a:cubicBezTo>
                  <a:close/>
                  <a:moveTo>
                    <a:pt x="450" y="150"/>
                  </a:moveTo>
                  <a:cubicBezTo>
                    <a:pt x="450" y="216"/>
                    <a:pt x="450" y="216"/>
                    <a:pt x="450" y="216"/>
                  </a:cubicBezTo>
                  <a:cubicBezTo>
                    <a:pt x="450" y="276"/>
                    <a:pt x="401" y="300"/>
                    <a:pt x="341" y="300"/>
                  </a:cubicBezTo>
                  <a:cubicBezTo>
                    <a:pt x="259" y="300"/>
                    <a:pt x="259" y="300"/>
                    <a:pt x="259" y="300"/>
                  </a:cubicBezTo>
                  <a:cubicBezTo>
                    <a:pt x="213" y="300"/>
                    <a:pt x="175" y="338"/>
                    <a:pt x="175" y="384"/>
                  </a:cubicBezTo>
                  <a:cubicBezTo>
                    <a:pt x="175" y="525"/>
                    <a:pt x="175" y="525"/>
                    <a:pt x="175" y="525"/>
                  </a:cubicBezTo>
                  <a:cubicBezTo>
                    <a:pt x="175" y="525"/>
                    <a:pt x="177" y="575"/>
                    <a:pt x="300" y="575"/>
                  </a:cubicBezTo>
                  <a:cubicBezTo>
                    <a:pt x="423" y="575"/>
                    <a:pt x="425" y="525"/>
                    <a:pt x="425" y="525"/>
                  </a:cubicBezTo>
                  <a:cubicBezTo>
                    <a:pt x="425" y="425"/>
                    <a:pt x="425" y="425"/>
                    <a:pt x="425" y="425"/>
                  </a:cubicBezTo>
                  <a:cubicBezTo>
                    <a:pt x="275" y="425"/>
                    <a:pt x="275" y="425"/>
                    <a:pt x="275" y="425"/>
                  </a:cubicBezTo>
                  <a:cubicBezTo>
                    <a:pt x="275" y="400"/>
                    <a:pt x="275" y="400"/>
                    <a:pt x="275" y="400"/>
                  </a:cubicBezTo>
                  <a:cubicBezTo>
                    <a:pt x="525" y="400"/>
                    <a:pt x="525" y="400"/>
                    <a:pt x="525" y="400"/>
                  </a:cubicBezTo>
                  <a:cubicBezTo>
                    <a:pt x="525" y="400"/>
                    <a:pt x="600" y="413"/>
                    <a:pt x="600" y="275"/>
                  </a:cubicBezTo>
                  <a:cubicBezTo>
                    <a:pt x="600" y="137"/>
                    <a:pt x="525" y="150"/>
                    <a:pt x="525" y="150"/>
                  </a:cubicBezTo>
                  <a:lnTo>
                    <a:pt x="450" y="150"/>
                  </a:lnTo>
                  <a:close/>
                  <a:moveTo>
                    <a:pt x="375" y="475"/>
                  </a:moveTo>
                  <a:cubicBezTo>
                    <a:pt x="389" y="475"/>
                    <a:pt x="400" y="486"/>
                    <a:pt x="400" y="500"/>
                  </a:cubicBezTo>
                  <a:cubicBezTo>
                    <a:pt x="400" y="514"/>
                    <a:pt x="389" y="525"/>
                    <a:pt x="375" y="525"/>
                  </a:cubicBezTo>
                  <a:cubicBezTo>
                    <a:pt x="361" y="525"/>
                    <a:pt x="350" y="514"/>
                    <a:pt x="350" y="500"/>
                  </a:cubicBezTo>
                  <a:cubicBezTo>
                    <a:pt x="350" y="486"/>
                    <a:pt x="361" y="475"/>
                    <a:pt x="375" y="4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26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/>
          <p:cNvCxnSpPr/>
          <p:nvPr userDrawn="1"/>
        </p:nvCxnSpPr>
        <p:spPr>
          <a:xfrm>
            <a:off x="0" y="702856"/>
            <a:ext cx="12192000" cy="0"/>
          </a:xfrm>
          <a:prstGeom prst="line">
            <a:avLst/>
          </a:prstGeom>
          <a:ln w="38100">
            <a:solidFill>
              <a:schemeClr val="accent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 userDrawn="1"/>
        </p:nvCxnSpPr>
        <p:spPr>
          <a:xfrm>
            <a:off x="0" y="774864"/>
            <a:ext cx="12192000" cy="0"/>
          </a:xfrm>
          <a:prstGeom prst="line">
            <a:avLst/>
          </a:prstGeom>
          <a:ln w="38100">
            <a:solidFill>
              <a:schemeClr val="accent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 descr="文本&#10;&#10;描述已自动生成"/>
          <p:cNvPicPr>
            <a:picLocks noChangeAspect="1"/>
          </p:cNvPicPr>
          <p:nvPr userDrawn="1"/>
        </p:nvPicPr>
        <p:blipFill>
          <a:blip r:embed="rId3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6872" y="-77489"/>
            <a:ext cx="2580885" cy="973017"/>
          </a:xfrm>
          <a:prstGeom prst="rect">
            <a:avLst/>
          </a:prstGeom>
        </p:spPr>
      </p:pic>
      <p:grpSp>
        <p:nvGrpSpPr>
          <p:cNvPr id="25" name="Group 4"/>
          <p:cNvGrpSpPr>
            <a:grpSpLocks noChangeAspect="1"/>
          </p:cNvGrpSpPr>
          <p:nvPr userDrawn="1"/>
        </p:nvGrpSpPr>
        <p:grpSpPr bwMode="auto">
          <a:xfrm>
            <a:off x="458101" y="125771"/>
            <a:ext cx="525306" cy="504000"/>
            <a:chOff x="3125" y="1474"/>
            <a:chExt cx="1430" cy="1372"/>
          </a:xfrm>
        </p:grpSpPr>
        <p:sp>
          <p:nvSpPr>
            <p:cNvPr id="26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3125" y="1474"/>
              <a:ext cx="1430" cy="13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7" name="Freeform 5"/>
            <p:cNvSpPr>
              <a:spLocks noEditPoints="1"/>
            </p:cNvSpPr>
            <p:nvPr userDrawn="1"/>
          </p:nvSpPr>
          <p:spPr bwMode="auto">
            <a:xfrm>
              <a:off x="3127" y="1474"/>
              <a:ext cx="1430" cy="1370"/>
            </a:xfrm>
            <a:custGeom>
              <a:avLst/>
              <a:gdLst>
                <a:gd name="T0" fmla="*/ 300 w 600"/>
                <a:gd name="T1" fmla="*/ 0 h 575"/>
                <a:gd name="T2" fmla="*/ 175 w 600"/>
                <a:gd name="T3" fmla="*/ 50 h 575"/>
                <a:gd name="T4" fmla="*/ 175 w 600"/>
                <a:gd name="T5" fmla="*/ 150 h 575"/>
                <a:gd name="T6" fmla="*/ 325 w 600"/>
                <a:gd name="T7" fmla="*/ 150 h 575"/>
                <a:gd name="T8" fmla="*/ 325 w 600"/>
                <a:gd name="T9" fmla="*/ 175 h 575"/>
                <a:gd name="T10" fmla="*/ 75 w 600"/>
                <a:gd name="T11" fmla="*/ 175 h 575"/>
                <a:gd name="T12" fmla="*/ 0 w 600"/>
                <a:gd name="T13" fmla="*/ 300 h 575"/>
                <a:gd name="T14" fmla="*/ 75 w 600"/>
                <a:gd name="T15" fmla="*/ 425 h 575"/>
                <a:gd name="T16" fmla="*/ 150 w 600"/>
                <a:gd name="T17" fmla="*/ 425 h 575"/>
                <a:gd name="T18" fmla="*/ 150 w 600"/>
                <a:gd name="T19" fmla="*/ 384 h 575"/>
                <a:gd name="T20" fmla="*/ 259 w 600"/>
                <a:gd name="T21" fmla="*/ 275 h 575"/>
                <a:gd name="T22" fmla="*/ 341 w 600"/>
                <a:gd name="T23" fmla="*/ 275 h 575"/>
                <a:gd name="T24" fmla="*/ 425 w 600"/>
                <a:gd name="T25" fmla="*/ 216 h 575"/>
                <a:gd name="T26" fmla="*/ 425 w 600"/>
                <a:gd name="T27" fmla="*/ 50 h 575"/>
                <a:gd name="T28" fmla="*/ 300 w 600"/>
                <a:gd name="T29" fmla="*/ 0 h 575"/>
                <a:gd name="T30" fmla="*/ 225 w 600"/>
                <a:gd name="T31" fmla="*/ 50 h 575"/>
                <a:gd name="T32" fmla="*/ 250 w 600"/>
                <a:gd name="T33" fmla="*/ 75 h 575"/>
                <a:gd name="T34" fmla="*/ 225 w 600"/>
                <a:gd name="T35" fmla="*/ 100 h 575"/>
                <a:gd name="T36" fmla="*/ 200 w 600"/>
                <a:gd name="T37" fmla="*/ 75 h 575"/>
                <a:gd name="T38" fmla="*/ 225 w 600"/>
                <a:gd name="T39" fmla="*/ 50 h 575"/>
                <a:gd name="T40" fmla="*/ 450 w 600"/>
                <a:gd name="T41" fmla="*/ 150 h 575"/>
                <a:gd name="T42" fmla="*/ 450 w 600"/>
                <a:gd name="T43" fmla="*/ 216 h 575"/>
                <a:gd name="T44" fmla="*/ 341 w 600"/>
                <a:gd name="T45" fmla="*/ 300 h 575"/>
                <a:gd name="T46" fmla="*/ 259 w 600"/>
                <a:gd name="T47" fmla="*/ 300 h 575"/>
                <a:gd name="T48" fmla="*/ 175 w 600"/>
                <a:gd name="T49" fmla="*/ 384 h 575"/>
                <a:gd name="T50" fmla="*/ 175 w 600"/>
                <a:gd name="T51" fmla="*/ 525 h 575"/>
                <a:gd name="T52" fmla="*/ 300 w 600"/>
                <a:gd name="T53" fmla="*/ 575 h 575"/>
                <a:gd name="T54" fmla="*/ 425 w 600"/>
                <a:gd name="T55" fmla="*/ 525 h 575"/>
                <a:gd name="T56" fmla="*/ 425 w 600"/>
                <a:gd name="T57" fmla="*/ 425 h 575"/>
                <a:gd name="T58" fmla="*/ 275 w 600"/>
                <a:gd name="T59" fmla="*/ 425 h 575"/>
                <a:gd name="T60" fmla="*/ 275 w 600"/>
                <a:gd name="T61" fmla="*/ 400 h 575"/>
                <a:gd name="T62" fmla="*/ 525 w 600"/>
                <a:gd name="T63" fmla="*/ 400 h 575"/>
                <a:gd name="T64" fmla="*/ 600 w 600"/>
                <a:gd name="T65" fmla="*/ 275 h 575"/>
                <a:gd name="T66" fmla="*/ 525 w 600"/>
                <a:gd name="T67" fmla="*/ 150 h 575"/>
                <a:gd name="T68" fmla="*/ 450 w 600"/>
                <a:gd name="T69" fmla="*/ 150 h 575"/>
                <a:gd name="T70" fmla="*/ 375 w 600"/>
                <a:gd name="T71" fmla="*/ 475 h 575"/>
                <a:gd name="T72" fmla="*/ 400 w 600"/>
                <a:gd name="T73" fmla="*/ 500 h 575"/>
                <a:gd name="T74" fmla="*/ 375 w 600"/>
                <a:gd name="T75" fmla="*/ 525 h 575"/>
                <a:gd name="T76" fmla="*/ 350 w 600"/>
                <a:gd name="T77" fmla="*/ 500 h 575"/>
                <a:gd name="T78" fmla="*/ 375 w 600"/>
                <a:gd name="T79" fmla="*/ 475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00" h="575">
                  <a:moveTo>
                    <a:pt x="300" y="0"/>
                  </a:moveTo>
                  <a:cubicBezTo>
                    <a:pt x="175" y="0"/>
                    <a:pt x="175" y="50"/>
                    <a:pt x="175" y="50"/>
                  </a:cubicBezTo>
                  <a:cubicBezTo>
                    <a:pt x="175" y="150"/>
                    <a:pt x="175" y="150"/>
                    <a:pt x="175" y="150"/>
                  </a:cubicBezTo>
                  <a:cubicBezTo>
                    <a:pt x="325" y="150"/>
                    <a:pt x="325" y="150"/>
                    <a:pt x="325" y="150"/>
                  </a:cubicBezTo>
                  <a:cubicBezTo>
                    <a:pt x="325" y="175"/>
                    <a:pt x="325" y="175"/>
                    <a:pt x="325" y="175"/>
                  </a:cubicBezTo>
                  <a:cubicBezTo>
                    <a:pt x="75" y="175"/>
                    <a:pt x="75" y="175"/>
                    <a:pt x="75" y="175"/>
                  </a:cubicBezTo>
                  <a:cubicBezTo>
                    <a:pt x="75" y="175"/>
                    <a:pt x="0" y="163"/>
                    <a:pt x="0" y="300"/>
                  </a:cubicBezTo>
                  <a:cubicBezTo>
                    <a:pt x="0" y="436"/>
                    <a:pt x="75" y="425"/>
                    <a:pt x="75" y="425"/>
                  </a:cubicBezTo>
                  <a:cubicBezTo>
                    <a:pt x="150" y="425"/>
                    <a:pt x="150" y="425"/>
                    <a:pt x="150" y="425"/>
                  </a:cubicBezTo>
                  <a:cubicBezTo>
                    <a:pt x="150" y="384"/>
                    <a:pt x="150" y="384"/>
                    <a:pt x="150" y="384"/>
                  </a:cubicBezTo>
                  <a:cubicBezTo>
                    <a:pt x="150" y="324"/>
                    <a:pt x="199" y="275"/>
                    <a:pt x="259" y="275"/>
                  </a:cubicBezTo>
                  <a:cubicBezTo>
                    <a:pt x="341" y="275"/>
                    <a:pt x="341" y="275"/>
                    <a:pt x="341" y="275"/>
                  </a:cubicBezTo>
                  <a:cubicBezTo>
                    <a:pt x="387" y="275"/>
                    <a:pt x="425" y="262"/>
                    <a:pt x="425" y="216"/>
                  </a:cubicBezTo>
                  <a:cubicBezTo>
                    <a:pt x="425" y="50"/>
                    <a:pt x="425" y="50"/>
                    <a:pt x="425" y="50"/>
                  </a:cubicBezTo>
                  <a:cubicBezTo>
                    <a:pt x="425" y="50"/>
                    <a:pt x="425" y="0"/>
                    <a:pt x="300" y="0"/>
                  </a:cubicBezTo>
                  <a:close/>
                  <a:moveTo>
                    <a:pt x="225" y="50"/>
                  </a:moveTo>
                  <a:cubicBezTo>
                    <a:pt x="239" y="50"/>
                    <a:pt x="250" y="61"/>
                    <a:pt x="250" y="75"/>
                  </a:cubicBezTo>
                  <a:cubicBezTo>
                    <a:pt x="250" y="89"/>
                    <a:pt x="239" y="100"/>
                    <a:pt x="225" y="100"/>
                  </a:cubicBezTo>
                  <a:cubicBezTo>
                    <a:pt x="211" y="100"/>
                    <a:pt x="200" y="89"/>
                    <a:pt x="200" y="75"/>
                  </a:cubicBezTo>
                  <a:cubicBezTo>
                    <a:pt x="200" y="61"/>
                    <a:pt x="211" y="50"/>
                    <a:pt x="225" y="50"/>
                  </a:cubicBezTo>
                  <a:close/>
                  <a:moveTo>
                    <a:pt x="450" y="150"/>
                  </a:moveTo>
                  <a:cubicBezTo>
                    <a:pt x="450" y="216"/>
                    <a:pt x="450" y="216"/>
                    <a:pt x="450" y="216"/>
                  </a:cubicBezTo>
                  <a:cubicBezTo>
                    <a:pt x="450" y="276"/>
                    <a:pt x="401" y="300"/>
                    <a:pt x="341" y="300"/>
                  </a:cubicBezTo>
                  <a:cubicBezTo>
                    <a:pt x="259" y="300"/>
                    <a:pt x="259" y="300"/>
                    <a:pt x="259" y="300"/>
                  </a:cubicBezTo>
                  <a:cubicBezTo>
                    <a:pt x="213" y="300"/>
                    <a:pt x="175" y="338"/>
                    <a:pt x="175" y="384"/>
                  </a:cubicBezTo>
                  <a:cubicBezTo>
                    <a:pt x="175" y="525"/>
                    <a:pt x="175" y="525"/>
                    <a:pt x="175" y="525"/>
                  </a:cubicBezTo>
                  <a:cubicBezTo>
                    <a:pt x="175" y="525"/>
                    <a:pt x="177" y="575"/>
                    <a:pt x="300" y="575"/>
                  </a:cubicBezTo>
                  <a:cubicBezTo>
                    <a:pt x="423" y="575"/>
                    <a:pt x="425" y="525"/>
                    <a:pt x="425" y="525"/>
                  </a:cubicBezTo>
                  <a:cubicBezTo>
                    <a:pt x="425" y="425"/>
                    <a:pt x="425" y="425"/>
                    <a:pt x="425" y="425"/>
                  </a:cubicBezTo>
                  <a:cubicBezTo>
                    <a:pt x="275" y="425"/>
                    <a:pt x="275" y="425"/>
                    <a:pt x="275" y="425"/>
                  </a:cubicBezTo>
                  <a:cubicBezTo>
                    <a:pt x="275" y="400"/>
                    <a:pt x="275" y="400"/>
                    <a:pt x="275" y="400"/>
                  </a:cubicBezTo>
                  <a:cubicBezTo>
                    <a:pt x="525" y="400"/>
                    <a:pt x="525" y="400"/>
                    <a:pt x="525" y="400"/>
                  </a:cubicBezTo>
                  <a:cubicBezTo>
                    <a:pt x="525" y="400"/>
                    <a:pt x="600" y="413"/>
                    <a:pt x="600" y="275"/>
                  </a:cubicBezTo>
                  <a:cubicBezTo>
                    <a:pt x="600" y="137"/>
                    <a:pt x="525" y="150"/>
                    <a:pt x="525" y="150"/>
                  </a:cubicBezTo>
                  <a:lnTo>
                    <a:pt x="450" y="150"/>
                  </a:lnTo>
                  <a:close/>
                  <a:moveTo>
                    <a:pt x="375" y="475"/>
                  </a:moveTo>
                  <a:cubicBezTo>
                    <a:pt x="389" y="475"/>
                    <a:pt x="400" y="486"/>
                    <a:pt x="400" y="500"/>
                  </a:cubicBezTo>
                  <a:cubicBezTo>
                    <a:pt x="400" y="514"/>
                    <a:pt x="389" y="525"/>
                    <a:pt x="375" y="525"/>
                  </a:cubicBezTo>
                  <a:cubicBezTo>
                    <a:pt x="361" y="525"/>
                    <a:pt x="350" y="514"/>
                    <a:pt x="350" y="500"/>
                  </a:cubicBezTo>
                  <a:cubicBezTo>
                    <a:pt x="350" y="486"/>
                    <a:pt x="361" y="475"/>
                    <a:pt x="375" y="4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38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/>
          <p:cNvCxnSpPr/>
          <p:nvPr userDrawn="1"/>
        </p:nvCxnSpPr>
        <p:spPr>
          <a:xfrm>
            <a:off x="0" y="702856"/>
            <a:ext cx="12192000" cy="0"/>
          </a:xfrm>
          <a:prstGeom prst="line">
            <a:avLst/>
          </a:prstGeom>
          <a:ln w="38100">
            <a:solidFill>
              <a:schemeClr val="accent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 userDrawn="1"/>
        </p:nvCxnSpPr>
        <p:spPr>
          <a:xfrm>
            <a:off x="0" y="774864"/>
            <a:ext cx="12192000" cy="0"/>
          </a:xfrm>
          <a:prstGeom prst="line">
            <a:avLst/>
          </a:prstGeom>
          <a:ln w="38100">
            <a:solidFill>
              <a:schemeClr val="accent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 descr="文本&#10;&#10;描述已自动生成"/>
          <p:cNvPicPr>
            <a:picLocks noChangeAspect="1"/>
          </p:cNvPicPr>
          <p:nvPr userDrawn="1"/>
        </p:nvPicPr>
        <p:blipFill>
          <a:blip r:embed="rId3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6872" y="-77489"/>
            <a:ext cx="2580885" cy="973017"/>
          </a:xfrm>
          <a:prstGeom prst="rect">
            <a:avLst/>
          </a:prstGeom>
        </p:spPr>
      </p:pic>
      <p:grpSp>
        <p:nvGrpSpPr>
          <p:cNvPr id="25" name="Group 4"/>
          <p:cNvGrpSpPr>
            <a:grpSpLocks noChangeAspect="1"/>
          </p:cNvGrpSpPr>
          <p:nvPr userDrawn="1"/>
        </p:nvGrpSpPr>
        <p:grpSpPr bwMode="auto">
          <a:xfrm>
            <a:off x="458101" y="125771"/>
            <a:ext cx="525306" cy="504000"/>
            <a:chOff x="3125" y="1474"/>
            <a:chExt cx="1430" cy="1372"/>
          </a:xfrm>
        </p:grpSpPr>
        <p:sp>
          <p:nvSpPr>
            <p:cNvPr id="26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3125" y="1474"/>
              <a:ext cx="1430" cy="13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7" name="Freeform 5"/>
            <p:cNvSpPr>
              <a:spLocks noEditPoints="1"/>
            </p:cNvSpPr>
            <p:nvPr userDrawn="1"/>
          </p:nvSpPr>
          <p:spPr bwMode="auto">
            <a:xfrm>
              <a:off x="3127" y="1474"/>
              <a:ext cx="1430" cy="1370"/>
            </a:xfrm>
            <a:custGeom>
              <a:avLst/>
              <a:gdLst>
                <a:gd name="T0" fmla="*/ 300 w 600"/>
                <a:gd name="T1" fmla="*/ 0 h 575"/>
                <a:gd name="T2" fmla="*/ 175 w 600"/>
                <a:gd name="T3" fmla="*/ 50 h 575"/>
                <a:gd name="T4" fmla="*/ 175 w 600"/>
                <a:gd name="T5" fmla="*/ 150 h 575"/>
                <a:gd name="T6" fmla="*/ 325 w 600"/>
                <a:gd name="T7" fmla="*/ 150 h 575"/>
                <a:gd name="T8" fmla="*/ 325 w 600"/>
                <a:gd name="T9" fmla="*/ 175 h 575"/>
                <a:gd name="T10" fmla="*/ 75 w 600"/>
                <a:gd name="T11" fmla="*/ 175 h 575"/>
                <a:gd name="T12" fmla="*/ 0 w 600"/>
                <a:gd name="T13" fmla="*/ 300 h 575"/>
                <a:gd name="T14" fmla="*/ 75 w 600"/>
                <a:gd name="T15" fmla="*/ 425 h 575"/>
                <a:gd name="T16" fmla="*/ 150 w 600"/>
                <a:gd name="T17" fmla="*/ 425 h 575"/>
                <a:gd name="T18" fmla="*/ 150 w 600"/>
                <a:gd name="T19" fmla="*/ 384 h 575"/>
                <a:gd name="T20" fmla="*/ 259 w 600"/>
                <a:gd name="T21" fmla="*/ 275 h 575"/>
                <a:gd name="T22" fmla="*/ 341 w 600"/>
                <a:gd name="T23" fmla="*/ 275 h 575"/>
                <a:gd name="T24" fmla="*/ 425 w 600"/>
                <a:gd name="T25" fmla="*/ 216 h 575"/>
                <a:gd name="T26" fmla="*/ 425 w 600"/>
                <a:gd name="T27" fmla="*/ 50 h 575"/>
                <a:gd name="T28" fmla="*/ 300 w 600"/>
                <a:gd name="T29" fmla="*/ 0 h 575"/>
                <a:gd name="T30" fmla="*/ 225 w 600"/>
                <a:gd name="T31" fmla="*/ 50 h 575"/>
                <a:gd name="T32" fmla="*/ 250 w 600"/>
                <a:gd name="T33" fmla="*/ 75 h 575"/>
                <a:gd name="T34" fmla="*/ 225 w 600"/>
                <a:gd name="T35" fmla="*/ 100 h 575"/>
                <a:gd name="T36" fmla="*/ 200 w 600"/>
                <a:gd name="T37" fmla="*/ 75 h 575"/>
                <a:gd name="T38" fmla="*/ 225 w 600"/>
                <a:gd name="T39" fmla="*/ 50 h 575"/>
                <a:gd name="T40" fmla="*/ 450 w 600"/>
                <a:gd name="T41" fmla="*/ 150 h 575"/>
                <a:gd name="T42" fmla="*/ 450 w 600"/>
                <a:gd name="T43" fmla="*/ 216 h 575"/>
                <a:gd name="T44" fmla="*/ 341 w 600"/>
                <a:gd name="T45" fmla="*/ 300 h 575"/>
                <a:gd name="T46" fmla="*/ 259 w 600"/>
                <a:gd name="T47" fmla="*/ 300 h 575"/>
                <a:gd name="T48" fmla="*/ 175 w 600"/>
                <a:gd name="T49" fmla="*/ 384 h 575"/>
                <a:gd name="T50" fmla="*/ 175 w 600"/>
                <a:gd name="T51" fmla="*/ 525 h 575"/>
                <a:gd name="T52" fmla="*/ 300 w 600"/>
                <a:gd name="T53" fmla="*/ 575 h 575"/>
                <a:gd name="T54" fmla="*/ 425 w 600"/>
                <a:gd name="T55" fmla="*/ 525 h 575"/>
                <a:gd name="T56" fmla="*/ 425 w 600"/>
                <a:gd name="T57" fmla="*/ 425 h 575"/>
                <a:gd name="T58" fmla="*/ 275 w 600"/>
                <a:gd name="T59" fmla="*/ 425 h 575"/>
                <a:gd name="T60" fmla="*/ 275 w 600"/>
                <a:gd name="T61" fmla="*/ 400 h 575"/>
                <a:gd name="T62" fmla="*/ 525 w 600"/>
                <a:gd name="T63" fmla="*/ 400 h 575"/>
                <a:gd name="T64" fmla="*/ 600 w 600"/>
                <a:gd name="T65" fmla="*/ 275 h 575"/>
                <a:gd name="T66" fmla="*/ 525 w 600"/>
                <a:gd name="T67" fmla="*/ 150 h 575"/>
                <a:gd name="T68" fmla="*/ 450 w 600"/>
                <a:gd name="T69" fmla="*/ 150 h 575"/>
                <a:gd name="T70" fmla="*/ 375 w 600"/>
                <a:gd name="T71" fmla="*/ 475 h 575"/>
                <a:gd name="T72" fmla="*/ 400 w 600"/>
                <a:gd name="T73" fmla="*/ 500 h 575"/>
                <a:gd name="T74" fmla="*/ 375 w 600"/>
                <a:gd name="T75" fmla="*/ 525 h 575"/>
                <a:gd name="T76" fmla="*/ 350 w 600"/>
                <a:gd name="T77" fmla="*/ 500 h 575"/>
                <a:gd name="T78" fmla="*/ 375 w 600"/>
                <a:gd name="T79" fmla="*/ 475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00" h="575">
                  <a:moveTo>
                    <a:pt x="300" y="0"/>
                  </a:moveTo>
                  <a:cubicBezTo>
                    <a:pt x="175" y="0"/>
                    <a:pt x="175" y="50"/>
                    <a:pt x="175" y="50"/>
                  </a:cubicBezTo>
                  <a:cubicBezTo>
                    <a:pt x="175" y="150"/>
                    <a:pt x="175" y="150"/>
                    <a:pt x="175" y="150"/>
                  </a:cubicBezTo>
                  <a:cubicBezTo>
                    <a:pt x="325" y="150"/>
                    <a:pt x="325" y="150"/>
                    <a:pt x="325" y="150"/>
                  </a:cubicBezTo>
                  <a:cubicBezTo>
                    <a:pt x="325" y="175"/>
                    <a:pt x="325" y="175"/>
                    <a:pt x="325" y="175"/>
                  </a:cubicBezTo>
                  <a:cubicBezTo>
                    <a:pt x="75" y="175"/>
                    <a:pt x="75" y="175"/>
                    <a:pt x="75" y="175"/>
                  </a:cubicBezTo>
                  <a:cubicBezTo>
                    <a:pt x="75" y="175"/>
                    <a:pt x="0" y="163"/>
                    <a:pt x="0" y="300"/>
                  </a:cubicBezTo>
                  <a:cubicBezTo>
                    <a:pt x="0" y="436"/>
                    <a:pt x="75" y="425"/>
                    <a:pt x="75" y="425"/>
                  </a:cubicBezTo>
                  <a:cubicBezTo>
                    <a:pt x="150" y="425"/>
                    <a:pt x="150" y="425"/>
                    <a:pt x="150" y="425"/>
                  </a:cubicBezTo>
                  <a:cubicBezTo>
                    <a:pt x="150" y="384"/>
                    <a:pt x="150" y="384"/>
                    <a:pt x="150" y="384"/>
                  </a:cubicBezTo>
                  <a:cubicBezTo>
                    <a:pt x="150" y="324"/>
                    <a:pt x="199" y="275"/>
                    <a:pt x="259" y="275"/>
                  </a:cubicBezTo>
                  <a:cubicBezTo>
                    <a:pt x="341" y="275"/>
                    <a:pt x="341" y="275"/>
                    <a:pt x="341" y="275"/>
                  </a:cubicBezTo>
                  <a:cubicBezTo>
                    <a:pt x="387" y="275"/>
                    <a:pt x="425" y="262"/>
                    <a:pt x="425" y="216"/>
                  </a:cubicBezTo>
                  <a:cubicBezTo>
                    <a:pt x="425" y="50"/>
                    <a:pt x="425" y="50"/>
                    <a:pt x="425" y="50"/>
                  </a:cubicBezTo>
                  <a:cubicBezTo>
                    <a:pt x="425" y="50"/>
                    <a:pt x="425" y="0"/>
                    <a:pt x="300" y="0"/>
                  </a:cubicBezTo>
                  <a:close/>
                  <a:moveTo>
                    <a:pt x="225" y="50"/>
                  </a:moveTo>
                  <a:cubicBezTo>
                    <a:pt x="239" y="50"/>
                    <a:pt x="250" y="61"/>
                    <a:pt x="250" y="75"/>
                  </a:cubicBezTo>
                  <a:cubicBezTo>
                    <a:pt x="250" y="89"/>
                    <a:pt x="239" y="100"/>
                    <a:pt x="225" y="100"/>
                  </a:cubicBezTo>
                  <a:cubicBezTo>
                    <a:pt x="211" y="100"/>
                    <a:pt x="200" y="89"/>
                    <a:pt x="200" y="75"/>
                  </a:cubicBezTo>
                  <a:cubicBezTo>
                    <a:pt x="200" y="61"/>
                    <a:pt x="211" y="50"/>
                    <a:pt x="225" y="50"/>
                  </a:cubicBezTo>
                  <a:close/>
                  <a:moveTo>
                    <a:pt x="450" y="150"/>
                  </a:moveTo>
                  <a:cubicBezTo>
                    <a:pt x="450" y="216"/>
                    <a:pt x="450" y="216"/>
                    <a:pt x="450" y="216"/>
                  </a:cubicBezTo>
                  <a:cubicBezTo>
                    <a:pt x="450" y="276"/>
                    <a:pt x="401" y="300"/>
                    <a:pt x="341" y="300"/>
                  </a:cubicBezTo>
                  <a:cubicBezTo>
                    <a:pt x="259" y="300"/>
                    <a:pt x="259" y="300"/>
                    <a:pt x="259" y="300"/>
                  </a:cubicBezTo>
                  <a:cubicBezTo>
                    <a:pt x="213" y="300"/>
                    <a:pt x="175" y="338"/>
                    <a:pt x="175" y="384"/>
                  </a:cubicBezTo>
                  <a:cubicBezTo>
                    <a:pt x="175" y="525"/>
                    <a:pt x="175" y="525"/>
                    <a:pt x="175" y="525"/>
                  </a:cubicBezTo>
                  <a:cubicBezTo>
                    <a:pt x="175" y="525"/>
                    <a:pt x="177" y="575"/>
                    <a:pt x="300" y="575"/>
                  </a:cubicBezTo>
                  <a:cubicBezTo>
                    <a:pt x="423" y="575"/>
                    <a:pt x="425" y="525"/>
                    <a:pt x="425" y="525"/>
                  </a:cubicBezTo>
                  <a:cubicBezTo>
                    <a:pt x="425" y="425"/>
                    <a:pt x="425" y="425"/>
                    <a:pt x="425" y="425"/>
                  </a:cubicBezTo>
                  <a:cubicBezTo>
                    <a:pt x="275" y="425"/>
                    <a:pt x="275" y="425"/>
                    <a:pt x="275" y="425"/>
                  </a:cubicBezTo>
                  <a:cubicBezTo>
                    <a:pt x="275" y="400"/>
                    <a:pt x="275" y="400"/>
                    <a:pt x="275" y="400"/>
                  </a:cubicBezTo>
                  <a:cubicBezTo>
                    <a:pt x="525" y="400"/>
                    <a:pt x="525" y="400"/>
                    <a:pt x="525" y="400"/>
                  </a:cubicBezTo>
                  <a:cubicBezTo>
                    <a:pt x="525" y="400"/>
                    <a:pt x="600" y="413"/>
                    <a:pt x="600" y="275"/>
                  </a:cubicBezTo>
                  <a:cubicBezTo>
                    <a:pt x="600" y="137"/>
                    <a:pt x="525" y="150"/>
                    <a:pt x="525" y="150"/>
                  </a:cubicBezTo>
                  <a:lnTo>
                    <a:pt x="450" y="150"/>
                  </a:lnTo>
                  <a:close/>
                  <a:moveTo>
                    <a:pt x="375" y="475"/>
                  </a:moveTo>
                  <a:cubicBezTo>
                    <a:pt x="389" y="475"/>
                    <a:pt x="400" y="486"/>
                    <a:pt x="400" y="500"/>
                  </a:cubicBezTo>
                  <a:cubicBezTo>
                    <a:pt x="400" y="514"/>
                    <a:pt x="389" y="525"/>
                    <a:pt x="375" y="525"/>
                  </a:cubicBezTo>
                  <a:cubicBezTo>
                    <a:pt x="361" y="525"/>
                    <a:pt x="350" y="514"/>
                    <a:pt x="350" y="500"/>
                  </a:cubicBezTo>
                  <a:cubicBezTo>
                    <a:pt x="350" y="486"/>
                    <a:pt x="361" y="475"/>
                    <a:pt x="375" y="4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/>
          <p:cNvCxnSpPr/>
          <p:nvPr userDrawn="1"/>
        </p:nvCxnSpPr>
        <p:spPr>
          <a:xfrm>
            <a:off x="0" y="702856"/>
            <a:ext cx="12192000" cy="0"/>
          </a:xfrm>
          <a:prstGeom prst="line">
            <a:avLst/>
          </a:prstGeom>
          <a:ln w="38100">
            <a:solidFill>
              <a:schemeClr val="accent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 userDrawn="1"/>
        </p:nvCxnSpPr>
        <p:spPr>
          <a:xfrm>
            <a:off x="0" y="774864"/>
            <a:ext cx="12192000" cy="0"/>
          </a:xfrm>
          <a:prstGeom prst="line">
            <a:avLst/>
          </a:prstGeom>
          <a:ln w="38100">
            <a:solidFill>
              <a:schemeClr val="accent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 descr="文本&#10;&#10;描述已自动生成"/>
          <p:cNvPicPr>
            <a:picLocks noChangeAspect="1"/>
          </p:cNvPicPr>
          <p:nvPr userDrawn="1"/>
        </p:nvPicPr>
        <p:blipFill>
          <a:blip r:embed="rId3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6872" y="-77489"/>
            <a:ext cx="2580885" cy="973017"/>
          </a:xfrm>
          <a:prstGeom prst="rect">
            <a:avLst/>
          </a:prstGeom>
        </p:spPr>
      </p:pic>
      <p:grpSp>
        <p:nvGrpSpPr>
          <p:cNvPr id="25" name="Group 4"/>
          <p:cNvGrpSpPr>
            <a:grpSpLocks noChangeAspect="1"/>
          </p:cNvGrpSpPr>
          <p:nvPr userDrawn="1"/>
        </p:nvGrpSpPr>
        <p:grpSpPr bwMode="auto">
          <a:xfrm>
            <a:off x="458101" y="125771"/>
            <a:ext cx="525306" cy="504000"/>
            <a:chOff x="3125" y="1474"/>
            <a:chExt cx="1430" cy="1372"/>
          </a:xfrm>
        </p:grpSpPr>
        <p:sp>
          <p:nvSpPr>
            <p:cNvPr id="26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3125" y="1474"/>
              <a:ext cx="1430" cy="13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7" name="Freeform 5"/>
            <p:cNvSpPr>
              <a:spLocks noEditPoints="1"/>
            </p:cNvSpPr>
            <p:nvPr userDrawn="1"/>
          </p:nvSpPr>
          <p:spPr bwMode="auto">
            <a:xfrm>
              <a:off x="3127" y="1474"/>
              <a:ext cx="1430" cy="1370"/>
            </a:xfrm>
            <a:custGeom>
              <a:avLst/>
              <a:gdLst>
                <a:gd name="T0" fmla="*/ 300 w 600"/>
                <a:gd name="T1" fmla="*/ 0 h 575"/>
                <a:gd name="T2" fmla="*/ 175 w 600"/>
                <a:gd name="T3" fmla="*/ 50 h 575"/>
                <a:gd name="T4" fmla="*/ 175 w 600"/>
                <a:gd name="T5" fmla="*/ 150 h 575"/>
                <a:gd name="T6" fmla="*/ 325 w 600"/>
                <a:gd name="T7" fmla="*/ 150 h 575"/>
                <a:gd name="T8" fmla="*/ 325 w 600"/>
                <a:gd name="T9" fmla="*/ 175 h 575"/>
                <a:gd name="T10" fmla="*/ 75 w 600"/>
                <a:gd name="T11" fmla="*/ 175 h 575"/>
                <a:gd name="T12" fmla="*/ 0 w 600"/>
                <a:gd name="T13" fmla="*/ 300 h 575"/>
                <a:gd name="T14" fmla="*/ 75 w 600"/>
                <a:gd name="T15" fmla="*/ 425 h 575"/>
                <a:gd name="T16" fmla="*/ 150 w 600"/>
                <a:gd name="T17" fmla="*/ 425 h 575"/>
                <a:gd name="T18" fmla="*/ 150 w 600"/>
                <a:gd name="T19" fmla="*/ 384 h 575"/>
                <a:gd name="T20" fmla="*/ 259 w 600"/>
                <a:gd name="T21" fmla="*/ 275 h 575"/>
                <a:gd name="T22" fmla="*/ 341 w 600"/>
                <a:gd name="T23" fmla="*/ 275 h 575"/>
                <a:gd name="T24" fmla="*/ 425 w 600"/>
                <a:gd name="T25" fmla="*/ 216 h 575"/>
                <a:gd name="T26" fmla="*/ 425 w 600"/>
                <a:gd name="T27" fmla="*/ 50 h 575"/>
                <a:gd name="T28" fmla="*/ 300 w 600"/>
                <a:gd name="T29" fmla="*/ 0 h 575"/>
                <a:gd name="T30" fmla="*/ 225 w 600"/>
                <a:gd name="T31" fmla="*/ 50 h 575"/>
                <a:gd name="T32" fmla="*/ 250 w 600"/>
                <a:gd name="T33" fmla="*/ 75 h 575"/>
                <a:gd name="T34" fmla="*/ 225 w 600"/>
                <a:gd name="T35" fmla="*/ 100 h 575"/>
                <a:gd name="T36" fmla="*/ 200 w 600"/>
                <a:gd name="T37" fmla="*/ 75 h 575"/>
                <a:gd name="T38" fmla="*/ 225 w 600"/>
                <a:gd name="T39" fmla="*/ 50 h 575"/>
                <a:gd name="T40" fmla="*/ 450 w 600"/>
                <a:gd name="T41" fmla="*/ 150 h 575"/>
                <a:gd name="T42" fmla="*/ 450 w 600"/>
                <a:gd name="T43" fmla="*/ 216 h 575"/>
                <a:gd name="T44" fmla="*/ 341 w 600"/>
                <a:gd name="T45" fmla="*/ 300 h 575"/>
                <a:gd name="T46" fmla="*/ 259 w 600"/>
                <a:gd name="T47" fmla="*/ 300 h 575"/>
                <a:gd name="T48" fmla="*/ 175 w 600"/>
                <a:gd name="T49" fmla="*/ 384 h 575"/>
                <a:gd name="T50" fmla="*/ 175 w 600"/>
                <a:gd name="T51" fmla="*/ 525 h 575"/>
                <a:gd name="T52" fmla="*/ 300 w 600"/>
                <a:gd name="T53" fmla="*/ 575 h 575"/>
                <a:gd name="T54" fmla="*/ 425 w 600"/>
                <a:gd name="T55" fmla="*/ 525 h 575"/>
                <a:gd name="T56" fmla="*/ 425 w 600"/>
                <a:gd name="T57" fmla="*/ 425 h 575"/>
                <a:gd name="T58" fmla="*/ 275 w 600"/>
                <a:gd name="T59" fmla="*/ 425 h 575"/>
                <a:gd name="T60" fmla="*/ 275 w 600"/>
                <a:gd name="T61" fmla="*/ 400 h 575"/>
                <a:gd name="T62" fmla="*/ 525 w 600"/>
                <a:gd name="T63" fmla="*/ 400 h 575"/>
                <a:gd name="T64" fmla="*/ 600 w 600"/>
                <a:gd name="T65" fmla="*/ 275 h 575"/>
                <a:gd name="T66" fmla="*/ 525 w 600"/>
                <a:gd name="T67" fmla="*/ 150 h 575"/>
                <a:gd name="T68" fmla="*/ 450 w 600"/>
                <a:gd name="T69" fmla="*/ 150 h 575"/>
                <a:gd name="T70" fmla="*/ 375 w 600"/>
                <a:gd name="T71" fmla="*/ 475 h 575"/>
                <a:gd name="T72" fmla="*/ 400 w 600"/>
                <a:gd name="T73" fmla="*/ 500 h 575"/>
                <a:gd name="T74" fmla="*/ 375 w 600"/>
                <a:gd name="T75" fmla="*/ 525 h 575"/>
                <a:gd name="T76" fmla="*/ 350 w 600"/>
                <a:gd name="T77" fmla="*/ 500 h 575"/>
                <a:gd name="T78" fmla="*/ 375 w 600"/>
                <a:gd name="T79" fmla="*/ 475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00" h="575">
                  <a:moveTo>
                    <a:pt x="300" y="0"/>
                  </a:moveTo>
                  <a:cubicBezTo>
                    <a:pt x="175" y="0"/>
                    <a:pt x="175" y="50"/>
                    <a:pt x="175" y="50"/>
                  </a:cubicBezTo>
                  <a:cubicBezTo>
                    <a:pt x="175" y="150"/>
                    <a:pt x="175" y="150"/>
                    <a:pt x="175" y="150"/>
                  </a:cubicBezTo>
                  <a:cubicBezTo>
                    <a:pt x="325" y="150"/>
                    <a:pt x="325" y="150"/>
                    <a:pt x="325" y="150"/>
                  </a:cubicBezTo>
                  <a:cubicBezTo>
                    <a:pt x="325" y="175"/>
                    <a:pt x="325" y="175"/>
                    <a:pt x="325" y="175"/>
                  </a:cubicBezTo>
                  <a:cubicBezTo>
                    <a:pt x="75" y="175"/>
                    <a:pt x="75" y="175"/>
                    <a:pt x="75" y="175"/>
                  </a:cubicBezTo>
                  <a:cubicBezTo>
                    <a:pt x="75" y="175"/>
                    <a:pt x="0" y="163"/>
                    <a:pt x="0" y="300"/>
                  </a:cubicBezTo>
                  <a:cubicBezTo>
                    <a:pt x="0" y="436"/>
                    <a:pt x="75" y="425"/>
                    <a:pt x="75" y="425"/>
                  </a:cubicBezTo>
                  <a:cubicBezTo>
                    <a:pt x="150" y="425"/>
                    <a:pt x="150" y="425"/>
                    <a:pt x="150" y="425"/>
                  </a:cubicBezTo>
                  <a:cubicBezTo>
                    <a:pt x="150" y="384"/>
                    <a:pt x="150" y="384"/>
                    <a:pt x="150" y="384"/>
                  </a:cubicBezTo>
                  <a:cubicBezTo>
                    <a:pt x="150" y="324"/>
                    <a:pt x="199" y="275"/>
                    <a:pt x="259" y="275"/>
                  </a:cubicBezTo>
                  <a:cubicBezTo>
                    <a:pt x="341" y="275"/>
                    <a:pt x="341" y="275"/>
                    <a:pt x="341" y="275"/>
                  </a:cubicBezTo>
                  <a:cubicBezTo>
                    <a:pt x="387" y="275"/>
                    <a:pt x="425" y="262"/>
                    <a:pt x="425" y="216"/>
                  </a:cubicBezTo>
                  <a:cubicBezTo>
                    <a:pt x="425" y="50"/>
                    <a:pt x="425" y="50"/>
                    <a:pt x="425" y="50"/>
                  </a:cubicBezTo>
                  <a:cubicBezTo>
                    <a:pt x="425" y="50"/>
                    <a:pt x="425" y="0"/>
                    <a:pt x="300" y="0"/>
                  </a:cubicBezTo>
                  <a:close/>
                  <a:moveTo>
                    <a:pt x="225" y="50"/>
                  </a:moveTo>
                  <a:cubicBezTo>
                    <a:pt x="239" y="50"/>
                    <a:pt x="250" y="61"/>
                    <a:pt x="250" y="75"/>
                  </a:cubicBezTo>
                  <a:cubicBezTo>
                    <a:pt x="250" y="89"/>
                    <a:pt x="239" y="100"/>
                    <a:pt x="225" y="100"/>
                  </a:cubicBezTo>
                  <a:cubicBezTo>
                    <a:pt x="211" y="100"/>
                    <a:pt x="200" y="89"/>
                    <a:pt x="200" y="75"/>
                  </a:cubicBezTo>
                  <a:cubicBezTo>
                    <a:pt x="200" y="61"/>
                    <a:pt x="211" y="50"/>
                    <a:pt x="225" y="50"/>
                  </a:cubicBezTo>
                  <a:close/>
                  <a:moveTo>
                    <a:pt x="450" y="150"/>
                  </a:moveTo>
                  <a:cubicBezTo>
                    <a:pt x="450" y="216"/>
                    <a:pt x="450" y="216"/>
                    <a:pt x="450" y="216"/>
                  </a:cubicBezTo>
                  <a:cubicBezTo>
                    <a:pt x="450" y="276"/>
                    <a:pt x="401" y="300"/>
                    <a:pt x="341" y="300"/>
                  </a:cubicBezTo>
                  <a:cubicBezTo>
                    <a:pt x="259" y="300"/>
                    <a:pt x="259" y="300"/>
                    <a:pt x="259" y="300"/>
                  </a:cubicBezTo>
                  <a:cubicBezTo>
                    <a:pt x="213" y="300"/>
                    <a:pt x="175" y="338"/>
                    <a:pt x="175" y="384"/>
                  </a:cubicBezTo>
                  <a:cubicBezTo>
                    <a:pt x="175" y="525"/>
                    <a:pt x="175" y="525"/>
                    <a:pt x="175" y="525"/>
                  </a:cubicBezTo>
                  <a:cubicBezTo>
                    <a:pt x="175" y="525"/>
                    <a:pt x="177" y="575"/>
                    <a:pt x="300" y="575"/>
                  </a:cubicBezTo>
                  <a:cubicBezTo>
                    <a:pt x="423" y="575"/>
                    <a:pt x="425" y="525"/>
                    <a:pt x="425" y="525"/>
                  </a:cubicBezTo>
                  <a:cubicBezTo>
                    <a:pt x="425" y="425"/>
                    <a:pt x="425" y="425"/>
                    <a:pt x="425" y="425"/>
                  </a:cubicBezTo>
                  <a:cubicBezTo>
                    <a:pt x="275" y="425"/>
                    <a:pt x="275" y="425"/>
                    <a:pt x="275" y="425"/>
                  </a:cubicBezTo>
                  <a:cubicBezTo>
                    <a:pt x="275" y="400"/>
                    <a:pt x="275" y="400"/>
                    <a:pt x="275" y="400"/>
                  </a:cubicBezTo>
                  <a:cubicBezTo>
                    <a:pt x="525" y="400"/>
                    <a:pt x="525" y="400"/>
                    <a:pt x="525" y="400"/>
                  </a:cubicBezTo>
                  <a:cubicBezTo>
                    <a:pt x="525" y="400"/>
                    <a:pt x="600" y="413"/>
                    <a:pt x="600" y="275"/>
                  </a:cubicBezTo>
                  <a:cubicBezTo>
                    <a:pt x="600" y="137"/>
                    <a:pt x="525" y="150"/>
                    <a:pt x="525" y="150"/>
                  </a:cubicBezTo>
                  <a:lnTo>
                    <a:pt x="450" y="150"/>
                  </a:lnTo>
                  <a:close/>
                  <a:moveTo>
                    <a:pt x="375" y="475"/>
                  </a:moveTo>
                  <a:cubicBezTo>
                    <a:pt x="389" y="475"/>
                    <a:pt x="400" y="486"/>
                    <a:pt x="400" y="500"/>
                  </a:cubicBezTo>
                  <a:cubicBezTo>
                    <a:pt x="400" y="514"/>
                    <a:pt x="389" y="525"/>
                    <a:pt x="375" y="525"/>
                  </a:cubicBezTo>
                  <a:cubicBezTo>
                    <a:pt x="361" y="525"/>
                    <a:pt x="350" y="514"/>
                    <a:pt x="350" y="500"/>
                  </a:cubicBezTo>
                  <a:cubicBezTo>
                    <a:pt x="350" y="486"/>
                    <a:pt x="361" y="475"/>
                    <a:pt x="375" y="4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50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/>
          <p:cNvCxnSpPr/>
          <p:nvPr userDrawn="1"/>
        </p:nvCxnSpPr>
        <p:spPr>
          <a:xfrm>
            <a:off x="0" y="702856"/>
            <a:ext cx="12192000" cy="0"/>
          </a:xfrm>
          <a:prstGeom prst="line">
            <a:avLst/>
          </a:prstGeom>
          <a:ln w="38100">
            <a:solidFill>
              <a:schemeClr val="accent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 userDrawn="1"/>
        </p:nvCxnSpPr>
        <p:spPr>
          <a:xfrm>
            <a:off x="0" y="774864"/>
            <a:ext cx="12192000" cy="0"/>
          </a:xfrm>
          <a:prstGeom prst="line">
            <a:avLst/>
          </a:prstGeom>
          <a:ln w="38100">
            <a:solidFill>
              <a:schemeClr val="accent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 descr="文本&#10;&#10;描述已自动生成"/>
          <p:cNvPicPr>
            <a:picLocks noChangeAspect="1"/>
          </p:cNvPicPr>
          <p:nvPr userDrawn="1"/>
        </p:nvPicPr>
        <p:blipFill>
          <a:blip r:embed="rId3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6872" y="-77489"/>
            <a:ext cx="2580885" cy="973017"/>
          </a:xfrm>
          <a:prstGeom prst="rect">
            <a:avLst/>
          </a:prstGeom>
        </p:spPr>
      </p:pic>
      <p:grpSp>
        <p:nvGrpSpPr>
          <p:cNvPr id="25" name="Group 4"/>
          <p:cNvGrpSpPr>
            <a:grpSpLocks noChangeAspect="1"/>
          </p:cNvGrpSpPr>
          <p:nvPr userDrawn="1"/>
        </p:nvGrpSpPr>
        <p:grpSpPr bwMode="auto">
          <a:xfrm>
            <a:off x="458101" y="125771"/>
            <a:ext cx="525306" cy="504000"/>
            <a:chOff x="3125" y="1474"/>
            <a:chExt cx="1430" cy="1372"/>
          </a:xfrm>
        </p:grpSpPr>
        <p:sp>
          <p:nvSpPr>
            <p:cNvPr id="26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3125" y="1474"/>
              <a:ext cx="1430" cy="13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7" name="Freeform 5"/>
            <p:cNvSpPr>
              <a:spLocks noEditPoints="1"/>
            </p:cNvSpPr>
            <p:nvPr userDrawn="1"/>
          </p:nvSpPr>
          <p:spPr bwMode="auto">
            <a:xfrm>
              <a:off x="3127" y="1474"/>
              <a:ext cx="1430" cy="1370"/>
            </a:xfrm>
            <a:custGeom>
              <a:avLst/>
              <a:gdLst>
                <a:gd name="T0" fmla="*/ 300 w 600"/>
                <a:gd name="T1" fmla="*/ 0 h 575"/>
                <a:gd name="T2" fmla="*/ 175 w 600"/>
                <a:gd name="T3" fmla="*/ 50 h 575"/>
                <a:gd name="T4" fmla="*/ 175 w 600"/>
                <a:gd name="T5" fmla="*/ 150 h 575"/>
                <a:gd name="T6" fmla="*/ 325 w 600"/>
                <a:gd name="T7" fmla="*/ 150 h 575"/>
                <a:gd name="T8" fmla="*/ 325 w 600"/>
                <a:gd name="T9" fmla="*/ 175 h 575"/>
                <a:gd name="T10" fmla="*/ 75 w 600"/>
                <a:gd name="T11" fmla="*/ 175 h 575"/>
                <a:gd name="T12" fmla="*/ 0 w 600"/>
                <a:gd name="T13" fmla="*/ 300 h 575"/>
                <a:gd name="T14" fmla="*/ 75 w 600"/>
                <a:gd name="T15" fmla="*/ 425 h 575"/>
                <a:gd name="T16" fmla="*/ 150 w 600"/>
                <a:gd name="T17" fmla="*/ 425 h 575"/>
                <a:gd name="T18" fmla="*/ 150 w 600"/>
                <a:gd name="T19" fmla="*/ 384 h 575"/>
                <a:gd name="T20" fmla="*/ 259 w 600"/>
                <a:gd name="T21" fmla="*/ 275 h 575"/>
                <a:gd name="T22" fmla="*/ 341 w 600"/>
                <a:gd name="T23" fmla="*/ 275 h 575"/>
                <a:gd name="T24" fmla="*/ 425 w 600"/>
                <a:gd name="T25" fmla="*/ 216 h 575"/>
                <a:gd name="T26" fmla="*/ 425 w 600"/>
                <a:gd name="T27" fmla="*/ 50 h 575"/>
                <a:gd name="T28" fmla="*/ 300 w 600"/>
                <a:gd name="T29" fmla="*/ 0 h 575"/>
                <a:gd name="T30" fmla="*/ 225 w 600"/>
                <a:gd name="T31" fmla="*/ 50 h 575"/>
                <a:gd name="T32" fmla="*/ 250 w 600"/>
                <a:gd name="T33" fmla="*/ 75 h 575"/>
                <a:gd name="T34" fmla="*/ 225 w 600"/>
                <a:gd name="T35" fmla="*/ 100 h 575"/>
                <a:gd name="T36" fmla="*/ 200 w 600"/>
                <a:gd name="T37" fmla="*/ 75 h 575"/>
                <a:gd name="T38" fmla="*/ 225 w 600"/>
                <a:gd name="T39" fmla="*/ 50 h 575"/>
                <a:gd name="T40" fmla="*/ 450 w 600"/>
                <a:gd name="T41" fmla="*/ 150 h 575"/>
                <a:gd name="T42" fmla="*/ 450 w 600"/>
                <a:gd name="T43" fmla="*/ 216 h 575"/>
                <a:gd name="T44" fmla="*/ 341 w 600"/>
                <a:gd name="T45" fmla="*/ 300 h 575"/>
                <a:gd name="T46" fmla="*/ 259 w 600"/>
                <a:gd name="T47" fmla="*/ 300 h 575"/>
                <a:gd name="T48" fmla="*/ 175 w 600"/>
                <a:gd name="T49" fmla="*/ 384 h 575"/>
                <a:gd name="T50" fmla="*/ 175 w 600"/>
                <a:gd name="T51" fmla="*/ 525 h 575"/>
                <a:gd name="T52" fmla="*/ 300 w 600"/>
                <a:gd name="T53" fmla="*/ 575 h 575"/>
                <a:gd name="T54" fmla="*/ 425 w 600"/>
                <a:gd name="T55" fmla="*/ 525 h 575"/>
                <a:gd name="T56" fmla="*/ 425 w 600"/>
                <a:gd name="T57" fmla="*/ 425 h 575"/>
                <a:gd name="T58" fmla="*/ 275 w 600"/>
                <a:gd name="T59" fmla="*/ 425 h 575"/>
                <a:gd name="T60" fmla="*/ 275 w 600"/>
                <a:gd name="T61" fmla="*/ 400 h 575"/>
                <a:gd name="T62" fmla="*/ 525 w 600"/>
                <a:gd name="T63" fmla="*/ 400 h 575"/>
                <a:gd name="T64" fmla="*/ 600 w 600"/>
                <a:gd name="T65" fmla="*/ 275 h 575"/>
                <a:gd name="T66" fmla="*/ 525 w 600"/>
                <a:gd name="T67" fmla="*/ 150 h 575"/>
                <a:gd name="T68" fmla="*/ 450 w 600"/>
                <a:gd name="T69" fmla="*/ 150 h 575"/>
                <a:gd name="T70" fmla="*/ 375 w 600"/>
                <a:gd name="T71" fmla="*/ 475 h 575"/>
                <a:gd name="T72" fmla="*/ 400 w 600"/>
                <a:gd name="T73" fmla="*/ 500 h 575"/>
                <a:gd name="T74" fmla="*/ 375 w 600"/>
                <a:gd name="T75" fmla="*/ 525 h 575"/>
                <a:gd name="T76" fmla="*/ 350 w 600"/>
                <a:gd name="T77" fmla="*/ 500 h 575"/>
                <a:gd name="T78" fmla="*/ 375 w 600"/>
                <a:gd name="T79" fmla="*/ 475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00" h="575">
                  <a:moveTo>
                    <a:pt x="300" y="0"/>
                  </a:moveTo>
                  <a:cubicBezTo>
                    <a:pt x="175" y="0"/>
                    <a:pt x="175" y="50"/>
                    <a:pt x="175" y="50"/>
                  </a:cubicBezTo>
                  <a:cubicBezTo>
                    <a:pt x="175" y="150"/>
                    <a:pt x="175" y="150"/>
                    <a:pt x="175" y="150"/>
                  </a:cubicBezTo>
                  <a:cubicBezTo>
                    <a:pt x="325" y="150"/>
                    <a:pt x="325" y="150"/>
                    <a:pt x="325" y="150"/>
                  </a:cubicBezTo>
                  <a:cubicBezTo>
                    <a:pt x="325" y="175"/>
                    <a:pt x="325" y="175"/>
                    <a:pt x="325" y="175"/>
                  </a:cubicBezTo>
                  <a:cubicBezTo>
                    <a:pt x="75" y="175"/>
                    <a:pt x="75" y="175"/>
                    <a:pt x="75" y="175"/>
                  </a:cubicBezTo>
                  <a:cubicBezTo>
                    <a:pt x="75" y="175"/>
                    <a:pt x="0" y="163"/>
                    <a:pt x="0" y="300"/>
                  </a:cubicBezTo>
                  <a:cubicBezTo>
                    <a:pt x="0" y="436"/>
                    <a:pt x="75" y="425"/>
                    <a:pt x="75" y="425"/>
                  </a:cubicBezTo>
                  <a:cubicBezTo>
                    <a:pt x="150" y="425"/>
                    <a:pt x="150" y="425"/>
                    <a:pt x="150" y="425"/>
                  </a:cubicBezTo>
                  <a:cubicBezTo>
                    <a:pt x="150" y="384"/>
                    <a:pt x="150" y="384"/>
                    <a:pt x="150" y="384"/>
                  </a:cubicBezTo>
                  <a:cubicBezTo>
                    <a:pt x="150" y="324"/>
                    <a:pt x="199" y="275"/>
                    <a:pt x="259" y="275"/>
                  </a:cubicBezTo>
                  <a:cubicBezTo>
                    <a:pt x="341" y="275"/>
                    <a:pt x="341" y="275"/>
                    <a:pt x="341" y="275"/>
                  </a:cubicBezTo>
                  <a:cubicBezTo>
                    <a:pt x="387" y="275"/>
                    <a:pt x="425" y="262"/>
                    <a:pt x="425" y="216"/>
                  </a:cubicBezTo>
                  <a:cubicBezTo>
                    <a:pt x="425" y="50"/>
                    <a:pt x="425" y="50"/>
                    <a:pt x="425" y="50"/>
                  </a:cubicBezTo>
                  <a:cubicBezTo>
                    <a:pt x="425" y="50"/>
                    <a:pt x="425" y="0"/>
                    <a:pt x="300" y="0"/>
                  </a:cubicBezTo>
                  <a:close/>
                  <a:moveTo>
                    <a:pt x="225" y="50"/>
                  </a:moveTo>
                  <a:cubicBezTo>
                    <a:pt x="239" y="50"/>
                    <a:pt x="250" y="61"/>
                    <a:pt x="250" y="75"/>
                  </a:cubicBezTo>
                  <a:cubicBezTo>
                    <a:pt x="250" y="89"/>
                    <a:pt x="239" y="100"/>
                    <a:pt x="225" y="100"/>
                  </a:cubicBezTo>
                  <a:cubicBezTo>
                    <a:pt x="211" y="100"/>
                    <a:pt x="200" y="89"/>
                    <a:pt x="200" y="75"/>
                  </a:cubicBezTo>
                  <a:cubicBezTo>
                    <a:pt x="200" y="61"/>
                    <a:pt x="211" y="50"/>
                    <a:pt x="225" y="50"/>
                  </a:cubicBezTo>
                  <a:close/>
                  <a:moveTo>
                    <a:pt x="450" y="150"/>
                  </a:moveTo>
                  <a:cubicBezTo>
                    <a:pt x="450" y="216"/>
                    <a:pt x="450" y="216"/>
                    <a:pt x="450" y="216"/>
                  </a:cubicBezTo>
                  <a:cubicBezTo>
                    <a:pt x="450" y="276"/>
                    <a:pt x="401" y="300"/>
                    <a:pt x="341" y="300"/>
                  </a:cubicBezTo>
                  <a:cubicBezTo>
                    <a:pt x="259" y="300"/>
                    <a:pt x="259" y="300"/>
                    <a:pt x="259" y="300"/>
                  </a:cubicBezTo>
                  <a:cubicBezTo>
                    <a:pt x="213" y="300"/>
                    <a:pt x="175" y="338"/>
                    <a:pt x="175" y="384"/>
                  </a:cubicBezTo>
                  <a:cubicBezTo>
                    <a:pt x="175" y="525"/>
                    <a:pt x="175" y="525"/>
                    <a:pt x="175" y="525"/>
                  </a:cubicBezTo>
                  <a:cubicBezTo>
                    <a:pt x="175" y="525"/>
                    <a:pt x="177" y="575"/>
                    <a:pt x="300" y="575"/>
                  </a:cubicBezTo>
                  <a:cubicBezTo>
                    <a:pt x="423" y="575"/>
                    <a:pt x="425" y="525"/>
                    <a:pt x="425" y="525"/>
                  </a:cubicBezTo>
                  <a:cubicBezTo>
                    <a:pt x="425" y="425"/>
                    <a:pt x="425" y="425"/>
                    <a:pt x="425" y="425"/>
                  </a:cubicBezTo>
                  <a:cubicBezTo>
                    <a:pt x="275" y="425"/>
                    <a:pt x="275" y="425"/>
                    <a:pt x="275" y="425"/>
                  </a:cubicBezTo>
                  <a:cubicBezTo>
                    <a:pt x="275" y="400"/>
                    <a:pt x="275" y="400"/>
                    <a:pt x="275" y="400"/>
                  </a:cubicBezTo>
                  <a:cubicBezTo>
                    <a:pt x="525" y="400"/>
                    <a:pt x="525" y="400"/>
                    <a:pt x="525" y="400"/>
                  </a:cubicBezTo>
                  <a:cubicBezTo>
                    <a:pt x="525" y="400"/>
                    <a:pt x="600" y="413"/>
                    <a:pt x="600" y="275"/>
                  </a:cubicBezTo>
                  <a:cubicBezTo>
                    <a:pt x="600" y="137"/>
                    <a:pt x="525" y="150"/>
                    <a:pt x="525" y="150"/>
                  </a:cubicBezTo>
                  <a:lnTo>
                    <a:pt x="450" y="150"/>
                  </a:lnTo>
                  <a:close/>
                  <a:moveTo>
                    <a:pt x="375" y="475"/>
                  </a:moveTo>
                  <a:cubicBezTo>
                    <a:pt x="389" y="475"/>
                    <a:pt x="400" y="486"/>
                    <a:pt x="400" y="500"/>
                  </a:cubicBezTo>
                  <a:cubicBezTo>
                    <a:pt x="400" y="514"/>
                    <a:pt x="389" y="525"/>
                    <a:pt x="375" y="525"/>
                  </a:cubicBezTo>
                  <a:cubicBezTo>
                    <a:pt x="361" y="525"/>
                    <a:pt x="350" y="514"/>
                    <a:pt x="350" y="500"/>
                  </a:cubicBezTo>
                  <a:cubicBezTo>
                    <a:pt x="350" y="486"/>
                    <a:pt x="361" y="475"/>
                    <a:pt x="375" y="4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62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/>
          <p:cNvCxnSpPr/>
          <p:nvPr userDrawn="1"/>
        </p:nvCxnSpPr>
        <p:spPr>
          <a:xfrm>
            <a:off x="0" y="702856"/>
            <a:ext cx="12192000" cy="0"/>
          </a:xfrm>
          <a:prstGeom prst="line">
            <a:avLst/>
          </a:prstGeom>
          <a:ln w="38100">
            <a:solidFill>
              <a:schemeClr val="accent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 userDrawn="1"/>
        </p:nvCxnSpPr>
        <p:spPr>
          <a:xfrm>
            <a:off x="0" y="774864"/>
            <a:ext cx="12192000" cy="0"/>
          </a:xfrm>
          <a:prstGeom prst="line">
            <a:avLst/>
          </a:prstGeom>
          <a:ln w="38100">
            <a:solidFill>
              <a:schemeClr val="accent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 descr="文本&#10;&#10;描述已自动生成"/>
          <p:cNvPicPr>
            <a:picLocks noChangeAspect="1"/>
          </p:cNvPicPr>
          <p:nvPr userDrawn="1"/>
        </p:nvPicPr>
        <p:blipFill>
          <a:blip r:embed="rId3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6872" y="-77489"/>
            <a:ext cx="2580885" cy="973017"/>
          </a:xfrm>
          <a:prstGeom prst="rect">
            <a:avLst/>
          </a:prstGeom>
        </p:spPr>
      </p:pic>
      <p:grpSp>
        <p:nvGrpSpPr>
          <p:cNvPr id="25" name="Group 4"/>
          <p:cNvGrpSpPr>
            <a:grpSpLocks noChangeAspect="1"/>
          </p:cNvGrpSpPr>
          <p:nvPr userDrawn="1"/>
        </p:nvGrpSpPr>
        <p:grpSpPr bwMode="auto">
          <a:xfrm>
            <a:off x="458101" y="125771"/>
            <a:ext cx="525306" cy="504000"/>
            <a:chOff x="3125" y="1474"/>
            <a:chExt cx="1430" cy="1372"/>
          </a:xfrm>
        </p:grpSpPr>
        <p:sp>
          <p:nvSpPr>
            <p:cNvPr id="26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3125" y="1474"/>
              <a:ext cx="1430" cy="13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7" name="Freeform 5"/>
            <p:cNvSpPr>
              <a:spLocks noEditPoints="1"/>
            </p:cNvSpPr>
            <p:nvPr userDrawn="1"/>
          </p:nvSpPr>
          <p:spPr bwMode="auto">
            <a:xfrm>
              <a:off x="3127" y="1474"/>
              <a:ext cx="1430" cy="1370"/>
            </a:xfrm>
            <a:custGeom>
              <a:avLst/>
              <a:gdLst>
                <a:gd name="T0" fmla="*/ 300 w 600"/>
                <a:gd name="T1" fmla="*/ 0 h 575"/>
                <a:gd name="T2" fmla="*/ 175 w 600"/>
                <a:gd name="T3" fmla="*/ 50 h 575"/>
                <a:gd name="T4" fmla="*/ 175 w 600"/>
                <a:gd name="T5" fmla="*/ 150 h 575"/>
                <a:gd name="T6" fmla="*/ 325 w 600"/>
                <a:gd name="T7" fmla="*/ 150 h 575"/>
                <a:gd name="T8" fmla="*/ 325 w 600"/>
                <a:gd name="T9" fmla="*/ 175 h 575"/>
                <a:gd name="T10" fmla="*/ 75 w 600"/>
                <a:gd name="T11" fmla="*/ 175 h 575"/>
                <a:gd name="T12" fmla="*/ 0 w 600"/>
                <a:gd name="T13" fmla="*/ 300 h 575"/>
                <a:gd name="T14" fmla="*/ 75 w 600"/>
                <a:gd name="T15" fmla="*/ 425 h 575"/>
                <a:gd name="T16" fmla="*/ 150 w 600"/>
                <a:gd name="T17" fmla="*/ 425 h 575"/>
                <a:gd name="T18" fmla="*/ 150 w 600"/>
                <a:gd name="T19" fmla="*/ 384 h 575"/>
                <a:gd name="T20" fmla="*/ 259 w 600"/>
                <a:gd name="T21" fmla="*/ 275 h 575"/>
                <a:gd name="T22" fmla="*/ 341 w 600"/>
                <a:gd name="T23" fmla="*/ 275 h 575"/>
                <a:gd name="T24" fmla="*/ 425 w 600"/>
                <a:gd name="T25" fmla="*/ 216 h 575"/>
                <a:gd name="T26" fmla="*/ 425 w 600"/>
                <a:gd name="T27" fmla="*/ 50 h 575"/>
                <a:gd name="T28" fmla="*/ 300 w 600"/>
                <a:gd name="T29" fmla="*/ 0 h 575"/>
                <a:gd name="T30" fmla="*/ 225 w 600"/>
                <a:gd name="T31" fmla="*/ 50 h 575"/>
                <a:gd name="T32" fmla="*/ 250 w 600"/>
                <a:gd name="T33" fmla="*/ 75 h 575"/>
                <a:gd name="T34" fmla="*/ 225 w 600"/>
                <a:gd name="T35" fmla="*/ 100 h 575"/>
                <a:gd name="T36" fmla="*/ 200 w 600"/>
                <a:gd name="T37" fmla="*/ 75 h 575"/>
                <a:gd name="T38" fmla="*/ 225 w 600"/>
                <a:gd name="T39" fmla="*/ 50 h 575"/>
                <a:gd name="T40" fmla="*/ 450 w 600"/>
                <a:gd name="T41" fmla="*/ 150 h 575"/>
                <a:gd name="T42" fmla="*/ 450 w 600"/>
                <a:gd name="T43" fmla="*/ 216 h 575"/>
                <a:gd name="T44" fmla="*/ 341 w 600"/>
                <a:gd name="T45" fmla="*/ 300 h 575"/>
                <a:gd name="T46" fmla="*/ 259 w 600"/>
                <a:gd name="T47" fmla="*/ 300 h 575"/>
                <a:gd name="T48" fmla="*/ 175 w 600"/>
                <a:gd name="T49" fmla="*/ 384 h 575"/>
                <a:gd name="T50" fmla="*/ 175 w 600"/>
                <a:gd name="T51" fmla="*/ 525 h 575"/>
                <a:gd name="T52" fmla="*/ 300 w 600"/>
                <a:gd name="T53" fmla="*/ 575 h 575"/>
                <a:gd name="T54" fmla="*/ 425 w 600"/>
                <a:gd name="T55" fmla="*/ 525 h 575"/>
                <a:gd name="T56" fmla="*/ 425 w 600"/>
                <a:gd name="T57" fmla="*/ 425 h 575"/>
                <a:gd name="T58" fmla="*/ 275 w 600"/>
                <a:gd name="T59" fmla="*/ 425 h 575"/>
                <a:gd name="T60" fmla="*/ 275 w 600"/>
                <a:gd name="T61" fmla="*/ 400 h 575"/>
                <a:gd name="T62" fmla="*/ 525 w 600"/>
                <a:gd name="T63" fmla="*/ 400 h 575"/>
                <a:gd name="T64" fmla="*/ 600 w 600"/>
                <a:gd name="T65" fmla="*/ 275 h 575"/>
                <a:gd name="T66" fmla="*/ 525 w 600"/>
                <a:gd name="T67" fmla="*/ 150 h 575"/>
                <a:gd name="T68" fmla="*/ 450 w 600"/>
                <a:gd name="T69" fmla="*/ 150 h 575"/>
                <a:gd name="T70" fmla="*/ 375 w 600"/>
                <a:gd name="T71" fmla="*/ 475 h 575"/>
                <a:gd name="T72" fmla="*/ 400 w 600"/>
                <a:gd name="T73" fmla="*/ 500 h 575"/>
                <a:gd name="T74" fmla="*/ 375 w 600"/>
                <a:gd name="T75" fmla="*/ 525 h 575"/>
                <a:gd name="T76" fmla="*/ 350 w 600"/>
                <a:gd name="T77" fmla="*/ 500 h 575"/>
                <a:gd name="T78" fmla="*/ 375 w 600"/>
                <a:gd name="T79" fmla="*/ 475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00" h="575">
                  <a:moveTo>
                    <a:pt x="300" y="0"/>
                  </a:moveTo>
                  <a:cubicBezTo>
                    <a:pt x="175" y="0"/>
                    <a:pt x="175" y="50"/>
                    <a:pt x="175" y="50"/>
                  </a:cubicBezTo>
                  <a:cubicBezTo>
                    <a:pt x="175" y="150"/>
                    <a:pt x="175" y="150"/>
                    <a:pt x="175" y="150"/>
                  </a:cubicBezTo>
                  <a:cubicBezTo>
                    <a:pt x="325" y="150"/>
                    <a:pt x="325" y="150"/>
                    <a:pt x="325" y="150"/>
                  </a:cubicBezTo>
                  <a:cubicBezTo>
                    <a:pt x="325" y="175"/>
                    <a:pt x="325" y="175"/>
                    <a:pt x="325" y="175"/>
                  </a:cubicBezTo>
                  <a:cubicBezTo>
                    <a:pt x="75" y="175"/>
                    <a:pt x="75" y="175"/>
                    <a:pt x="75" y="175"/>
                  </a:cubicBezTo>
                  <a:cubicBezTo>
                    <a:pt x="75" y="175"/>
                    <a:pt x="0" y="163"/>
                    <a:pt x="0" y="300"/>
                  </a:cubicBezTo>
                  <a:cubicBezTo>
                    <a:pt x="0" y="436"/>
                    <a:pt x="75" y="425"/>
                    <a:pt x="75" y="425"/>
                  </a:cubicBezTo>
                  <a:cubicBezTo>
                    <a:pt x="150" y="425"/>
                    <a:pt x="150" y="425"/>
                    <a:pt x="150" y="425"/>
                  </a:cubicBezTo>
                  <a:cubicBezTo>
                    <a:pt x="150" y="384"/>
                    <a:pt x="150" y="384"/>
                    <a:pt x="150" y="384"/>
                  </a:cubicBezTo>
                  <a:cubicBezTo>
                    <a:pt x="150" y="324"/>
                    <a:pt x="199" y="275"/>
                    <a:pt x="259" y="275"/>
                  </a:cubicBezTo>
                  <a:cubicBezTo>
                    <a:pt x="341" y="275"/>
                    <a:pt x="341" y="275"/>
                    <a:pt x="341" y="275"/>
                  </a:cubicBezTo>
                  <a:cubicBezTo>
                    <a:pt x="387" y="275"/>
                    <a:pt x="425" y="262"/>
                    <a:pt x="425" y="216"/>
                  </a:cubicBezTo>
                  <a:cubicBezTo>
                    <a:pt x="425" y="50"/>
                    <a:pt x="425" y="50"/>
                    <a:pt x="425" y="50"/>
                  </a:cubicBezTo>
                  <a:cubicBezTo>
                    <a:pt x="425" y="50"/>
                    <a:pt x="425" y="0"/>
                    <a:pt x="300" y="0"/>
                  </a:cubicBezTo>
                  <a:close/>
                  <a:moveTo>
                    <a:pt x="225" y="50"/>
                  </a:moveTo>
                  <a:cubicBezTo>
                    <a:pt x="239" y="50"/>
                    <a:pt x="250" y="61"/>
                    <a:pt x="250" y="75"/>
                  </a:cubicBezTo>
                  <a:cubicBezTo>
                    <a:pt x="250" y="89"/>
                    <a:pt x="239" y="100"/>
                    <a:pt x="225" y="100"/>
                  </a:cubicBezTo>
                  <a:cubicBezTo>
                    <a:pt x="211" y="100"/>
                    <a:pt x="200" y="89"/>
                    <a:pt x="200" y="75"/>
                  </a:cubicBezTo>
                  <a:cubicBezTo>
                    <a:pt x="200" y="61"/>
                    <a:pt x="211" y="50"/>
                    <a:pt x="225" y="50"/>
                  </a:cubicBezTo>
                  <a:close/>
                  <a:moveTo>
                    <a:pt x="450" y="150"/>
                  </a:moveTo>
                  <a:cubicBezTo>
                    <a:pt x="450" y="216"/>
                    <a:pt x="450" y="216"/>
                    <a:pt x="450" y="216"/>
                  </a:cubicBezTo>
                  <a:cubicBezTo>
                    <a:pt x="450" y="276"/>
                    <a:pt x="401" y="300"/>
                    <a:pt x="341" y="300"/>
                  </a:cubicBezTo>
                  <a:cubicBezTo>
                    <a:pt x="259" y="300"/>
                    <a:pt x="259" y="300"/>
                    <a:pt x="259" y="300"/>
                  </a:cubicBezTo>
                  <a:cubicBezTo>
                    <a:pt x="213" y="300"/>
                    <a:pt x="175" y="338"/>
                    <a:pt x="175" y="384"/>
                  </a:cubicBezTo>
                  <a:cubicBezTo>
                    <a:pt x="175" y="525"/>
                    <a:pt x="175" y="525"/>
                    <a:pt x="175" y="525"/>
                  </a:cubicBezTo>
                  <a:cubicBezTo>
                    <a:pt x="175" y="525"/>
                    <a:pt x="177" y="575"/>
                    <a:pt x="300" y="575"/>
                  </a:cubicBezTo>
                  <a:cubicBezTo>
                    <a:pt x="423" y="575"/>
                    <a:pt x="425" y="525"/>
                    <a:pt x="425" y="525"/>
                  </a:cubicBezTo>
                  <a:cubicBezTo>
                    <a:pt x="425" y="425"/>
                    <a:pt x="425" y="425"/>
                    <a:pt x="425" y="425"/>
                  </a:cubicBezTo>
                  <a:cubicBezTo>
                    <a:pt x="275" y="425"/>
                    <a:pt x="275" y="425"/>
                    <a:pt x="275" y="425"/>
                  </a:cubicBezTo>
                  <a:cubicBezTo>
                    <a:pt x="275" y="400"/>
                    <a:pt x="275" y="400"/>
                    <a:pt x="275" y="400"/>
                  </a:cubicBezTo>
                  <a:cubicBezTo>
                    <a:pt x="525" y="400"/>
                    <a:pt x="525" y="400"/>
                    <a:pt x="525" y="400"/>
                  </a:cubicBezTo>
                  <a:cubicBezTo>
                    <a:pt x="525" y="400"/>
                    <a:pt x="600" y="413"/>
                    <a:pt x="600" y="275"/>
                  </a:cubicBezTo>
                  <a:cubicBezTo>
                    <a:pt x="600" y="137"/>
                    <a:pt x="525" y="150"/>
                    <a:pt x="525" y="150"/>
                  </a:cubicBezTo>
                  <a:lnTo>
                    <a:pt x="450" y="150"/>
                  </a:lnTo>
                  <a:close/>
                  <a:moveTo>
                    <a:pt x="375" y="475"/>
                  </a:moveTo>
                  <a:cubicBezTo>
                    <a:pt x="389" y="475"/>
                    <a:pt x="400" y="486"/>
                    <a:pt x="400" y="500"/>
                  </a:cubicBezTo>
                  <a:cubicBezTo>
                    <a:pt x="400" y="514"/>
                    <a:pt x="389" y="525"/>
                    <a:pt x="375" y="525"/>
                  </a:cubicBezTo>
                  <a:cubicBezTo>
                    <a:pt x="361" y="525"/>
                    <a:pt x="350" y="514"/>
                    <a:pt x="350" y="500"/>
                  </a:cubicBezTo>
                  <a:cubicBezTo>
                    <a:pt x="350" y="486"/>
                    <a:pt x="361" y="475"/>
                    <a:pt x="375" y="4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74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/>
          <p:cNvCxnSpPr/>
          <p:nvPr userDrawn="1"/>
        </p:nvCxnSpPr>
        <p:spPr>
          <a:xfrm>
            <a:off x="0" y="702856"/>
            <a:ext cx="12192000" cy="0"/>
          </a:xfrm>
          <a:prstGeom prst="line">
            <a:avLst/>
          </a:prstGeom>
          <a:ln w="38100">
            <a:solidFill>
              <a:schemeClr val="accent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 userDrawn="1"/>
        </p:nvCxnSpPr>
        <p:spPr>
          <a:xfrm>
            <a:off x="0" y="774864"/>
            <a:ext cx="12192000" cy="0"/>
          </a:xfrm>
          <a:prstGeom prst="line">
            <a:avLst/>
          </a:prstGeom>
          <a:ln w="38100">
            <a:solidFill>
              <a:schemeClr val="accent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 descr="文本&#10;&#10;描述已自动生成"/>
          <p:cNvPicPr>
            <a:picLocks noChangeAspect="1"/>
          </p:cNvPicPr>
          <p:nvPr userDrawn="1"/>
        </p:nvPicPr>
        <p:blipFill>
          <a:blip r:embed="rId3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6872" y="-77489"/>
            <a:ext cx="2580885" cy="973017"/>
          </a:xfrm>
          <a:prstGeom prst="rect">
            <a:avLst/>
          </a:prstGeom>
        </p:spPr>
      </p:pic>
      <p:grpSp>
        <p:nvGrpSpPr>
          <p:cNvPr id="25" name="Group 4"/>
          <p:cNvGrpSpPr>
            <a:grpSpLocks noChangeAspect="1"/>
          </p:cNvGrpSpPr>
          <p:nvPr userDrawn="1"/>
        </p:nvGrpSpPr>
        <p:grpSpPr bwMode="auto">
          <a:xfrm>
            <a:off x="458101" y="125771"/>
            <a:ext cx="525306" cy="504000"/>
            <a:chOff x="3125" y="1474"/>
            <a:chExt cx="1430" cy="1372"/>
          </a:xfrm>
        </p:grpSpPr>
        <p:sp>
          <p:nvSpPr>
            <p:cNvPr id="26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3125" y="1474"/>
              <a:ext cx="1430" cy="13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7" name="Freeform 5"/>
            <p:cNvSpPr>
              <a:spLocks noEditPoints="1"/>
            </p:cNvSpPr>
            <p:nvPr userDrawn="1"/>
          </p:nvSpPr>
          <p:spPr bwMode="auto">
            <a:xfrm>
              <a:off x="3127" y="1474"/>
              <a:ext cx="1430" cy="1370"/>
            </a:xfrm>
            <a:custGeom>
              <a:avLst/>
              <a:gdLst>
                <a:gd name="T0" fmla="*/ 300 w 600"/>
                <a:gd name="T1" fmla="*/ 0 h 575"/>
                <a:gd name="T2" fmla="*/ 175 w 600"/>
                <a:gd name="T3" fmla="*/ 50 h 575"/>
                <a:gd name="T4" fmla="*/ 175 w 600"/>
                <a:gd name="T5" fmla="*/ 150 h 575"/>
                <a:gd name="T6" fmla="*/ 325 w 600"/>
                <a:gd name="T7" fmla="*/ 150 h 575"/>
                <a:gd name="T8" fmla="*/ 325 w 600"/>
                <a:gd name="T9" fmla="*/ 175 h 575"/>
                <a:gd name="T10" fmla="*/ 75 w 600"/>
                <a:gd name="T11" fmla="*/ 175 h 575"/>
                <a:gd name="T12" fmla="*/ 0 w 600"/>
                <a:gd name="T13" fmla="*/ 300 h 575"/>
                <a:gd name="T14" fmla="*/ 75 w 600"/>
                <a:gd name="T15" fmla="*/ 425 h 575"/>
                <a:gd name="T16" fmla="*/ 150 w 600"/>
                <a:gd name="T17" fmla="*/ 425 h 575"/>
                <a:gd name="T18" fmla="*/ 150 w 600"/>
                <a:gd name="T19" fmla="*/ 384 h 575"/>
                <a:gd name="T20" fmla="*/ 259 w 600"/>
                <a:gd name="T21" fmla="*/ 275 h 575"/>
                <a:gd name="T22" fmla="*/ 341 w 600"/>
                <a:gd name="T23" fmla="*/ 275 h 575"/>
                <a:gd name="T24" fmla="*/ 425 w 600"/>
                <a:gd name="T25" fmla="*/ 216 h 575"/>
                <a:gd name="T26" fmla="*/ 425 w 600"/>
                <a:gd name="T27" fmla="*/ 50 h 575"/>
                <a:gd name="T28" fmla="*/ 300 w 600"/>
                <a:gd name="T29" fmla="*/ 0 h 575"/>
                <a:gd name="T30" fmla="*/ 225 w 600"/>
                <a:gd name="T31" fmla="*/ 50 h 575"/>
                <a:gd name="T32" fmla="*/ 250 w 600"/>
                <a:gd name="T33" fmla="*/ 75 h 575"/>
                <a:gd name="T34" fmla="*/ 225 w 600"/>
                <a:gd name="T35" fmla="*/ 100 h 575"/>
                <a:gd name="T36" fmla="*/ 200 w 600"/>
                <a:gd name="T37" fmla="*/ 75 h 575"/>
                <a:gd name="T38" fmla="*/ 225 w 600"/>
                <a:gd name="T39" fmla="*/ 50 h 575"/>
                <a:gd name="T40" fmla="*/ 450 w 600"/>
                <a:gd name="T41" fmla="*/ 150 h 575"/>
                <a:gd name="T42" fmla="*/ 450 w 600"/>
                <a:gd name="T43" fmla="*/ 216 h 575"/>
                <a:gd name="T44" fmla="*/ 341 w 600"/>
                <a:gd name="T45" fmla="*/ 300 h 575"/>
                <a:gd name="T46" fmla="*/ 259 w 600"/>
                <a:gd name="T47" fmla="*/ 300 h 575"/>
                <a:gd name="T48" fmla="*/ 175 w 600"/>
                <a:gd name="T49" fmla="*/ 384 h 575"/>
                <a:gd name="T50" fmla="*/ 175 w 600"/>
                <a:gd name="T51" fmla="*/ 525 h 575"/>
                <a:gd name="T52" fmla="*/ 300 w 600"/>
                <a:gd name="T53" fmla="*/ 575 h 575"/>
                <a:gd name="T54" fmla="*/ 425 w 600"/>
                <a:gd name="T55" fmla="*/ 525 h 575"/>
                <a:gd name="T56" fmla="*/ 425 w 600"/>
                <a:gd name="T57" fmla="*/ 425 h 575"/>
                <a:gd name="T58" fmla="*/ 275 w 600"/>
                <a:gd name="T59" fmla="*/ 425 h 575"/>
                <a:gd name="T60" fmla="*/ 275 w 600"/>
                <a:gd name="T61" fmla="*/ 400 h 575"/>
                <a:gd name="T62" fmla="*/ 525 w 600"/>
                <a:gd name="T63" fmla="*/ 400 h 575"/>
                <a:gd name="T64" fmla="*/ 600 w 600"/>
                <a:gd name="T65" fmla="*/ 275 h 575"/>
                <a:gd name="T66" fmla="*/ 525 w 600"/>
                <a:gd name="T67" fmla="*/ 150 h 575"/>
                <a:gd name="T68" fmla="*/ 450 w 600"/>
                <a:gd name="T69" fmla="*/ 150 h 575"/>
                <a:gd name="T70" fmla="*/ 375 w 600"/>
                <a:gd name="T71" fmla="*/ 475 h 575"/>
                <a:gd name="T72" fmla="*/ 400 w 600"/>
                <a:gd name="T73" fmla="*/ 500 h 575"/>
                <a:gd name="T74" fmla="*/ 375 w 600"/>
                <a:gd name="T75" fmla="*/ 525 h 575"/>
                <a:gd name="T76" fmla="*/ 350 w 600"/>
                <a:gd name="T77" fmla="*/ 500 h 575"/>
                <a:gd name="T78" fmla="*/ 375 w 600"/>
                <a:gd name="T79" fmla="*/ 475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00" h="575">
                  <a:moveTo>
                    <a:pt x="300" y="0"/>
                  </a:moveTo>
                  <a:cubicBezTo>
                    <a:pt x="175" y="0"/>
                    <a:pt x="175" y="50"/>
                    <a:pt x="175" y="50"/>
                  </a:cubicBezTo>
                  <a:cubicBezTo>
                    <a:pt x="175" y="150"/>
                    <a:pt x="175" y="150"/>
                    <a:pt x="175" y="150"/>
                  </a:cubicBezTo>
                  <a:cubicBezTo>
                    <a:pt x="325" y="150"/>
                    <a:pt x="325" y="150"/>
                    <a:pt x="325" y="150"/>
                  </a:cubicBezTo>
                  <a:cubicBezTo>
                    <a:pt x="325" y="175"/>
                    <a:pt x="325" y="175"/>
                    <a:pt x="325" y="175"/>
                  </a:cubicBezTo>
                  <a:cubicBezTo>
                    <a:pt x="75" y="175"/>
                    <a:pt x="75" y="175"/>
                    <a:pt x="75" y="175"/>
                  </a:cubicBezTo>
                  <a:cubicBezTo>
                    <a:pt x="75" y="175"/>
                    <a:pt x="0" y="163"/>
                    <a:pt x="0" y="300"/>
                  </a:cubicBezTo>
                  <a:cubicBezTo>
                    <a:pt x="0" y="436"/>
                    <a:pt x="75" y="425"/>
                    <a:pt x="75" y="425"/>
                  </a:cubicBezTo>
                  <a:cubicBezTo>
                    <a:pt x="150" y="425"/>
                    <a:pt x="150" y="425"/>
                    <a:pt x="150" y="425"/>
                  </a:cubicBezTo>
                  <a:cubicBezTo>
                    <a:pt x="150" y="384"/>
                    <a:pt x="150" y="384"/>
                    <a:pt x="150" y="384"/>
                  </a:cubicBezTo>
                  <a:cubicBezTo>
                    <a:pt x="150" y="324"/>
                    <a:pt x="199" y="275"/>
                    <a:pt x="259" y="275"/>
                  </a:cubicBezTo>
                  <a:cubicBezTo>
                    <a:pt x="341" y="275"/>
                    <a:pt x="341" y="275"/>
                    <a:pt x="341" y="275"/>
                  </a:cubicBezTo>
                  <a:cubicBezTo>
                    <a:pt x="387" y="275"/>
                    <a:pt x="425" y="262"/>
                    <a:pt x="425" y="216"/>
                  </a:cubicBezTo>
                  <a:cubicBezTo>
                    <a:pt x="425" y="50"/>
                    <a:pt x="425" y="50"/>
                    <a:pt x="425" y="50"/>
                  </a:cubicBezTo>
                  <a:cubicBezTo>
                    <a:pt x="425" y="50"/>
                    <a:pt x="425" y="0"/>
                    <a:pt x="300" y="0"/>
                  </a:cubicBezTo>
                  <a:close/>
                  <a:moveTo>
                    <a:pt x="225" y="50"/>
                  </a:moveTo>
                  <a:cubicBezTo>
                    <a:pt x="239" y="50"/>
                    <a:pt x="250" y="61"/>
                    <a:pt x="250" y="75"/>
                  </a:cubicBezTo>
                  <a:cubicBezTo>
                    <a:pt x="250" y="89"/>
                    <a:pt x="239" y="100"/>
                    <a:pt x="225" y="100"/>
                  </a:cubicBezTo>
                  <a:cubicBezTo>
                    <a:pt x="211" y="100"/>
                    <a:pt x="200" y="89"/>
                    <a:pt x="200" y="75"/>
                  </a:cubicBezTo>
                  <a:cubicBezTo>
                    <a:pt x="200" y="61"/>
                    <a:pt x="211" y="50"/>
                    <a:pt x="225" y="50"/>
                  </a:cubicBezTo>
                  <a:close/>
                  <a:moveTo>
                    <a:pt x="450" y="150"/>
                  </a:moveTo>
                  <a:cubicBezTo>
                    <a:pt x="450" y="216"/>
                    <a:pt x="450" y="216"/>
                    <a:pt x="450" y="216"/>
                  </a:cubicBezTo>
                  <a:cubicBezTo>
                    <a:pt x="450" y="276"/>
                    <a:pt x="401" y="300"/>
                    <a:pt x="341" y="300"/>
                  </a:cubicBezTo>
                  <a:cubicBezTo>
                    <a:pt x="259" y="300"/>
                    <a:pt x="259" y="300"/>
                    <a:pt x="259" y="300"/>
                  </a:cubicBezTo>
                  <a:cubicBezTo>
                    <a:pt x="213" y="300"/>
                    <a:pt x="175" y="338"/>
                    <a:pt x="175" y="384"/>
                  </a:cubicBezTo>
                  <a:cubicBezTo>
                    <a:pt x="175" y="525"/>
                    <a:pt x="175" y="525"/>
                    <a:pt x="175" y="525"/>
                  </a:cubicBezTo>
                  <a:cubicBezTo>
                    <a:pt x="175" y="525"/>
                    <a:pt x="177" y="575"/>
                    <a:pt x="300" y="575"/>
                  </a:cubicBezTo>
                  <a:cubicBezTo>
                    <a:pt x="423" y="575"/>
                    <a:pt x="425" y="525"/>
                    <a:pt x="425" y="525"/>
                  </a:cubicBezTo>
                  <a:cubicBezTo>
                    <a:pt x="425" y="425"/>
                    <a:pt x="425" y="425"/>
                    <a:pt x="425" y="425"/>
                  </a:cubicBezTo>
                  <a:cubicBezTo>
                    <a:pt x="275" y="425"/>
                    <a:pt x="275" y="425"/>
                    <a:pt x="275" y="425"/>
                  </a:cubicBezTo>
                  <a:cubicBezTo>
                    <a:pt x="275" y="400"/>
                    <a:pt x="275" y="400"/>
                    <a:pt x="275" y="400"/>
                  </a:cubicBezTo>
                  <a:cubicBezTo>
                    <a:pt x="525" y="400"/>
                    <a:pt x="525" y="400"/>
                    <a:pt x="525" y="400"/>
                  </a:cubicBezTo>
                  <a:cubicBezTo>
                    <a:pt x="525" y="400"/>
                    <a:pt x="600" y="413"/>
                    <a:pt x="600" y="275"/>
                  </a:cubicBezTo>
                  <a:cubicBezTo>
                    <a:pt x="600" y="137"/>
                    <a:pt x="525" y="150"/>
                    <a:pt x="525" y="150"/>
                  </a:cubicBezTo>
                  <a:lnTo>
                    <a:pt x="450" y="150"/>
                  </a:lnTo>
                  <a:close/>
                  <a:moveTo>
                    <a:pt x="375" y="475"/>
                  </a:moveTo>
                  <a:cubicBezTo>
                    <a:pt x="389" y="475"/>
                    <a:pt x="400" y="486"/>
                    <a:pt x="400" y="500"/>
                  </a:cubicBezTo>
                  <a:cubicBezTo>
                    <a:pt x="400" y="514"/>
                    <a:pt x="389" y="525"/>
                    <a:pt x="375" y="525"/>
                  </a:cubicBezTo>
                  <a:cubicBezTo>
                    <a:pt x="361" y="525"/>
                    <a:pt x="350" y="514"/>
                    <a:pt x="350" y="500"/>
                  </a:cubicBezTo>
                  <a:cubicBezTo>
                    <a:pt x="350" y="486"/>
                    <a:pt x="361" y="475"/>
                    <a:pt x="375" y="4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86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/>
          <p:cNvCxnSpPr/>
          <p:nvPr userDrawn="1"/>
        </p:nvCxnSpPr>
        <p:spPr>
          <a:xfrm>
            <a:off x="0" y="702856"/>
            <a:ext cx="12192000" cy="0"/>
          </a:xfrm>
          <a:prstGeom prst="line">
            <a:avLst/>
          </a:prstGeom>
          <a:ln w="38100">
            <a:solidFill>
              <a:schemeClr val="accent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 userDrawn="1"/>
        </p:nvCxnSpPr>
        <p:spPr>
          <a:xfrm>
            <a:off x="0" y="774864"/>
            <a:ext cx="12192000" cy="0"/>
          </a:xfrm>
          <a:prstGeom prst="line">
            <a:avLst/>
          </a:prstGeom>
          <a:ln w="38100">
            <a:solidFill>
              <a:schemeClr val="accent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 descr="文本&#10;&#10;描述已自动生成"/>
          <p:cNvPicPr>
            <a:picLocks noChangeAspect="1"/>
          </p:cNvPicPr>
          <p:nvPr userDrawn="1"/>
        </p:nvPicPr>
        <p:blipFill>
          <a:blip r:embed="rId3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6872" y="-77489"/>
            <a:ext cx="2580885" cy="973017"/>
          </a:xfrm>
          <a:prstGeom prst="rect">
            <a:avLst/>
          </a:prstGeom>
        </p:spPr>
      </p:pic>
      <p:grpSp>
        <p:nvGrpSpPr>
          <p:cNvPr id="25" name="Group 4"/>
          <p:cNvGrpSpPr>
            <a:grpSpLocks noChangeAspect="1"/>
          </p:cNvGrpSpPr>
          <p:nvPr userDrawn="1"/>
        </p:nvGrpSpPr>
        <p:grpSpPr bwMode="auto">
          <a:xfrm>
            <a:off x="458101" y="125771"/>
            <a:ext cx="525306" cy="504000"/>
            <a:chOff x="3125" y="1474"/>
            <a:chExt cx="1430" cy="1372"/>
          </a:xfrm>
        </p:grpSpPr>
        <p:sp>
          <p:nvSpPr>
            <p:cNvPr id="26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3125" y="1474"/>
              <a:ext cx="1430" cy="13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7" name="Freeform 5"/>
            <p:cNvSpPr>
              <a:spLocks noEditPoints="1"/>
            </p:cNvSpPr>
            <p:nvPr userDrawn="1"/>
          </p:nvSpPr>
          <p:spPr bwMode="auto">
            <a:xfrm>
              <a:off x="3127" y="1474"/>
              <a:ext cx="1430" cy="1370"/>
            </a:xfrm>
            <a:custGeom>
              <a:avLst/>
              <a:gdLst>
                <a:gd name="T0" fmla="*/ 300 w 600"/>
                <a:gd name="T1" fmla="*/ 0 h 575"/>
                <a:gd name="T2" fmla="*/ 175 w 600"/>
                <a:gd name="T3" fmla="*/ 50 h 575"/>
                <a:gd name="T4" fmla="*/ 175 w 600"/>
                <a:gd name="T5" fmla="*/ 150 h 575"/>
                <a:gd name="T6" fmla="*/ 325 w 600"/>
                <a:gd name="T7" fmla="*/ 150 h 575"/>
                <a:gd name="T8" fmla="*/ 325 w 600"/>
                <a:gd name="T9" fmla="*/ 175 h 575"/>
                <a:gd name="T10" fmla="*/ 75 w 600"/>
                <a:gd name="T11" fmla="*/ 175 h 575"/>
                <a:gd name="T12" fmla="*/ 0 w 600"/>
                <a:gd name="T13" fmla="*/ 300 h 575"/>
                <a:gd name="T14" fmla="*/ 75 w 600"/>
                <a:gd name="T15" fmla="*/ 425 h 575"/>
                <a:gd name="T16" fmla="*/ 150 w 600"/>
                <a:gd name="T17" fmla="*/ 425 h 575"/>
                <a:gd name="T18" fmla="*/ 150 w 600"/>
                <a:gd name="T19" fmla="*/ 384 h 575"/>
                <a:gd name="T20" fmla="*/ 259 w 600"/>
                <a:gd name="T21" fmla="*/ 275 h 575"/>
                <a:gd name="T22" fmla="*/ 341 w 600"/>
                <a:gd name="T23" fmla="*/ 275 h 575"/>
                <a:gd name="T24" fmla="*/ 425 w 600"/>
                <a:gd name="T25" fmla="*/ 216 h 575"/>
                <a:gd name="T26" fmla="*/ 425 w 600"/>
                <a:gd name="T27" fmla="*/ 50 h 575"/>
                <a:gd name="T28" fmla="*/ 300 w 600"/>
                <a:gd name="T29" fmla="*/ 0 h 575"/>
                <a:gd name="T30" fmla="*/ 225 w 600"/>
                <a:gd name="T31" fmla="*/ 50 h 575"/>
                <a:gd name="T32" fmla="*/ 250 w 600"/>
                <a:gd name="T33" fmla="*/ 75 h 575"/>
                <a:gd name="T34" fmla="*/ 225 w 600"/>
                <a:gd name="T35" fmla="*/ 100 h 575"/>
                <a:gd name="T36" fmla="*/ 200 w 600"/>
                <a:gd name="T37" fmla="*/ 75 h 575"/>
                <a:gd name="T38" fmla="*/ 225 w 600"/>
                <a:gd name="T39" fmla="*/ 50 h 575"/>
                <a:gd name="T40" fmla="*/ 450 w 600"/>
                <a:gd name="T41" fmla="*/ 150 h 575"/>
                <a:gd name="T42" fmla="*/ 450 w 600"/>
                <a:gd name="T43" fmla="*/ 216 h 575"/>
                <a:gd name="T44" fmla="*/ 341 w 600"/>
                <a:gd name="T45" fmla="*/ 300 h 575"/>
                <a:gd name="T46" fmla="*/ 259 w 600"/>
                <a:gd name="T47" fmla="*/ 300 h 575"/>
                <a:gd name="T48" fmla="*/ 175 w 600"/>
                <a:gd name="T49" fmla="*/ 384 h 575"/>
                <a:gd name="T50" fmla="*/ 175 w 600"/>
                <a:gd name="T51" fmla="*/ 525 h 575"/>
                <a:gd name="T52" fmla="*/ 300 w 600"/>
                <a:gd name="T53" fmla="*/ 575 h 575"/>
                <a:gd name="T54" fmla="*/ 425 w 600"/>
                <a:gd name="T55" fmla="*/ 525 h 575"/>
                <a:gd name="T56" fmla="*/ 425 w 600"/>
                <a:gd name="T57" fmla="*/ 425 h 575"/>
                <a:gd name="T58" fmla="*/ 275 w 600"/>
                <a:gd name="T59" fmla="*/ 425 h 575"/>
                <a:gd name="T60" fmla="*/ 275 w 600"/>
                <a:gd name="T61" fmla="*/ 400 h 575"/>
                <a:gd name="T62" fmla="*/ 525 w 600"/>
                <a:gd name="T63" fmla="*/ 400 h 575"/>
                <a:gd name="T64" fmla="*/ 600 w 600"/>
                <a:gd name="T65" fmla="*/ 275 h 575"/>
                <a:gd name="T66" fmla="*/ 525 w 600"/>
                <a:gd name="T67" fmla="*/ 150 h 575"/>
                <a:gd name="T68" fmla="*/ 450 w 600"/>
                <a:gd name="T69" fmla="*/ 150 h 575"/>
                <a:gd name="T70" fmla="*/ 375 w 600"/>
                <a:gd name="T71" fmla="*/ 475 h 575"/>
                <a:gd name="T72" fmla="*/ 400 w 600"/>
                <a:gd name="T73" fmla="*/ 500 h 575"/>
                <a:gd name="T74" fmla="*/ 375 w 600"/>
                <a:gd name="T75" fmla="*/ 525 h 575"/>
                <a:gd name="T76" fmla="*/ 350 w 600"/>
                <a:gd name="T77" fmla="*/ 500 h 575"/>
                <a:gd name="T78" fmla="*/ 375 w 600"/>
                <a:gd name="T79" fmla="*/ 475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00" h="575">
                  <a:moveTo>
                    <a:pt x="300" y="0"/>
                  </a:moveTo>
                  <a:cubicBezTo>
                    <a:pt x="175" y="0"/>
                    <a:pt x="175" y="50"/>
                    <a:pt x="175" y="50"/>
                  </a:cubicBezTo>
                  <a:cubicBezTo>
                    <a:pt x="175" y="150"/>
                    <a:pt x="175" y="150"/>
                    <a:pt x="175" y="150"/>
                  </a:cubicBezTo>
                  <a:cubicBezTo>
                    <a:pt x="325" y="150"/>
                    <a:pt x="325" y="150"/>
                    <a:pt x="325" y="150"/>
                  </a:cubicBezTo>
                  <a:cubicBezTo>
                    <a:pt x="325" y="175"/>
                    <a:pt x="325" y="175"/>
                    <a:pt x="325" y="175"/>
                  </a:cubicBezTo>
                  <a:cubicBezTo>
                    <a:pt x="75" y="175"/>
                    <a:pt x="75" y="175"/>
                    <a:pt x="75" y="175"/>
                  </a:cubicBezTo>
                  <a:cubicBezTo>
                    <a:pt x="75" y="175"/>
                    <a:pt x="0" y="163"/>
                    <a:pt x="0" y="300"/>
                  </a:cubicBezTo>
                  <a:cubicBezTo>
                    <a:pt x="0" y="436"/>
                    <a:pt x="75" y="425"/>
                    <a:pt x="75" y="425"/>
                  </a:cubicBezTo>
                  <a:cubicBezTo>
                    <a:pt x="150" y="425"/>
                    <a:pt x="150" y="425"/>
                    <a:pt x="150" y="425"/>
                  </a:cubicBezTo>
                  <a:cubicBezTo>
                    <a:pt x="150" y="384"/>
                    <a:pt x="150" y="384"/>
                    <a:pt x="150" y="384"/>
                  </a:cubicBezTo>
                  <a:cubicBezTo>
                    <a:pt x="150" y="324"/>
                    <a:pt x="199" y="275"/>
                    <a:pt x="259" y="275"/>
                  </a:cubicBezTo>
                  <a:cubicBezTo>
                    <a:pt x="341" y="275"/>
                    <a:pt x="341" y="275"/>
                    <a:pt x="341" y="275"/>
                  </a:cubicBezTo>
                  <a:cubicBezTo>
                    <a:pt x="387" y="275"/>
                    <a:pt x="425" y="262"/>
                    <a:pt x="425" y="216"/>
                  </a:cubicBezTo>
                  <a:cubicBezTo>
                    <a:pt x="425" y="50"/>
                    <a:pt x="425" y="50"/>
                    <a:pt x="425" y="50"/>
                  </a:cubicBezTo>
                  <a:cubicBezTo>
                    <a:pt x="425" y="50"/>
                    <a:pt x="425" y="0"/>
                    <a:pt x="300" y="0"/>
                  </a:cubicBezTo>
                  <a:close/>
                  <a:moveTo>
                    <a:pt x="225" y="50"/>
                  </a:moveTo>
                  <a:cubicBezTo>
                    <a:pt x="239" y="50"/>
                    <a:pt x="250" y="61"/>
                    <a:pt x="250" y="75"/>
                  </a:cubicBezTo>
                  <a:cubicBezTo>
                    <a:pt x="250" y="89"/>
                    <a:pt x="239" y="100"/>
                    <a:pt x="225" y="100"/>
                  </a:cubicBezTo>
                  <a:cubicBezTo>
                    <a:pt x="211" y="100"/>
                    <a:pt x="200" y="89"/>
                    <a:pt x="200" y="75"/>
                  </a:cubicBezTo>
                  <a:cubicBezTo>
                    <a:pt x="200" y="61"/>
                    <a:pt x="211" y="50"/>
                    <a:pt x="225" y="50"/>
                  </a:cubicBezTo>
                  <a:close/>
                  <a:moveTo>
                    <a:pt x="450" y="150"/>
                  </a:moveTo>
                  <a:cubicBezTo>
                    <a:pt x="450" y="216"/>
                    <a:pt x="450" y="216"/>
                    <a:pt x="450" y="216"/>
                  </a:cubicBezTo>
                  <a:cubicBezTo>
                    <a:pt x="450" y="276"/>
                    <a:pt x="401" y="300"/>
                    <a:pt x="341" y="300"/>
                  </a:cubicBezTo>
                  <a:cubicBezTo>
                    <a:pt x="259" y="300"/>
                    <a:pt x="259" y="300"/>
                    <a:pt x="259" y="300"/>
                  </a:cubicBezTo>
                  <a:cubicBezTo>
                    <a:pt x="213" y="300"/>
                    <a:pt x="175" y="338"/>
                    <a:pt x="175" y="384"/>
                  </a:cubicBezTo>
                  <a:cubicBezTo>
                    <a:pt x="175" y="525"/>
                    <a:pt x="175" y="525"/>
                    <a:pt x="175" y="525"/>
                  </a:cubicBezTo>
                  <a:cubicBezTo>
                    <a:pt x="175" y="525"/>
                    <a:pt x="177" y="575"/>
                    <a:pt x="300" y="575"/>
                  </a:cubicBezTo>
                  <a:cubicBezTo>
                    <a:pt x="423" y="575"/>
                    <a:pt x="425" y="525"/>
                    <a:pt x="425" y="525"/>
                  </a:cubicBezTo>
                  <a:cubicBezTo>
                    <a:pt x="425" y="425"/>
                    <a:pt x="425" y="425"/>
                    <a:pt x="425" y="425"/>
                  </a:cubicBezTo>
                  <a:cubicBezTo>
                    <a:pt x="275" y="425"/>
                    <a:pt x="275" y="425"/>
                    <a:pt x="275" y="425"/>
                  </a:cubicBezTo>
                  <a:cubicBezTo>
                    <a:pt x="275" y="400"/>
                    <a:pt x="275" y="400"/>
                    <a:pt x="275" y="400"/>
                  </a:cubicBezTo>
                  <a:cubicBezTo>
                    <a:pt x="525" y="400"/>
                    <a:pt x="525" y="400"/>
                    <a:pt x="525" y="400"/>
                  </a:cubicBezTo>
                  <a:cubicBezTo>
                    <a:pt x="525" y="400"/>
                    <a:pt x="600" y="413"/>
                    <a:pt x="600" y="275"/>
                  </a:cubicBezTo>
                  <a:cubicBezTo>
                    <a:pt x="600" y="137"/>
                    <a:pt x="525" y="150"/>
                    <a:pt x="525" y="150"/>
                  </a:cubicBezTo>
                  <a:lnTo>
                    <a:pt x="450" y="150"/>
                  </a:lnTo>
                  <a:close/>
                  <a:moveTo>
                    <a:pt x="375" y="475"/>
                  </a:moveTo>
                  <a:cubicBezTo>
                    <a:pt x="389" y="475"/>
                    <a:pt x="400" y="486"/>
                    <a:pt x="400" y="500"/>
                  </a:cubicBezTo>
                  <a:cubicBezTo>
                    <a:pt x="400" y="514"/>
                    <a:pt x="389" y="525"/>
                    <a:pt x="375" y="525"/>
                  </a:cubicBezTo>
                  <a:cubicBezTo>
                    <a:pt x="361" y="525"/>
                    <a:pt x="350" y="514"/>
                    <a:pt x="350" y="500"/>
                  </a:cubicBezTo>
                  <a:cubicBezTo>
                    <a:pt x="350" y="486"/>
                    <a:pt x="361" y="475"/>
                    <a:pt x="375" y="4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98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/>
          <p:cNvCxnSpPr/>
          <p:nvPr userDrawn="1"/>
        </p:nvCxnSpPr>
        <p:spPr>
          <a:xfrm>
            <a:off x="0" y="702856"/>
            <a:ext cx="12192000" cy="0"/>
          </a:xfrm>
          <a:prstGeom prst="line">
            <a:avLst/>
          </a:prstGeom>
          <a:ln w="38100">
            <a:solidFill>
              <a:schemeClr val="accent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 userDrawn="1"/>
        </p:nvCxnSpPr>
        <p:spPr>
          <a:xfrm>
            <a:off x="0" y="774864"/>
            <a:ext cx="12192000" cy="0"/>
          </a:xfrm>
          <a:prstGeom prst="line">
            <a:avLst/>
          </a:prstGeom>
          <a:ln w="38100">
            <a:solidFill>
              <a:schemeClr val="accent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 descr="文本&#10;&#10;描述已自动生成"/>
          <p:cNvPicPr>
            <a:picLocks noChangeAspect="1"/>
          </p:cNvPicPr>
          <p:nvPr userDrawn="1"/>
        </p:nvPicPr>
        <p:blipFill>
          <a:blip r:embed="rId3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6872" y="-77489"/>
            <a:ext cx="2580885" cy="973017"/>
          </a:xfrm>
          <a:prstGeom prst="rect">
            <a:avLst/>
          </a:prstGeom>
        </p:spPr>
      </p:pic>
      <p:grpSp>
        <p:nvGrpSpPr>
          <p:cNvPr id="25" name="Group 4"/>
          <p:cNvGrpSpPr>
            <a:grpSpLocks noChangeAspect="1"/>
          </p:cNvGrpSpPr>
          <p:nvPr userDrawn="1"/>
        </p:nvGrpSpPr>
        <p:grpSpPr bwMode="auto">
          <a:xfrm>
            <a:off x="458101" y="125771"/>
            <a:ext cx="525306" cy="504000"/>
            <a:chOff x="3125" y="1474"/>
            <a:chExt cx="1430" cy="1372"/>
          </a:xfrm>
        </p:grpSpPr>
        <p:sp>
          <p:nvSpPr>
            <p:cNvPr id="26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3125" y="1474"/>
              <a:ext cx="1430" cy="13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7" name="Freeform 5"/>
            <p:cNvSpPr>
              <a:spLocks noEditPoints="1"/>
            </p:cNvSpPr>
            <p:nvPr userDrawn="1"/>
          </p:nvSpPr>
          <p:spPr bwMode="auto">
            <a:xfrm>
              <a:off x="3127" y="1474"/>
              <a:ext cx="1430" cy="1370"/>
            </a:xfrm>
            <a:custGeom>
              <a:avLst/>
              <a:gdLst>
                <a:gd name="T0" fmla="*/ 300 w 600"/>
                <a:gd name="T1" fmla="*/ 0 h 575"/>
                <a:gd name="T2" fmla="*/ 175 w 600"/>
                <a:gd name="T3" fmla="*/ 50 h 575"/>
                <a:gd name="T4" fmla="*/ 175 w 600"/>
                <a:gd name="T5" fmla="*/ 150 h 575"/>
                <a:gd name="T6" fmla="*/ 325 w 600"/>
                <a:gd name="T7" fmla="*/ 150 h 575"/>
                <a:gd name="T8" fmla="*/ 325 w 600"/>
                <a:gd name="T9" fmla="*/ 175 h 575"/>
                <a:gd name="T10" fmla="*/ 75 w 600"/>
                <a:gd name="T11" fmla="*/ 175 h 575"/>
                <a:gd name="T12" fmla="*/ 0 w 600"/>
                <a:gd name="T13" fmla="*/ 300 h 575"/>
                <a:gd name="T14" fmla="*/ 75 w 600"/>
                <a:gd name="T15" fmla="*/ 425 h 575"/>
                <a:gd name="T16" fmla="*/ 150 w 600"/>
                <a:gd name="T17" fmla="*/ 425 h 575"/>
                <a:gd name="T18" fmla="*/ 150 w 600"/>
                <a:gd name="T19" fmla="*/ 384 h 575"/>
                <a:gd name="T20" fmla="*/ 259 w 600"/>
                <a:gd name="T21" fmla="*/ 275 h 575"/>
                <a:gd name="T22" fmla="*/ 341 w 600"/>
                <a:gd name="T23" fmla="*/ 275 h 575"/>
                <a:gd name="T24" fmla="*/ 425 w 600"/>
                <a:gd name="T25" fmla="*/ 216 h 575"/>
                <a:gd name="T26" fmla="*/ 425 w 600"/>
                <a:gd name="T27" fmla="*/ 50 h 575"/>
                <a:gd name="T28" fmla="*/ 300 w 600"/>
                <a:gd name="T29" fmla="*/ 0 h 575"/>
                <a:gd name="T30" fmla="*/ 225 w 600"/>
                <a:gd name="T31" fmla="*/ 50 h 575"/>
                <a:gd name="T32" fmla="*/ 250 w 600"/>
                <a:gd name="T33" fmla="*/ 75 h 575"/>
                <a:gd name="T34" fmla="*/ 225 w 600"/>
                <a:gd name="T35" fmla="*/ 100 h 575"/>
                <a:gd name="T36" fmla="*/ 200 w 600"/>
                <a:gd name="T37" fmla="*/ 75 h 575"/>
                <a:gd name="T38" fmla="*/ 225 w 600"/>
                <a:gd name="T39" fmla="*/ 50 h 575"/>
                <a:gd name="T40" fmla="*/ 450 w 600"/>
                <a:gd name="T41" fmla="*/ 150 h 575"/>
                <a:gd name="T42" fmla="*/ 450 w 600"/>
                <a:gd name="T43" fmla="*/ 216 h 575"/>
                <a:gd name="T44" fmla="*/ 341 w 600"/>
                <a:gd name="T45" fmla="*/ 300 h 575"/>
                <a:gd name="T46" fmla="*/ 259 w 600"/>
                <a:gd name="T47" fmla="*/ 300 h 575"/>
                <a:gd name="T48" fmla="*/ 175 w 600"/>
                <a:gd name="T49" fmla="*/ 384 h 575"/>
                <a:gd name="T50" fmla="*/ 175 w 600"/>
                <a:gd name="T51" fmla="*/ 525 h 575"/>
                <a:gd name="T52" fmla="*/ 300 w 600"/>
                <a:gd name="T53" fmla="*/ 575 h 575"/>
                <a:gd name="T54" fmla="*/ 425 w 600"/>
                <a:gd name="T55" fmla="*/ 525 h 575"/>
                <a:gd name="T56" fmla="*/ 425 w 600"/>
                <a:gd name="T57" fmla="*/ 425 h 575"/>
                <a:gd name="T58" fmla="*/ 275 w 600"/>
                <a:gd name="T59" fmla="*/ 425 h 575"/>
                <a:gd name="T60" fmla="*/ 275 w 600"/>
                <a:gd name="T61" fmla="*/ 400 h 575"/>
                <a:gd name="T62" fmla="*/ 525 w 600"/>
                <a:gd name="T63" fmla="*/ 400 h 575"/>
                <a:gd name="T64" fmla="*/ 600 w 600"/>
                <a:gd name="T65" fmla="*/ 275 h 575"/>
                <a:gd name="T66" fmla="*/ 525 w 600"/>
                <a:gd name="T67" fmla="*/ 150 h 575"/>
                <a:gd name="T68" fmla="*/ 450 w 600"/>
                <a:gd name="T69" fmla="*/ 150 h 575"/>
                <a:gd name="T70" fmla="*/ 375 w 600"/>
                <a:gd name="T71" fmla="*/ 475 h 575"/>
                <a:gd name="T72" fmla="*/ 400 w 600"/>
                <a:gd name="T73" fmla="*/ 500 h 575"/>
                <a:gd name="T74" fmla="*/ 375 w 600"/>
                <a:gd name="T75" fmla="*/ 525 h 575"/>
                <a:gd name="T76" fmla="*/ 350 w 600"/>
                <a:gd name="T77" fmla="*/ 500 h 575"/>
                <a:gd name="T78" fmla="*/ 375 w 600"/>
                <a:gd name="T79" fmla="*/ 475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00" h="575">
                  <a:moveTo>
                    <a:pt x="300" y="0"/>
                  </a:moveTo>
                  <a:cubicBezTo>
                    <a:pt x="175" y="0"/>
                    <a:pt x="175" y="50"/>
                    <a:pt x="175" y="50"/>
                  </a:cubicBezTo>
                  <a:cubicBezTo>
                    <a:pt x="175" y="150"/>
                    <a:pt x="175" y="150"/>
                    <a:pt x="175" y="150"/>
                  </a:cubicBezTo>
                  <a:cubicBezTo>
                    <a:pt x="325" y="150"/>
                    <a:pt x="325" y="150"/>
                    <a:pt x="325" y="150"/>
                  </a:cubicBezTo>
                  <a:cubicBezTo>
                    <a:pt x="325" y="175"/>
                    <a:pt x="325" y="175"/>
                    <a:pt x="325" y="175"/>
                  </a:cubicBezTo>
                  <a:cubicBezTo>
                    <a:pt x="75" y="175"/>
                    <a:pt x="75" y="175"/>
                    <a:pt x="75" y="175"/>
                  </a:cubicBezTo>
                  <a:cubicBezTo>
                    <a:pt x="75" y="175"/>
                    <a:pt x="0" y="163"/>
                    <a:pt x="0" y="300"/>
                  </a:cubicBezTo>
                  <a:cubicBezTo>
                    <a:pt x="0" y="436"/>
                    <a:pt x="75" y="425"/>
                    <a:pt x="75" y="425"/>
                  </a:cubicBezTo>
                  <a:cubicBezTo>
                    <a:pt x="150" y="425"/>
                    <a:pt x="150" y="425"/>
                    <a:pt x="150" y="425"/>
                  </a:cubicBezTo>
                  <a:cubicBezTo>
                    <a:pt x="150" y="384"/>
                    <a:pt x="150" y="384"/>
                    <a:pt x="150" y="384"/>
                  </a:cubicBezTo>
                  <a:cubicBezTo>
                    <a:pt x="150" y="324"/>
                    <a:pt x="199" y="275"/>
                    <a:pt x="259" y="275"/>
                  </a:cubicBezTo>
                  <a:cubicBezTo>
                    <a:pt x="341" y="275"/>
                    <a:pt x="341" y="275"/>
                    <a:pt x="341" y="275"/>
                  </a:cubicBezTo>
                  <a:cubicBezTo>
                    <a:pt x="387" y="275"/>
                    <a:pt x="425" y="262"/>
                    <a:pt x="425" y="216"/>
                  </a:cubicBezTo>
                  <a:cubicBezTo>
                    <a:pt x="425" y="50"/>
                    <a:pt x="425" y="50"/>
                    <a:pt x="425" y="50"/>
                  </a:cubicBezTo>
                  <a:cubicBezTo>
                    <a:pt x="425" y="50"/>
                    <a:pt x="425" y="0"/>
                    <a:pt x="300" y="0"/>
                  </a:cubicBezTo>
                  <a:close/>
                  <a:moveTo>
                    <a:pt x="225" y="50"/>
                  </a:moveTo>
                  <a:cubicBezTo>
                    <a:pt x="239" y="50"/>
                    <a:pt x="250" y="61"/>
                    <a:pt x="250" y="75"/>
                  </a:cubicBezTo>
                  <a:cubicBezTo>
                    <a:pt x="250" y="89"/>
                    <a:pt x="239" y="100"/>
                    <a:pt x="225" y="100"/>
                  </a:cubicBezTo>
                  <a:cubicBezTo>
                    <a:pt x="211" y="100"/>
                    <a:pt x="200" y="89"/>
                    <a:pt x="200" y="75"/>
                  </a:cubicBezTo>
                  <a:cubicBezTo>
                    <a:pt x="200" y="61"/>
                    <a:pt x="211" y="50"/>
                    <a:pt x="225" y="50"/>
                  </a:cubicBezTo>
                  <a:close/>
                  <a:moveTo>
                    <a:pt x="450" y="150"/>
                  </a:moveTo>
                  <a:cubicBezTo>
                    <a:pt x="450" y="216"/>
                    <a:pt x="450" y="216"/>
                    <a:pt x="450" y="216"/>
                  </a:cubicBezTo>
                  <a:cubicBezTo>
                    <a:pt x="450" y="276"/>
                    <a:pt x="401" y="300"/>
                    <a:pt x="341" y="300"/>
                  </a:cubicBezTo>
                  <a:cubicBezTo>
                    <a:pt x="259" y="300"/>
                    <a:pt x="259" y="300"/>
                    <a:pt x="259" y="300"/>
                  </a:cubicBezTo>
                  <a:cubicBezTo>
                    <a:pt x="213" y="300"/>
                    <a:pt x="175" y="338"/>
                    <a:pt x="175" y="384"/>
                  </a:cubicBezTo>
                  <a:cubicBezTo>
                    <a:pt x="175" y="525"/>
                    <a:pt x="175" y="525"/>
                    <a:pt x="175" y="525"/>
                  </a:cubicBezTo>
                  <a:cubicBezTo>
                    <a:pt x="175" y="525"/>
                    <a:pt x="177" y="575"/>
                    <a:pt x="300" y="575"/>
                  </a:cubicBezTo>
                  <a:cubicBezTo>
                    <a:pt x="423" y="575"/>
                    <a:pt x="425" y="525"/>
                    <a:pt x="425" y="525"/>
                  </a:cubicBezTo>
                  <a:cubicBezTo>
                    <a:pt x="425" y="425"/>
                    <a:pt x="425" y="425"/>
                    <a:pt x="425" y="425"/>
                  </a:cubicBezTo>
                  <a:cubicBezTo>
                    <a:pt x="275" y="425"/>
                    <a:pt x="275" y="425"/>
                    <a:pt x="275" y="425"/>
                  </a:cubicBezTo>
                  <a:cubicBezTo>
                    <a:pt x="275" y="400"/>
                    <a:pt x="275" y="400"/>
                    <a:pt x="275" y="400"/>
                  </a:cubicBezTo>
                  <a:cubicBezTo>
                    <a:pt x="525" y="400"/>
                    <a:pt x="525" y="400"/>
                    <a:pt x="525" y="400"/>
                  </a:cubicBezTo>
                  <a:cubicBezTo>
                    <a:pt x="525" y="400"/>
                    <a:pt x="600" y="413"/>
                    <a:pt x="600" y="275"/>
                  </a:cubicBezTo>
                  <a:cubicBezTo>
                    <a:pt x="600" y="137"/>
                    <a:pt x="525" y="150"/>
                    <a:pt x="525" y="150"/>
                  </a:cubicBezTo>
                  <a:lnTo>
                    <a:pt x="450" y="150"/>
                  </a:lnTo>
                  <a:close/>
                  <a:moveTo>
                    <a:pt x="375" y="475"/>
                  </a:moveTo>
                  <a:cubicBezTo>
                    <a:pt x="389" y="475"/>
                    <a:pt x="400" y="486"/>
                    <a:pt x="400" y="500"/>
                  </a:cubicBezTo>
                  <a:cubicBezTo>
                    <a:pt x="400" y="514"/>
                    <a:pt x="389" y="525"/>
                    <a:pt x="375" y="525"/>
                  </a:cubicBezTo>
                  <a:cubicBezTo>
                    <a:pt x="361" y="525"/>
                    <a:pt x="350" y="514"/>
                    <a:pt x="350" y="500"/>
                  </a:cubicBezTo>
                  <a:cubicBezTo>
                    <a:pt x="350" y="486"/>
                    <a:pt x="361" y="475"/>
                    <a:pt x="375" y="4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4310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/>
          <p:cNvCxnSpPr/>
          <p:nvPr userDrawn="1"/>
        </p:nvCxnSpPr>
        <p:spPr>
          <a:xfrm>
            <a:off x="0" y="702856"/>
            <a:ext cx="12192000" cy="0"/>
          </a:xfrm>
          <a:prstGeom prst="line">
            <a:avLst/>
          </a:prstGeom>
          <a:ln w="38100">
            <a:solidFill>
              <a:schemeClr val="accent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 userDrawn="1"/>
        </p:nvCxnSpPr>
        <p:spPr>
          <a:xfrm>
            <a:off x="0" y="774864"/>
            <a:ext cx="12192000" cy="0"/>
          </a:xfrm>
          <a:prstGeom prst="line">
            <a:avLst/>
          </a:prstGeom>
          <a:ln w="38100">
            <a:solidFill>
              <a:schemeClr val="accent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 descr="文本&#10;&#10;描述已自动生成"/>
          <p:cNvPicPr>
            <a:picLocks noChangeAspect="1"/>
          </p:cNvPicPr>
          <p:nvPr userDrawn="1"/>
        </p:nvPicPr>
        <p:blipFill>
          <a:blip r:embed="rId3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6872" y="-77489"/>
            <a:ext cx="2580885" cy="973017"/>
          </a:xfrm>
          <a:prstGeom prst="rect">
            <a:avLst/>
          </a:prstGeom>
        </p:spPr>
      </p:pic>
      <p:grpSp>
        <p:nvGrpSpPr>
          <p:cNvPr id="25" name="Group 4"/>
          <p:cNvGrpSpPr>
            <a:grpSpLocks noChangeAspect="1"/>
          </p:cNvGrpSpPr>
          <p:nvPr userDrawn="1"/>
        </p:nvGrpSpPr>
        <p:grpSpPr bwMode="auto">
          <a:xfrm>
            <a:off x="458101" y="125771"/>
            <a:ext cx="525306" cy="504000"/>
            <a:chOff x="3125" y="1474"/>
            <a:chExt cx="1430" cy="1372"/>
          </a:xfrm>
        </p:grpSpPr>
        <p:sp>
          <p:nvSpPr>
            <p:cNvPr id="26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3125" y="1474"/>
              <a:ext cx="1430" cy="13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7" name="Freeform 5"/>
            <p:cNvSpPr>
              <a:spLocks noEditPoints="1"/>
            </p:cNvSpPr>
            <p:nvPr userDrawn="1"/>
          </p:nvSpPr>
          <p:spPr bwMode="auto">
            <a:xfrm>
              <a:off x="3127" y="1474"/>
              <a:ext cx="1430" cy="1370"/>
            </a:xfrm>
            <a:custGeom>
              <a:avLst/>
              <a:gdLst>
                <a:gd name="T0" fmla="*/ 300 w 600"/>
                <a:gd name="T1" fmla="*/ 0 h 575"/>
                <a:gd name="T2" fmla="*/ 175 w 600"/>
                <a:gd name="T3" fmla="*/ 50 h 575"/>
                <a:gd name="T4" fmla="*/ 175 w 600"/>
                <a:gd name="T5" fmla="*/ 150 h 575"/>
                <a:gd name="T6" fmla="*/ 325 w 600"/>
                <a:gd name="T7" fmla="*/ 150 h 575"/>
                <a:gd name="T8" fmla="*/ 325 w 600"/>
                <a:gd name="T9" fmla="*/ 175 h 575"/>
                <a:gd name="T10" fmla="*/ 75 w 600"/>
                <a:gd name="T11" fmla="*/ 175 h 575"/>
                <a:gd name="T12" fmla="*/ 0 w 600"/>
                <a:gd name="T13" fmla="*/ 300 h 575"/>
                <a:gd name="T14" fmla="*/ 75 w 600"/>
                <a:gd name="T15" fmla="*/ 425 h 575"/>
                <a:gd name="T16" fmla="*/ 150 w 600"/>
                <a:gd name="T17" fmla="*/ 425 h 575"/>
                <a:gd name="T18" fmla="*/ 150 w 600"/>
                <a:gd name="T19" fmla="*/ 384 h 575"/>
                <a:gd name="T20" fmla="*/ 259 w 600"/>
                <a:gd name="T21" fmla="*/ 275 h 575"/>
                <a:gd name="T22" fmla="*/ 341 w 600"/>
                <a:gd name="T23" fmla="*/ 275 h 575"/>
                <a:gd name="T24" fmla="*/ 425 w 600"/>
                <a:gd name="T25" fmla="*/ 216 h 575"/>
                <a:gd name="T26" fmla="*/ 425 w 600"/>
                <a:gd name="T27" fmla="*/ 50 h 575"/>
                <a:gd name="T28" fmla="*/ 300 w 600"/>
                <a:gd name="T29" fmla="*/ 0 h 575"/>
                <a:gd name="T30" fmla="*/ 225 w 600"/>
                <a:gd name="T31" fmla="*/ 50 h 575"/>
                <a:gd name="T32" fmla="*/ 250 w 600"/>
                <a:gd name="T33" fmla="*/ 75 h 575"/>
                <a:gd name="T34" fmla="*/ 225 w 600"/>
                <a:gd name="T35" fmla="*/ 100 h 575"/>
                <a:gd name="T36" fmla="*/ 200 w 600"/>
                <a:gd name="T37" fmla="*/ 75 h 575"/>
                <a:gd name="T38" fmla="*/ 225 w 600"/>
                <a:gd name="T39" fmla="*/ 50 h 575"/>
                <a:gd name="T40" fmla="*/ 450 w 600"/>
                <a:gd name="T41" fmla="*/ 150 h 575"/>
                <a:gd name="T42" fmla="*/ 450 w 600"/>
                <a:gd name="T43" fmla="*/ 216 h 575"/>
                <a:gd name="T44" fmla="*/ 341 w 600"/>
                <a:gd name="T45" fmla="*/ 300 h 575"/>
                <a:gd name="T46" fmla="*/ 259 w 600"/>
                <a:gd name="T47" fmla="*/ 300 h 575"/>
                <a:gd name="T48" fmla="*/ 175 w 600"/>
                <a:gd name="T49" fmla="*/ 384 h 575"/>
                <a:gd name="T50" fmla="*/ 175 w 600"/>
                <a:gd name="T51" fmla="*/ 525 h 575"/>
                <a:gd name="T52" fmla="*/ 300 w 600"/>
                <a:gd name="T53" fmla="*/ 575 h 575"/>
                <a:gd name="T54" fmla="*/ 425 w 600"/>
                <a:gd name="T55" fmla="*/ 525 h 575"/>
                <a:gd name="T56" fmla="*/ 425 w 600"/>
                <a:gd name="T57" fmla="*/ 425 h 575"/>
                <a:gd name="T58" fmla="*/ 275 w 600"/>
                <a:gd name="T59" fmla="*/ 425 h 575"/>
                <a:gd name="T60" fmla="*/ 275 w 600"/>
                <a:gd name="T61" fmla="*/ 400 h 575"/>
                <a:gd name="T62" fmla="*/ 525 w 600"/>
                <a:gd name="T63" fmla="*/ 400 h 575"/>
                <a:gd name="T64" fmla="*/ 600 w 600"/>
                <a:gd name="T65" fmla="*/ 275 h 575"/>
                <a:gd name="T66" fmla="*/ 525 w 600"/>
                <a:gd name="T67" fmla="*/ 150 h 575"/>
                <a:gd name="T68" fmla="*/ 450 w 600"/>
                <a:gd name="T69" fmla="*/ 150 h 575"/>
                <a:gd name="T70" fmla="*/ 375 w 600"/>
                <a:gd name="T71" fmla="*/ 475 h 575"/>
                <a:gd name="T72" fmla="*/ 400 w 600"/>
                <a:gd name="T73" fmla="*/ 500 h 575"/>
                <a:gd name="T74" fmla="*/ 375 w 600"/>
                <a:gd name="T75" fmla="*/ 525 h 575"/>
                <a:gd name="T76" fmla="*/ 350 w 600"/>
                <a:gd name="T77" fmla="*/ 500 h 575"/>
                <a:gd name="T78" fmla="*/ 375 w 600"/>
                <a:gd name="T79" fmla="*/ 475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00" h="575">
                  <a:moveTo>
                    <a:pt x="300" y="0"/>
                  </a:moveTo>
                  <a:cubicBezTo>
                    <a:pt x="175" y="0"/>
                    <a:pt x="175" y="50"/>
                    <a:pt x="175" y="50"/>
                  </a:cubicBezTo>
                  <a:cubicBezTo>
                    <a:pt x="175" y="150"/>
                    <a:pt x="175" y="150"/>
                    <a:pt x="175" y="150"/>
                  </a:cubicBezTo>
                  <a:cubicBezTo>
                    <a:pt x="325" y="150"/>
                    <a:pt x="325" y="150"/>
                    <a:pt x="325" y="150"/>
                  </a:cubicBezTo>
                  <a:cubicBezTo>
                    <a:pt x="325" y="175"/>
                    <a:pt x="325" y="175"/>
                    <a:pt x="325" y="175"/>
                  </a:cubicBezTo>
                  <a:cubicBezTo>
                    <a:pt x="75" y="175"/>
                    <a:pt x="75" y="175"/>
                    <a:pt x="75" y="175"/>
                  </a:cubicBezTo>
                  <a:cubicBezTo>
                    <a:pt x="75" y="175"/>
                    <a:pt x="0" y="163"/>
                    <a:pt x="0" y="300"/>
                  </a:cubicBezTo>
                  <a:cubicBezTo>
                    <a:pt x="0" y="436"/>
                    <a:pt x="75" y="425"/>
                    <a:pt x="75" y="425"/>
                  </a:cubicBezTo>
                  <a:cubicBezTo>
                    <a:pt x="150" y="425"/>
                    <a:pt x="150" y="425"/>
                    <a:pt x="150" y="425"/>
                  </a:cubicBezTo>
                  <a:cubicBezTo>
                    <a:pt x="150" y="384"/>
                    <a:pt x="150" y="384"/>
                    <a:pt x="150" y="384"/>
                  </a:cubicBezTo>
                  <a:cubicBezTo>
                    <a:pt x="150" y="324"/>
                    <a:pt x="199" y="275"/>
                    <a:pt x="259" y="275"/>
                  </a:cubicBezTo>
                  <a:cubicBezTo>
                    <a:pt x="341" y="275"/>
                    <a:pt x="341" y="275"/>
                    <a:pt x="341" y="275"/>
                  </a:cubicBezTo>
                  <a:cubicBezTo>
                    <a:pt x="387" y="275"/>
                    <a:pt x="425" y="262"/>
                    <a:pt x="425" y="216"/>
                  </a:cubicBezTo>
                  <a:cubicBezTo>
                    <a:pt x="425" y="50"/>
                    <a:pt x="425" y="50"/>
                    <a:pt x="425" y="50"/>
                  </a:cubicBezTo>
                  <a:cubicBezTo>
                    <a:pt x="425" y="50"/>
                    <a:pt x="425" y="0"/>
                    <a:pt x="300" y="0"/>
                  </a:cubicBezTo>
                  <a:close/>
                  <a:moveTo>
                    <a:pt x="225" y="50"/>
                  </a:moveTo>
                  <a:cubicBezTo>
                    <a:pt x="239" y="50"/>
                    <a:pt x="250" y="61"/>
                    <a:pt x="250" y="75"/>
                  </a:cubicBezTo>
                  <a:cubicBezTo>
                    <a:pt x="250" y="89"/>
                    <a:pt x="239" y="100"/>
                    <a:pt x="225" y="100"/>
                  </a:cubicBezTo>
                  <a:cubicBezTo>
                    <a:pt x="211" y="100"/>
                    <a:pt x="200" y="89"/>
                    <a:pt x="200" y="75"/>
                  </a:cubicBezTo>
                  <a:cubicBezTo>
                    <a:pt x="200" y="61"/>
                    <a:pt x="211" y="50"/>
                    <a:pt x="225" y="50"/>
                  </a:cubicBezTo>
                  <a:close/>
                  <a:moveTo>
                    <a:pt x="450" y="150"/>
                  </a:moveTo>
                  <a:cubicBezTo>
                    <a:pt x="450" y="216"/>
                    <a:pt x="450" y="216"/>
                    <a:pt x="450" y="216"/>
                  </a:cubicBezTo>
                  <a:cubicBezTo>
                    <a:pt x="450" y="276"/>
                    <a:pt x="401" y="300"/>
                    <a:pt x="341" y="300"/>
                  </a:cubicBezTo>
                  <a:cubicBezTo>
                    <a:pt x="259" y="300"/>
                    <a:pt x="259" y="300"/>
                    <a:pt x="259" y="300"/>
                  </a:cubicBezTo>
                  <a:cubicBezTo>
                    <a:pt x="213" y="300"/>
                    <a:pt x="175" y="338"/>
                    <a:pt x="175" y="384"/>
                  </a:cubicBezTo>
                  <a:cubicBezTo>
                    <a:pt x="175" y="525"/>
                    <a:pt x="175" y="525"/>
                    <a:pt x="175" y="525"/>
                  </a:cubicBezTo>
                  <a:cubicBezTo>
                    <a:pt x="175" y="525"/>
                    <a:pt x="177" y="575"/>
                    <a:pt x="300" y="575"/>
                  </a:cubicBezTo>
                  <a:cubicBezTo>
                    <a:pt x="423" y="575"/>
                    <a:pt x="425" y="525"/>
                    <a:pt x="425" y="525"/>
                  </a:cubicBezTo>
                  <a:cubicBezTo>
                    <a:pt x="425" y="425"/>
                    <a:pt x="425" y="425"/>
                    <a:pt x="425" y="425"/>
                  </a:cubicBezTo>
                  <a:cubicBezTo>
                    <a:pt x="275" y="425"/>
                    <a:pt x="275" y="425"/>
                    <a:pt x="275" y="425"/>
                  </a:cubicBezTo>
                  <a:cubicBezTo>
                    <a:pt x="275" y="400"/>
                    <a:pt x="275" y="400"/>
                    <a:pt x="275" y="400"/>
                  </a:cubicBezTo>
                  <a:cubicBezTo>
                    <a:pt x="525" y="400"/>
                    <a:pt x="525" y="400"/>
                    <a:pt x="525" y="400"/>
                  </a:cubicBezTo>
                  <a:cubicBezTo>
                    <a:pt x="525" y="400"/>
                    <a:pt x="600" y="413"/>
                    <a:pt x="600" y="275"/>
                  </a:cubicBezTo>
                  <a:cubicBezTo>
                    <a:pt x="600" y="137"/>
                    <a:pt x="525" y="150"/>
                    <a:pt x="525" y="150"/>
                  </a:cubicBezTo>
                  <a:lnTo>
                    <a:pt x="450" y="150"/>
                  </a:lnTo>
                  <a:close/>
                  <a:moveTo>
                    <a:pt x="375" y="475"/>
                  </a:moveTo>
                  <a:cubicBezTo>
                    <a:pt x="389" y="475"/>
                    <a:pt x="400" y="486"/>
                    <a:pt x="400" y="500"/>
                  </a:cubicBezTo>
                  <a:cubicBezTo>
                    <a:pt x="400" y="514"/>
                    <a:pt x="389" y="525"/>
                    <a:pt x="375" y="525"/>
                  </a:cubicBezTo>
                  <a:cubicBezTo>
                    <a:pt x="361" y="525"/>
                    <a:pt x="350" y="514"/>
                    <a:pt x="350" y="500"/>
                  </a:cubicBezTo>
                  <a:cubicBezTo>
                    <a:pt x="350" y="486"/>
                    <a:pt x="361" y="475"/>
                    <a:pt x="375" y="4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4322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/>
          <p:cNvCxnSpPr/>
          <p:nvPr userDrawn="1"/>
        </p:nvCxnSpPr>
        <p:spPr>
          <a:xfrm>
            <a:off x="0" y="702856"/>
            <a:ext cx="12192000" cy="0"/>
          </a:xfrm>
          <a:prstGeom prst="line">
            <a:avLst/>
          </a:prstGeom>
          <a:ln w="38100">
            <a:solidFill>
              <a:schemeClr val="accent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 userDrawn="1"/>
        </p:nvCxnSpPr>
        <p:spPr>
          <a:xfrm>
            <a:off x="0" y="774864"/>
            <a:ext cx="12192000" cy="0"/>
          </a:xfrm>
          <a:prstGeom prst="line">
            <a:avLst/>
          </a:prstGeom>
          <a:ln w="38100">
            <a:solidFill>
              <a:schemeClr val="accent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 descr="文本&#10;&#10;描述已自动生成"/>
          <p:cNvPicPr>
            <a:picLocks noChangeAspect="1"/>
          </p:cNvPicPr>
          <p:nvPr userDrawn="1"/>
        </p:nvPicPr>
        <p:blipFill>
          <a:blip r:embed="rId3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6872" y="-77489"/>
            <a:ext cx="2580885" cy="973017"/>
          </a:xfrm>
          <a:prstGeom prst="rect">
            <a:avLst/>
          </a:prstGeom>
        </p:spPr>
      </p:pic>
      <p:grpSp>
        <p:nvGrpSpPr>
          <p:cNvPr id="25" name="Group 4"/>
          <p:cNvGrpSpPr>
            <a:grpSpLocks noChangeAspect="1"/>
          </p:cNvGrpSpPr>
          <p:nvPr userDrawn="1"/>
        </p:nvGrpSpPr>
        <p:grpSpPr bwMode="auto">
          <a:xfrm>
            <a:off x="458101" y="125771"/>
            <a:ext cx="525306" cy="504000"/>
            <a:chOff x="3125" y="1474"/>
            <a:chExt cx="1430" cy="1372"/>
          </a:xfrm>
        </p:grpSpPr>
        <p:sp>
          <p:nvSpPr>
            <p:cNvPr id="26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3125" y="1474"/>
              <a:ext cx="1430" cy="13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7" name="Freeform 5"/>
            <p:cNvSpPr>
              <a:spLocks noEditPoints="1"/>
            </p:cNvSpPr>
            <p:nvPr userDrawn="1"/>
          </p:nvSpPr>
          <p:spPr bwMode="auto">
            <a:xfrm>
              <a:off x="3127" y="1474"/>
              <a:ext cx="1430" cy="1370"/>
            </a:xfrm>
            <a:custGeom>
              <a:avLst/>
              <a:gdLst>
                <a:gd name="T0" fmla="*/ 300 w 600"/>
                <a:gd name="T1" fmla="*/ 0 h 575"/>
                <a:gd name="T2" fmla="*/ 175 w 600"/>
                <a:gd name="T3" fmla="*/ 50 h 575"/>
                <a:gd name="T4" fmla="*/ 175 w 600"/>
                <a:gd name="T5" fmla="*/ 150 h 575"/>
                <a:gd name="T6" fmla="*/ 325 w 600"/>
                <a:gd name="T7" fmla="*/ 150 h 575"/>
                <a:gd name="T8" fmla="*/ 325 w 600"/>
                <a:gd name="T9" fmla="*/ 175 h 575"/>
                <a:gd name="T10" fmla="*/ 75 w 600"/>
                <a:gd name="T11" fmla="*/ 175 h 575"/>
                <a:gd name="T12" fmla="*/ 0 w 600"/>
                <a:gd name="T13" fmla="*/ 300 h 575"/>
                <a:gd name="T14" fmla="*/ 75 w 600"/>
                <a:gd name="T15" fmla="*/ 425 h 575"/>
                <a:gd name="T16" fmla="*/ 150 w 600"/>
                <a:gd name="T17" fmla="*/ 425 h 575"/>
                <a:gd name="T18" fmla="*/ 150 w 600"/>
                <a:gd name="T19" fmla="*/ 384 h 575"/>
                <a:gd name="T20" fmla="*/ 259 w 600"/>
                <a:gd name="T21" fmla="*/ 275 h 575"/>
                <a:gd name="T22" fmla="*/ 341 w 600"/>
                <a:gd name="T23" fmla="*/ 275 h 575"/>
                <a:gd name="T24" fmla="*/ 425 w 600"/>
                <a:gd name="T25" fmla="*/ 216 h 575"/>
                <a:gd name="T26" fmla="*/ 425 w 600"/>
                <a:gd name="T27" fmla="*/ 50 h 575"/>
                <a:gd name="T28" fmla="*/ 300 w 600"/>
                <a:gd name="T29" fmla="*/ 0 h 575"/>
                <a:gd name="T30" fmla="*/ 225 w 600"/>
                <a:gd name="T31" fmla="*/ 50 h 575"/>
                <a:gd name="T32" fmla="*/ 250 w 600"/>
                <a:gd name="T33" fmla="*/ 75 h 575"/>
                <a:gd name="T34" fmla="*/ 225 w 600"/>
                <a:gd name="T35" fmla="*/ 100 h 575"/>
                <a:gd name="T36" fmla="*/ 200 w 600"/>
                <a:gd name="T37" fmla="*/ 75 h 575"/>
                <a:gd name="T38" fmla="*/ 225 w 600"/>
                <a:gd name="T39" fmla="*/ 50 h 575"/>
                <a:gd name="T40" fmla="*/ 450 w 600"/>
                <a:gd name="T41" fmla="*/ 150 h 575"/>
                <a:gd name="T42" fmla="*/ 450 w 600"/>
                <a:gd name="T43" fmla="*/ 216 h 575"/>
                <a:gd name="T44" fmla="*/ 341 w 600"/>
                <a:gd name="T45" fmla="*/ 300 h 575"/>
                <a:gd name="T46" fmla="*/ 259 w 600"/>
                <a:gd name="T47" fmla="*/ 300 h 575"/>
                <a:gd name="T48" fmla="*/ 175 w 600"/>
                <a:gd name="T49" fmla="*/ 384 h 575"/>
                <a:gd name="T50" fmla="*/ 175 w 600"/>
                <a:gd name="T51" fmla="*/ 525 h 575"/>
                <a:gd name="T52" fmla="*/ 300 w 600"/>
                <a:gd name="T53" fmla="*/ 575 h 575"/>
                <a:gd name="T54" fmla="*/ 425 w 600"/>
                <a:gd name="T55" fmla="*/ 525 h 575"/>
                <a:gd name="T56" fmla="*/ 425 w 600"/>
                <a:gd name="T57" fmla="*/ 425 h 575"/>
                <a:gd name="T58" fmla="*/ 275 w 600"/>
                <a:gd name="T59" fmla="*/ 425 h 575"/>
                <a:gd name="T60" fmla="*/ 275 w 600"/>
                <a:gd name="T61" fmla="*/ 400 h 575"/>
                <a:gd name="T62" fmla="*/ 525 w 600"/>
                <a:gd name="T63" fmla="*/ 400 h 575"/>
                <a:gd name="T64" fmla="*/ 600 w 600"/>
                <a:gd name="T65" fmla="*/ 275 h 575"/>
                <a:gd name="T66" fmla="*/ 525 w 600"/>
                <a:gd name="T67" fmla="*/ 150 h 575"/>
                <a:gd name="T68" fmla="*/ 450 w 600"/>
                <a:gd name="T69" fmla="*/ 150 h 575"/>
                <a:gd name="T70" fmla="*/ 375 w 600"/>
                <a:gd name="T71" fmla="*/ 475 h 575"/>
                <a:gd name="T72" fmla="*/ 400 w 600"/>
                <a:gd name="T73" fmla="*/ 500 h 575"/>
                <a:gd name="T74" fmla="*/ 375 w 600"/>
                <a:gd name="T75" fmla="*/ 525 h 575"/>
                <a:gd name="T76" fmla="*/ 350 w 600"/>
                <a:gd name="T77" fmla="*/ 500 h 575"/>
                <a:gd name="T78" fmla="*/ 375 w 600"/>
                <a:gd name="T79" fmla="*/ 475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00" h="575">
                  <a:moveTo>
                    <a:pt x="300" y="0"/>
                  </a:moveTo>
                  <a:cubicBezTo>
                    <a:pt x="175" y="0"/>
                    <a:pt x="175" y="50"/>
                    <a:pt x="175" y="50"/>
                  </a:cubicBezTo>
                  <a:cubicBezTo>
                    <a:pt x="175" y="150"/>
                    <a:pt x="175" y="150"/>
                    <a:pt x="175" y="150"/>
                  </a:cubicBezTo>
                  <a:cubicBezTo>
                    <a:pt x="325" y="150"/>
                    <a:pt x="325" y="150"/>
                    <a:pt x="325" y="150"/>
                  </a:cubicBezTo>
                  <a:cubicBezTo>
                    <a:pt x="325" y="175"/>
                    <a:pt x="325" y="175"/>
                    <a:pt x="325" y="175"/>
                  </a:cubicBezTo>
                  <a:cubicBezTo>
                    <a:pt x="75" y="175"/>
                    <a:pt x="75" y="175"/>
                    <a:pt x="75" y="175"/>
                  </a:cubicBezTo>
                  <a:cubicBezTo>
                    <a:pt x="75" y="175"/>
                    <a:pt x="0" y="163"/>
                    <a:pt x="0" y="300"/>
                  </a:cubicBezTo>
                  <a:cubicBezTo>
                    <a:pt x="0" y="436"/>
                    <a:pt x="75" y="425"/>
                    <a:pt x="75" y="425"/>
                  </a:cubicBezTo>
                  <a:cubicBezTo>
                    <a:pt x="150" y="425"/>
                    <a:pt x="150" y="425"/>
                    <a:pt x="150" y="425"/>
                  </a:cubicBezTo>
                  <a:cubicBezTo>
                    <a:pt x="150" y="384"/>
                    <a:pt x="150" y="384"/>
                    <a:pt x="150" y="384"/>
                  </a:cubicBezTo>
                  <a:cubicBezTo>
                    <a:pt x="150" y="324"/>
                    <a:pt x="199" y="275"/>
                    <a:pt x="259" y="275"/>
                  </a:cubicBezTo>
                  <a:cubicBezTo>
                    <a:pt x="341" y="275"/>
                    <a:pt x="341" y="275"/>
                    <a:pt x="341" y="275"/>
                  </a:cubicBezTo>
                  <a:cubicBezTo>
                    <a:pt x="387" y="275"/>
                    <a:pt x="425" y="262"/>
                    <a:pt x="425" y="216"/>
                  </a:cubicBezTo>
                  <a:cubicBezTo>
                    <a:pt x="425" y="50"/>
                    <a:pt x="425" y="50"/>
                    <a:pt x="425" y="50"/>
                  </a:cubicBezTo>
                  <a:cubicBezTo>
                    <a:pt x="425" y="50"/>
                    <a:pt x="425" y="0"/>
                    <a:pt x="300" y="0"/>
                  </a:cubicBezTo>
                  <a:close/>
                  <a:moveTo>
                    <a:pt x="225" y="50"/>
                  </a:moveTo>
                  <a:cubicBezTo>
                    <a:pt x="239" y="50"/>
                    <a:pt x="250" y="61"/>
                    <a:pt x="250" y="75"/>
                  </a:cubicBezTo>
                  <a:cubicBezTo>
                    <a:pt x="250" y="89"/>
                    <a:pt x="239" y="100"/>
                    <a:pt x="225" y="100"/>
                  </a:cubicBezTo>
                  <a:cubicBezTo>
                    <a:pt x="211" y="100"/>
                    <a:pt x="200" y="89"/>
                    <a:pt x="200" y="75"/>
                  </a:cubicBezTo>
                  <a:cubicBezTo>
                    <a:pt x="200" y="61"/>
                    <a:pt x="211" y="50"/>
                    <a:pt x="225" y="50"/>
                  </a:cubicBezTo>
                  <a:close/>
                  <a:moveTo>
                    <a:pt x="450" y="150"/>
                  </a:moveTo>
                  <a:cubicBezTo>
                    <a:pt x="450" y="216"/>
                    <a:pt x="450" y="216"/>
                    <a:pt x="450" y="216"/>
                  </a:cubicBezTo>
                  <a:cubicBezTo>
                    <a:pt x="450" y="276"/>
                    <a:pt x="401" y="300"/>
                    <a:pt x="341" y="300"/>
                  </a:cubicBezTo>
                  <a:cubicBezTo>
                    <a:pt x="259" y="300"/>
                    <a:pt x="259" y="300"/>
                    <a:pt x="259" y="300"/>
                  </a:cubicBezTo>
                  <a:cubicBezTo>
                    <a:pt x="213" y="300"/>
                    <a:pt x="175" y="338"/>
                    <a:pt x="175" y="384"/>
                  </a:cubicBezTo>
                  <a:cubicBezTo>
                    <a:pt x="175" y="525"/>
                    <a:pt x="175" y="525"/>
                    <a:pt x="175" y="525"/>
                  </a:cubicBezTo>
                  <a:cubicBezTo>
                    <a:pt x="175" y="525"/>
                    <a:pt x="177" y="575"/>
                    <a:pt x="300" y="575"/>
                  </a:cubicBezTo>
                  <a:cubicBezTo>
                    <a:pt x="423" y="575"/>
                    <a:pt x="425" y="525"/>
                    <a:pt x="425" y="525"/>
                  </a:cubicBezTo>
                  <a:cubicBezTo>
                    <a:pt x="425" y="425"/>
                    <a:pt x="425" y="425"/>
                    <a:pt x="425" y="425"/>
                  </a:cubicBezTo>
                  <a:cubicBezTo>
                    <a:pt x="275" y="425"/>
                    <a:pt x="275" y="425"/>
                    <a:pt x="275" y="425"/>
                  </a:cubicBezTo>
                  <a:cubicBezTo>
                    <a:pt x="275" y="400"/>
                    <a:pt x="275" y="400"/>
                    <a:pt x="275" y="400"/>
                  </a:cubicBezTo>
                  <a:cubicBezTo>
                    <a:pt x="525" y="400"/>
                    <a:pt x="525" y="400"/>
                    <a:pt x="525" y="400"/>
                  </a:cubicBezTo>
                  <a:cubicBezTo>
                    <a:pt x="525" y="400"/>
                    <a:pt x="600" y="413"/>
                    <a:pt x="600" y="275"/>
                  </a:cubicBezTo>
                  <a:cubicBezTo>
                    <a:pt x="600" y="137"/>
                    <a:pt x="525" y="150"/>
                    <a:pt x="525" y="150"/>
                  </a:cubicBezTo>
                  <a:lnTo>
                    <a:pt x="450" y="150"/>
                  </a:lnTo>
                  <a:close/>
                  <a:moveTo>
                    <a:pt x="375" y="475"/>
                  </a:moveTo>
                  <a:cubicBezTo>
                    <a:pt x="389" y="475"/>
                    <a:pt x="400" y="486"/>
                    <a:pt x="400" y="500"/>
                  </a:cubicBezTo>
                  <a:cubicBezTo>
                    <a:pt x="400" y="514"/>
                    <a:pt x="389" y="525"/>
                    <a:pt x="375" y="525"/>
                  </a:cubicBezTo>
                  <a:cubicBezTo>
                    <a:pt x="361" y="525"/>
                    <a:pt x="350" y="514"/>
                    <a:pt x="350" y="500"/>
                  </a:cubicBezTo>
                  <a:cubicBezTo>
                    <a:pt x="350" y="486"/>
                    <a:pt x="361" y="475"/>
                    <a:pt x="375" y="4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4334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/>
          <p:cNvCxnSpPr/>
          <p:nvPr userDrawn="1"/>
        </p:nvCxnSpPr>
        <p:spPr>
          <a:xfrm>
            <a:off x="0" y="702856"/>
            <a:ext cx="12192000" cy="0"/>
          </a:xfrm>
          <a:prstGeom prst="line">
            <a:avLst/>
          </a:prstGeom>
          <a:ln w="38100">
            <a:solidFill>
              <a:schemeClr val="accent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 userDrawn="1"/>
        </p:nvCxnSpPr>
        <p:spPr>
          <a:xfrm>
            <a:off x="0" y="774864"/>
            <a:ext cx="12192000" cy="0"/>
          </a:xfrm>
          <a:prstGeom prst="line">
            <a:avLst/>
          </a:prstGeom>
          <a:ln w="38100">
            <a:solidFill>
              <a:schemeClr val="accent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 descr="文本&#10;&#10;描述已自动生成"/>
          <p:cNvPicPr>
            <a:picLocks noChangeAspect="1"/>
          </p:cNvPicPr>
          <p:nvPr userDrawn="1"/>
        </p:nvPicPr>
        <p:blipFill>
          <a:blip r:embed="rId3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6872" y="-77489"/>
            <a:ext cx="2580885" cy="973017"/>
          </a:xfrm>
          <a:prstGeom prst="rect">
            <a:avLst/>
          </a:prstGeom>
        </p:spPr>
      </p:pic>
      <p:grpSp>
        <p:nvGrpSpPr>
          <p:cNvPr id="25" name="Group 4"/>
          <p:cNvGrpSpPr>
            <a:grpSpLocks noChangeAspect="1"/>
          </p:cNvGrpSpPr>
          <p:nvPr userDrawn="1"/>
        </p:nvGrpSpPr>
        <p:grpSpPr bwMode="auto">
          <a:xfrm>
            <a:off x="458101" y="125771"/>
            <a:ext cx="525306" cy="504000"/>
            <a:chOff x="3125" y="1474"/>
            <a:chExt cx="1430" cy="1372"/>
          </a:xfrm>
        </p:grpSpPr>
        <p:sp>
          <p:nvSpPr>
            <p:cNvPr id="26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3125" y="1474"/>
              <a:ext cx="1430" cy="13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7" name="Freeform 5"/>
            <p:cNvSpPr>
              <a:spLocks noEditPoints="1"/>
            </p:cNvSpPr>
            <p:nvPr userDrawn="1"/>
          </p:nvSpPr>
          <p:spPr bwMode="auto">
            <a:xfrm>
              <a:off x="3127" y="1474"/>
              <a:ext cx="1430" cy="1370"/>
            </a:xfrm>
            <a:custGeom>
              <a:avLst/>
              <a:gdLst>
                <a:gd name="T0" fmla="*/ 300 w 600"/>
                <a:gd name="T1" fmla="*/ 0 h 575"/>
                <a:gd name="T2" fmla="*/ 175 w 600"/>
                <a:gd name="T3" fmla="*/ 50 h 575"/>
                <a:gd name="T4" fmla="*/ 175 w 600"/>
                <a:gd name="T5" fmla="*/ 150 h 575"/>
                <a:gd name="T6" fmla="*/ 325 w 600"/>
                <a:gd name="T7" fmla="*/ 150 h 575"/>
                <a:gd name="T8" fmla="*/ 325 w 600"/>
                <a:gd name="T9" fmla="*/ 175 h 575"/>
                <a:gd name="T10" fmla="*/ 75 w 600"/>
                <a:gd name="T11" fmla="*/ 175 h 575"/>
                <a:gd name="T12" fmla="*/ 0 w 600"/>
                <a:gd name="T13" fmla="*/ 300 h 575"/>
                <a:gd name="T14" fmla="*/ 75 w 600"/>
                <a:gd name="T15" fmla="*/ 425 h 575"/>
                <a:gd name="T16" fmla="*/ 150 w 600"/>
                <a:gd name="T17" fmla="*/ 425 h 575"/>
                <a:gd name="T18" fmla="*/ 150 w 600"/>
                <a:gd name="T19" fmla="*/ 384 h 575"/>
                <a:gd name="T20" fmla="*/ 259 w 600"/>
                <a:gd name="T21" fmla="*/ 275 h 575"/>
                <a:gd name="T22" fmla="*/ 341 w 600"/>
                <a:gd name="T23" fmla="*/ 275 h 575"/>
                <a:gd name="T24" fmla="*/ 425 w 600"/>
                <a:gd name="T25" fmla="*/ 216 h 575"/>
                <a:gd name="T26" fmla="*/ 425 w 600"/>
                <a:gd name="T27" fmla="*/ 50 h 575"/>
                <a:gd name="T28" fmla="*/ 300 w 600"/>
                <a:gd name="T29" fmla="*/ 0 h 575"/>
                <a:gd name="T30" fmla="*/ 225 w 600"/>
                <a:gd name="T31" fmla="*/ 50 h 575"/>
                <a:gd name="T32" fmla="*/ 250 w 600"/>
                <a:gd name="T33" fmla="*/ 75 h 575"/>
                <a:gd name="T34" fmla="*/ 225 w 600"/>
                <a:gd name="T35" fmla="*/ 100 h 575"/>
                <a:gd name="T36" fmla="*/ 200 w 600"/>
                <a:gd name="T37" fmla="*/ 75 h 575"/>
                <a:gd name="T38" fmla="*/ 225 w 600"/>
                <a:gd name="T39" fmla="*/ 50 h 575"/>
                <a:gd name="T40" fmla="*/ 450 w 600"/>
                <a:gd name="T41" fmla="*/ 150 h 575"/>
                <a:gd name="T42" fmla="*/ 450 w 600"/>
                <a:gd name="T43" fmla="*/ 216 h 575"/>
                <a:gd name="T44" fmla="*/ 341 w 600"/>
                <a:gd name="T45" fmla="*/ 300 h 575"/>
                <a:gd name="T46" fmla="*/ 259 w 600"/>
                <a:gd name="T47" fmla="*/ 300 h 575"/>
                <a:gd name="T48" fmla="*/ 175 w 600"/>
                <a:gd name="T49" fmla="*/ 384 h 575"/>
                <a:gd name="T50" fmla="*/ 175 w 600"/>
                <a:gd name="T51" fmla="*/ 525 h 575"/>
                <a:gd name="T52" fmla="*/ 300 w 600"/>
                <a:gd name="T53" fmla="*/ 575 h 575"/>
                <a:gd name="T54" fmla="*/ 425 w 600"/>
                <a:gd name="T55" fmla="*/ 525 h 575"/>
                <a:gd name="T56" fmla="*/ 425 w 600"/>
                <a:gd name="T57" fmla="*/ 425 h 575"/>
                <a:gd name="T58" fmla="*/ 275 w 600"/>
                <a:gd name="T59" fmla="*/ 425 h 575"/>
                <a:gd name="T60" fmla="*/ 275 w 600"/>
                <a:gd name="T61" fmla="*/ 400 h 575"/>
                <a:gd name="T62" fmla="*/ 525 w 600"/>
                <a:gd name="T63" fmla="*/ 400 h 575"/>
                <a:gd name="T64" fmla="*/ 600 w 600"/>
                <a:gd name="T65" fmla="*/ 275 h 575"/>
                <a:gd name="T66" fmla="*/ 525 w 600"/>
                <a:gd name="T67" fmla="*/ 150 h 575"/>
                <a:gd name="T68" fmla="*/ 450 w 600"/>
                <a:gd name="T69" fmla="*/ 150 h 575"/>
                <a:gd name="T70" fmla="*/ 375 w 600"/>
                <a:gd name="T71" fmla="*/ 475 h 575"/>
                <a:gd name="T72" fmla="*/ 400 w 600"/>
                <a:gd name="T73" fmla="*/ 500 h 575"/>
                <a:gd name="T74" fmla="*/ 375 w 600"/>
                <a:gd name="T75" fmla="*/ 525 h 575"/>
                <a:gd name="T76" fmla="*/ 350 w 600"/>
                <a:gd name="T77" fmla="*/ 500 h 575"/>
                <a:gd name="T78" fmla="*/ 375 w 600"/>
                <a:gd name="T79" fmla="*/ 475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00" h="575">
                  <a:moveTo>
                    <a:pt x="300" y="0"/>
                  </a:moveTo>
                  <a:cubicBezTo>
                    <a:pt x="175" y="0"/>
                    <a:pt x="175" y="50"/>
                    <a:pt x="175" y="50"/>
                  </a:cubicBezTo>
                  <a:cubicBezTo>
                    <a:pt x="175" y="150"/>
                    <a:pt x="175" y="150"/>
                    <a:pt x="175" y="150"/>
                  </a:cubicBezTo>
                  <a:cubicBezTo>
                    <a:pt x="325" y="150"/>
                    <a:pt x="325" y="150"/>
                    <a:pt x="325" y="150"/>
                  </a:cubicBezTo>
                  <a:cubicBezTo>
                    <a:pt x="325" y="175"/>
                    <a:pt x="325" y="175"/>
                    <a:pt x="325" y="175"/>
                  </a:cubicBezTo>
                  <a:cubicBezTo>
                    <a:pt x="75" y="175"/>
                    <a:pt x="75" y="175"/>
                    <a:pt x="75" y="175"/>
                  </a:cubicBezTo>
                  <a:cubicBezTo>
                    <a:pt x="75" y="175"/>
                    <a:pt x="0" y="163"/>
                    <a:pt x="0" y="300"/>
                  </a:cubicBezTo>
                  <a:cubicBezTo>
                    <a:pt x="0" y="436"/>
                    <a:pt x="75" y="425"/>
                    <a:pt x="75" y="425"/>
                  </a:cubicBezTo>
                  <a:cubicBezTo>
                    <a:pt x="150" y="425"/>
                    <a:pt x="150" y="425"/>
                    <a:pt x="150" y="425"/>
                  </a:cubicBezTo>
                  <a:cubicBezTo>
                    <a:pt x="150" y="384"/>
                    <a:pt x="150" y="384"/>
                    <a:pt x="150" y="384"/>
                  </a:cubicBezTo>
                  <a:cubicBezTo>
                    <a:pt x="150" y="324"/>
                    <a:pt x="199" y="275"/>
                    <a:pt x="259" y="275"/>
                  </a:cubicBezTo>
                  <a:cubicBezTo>
                    <a:pt x="341" y="275"/>
                    <a:pt x="341" y="275"/>
                    <a:pt x="341" y="275"/>
                  </a:cubicBezTo>
                  <a:cubicBezTo>
                    <a:pt x="387" y="275"/>
                    <a:pt x="425" y="262"/>
                    <a:pt x="425" y="216"/>
                  </a:cubicBezTo>
                  <a:cubicBezTo>
                    <a:pt x="425" y="50"/>
                    <a:pt x="425" y="50"/>
                    <a:pt x="425" y="50"/>
                  </a:cubicBezTo>
                  <a:cubicBezTo>
                    <a:pt x="425" y="50"/>
                    <a:pt x="425" y="0"/>
                    <a:pt x="300" y="0"/>
                  </a:cubicBezTo>
                  <a:close/>
                  <a:moveTo>
                    <a:pt x="225" y="50"/>
                  </a:moveTo>
                  <a:cubicBezTo>
                    <a:pt x="239" y="50"/>
                    <a:pt x="250" y="61"/>
                    <a:pt x="250" y="75"/>
                  </a:cubicBezTo>
                  <a:cubicBezTo>
                    <a:pt x="250" y="89"/>
                    <a:pt x="239" y="100"/>
                    <a:pt x="225" y="100"/>
                  </a:cubicBezTo>
                  <a:cubicBezTo>
                    <a:pt x="211" y="100"/>
                    <a:pt x="200" y="89"/>
                    <a:pt x="200" y="75"/>
                  </a:cubicBezTo>
                  <a:cubicBezTo>
                    <a:pt x="200" y="61"/>
                    <a:pt x="211" y="50"/>
                    <a:pt x="225" y="50"/>
                  </a:cubicBezTo>
                  <a:close/>
                  <a:moveTo>
                    <a:pt x="450" y="150"/>
                  </a:moveTo>
                  <a:cubicBezTo>
                    <a:pt x="450" y="216"/>
                    <a:pt x="450" y="216"/>
                    <a:pt x="450" y="216"/>
                  </a:cubicBezTo>
                  <a:cubicBezTo>
                    <a:pt x="450" y="276"/>
                    <a:pt x="401" y="300"/>
                    <a:pt x="341" y="300"/>
                  </a:cubicBezTo>
                  <a:cubicBezTo>
                    <a:pt x="259" y="300"/>
                    <a:pt x="259" y="300"/>
                    <a:pt x="259" y="300"/>
                  </a:cubicBezTo>
                  <a:cubicBezTo>
                    <a:pt x="213" y="300"/>
                    <a:pt x="175" y="338"/>
                    <a:pt x="175" y="384"/>
                  </a:cubicBezTo>
                  <a:cubicBezTo>
                    <a:pt x="175" y="525"/>
                    <a:pt x="175" y="525"/>
                    <a:pt x="175" y="525"/>
                  </a:cubicBezTo>
                  <a:cubicBezTo>
                    <a:pt x="175" y="525"/>
                    <a:pt x="177" y="575"/>
                    <a:pt x="300" y="575"/>
                  </a:cubicBezTo>
                  <a:cubicBezTo>
                    <a:pt x="423" y="575"/>
                    <a:pt x="425" y="525"/>
                    <a:pt x="425" y="525"/>
                  </a:cubicBezTo>
                  <a:cubicBezTo>
                    <a:pt x="425" y="425"/>
                    <a:pt x="425" y="425"/>
                    <a:pt x="425" y="425"/>
                  </a:cubicBezTo>
                  <a:cubicBezTo>
                    <a:pt x="275" y="425"/>
                    <a:pt x="275" y="425"/>
                    <a:pt x="275" y="425"/>
                  </a:cubicBezTo>
                  <a:cubicBezTo>
                    <a:pt x="275" y="400"/>
                    <a:pt x="275" y="400"/>
                    <a:pt x="275" y="400"/>
                  </a:cubicBezTo>
                  <a:cubicBezTo>
                    <a:pt x="525" y="400"/>
                    <a:pt x="525" y="400"/>
                    <a:pt x="525" y="400"/>
                  </a:cubicBezTo>
                  <a:cubicBezTo>
                    <a:pt x="525" y="400"/>
                    <a:pt x="600" y="413"/>
                    <a:pt x="600" y="275"/>
                  </a:cubicBezTo>
                  <a:cubicBezTo>
                    <a:pt x="600" y="137"/>
                    <a:pt x="525" y="150"/>
                    <a:pt x="525" y="150"/>
                  </a:cubicBezTo>
                  <a:lnTo>
                    <a:pt x="450" y="150"/>
                  </a:lnTo>
                  <a:close/>
                  <a:moveTo>
                    <a:pt x="375" y="475"/>
                  </a:moveTo>
                  <a:cubicBezTo>
                    <a:pt x="389" y="475"/>
                    <a:pt x="400" y="486"/>
                    <a:pt x="400" y="500"/>
                  </a:cubicBezTo>
                  <a:cubicBezTo>
                    <a:pt x="400" y="514"/>
                    <a:pt x="389" y="525"/>
                    <a:pt x="375" y="525"/>
                  </a:cubicBezTo>
                  <a:cubicBezTo>
                    <a:pt x="361" y="525"/>
                    <a:pt x="350" y="514"/>
                    <a:pt x="350" y="500"/>
                  </a:cubicBezTo>
                  <a:cubicBezTo>
                    <a:pt x="350" y="486"/>
                    <a:pt x="361" y="475"/>
                    <a:pt x="375" y="4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4346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/>
          <p:cNvCxnSpPr/>
          <p:nvPr userDrawn="1"/>
        </p:nvCxnSpPr>
        <p:spPr>
          <a:xfrm>
            <a:off x="0" y="702856"/>
            <a:ext cx="12192000" cy="0"/>
          </a:xfrm>
          <a:prstGeom prst="line">
            <a:avLst/>
          </a:prstGeom>
          <a:ln w="38100">
            <a:solidFill>
              <a:schemeClr val="accent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 userDrawn="1"/>
        </p:nvCxnSpPr>
        <p:spPr>
          <a:xfrm>
            <a:off x="0" y="774864"/>
            <a:ext cx="12192000" cy="0"/>
          </a:xfrm>
          <a:prstGeom prst="line">
            <a:avLst/>
          </a:prstGeom>
          <a:ln w="38100">
            <a:solidFill>
              <a:schemeClr val="accent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 descr="文本&#10;&#10;描述已自动生成"/>
          <p:cNvPicPr>
            <a:picLocks noChangeAspect="1"/>
          </p:cNvPicPr>
          <p:nvPr userDrawn="1"/>
        </p:nvPicPr>
        <p:blipFill>
          <a:blip r:embed="rId3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6872" y="-77489"/>
            <a:ext cx="2580885" cy="973017"/>
          </a:xfrm>
          <a:prstGeom prst="rect">
            <a:avLst/>
          </a:prstGeom>
        </p:spPr>
      </p:pic>
      <p:grpSp>
        <p:nvGrpSpPr>
          <p:cNvPr id="25" name="Group 4"/>
          <p:cNvGrpSpPr>
            <a:grpSpLocks noChangeAspect="1"/>
          </p:cNvGrpSpPr>
          <p:nvPr userDrawn="1"/>
        </p:nvGrpSpPr>
        <p:grpSpPr bwMode="auto">
          <a:xfrm>
            <a:off x="458101" y="125771"/>
            <a:ext cx="525306" cy="504000"/>
            <a:chOff x="3125" y="1474"/>
            <a:chExt cx="1430" cy="1372"/>
          </a:xfrm>
        </p:grpSpPr>
        <p:sp>
          <p:nvSpPr>
            <p:cNvPr id="26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3125" y="1474"/>
              <a:ext cx="1430" cy="13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7" name="Freeform 5"/>
            <p:cNvSpPr>
              <a:spLocks noEditPoints="1"/>
            </p:cNvSpPr>
            <p:nvPr userDrawn="1"/>
          </p:nvSpPr>
          <p:spPr bwMode="auto">
            <a:xfrm>
              <a:off x="3127" y="1474"/>
              <a:ext cx="1430" cy="1370"/>
            </a:xfrm>
            <a:custGeom>
              <a:avLst/>
              <a:gdLst>
                <a:gd name="T0" fmla="*/ 300 w 600"/>
                <a:gd name="T1" fmla="*/ 0 h 575"/>
                <a:gd name="T2" fmla="*/ 175 w 600"/>
                <a:gd name="T3" fmla="*/ 50 h 575"/>
                <a:gd name="T4" fmla="*/ 175 w 600"/>
                <a:gd name="T5" fmla="*/ 150 h 575"/>
                <a:gd name="T6" fmla="*/ 325 w 600"/>
                <a:gd name="T7" fmla="*/ 150 h 575"/>
                <a:gd name="T8" fmla="*/ 325 w 600"/>
                <a:gd name="T9" fmla="*/ 175 h 575"/>
                <a:gd name="T10" fmla="*/ 75 w 600"/>
                <a:gd name="T11" fmla="*/ 175 h 575"/>
                <a:gd name="T12" fmla="*/ 0 w 600"/>
                <a:gd name="T13" fmla="*/ 300 h 575"/>
                <a:gd name="T14" fmla="*/ 75 w 600"/>
                <a:gd name="T15" fmla="*/ 425 h 575"/>
                <a:gd name="T16" fmla="*/ 150 w 600"/>
                <a:gd name="T17" fmla="*/ 425 h 575"/>
                <a:gd name="T18" fmla="*/ 150 w 600"/>
                <a:gd name="T19" fmla="*/ 384 h 575"/>
                <a:gd name="T20" fmla="*/ 259 w 600"/>
                <a:gd name="T21" fmla="*/ 275 h 575"/>
                <a:gd name="T22" fmla="*/ 341 w 600"/>
                <a:gd name="T23" fmla="*/ 275 h 575"/>
                <a:gd name="T24" fmla="*/ 425 w 600"/>
                <a:gd name="T25" fmla="*/ 216 h 575"/>
                <a:gd name="T26" fmla="*/ 425 w 600"/>
                <a:gd name="T27" fmla="*/ 50 h 575"/>
                <a:gd name="T28" fmla="*/ 300 w 600"/>
                <a:gd name="T29" fmla="*/ 0 h 575"/>
                <a:gd name="T30" fmla="*/ 225 w 600"/>
                <a:gd name="T31" fmla="*/ 50 h 575"/>
                <a:gd name="T32" fmla="*/ 250 w 600"/>
                <a:gd name="T33" fmla="*/ 75 h 575"/>
                <a:gd name="T34" fmla="*/ 225 w 600"/>
                <a:gd name="T35" fmla="*/ 100 h 575"/>
                <a:gd name="T36" fmla="*/ 200 w 600"/>
                <a:gd name="T37" fmla="*/ 75 h 575"/>
                <a:gd name="T38" fmla="*/ 225 w 600"/>
                <a:gd name="T39" fmla="*/ 50 h 575"/>
                <a:gd name="T40" fmla="*/ 450 w 600"/>
                <a:gd name="T41" fmla="*/ 150 h 575"/>
                <a:gd name="T42" fmla="*/ 450 w 600"/>
                <a:gd name="T43" fmla="*/ 216 h 575"/>
                <a:gd name="T44" fmla="*/ 341 w 600"/>
                <a:gd name="T45" fmla="*/ 300 h 575"/>
                <a:gd name="T46" fmla="*/ 259 w 600"/>
                <a:gd name="T47" fmla="*/ 300 h 575"/>
                <a:gd name="T48" fmla="*/ 175 w 600"/>
                <a:gd name="T49" fmla="*/ 384 h 575"/>
                <a:gd name="T50" fmla="*/ 175 w 600"/>
                <a:gd name="T51" fmla="*/ 525 h 575"/>
                <a:gd name="T52" fmla="*/ 300 w 600"/>
                <a:gd name="T53" fmla="*/ 575 h 575"/>
                <a:gd name="T54" fmla="*/ 425 w 600"/>
                <a:gd name="T55" fmla="*/ 525 h 575"/>
                <a:gd name="T56" fmla="*/ 425 w 600"/>
                <a:gd name="T57" fmla="*/ 425 h 575"/>
                <a:gd name="T58" fmla="*/ 275 w 600"/>
                <a:gd name="T59" fmla="*/ 425 h 575"/>
                <a:gd name="T60" fmla="*/ 275 w 600"/>
                <a:gd name="T61" fmla="*/ 400 h 575"/>
                <a:gd name="T62" fmla="*/ 525 w 600"/>
                <a:gd name="T63" fmla="*/ 400 h 575"/>
                <a:gd name="T64" fmla="*/ 600 w 600"/>
                <a:gd name="T65" fmla="*/ 275 h 575"/>
                <a:gd name="T66" fmla="*/ 525 w 600"/>
                <a:gd name="T67" fmla="*/ 150 h 575"/>
                <a:gd name="T68" fmla="*/ 450 w 600"/>
                <a:gd name="T69" fmla="*/ 150 h 575"/>
                <a:gd name="T70" fmla="*/ 375 w 600"/>
                <a:gd name="T71" fmla="*/ 475 h 575"/>
                <a:gd name="T72" fmla="*/ 400 w 600"/>
                <a:gd name="T73" fmla="*/ 500 h 575"/>
                <a:gd name="T74" fmla="*/ 375 w 600"/>
                <a:gd name="T75" fmla="*/ 525 h 575"/>
                <a:gd name="T76" fmla="*/ 350 w 600"/>
                <a:gd name="T77" fmla="*/ 500 h 575"/>
                <a:gd name="T78" fmla="*/ 375 w 600"/>
                <a:gd name="T79" fmla="*/ 475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00" h="575">
                  <a:moveTo>
                    <a:pt x="300" y="0"/>
                  </a:moveTo>
                  <a:cubicBezTo>
                    <a:pt x="175" y="0"/>
                    <a:pt x="175" y="50"/>
                    <a:pt x="175" y="50"/>
                  </a:cubicBezTo>
                  <a:cubicBezTo>
                    <a:pt x="175" y="150"/>
                    <a:pt x="175" y="150"/>
                    <a:pt x="175" y="150"/>
                  </a:cubicBezTo>
                  <a:cubicBezTo>
                    <a:pt x="325" y="150"/>
                    <a:pt x="325" y="150"/>
                    <a:pt x="325" y="150"/>
                  </a:cubicBezTo>
                  <a:cubicBezTo>
                    <a:pt x="325" y="175"/>
                    <a:pt x="325" y="175"/>
                    <a:pt x="325" y="175"/>
                  </a:cubicBezTo>
                  <a:cubicBezTo>
                    <a:pt x="75" y="175"/>
                    <a:pt x="75" y="175"/>
                    <a:pt x="75" y="175"/>
                  </a:cubicBezTo>
                  <a:cubicBezTo>
                    <a:pt x="75" y="175"/>
                    <a:pt x="0" y="163"/>
                    <a:pt x="0" y="300"/>
                  </a:cubicBezTo>
                  <a:cubicBezTo>
                    <a:pt x="0" y="436"/>
                    <a:pt x="75" y="425"/>
                    <a:pt x="75" y="425"/>
                  </a:cubicBezTo>
                  <a:cubicBezTo>
                    <a:pt x="150" y="425"/>
                    <a:pt x="150" y="425"/>
                    <a:pt x="150" y="425"/>
                  </a:cubicBezTo>
                  <a:cubicBezTo>
                    <a:pt x="150" y="384"/>
                    <a:pt x="150" y="384"/>
                    <a:pt x="150" y="384"/>
                  </a:cubicBezTo>
                  <a:cubicBezTo>
                    <a:pt x="150" y="324"/>
                    <a:pt x="199" y="275"/>
                    <a:pt x="259" y="275"/>
                  </a:cubicBezTo>
                  <a:cubicBezTo>
                    <a:pt x="341" y="275"/>
                    <a:pt x="341" y="275"/>
                    <a:pt x="341" y="275"/>
                  </a:cubicBezTo>
                  <a:cubicBezTo>
                    <a:pt x="387" y="275"/>
                    <a:pt x="425" y="262"/>
                    <a:pt x="425" y="216"/>
                  </a:cubicBezTo>
                  <a:cubicBezTo>
                    <a:pt x="425" y="50"/>
                    <a:pt x="425" y="50"/>
                    <a:pt x="425" y="50"/>
                  </a:cubicBezTo>
                  <a:cubicBezTo>
                    <a:pt x="425" y="50"/>
                    <a:pt x="425" y="0"/>
                    <a:pt x="300" y="0"/>
                  </a:cubicBezTo>
                  <a:close/>
                  <a:moveTo>
                    <a:pt x="225" y="50"/>
                  </a:moveTo>
                  <a:cubicBezTo>
                    <a:pt x="239" y="50"/>
                    <a:pt x="250" y="61"/>
                    <a:pt x="250" y="75"/>
                  </a:cubicBezTo>
                  <a:cubicBezTo>
                    <a:pt x="250" y="89"/>
                    <a:pt x="239" y="100"/>
                    <a:pt x="225" y="100"/>
                  </a:cubicBezTo>
                  <a:cubicBezTo>
                    <a:pt x="211" y="100"/>
                    <a:pt x="200" y="89"/>
                    <a:pt x="200" y="75"/>
                  </a:cubicBezTo>
                  <a:cubicBezTo>
                    <a:pt x="200" y="61"/>
                    <a:pt x="211" y="50"/>
                    <a:pt x="225" y="50"/>
                  </a:cubicBezTo>
                  <a:close/>
                  <a:moveTo>
                    <a:pt x="450" y="150"/>
                  </a:moveTo>
                  <a:cubicBezTo>
                    <a:pt x="450" y="216"/>
                    <a:pt x="450" y="216"/>
                    <a:pt x="450" y="216"/>
                  </a:cubicBezTo>
                  <a:cubicBezTo>
                    <a:pt x="450" y="276"/>
                    <a:pt x="401" y="300"/>
                    <a:pt x="341" y="300"/>
                  </a:cubicBezTo>
                  <a:cubicBezTo>
                    <a:pt x="259" y="300"/>
                    <a:pt x="259" y="300"/>
                    <a:pt x="259" y="300"/>
                  </a:cubicBezTo>
                  <a:cubicBezTo>
                    <a:pt x="213" y="300"/>
                    <a:pt x="175" y="338"/>
                    <a:pt x="175" y="384"/>
                  </a:cubicBezTo>
                  <a:cubicBezTo>
                    <a:pt x="175" y="525"/>
                    <a:pt x="175" y="525"/>
                    <a:pt x="175" y="525"/>
                  </a:cubicBezTo>
                  <a:cubicBezTo>
                    <a:pt x="175" y="525"/>
                    <a:pt x="177" y="575"/>
                    <a:pt x="300" y="575"/>
                  </a:cubicBezTo>
                  <a:cubicBezTo>
                    <a:pt x="423" y="575"/>
                    <a:pt x="425" y="525"/>
                    <a:pt x="425" y="525"/>
                  </a:cubicBezTo>
                  <a:cubicBezTo>
                    <a:pt x="425" y="425"/>
                    <a:pt x="425" y="425"/>
                    <a:pt x="425" y="425"/>
                  </a:cubicBezTo>
                  <a:cubicBezTo>
                    <a:pt x="275" y="425"/>
                    <a:pt x="275" y="425"/>
                    <a:pt x="275" y="425"/>
                  </a:cubicBezTo>
                  <a:cubicBezTo>
                    <a:pt x="275" y="400"/>
                    <a:pt x="275" y="400"/>
                    <a:pt x="275" y="400"/>
                  </a:cubicBezTo>
                  <a:cubicBezTo>
                    <a:pt x="525" y="400"/>
                    <a:pt x="525" y="400"/>
                    <a:pt x="525" y="400"/>
                  </a:cubicBezTo>
                  <a:cubicBezTo>
                    <a:pt x="525" y="400"/>
                    <a:pt x="600" y="413"/>
                    <a:pt x="600" y="275"/>
                  </a:cubicBezTo>
                  <a:cubicBezTo>
                    <a:pt x="600" y="137"/>
                    <a:pt x="525" y="150"/>
                    <a:pt x="525" y="150"/>
                  </a:cubicBezTo>
                  <a:lnTo>
                    <a:pt x="450" y="150"/>
                  </a:lnTo>
                  <a:close/>
                  <a:moveTo>
                    <a:pt x="375" y="475"/>
                  </a:moveTo>
                  <a:cubicBezTo>
                    <a:pt x="389" y="475"/>
                    <a:pt x="400" y="486"/>
                    <a:pt x="400" y="500"/>
                  </a:cubicBezTo>
                  <a:cubicBezTo>
                    <a:pt x="400" y="514"/>
                    <a:pt x="389" y="525"/>
                    <a:pt x="375" y="525"/>
                  </a:cubicBezTo>
                  <a:cubicBezTo>
                    <a:pt x="361" y="525"/>
                    <a:pt x="350" y="514"/>
                    <a:pt x="350" y="500"/>
                  </a:cubicBezTo>
                  <a:cubicBezTo>
                    <a:pt x="350" y="486"/>
                    <a:pt x="361" y="475"/>
                    <a:pt x="375" y="4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4358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/>
          <p:cNvCxnSpPr/>
          <p:nvPr userDrawn="1"/>
        </p:nvCxnSpPr>
        <p:spPr>
          <a:xfrm>
            <a:off x="0" y="702856"/>
            <a:ext cx="12192000" cy="0"/>
          </a:xfrm>
          <a:prstGeom prst="line">
            <a:avLst/>
          </a:prstGeom>
          <a:ln w="38100">
            <a:solidFill>
              <a:schemeClr val="accent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 userDrawn="1"/>
        </p:nvCxnSpPr>
        <p:spPr>
          <a:xfrm>
            <a:off x="0" y="774864"/>
            <a:ext cx="12192000" cy="0"/>
          </a:xfrm>
          <a:prstGeom prst="line">
            <a:avLst/>
          </a:prstGeom>
          <a:ln w="38100">
            <a:solidFill>
              <a:schemeClr val="accent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 descr="文本&#10;&#10;描述已自动生成"/>
          <p:cNvPicPr>
            <a:picLocks noChangeAspect="1"/>
          </p:cNvPicPr>
          <p:nvPr userDrawn="1"/>
        </p:nvPicPr>
        <p:blipFill>
          <a:blip r:embed="rId3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6872" y="-77489"/>
            <a:ext cx="2580885" cy="973017"/>
          </a:xfrm>
          <a:prstGeom prst="rect">
            <a:avLst/>
          </a:prstGeom>
        </p:spPr>
      </p:pic>
      <p:grpSp>
        <p:nvGrpSpPr>
          <p:cNvPr id="25" name="Group 4"/>
          <p:cNvGrpSpPr>
            <a:grpSpLocks noChangeAspect="1"/>
          </p:cNvGrpSpPr>
          <p:nvPr userDrawn="1"/>
        </p:nvGrpSpPr>
        <p:grpSpPr bwMode="auto">
          <a:xfrm>
            <a:off x="458101" y="125771"/>
            <a:ext cx="525306" cy="504000"/>
            <a:chOff x="3125" y="1474"/>
            <a:chExt cx="1430" cy="1372"/>
          </a:xfrm>
        </p:grpSpPr>
        <p:sp>
          <p:nvSpPr>
            <p:cNvPr id="26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3125" y="1474"/>
              <a:ext cx="1430" cy="13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7" name="Freeform 5"/>
            <p:cNvSpPr>
              <a:spLocks noEditPoints="1"/>
            </p:cNvSpPr>
            <p:nvPr userDrawn="1"/>
          </p:nvSpPr>
          <p:spPr bwMode="auto">
            <a:xfrm>
              <a:off x="3127" y="1474"/>
              <a:ext cx="1430" cy="1370"/>
            </a:xfrm>
            <a:custGeom>
              <a:avLst/>
              <a:gdLst>
                <a:gd name="T0" fmla="*/ 300 w 600"/>
                <a:gd name="T1" fmla="*/ 0 h 575"/>
                <a:gd name="T2" fmla="*/ 175 w 600"/>
                <a:gd name="T3" fmla="*/ 50 h 575"/>
                <a:gd name="T4" fmla="*/ 175 w 600"/>
                <a:gd name="T5" fmla="*/ 150 h 575"/>
                <a:gd name="T6" fmla="*/ 325 w 600"/>
                <a:gd name="T7" fmla="*/ 150 h 575"/>
                <a:gd name="T8" fmla="*/ 325 w 600"/>
                <a:gd name="T9" fmla="*/ 175 h 575"/>
                <a:gd name="T10" fmla="*/ 75 w 600"/>
                <a:gd name="T11" fmla="*/ 175 h 575"/>
                <a:gd name="T12" fmla="*/ 0 w 600"/>
                <a:gd name="T13" fmla="*/ 300 h 575"/>
                <a:gd name="T14" fmla="*/ 75 w 600"/>
                <a:gd name="T15" fmla="*/ 425 h 575"/>
                <a:gd name="T16" fmla="*/ 150 w 600"/>
                <a:gd name="T17" fmla="*/ 425 h 575"/>
                <a:gd name="T18" fmla="*/ 150 w 600"/>
                <a:gd name="T19" fmla="*/ 384 h 575"/>
                <a:gd name="T20" fmla="*/ 259 w 600"/>
                <a:gd name="T21" fmla="*/ 275 h 575"/>
                <a:gd name="T22" fmla="*/ 341 w 600"/>
                <a:gd name="T23" fmla="*/ 275 h 575"/>
                <a:gd name="T24" fmla="*/ 425 w 600"/>
                <a:gd name="T25" fmla="*/ 216 h 575"/>
                <a:gd name="T26" fmla="*/ 425 w 600"/>
                <a:gd name="T27" fmla="*/ 50 h 575"/>
                <a:gd name="T28" fmla="*/ 300 w 600"/>
                <a:gd name="T29" fmla="*/ 0 h 575"/>
                <a:gd name="T30" fmla="*/ 225 w 600"/>
                <a:gd name="T31" fmla="*/ 50 h 575"/>
                <a:gd name="T32" fmla="*/ 250 w 600"/>
                <a:gd name="T33" fmla="*/ 75 h 575"/>
                <a:gd name="T34" fmla="*/ 225 w 600"/>
                <a:gd name="T35" fmla="*/ 100 h 575"/>
                <a:gd name="T36" fmla="*/ 200 w 600"/>
                <a:gd name="T37" fmla="*/ 75 h 575"/>
                <a:gd name="T38" fmla="*/ 225 w 600"/>
                <a:gd name="T39" fmla="*/ 50 h 575"/>
                <a:gd name="T40" fmla="*/ 450 w 600"/>
                <a:gd name="T41" fmla="*/ 150 h 575"/>
                <a:gd name="T42" fmla="*/ 450 w 600"/>
                <a:gd name="T43" fmla="*/ 216 h 575"/>
                <a:gd name="T44" fmla="*/ 341 w 600"/>
                <a:gd name="T45" fmla="*/ 300 h 575"/>
                <a:gd name="T46" fmla="*/ 259 w 600"/>
                <a:gd name="T47" fmla="*/ 300 h 575"/>
                <a:gd name="T48" fmla="*/ 175 w 600"/>
                <a:gd name="T49" fmla="*/ 384 h 575"/>
                <a:gd name="T50" fmla="*/ 175 w 600"/>
                <a:gd name="T51" fmla="*/ 525 h 575"/>
                <a:gd name="T52" fmla="*/ 300 w 600"/>
                <a:gd name="T53" fmla="*/ 575 h 575"/>
                <a:gd name="T54" fmla="*/ 425 w 600"/>
                <a:gd name="T55" fmla="*/ 525 h 575"/>
                <a:gd name="T56" fmla="*/ 425 w 600"/>
                <a:gd name="T57" fmla="*/ 425 h 575"/>
                <a:gd name="T58" fmla="*/ 275 w 600"/>
                <a:gd name="T59" fmla="*/ 425 h 575"/>
                <a:gd name="T60" fmla="*/ 275 w 600"/>
                <a:gd name="T61" fmla="*/ 400 h 575"/>
                <a:gd name="T62" fmla="*/ 525 w 600"/>
                <a:gd name="T63" fmla="*/ 400 h 575"/>
                <a:gd name="T64" fmla="*/ 600 w 600"/>
                <a:gd name="T65" fmla="*/ 275 h 575"/>
                <a:gd name="T66" fmla="*/ 525 w 600"/>
                <a:gd name="T67" fmla="*/ 150 h 575"/>
                <a:gd name="T68" fmla="*/ 450 w 600"/>
                <a:gd name="T69" fmla="*/ 150 h 575"/>
                <a:gd name="T70" fmla="*/ 375 w 600"/>
                <a:gd name="T71" fmla="*/ 475 h 575"/>
                <a:gd name="T72" fmla="*/ 400 w 600"/>
                <a:gd name="T73" fmla="*/ 500 h 575"/>
                <a:gd name="T74" fmla="*/ 375 w 600"/>
                <a:gd name="T75" fmla="*/ 525 h 575"/>
                <a:gd name="T76" fmla="*/ 350 w 600"/>
                <a:gd name="T77" fmla="*/ 500 h 575"/>
                <a:gd name="T78" fmla="*/ 375 w 600"/>
                <a:gd name="T79" fmla="*/ 475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00" h="575">
                  <a:moveTo>
                    <a:pt x="300" y="0"/>
                  </a:moveTo>
                  <a:cubicBezTo>
                    <a:pt x="175" y="0"/>
                    <a:pt x="175" y="50"/>
                    <a:pt x="175" y="50"/>
                  </a:cubicBezTo>
                  <a:cubicBezTo>
                    <a:pt x="175" y="150"/>
                    <a:pt x="175" y="150"/>
                    <a:pt x="175" y="150"/>
                  </a:cubicBezTo>
                  <a:cubicBezTo>
                    <a:pt x="325" y="150"/>
                    <a:pt x="325" y="150"/>
                    <a:pt x="325" y="150"/>
                  </a:cubicBezTo>
                  <a:cubicBezTo>
                    <a:pt x="325" y="175"/>
                    <a:pt x="325" y="175"/>
                    <a:pt x="325" y="175"/>
                  </a:cubicBezTo>
                  <a:cubicBezTo>
                    <a:pt x="75" y="175"/>
                    <a:pt x="75" y="175"/>
                    <a:pt x="75" y="175"/>
                  </a:cubicBezTo>
                  <a:cubicBezTo>
                    <a:pt x="75" y="175"/>
                    <a:pt x="0" y="163"/>
                    <a:pt x="0" y="300"/>
                  </a:cubicBezTo>
                  <a:cubicBezTo>
                    <a:pt x="0" y="436"/>
                    <a:pt x="75" y="425"/>
                    <a:pt x="75" y="425"/>
                  </a:cubicBezTo>
                  <a:cubicBezTo>
                    <a:pt x="150" y="425"/>
                    <a:pt x="150" y="425"/>
                    <a:pt x="150" y="425"/>
                  </a:cubicBezTo>
                  <a:cubicBezTo>
                    <a:pt x="150" y="384"/>
                    <a:pt x="150" y="384"/>
                    <a:pt x="150" y="384"/>
                  </a:cubicBezTo>
                  <a:cubicBezTo>
                    <a:pt x="150" y="324"/>
                    <a:pt x="199" y="275"/>
                    <a:pt x="259" y="275"/>
                  </a:cubicBezTo>
                  <a:cubicBezTo>
                    <a:pt x="341" y="275"/>
                    <a:pt x="341" y="275"/>
                    <a:pt x="341" y="275"/>
                  </a:cubicBezTo>
                  <a:cubicBezTo>
                    <a:pt x="387" y="275"/>
                    <a:pt x="425" y="262"/>
                    <a:pt x="425" y="216"/>
                  </a:cubicBezTo>
                  <a:cubicBezTo>
                    <a:pt x="425" y="50"/>
                    <a:pt x="425" y="50"/>
                    <a:pt x="425" y="50"/>
                  </a:cubicBezTo>
                  <a:cubicBezTo>
                    <a:pt x="425" y="50"/>
                    <a:pt x="425" y="0"/>
                    <a:pt x="300" y="0"/>
                  </a:cubicBezTo>
                  <a:close/>
                  <a:moveTo>
                    <a:pt x="225" y="50"/>
                  </a:moveTo>
                  <a:cubicBezTo>
                    <a:pt x="239" y="50"/>
                    <a:pt x="250" y="61"/>
                    <a:pt x="250" y="75"/>
                  </a:cubicBezTo>
                  <a:cubicBezTo>
                    <a:pt x="250" y="89"/>
                    <a:pt x="239" y="100"/>
                    <a:pt x="225" y="100"/>
                  </a:cubicBezTo>
                  <a:cubicBezTo>
                    <a:pt x="211" y="100"/>
                    <a:pt x="200" y="89"/>
                    <a:pt x="200" y="75"/>
                  </a:cubicBezTo>
                  <a:cubicBezTo>
                    <a:pt x="200" y="61"/>
                    <a:pt x="211" y="50"/>
                    <a:pt x="225" y="50"/>
                  </a:cubicBezTo>
                  <a:close/>
                  <a:moveTo>
                    <a:pt x="450" y="150"/>
                  </a:moveTo>
                  <a:cubicBezTo>
                    <a:pt x="450" y="216"/>
                    <a:pt x="450" y="216"/>
                    <a:pt x="450" y="216"/>
                  </a:cubicBezTo>
                  <a:cubicBezTo>
                    <a:pt x="450" y="276"/>
                    <a:pt x="401" y="300"/>
                    <a:pt x="341" y="300"/>
                  </a:cubicBezTo>
                  <a:cubicBezTo>
                    <a:pt x="259" y="300"/>
                    <a:pt x="259" y="300"/>
                    <a:pt x="259" y="300"/>
                  </a:cubicBezTo>
                  <a:cubicBezTo>
                    <a:pt x="213" y="300"/>
                    <a:pt x="175" y="338"/>
                    <a:pt x="175" y="384"/>
                  </a:cubicBezTo>
                  <a:cubicBezTo>
                    <a:pt x="175" y="525"/>
                    <a:pt x="175" y="525"/>
                    <a:pt x="175" y="525"/>
                  </a:cubicBezTo>
                  <a:cubicBezTo>
                    <a:pt x="175" y="525"/>
                    <a:pt x="177" y="575"/>
                    <a:pt x="300" y="575"/>
                  </a:cubicBezTo>
                  <a:cubicBezTo>
                    <a:pt x="423" y="575"/>
                    <a:pt x="425" y="525"/>
                    <a:pt x="425" y="525"/>
                  </a:cubicBezTo>
                  <a:cubicBezTo>
                    <a:pt x="425" y="425"/>
                    <a:pt x="425" y="425"/>
                    <a:pt x="425" y="425"/>
                  </a:cubicBezTo>
                  <a:cubicBezTo>
                    <a:pt x="275" y="425"/>
                    <a:pt x="275" y="425"/>
                    <a:pt x="275" y="425"/>
                  </a:cubicBezTo>
                  <a:cubicBezTo>
                    <a:pt x="275" y="400"/>
                    <a:pt x="275" y="400"/>
                    <a:pt x="275" y="400"/>
                  </a:cubicBezTo>
                  <a:cubicBezTo>
                    <a:pt x="525" y="400"/>
                    <a:pt x="525" y="400"/>
                    <a:pt x="525" y="400"/>
                  </a:cubicBezTo>
                  <a:cubicBezTo>
                    <a:pt x="525" y="400"/>
                    <a:pt x="600" y="413"/>
                    <a:pt x="600" y="275"/>
                  </a:cubicBezTo>
                  <a:cubicBezTo>
                    <a:pt x="600" y="137"/>
                    <a:pt x="525" y="150"/>
                    <a:pt x="525" y="150"/>
                  </a:cubicBezTo>
                  <a:lnTo>
                    <a:pt x="450" y="150"/>
                  </a:lnTo>
                  <a:close/>
                  <a:moveTo>
                    <a:pt x="375" y="475"/>
                  </a:moveTo>
                  <a:cubicBezTo>
                    <a:pt x="389" y="475"/>
                    <a:pt x="400" y="486"/>
                    <a:pt x="400" y="500"/>
                  </a:cubicBezTo>
                  <a:cubicBezTo>
                    <a:pt x="400" y="514"/>
                    <a:pt x="389" y="525"/>
                    <a:pt x="375" y="525"/>
                  </a:cubicBezTo>
                  <a:cubicBezTo>
                    <a:pt x="361" y="525"/>
                    <a:pt x="350" y="514"/>
                    <a:pt x="350" y="500"/>
                  </a:cubicBezTo>
                  <a:cubicBezTo>
                    <a:pt x="350" y="486"/>
                    <a:pt x="361" y="475"/>
                    <a:pt x="375" y="4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/>
          <p:cNvCxnSpPr/>
          <p:nvPr userDrawn="1"/>
        </p:nvCxnSpPr>
        <p:spPr>
          <a:xfrm>
            <a:off x="0" y="702856"/>
            <a:ext cx="12192000" cy="0"/>
          </a:xfrm>
          <a:prstGeom prst="line">
            <a:avLst/>
          </a:prstGeom>
          <a:ln w="38100">
            <a:solidFill>
              <a:schemeClr val="accent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 userDrawn="1"/>
        </p:nvCxnSpPr>
        <p:spPr>
          <a:xfrm>
            <a:off x="0" y="774864"/>
            <a:ext cx="12192000" cy="0"/>
          </a:xfrm>
          <a:prstGeom prst="line">
            <a:avLst/>
          </a:prstGeom>
          <a:ln w="38100">
            <a:solidFill>
              <a:schemeClr val="accent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 descr="文本&#10;&#10;描述已自动生成"/>
          <p:cNvPicPr>
            <a:picLocks noChangeAspect="1"/>
          </p:cNvPicPr>
          <p:nvPr userDrawn="1"/>
        </p:nvPicPr>
        <p:blipFill>
          <a:blip r:embed="rId5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6872" y="-77489"/>
            <a:ext cx="2580885" cy="973017"/>
          </a:xfrm>
          <a:prstGeom prst="rect">
            <a:avLst/>
          </a:prstGeom>
        </p:spPr>
      </p:pic>
      <p:grpSp>
        <p:nvGrpSpPr>
          <p:cNvPr id="25" name="Group 4"/>
          <p:cNvGrpSpPr>
            <a:grpSpLocks noChangeAspect="1"/>
          </p:cNvGrpSpPr>
          <p:nvPr userDrawn="1"/>
        </p:nvGrpSpPr>
        <p:grpSpPr bwMode="auto">
          <a:xfrm>
            <a:off x="458101" y="125771"/>
            <a:ext cx="525306" cy="504000"/>
            <a:chOff x="3125" y="1474"/>
            <a:chExt cx="1430" cy="1372"/>
          </a:xfrm>
        </p:grpSpPr>
        <p:sp>
          <p:nvSpPr>
            <p:cNvPr id="26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3125" y="1474"/>
              <a:ext cx="1430" cy="13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7" name="Freeform 5"/>
            <p:cNvSpPr>
              <a:spLocks noEditPoints="1"/>
            </p:cNvSpPr>
            <p:nvPr userDrawn="1"/>
          </p:nvSpPr>
          <p:spPr bwMode="auto">
            <a:xfrm>
              <a:off x="3127" y="1474"/>
              <a:ext cx="1430" cy="1370"/>
            </a:xfrm>
            <a:custGeom>
              <a:avLst/>
              <a:gdLst>
                <a:gd name="T0" fmla="*/ 300 w 600"/>
                <a:gd name="T1" fmla="*/ 0 h 575"/>
                <a:gd name="T2" fmla="*/ 175 w 600"/>
                <a:gd name="T3" fmla="*/ 50 h 575"/>
                <a:gd name="T4" fmla="*/ 175 w 600"/>
                <a:gd name="T5" fmla="*/ 150 h 575"/>
                <a:gd name="T6" fmla="*/ 325 w 600"/>
                <a:gd name="T7" fmla="*/ 150 h 575"/>
                <a:gd name="T8" fmla="*/ 325 w 600"/>
                <a:gd name="T9" fmla="*/ 175 h 575"/>
                <a:gd name="T10" fmla="*/ 75 w 600"/>
                <a:gd name="T11" fmla="*/ 175 h 575"/>
                <a:gd name="T12" fmla="*/ 0 w 600"/>
                <a:gd name="T13" fmla="*/ 300 h 575"/>
                <a:gd name="T14" fmla="*/ 75 w 600"/>
                <a:gd name="T15" fmla="*/ 425 h 575"/>
                <a:gd name="T16" fmla="*/ 150 w 600"/>
                <a:gd name="T17" fmla="*/ 425 h 575"/>
                <a:gd name="T18" fmla="*/ 150 w 600"/>
                <a:gd name="T19" fmla="*/ 384 h 575"/>
                <a:gd name="T20" fmla="*/ 259 w 600"/>
                <a:gd name="T21" fmla="*/ 275 h 575"/>
                <a:gd name="T22" fmla="*/ 341 w 600"/>
                <a:gd name="T23" fmla="*/ 275 h 575"/>
                <a:gd name="T24" fmla="*/ 425 w 600"/>
                <a:gd name="T25" fmla="*/ 216 h 575"/>
                <a:gd name="T26" fmla="*/ 425 w 600"/>
                <a:gd name="T27" fmla="*/ 50 h 575"/>
                <a:gd name="T28" fmla="*/ 300 w 600"/>
                <a:gd name="T29" fmla="*/ 0 h 575"/>
                <a:gd name="T30" fmla="*/ 225 w 600"/>
                <a:gd name="T31" fmla="*/ 50 h 575"/>
                <a:gd name="T32" fmla="*/ 250 w 600"/>
                <a:gd name="T33" fmla="*/ 75 h 575"/>
                <a:gd name="T34" fmla="*/ 225 w 600"/>
                <a:gd name="T35" fmla="*/ 100 h 575"/>
                <a:gd name="T36" fmla="*/ 200 w 600"/>
                <a:gd name="T37" fmla="*/ 75 h 575"/>
                <a:gd name="T38" fmla="*/ 225 w 600"/>
                <a:gd name="T39" fmla="*/ 50 h 575"/>
                <a:gd name="T40" fmla="*/ 450 w 600"/>
                <a:gd name="T41" fmla="*/ 150 h 575"/>
                <a:gd name="T42" fmla="*/ 450 w 600"/>
                <a:gd name="T43" fmla="*/ 216 h 575"/>
                <a:gd name="T44" fmla="*/ 341 w 600"/>
                <a:gd name="T45" fmla="*/ 300 h 575"/>
                <a:gd name="T46" fmla="*/ 259 w 600"/>
                <a:gd name="T47" fmla="*/ 300 h 575"/>
                <a:gd name="T48" fmla="*/ 175 w 600"/>
                <a:gd name="T49" fmla="*/ 384 h 575"/>
                <a:gd name="T50" fmla="*/ 175 w 600"/>
                <a:gd name="T51" fmla="*/ 525 h 575"/>
                <a:gd name="T52" fmla="*/ 300 w 600"/>
                <a:gd name="T53" fmla="*/ 575 h 575"/>
                <a:gd name="T54" fmla="*/ 425 w 600"/>
                <a:gd name="T55" fmla="*/ 525 h 575"/>
                <a:gd name="T56" fmla="*/ 425 w 600"/>
                <a:gd name="T57" fmla="*/ 425 h 575"/>
                <a:gd name="T58" fmla="*/ 275 w 600"/>
                <a:gd name="T59" fmla="*/ 425 h 575"/>
                <a:gd name="T60" fmla="*/ 275 w 600"/>
                <a:gd name="T61" fmla="*/ 400 h 575"/>
                <a:gd name="T62" fmla="*/ 525 w 600"/>
                <a:gd name="T63" fmla="*/ 400 h 575"/>
                <a:gd name="T64" fmla="*/ 600 w 600"/>
                <a:gd name="T65" fmla="*/ 275 h 575"/>
                <a:gd name="T66" fmla="*/ 525 w 600"/>
                <a:gd name="T67" fmla="*/ 150 h 575"/>
                <a:gd name="T68" fmla="*/ 450 w 600"/>
                <a:gd name="T69" fmla="*/ 150 h 575"/>
                <a:gd name="T70" fmla="*/ 375 w 600"/>
                <a:gd name="T71" fmla="*/ 475 h 575"/>
                <a:gd name="T72" fmla="*/ 400 w 600"/>
                <a:gd name="T73" fmla="*/ 500 h 575"/>
                <a:gd name="T74" fmla="*/ 375 w 600"/>
                <a:gd name="T75" fmla="*/ 525 h 575"/>
                <a:gd name="T76" fmla="*/ 350 w 600"/>
                <a:gd name="T77" fmla="*/ 500 h 575"/>
                <a:gd name="T78" fmla="*/ 375 w 600"/>
                <a:gd name="T79" fmla="*/ 475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00" h="575">
                  <a:moveTo>
                    <a:pt x="300" y="0"/>
                  </a:moveTo>
                  <a:cubicBezTo>
                    <a:pt x="175" y="0"/>
                    <a:pt x="175" y="50"/>
                    <a:pt x="175" y="50"/>
                  </a:cubicBezTo>
                  <a:cubicBezTo>
                    <a:pt x="175" y="150"/>
                    <a:pt x="175" y="150"/>
                    <a:pt x="175" y="150"/>
                  </a:cubicBezTo>
                  <a:cubicBezTo>
                    <a:pt x="325" y="150"/>
                    <a:pt x="325" y="150"/>
                    <a:pt x="325" y="150"/>
                  </a:cubicBezTo>
                  <a:cubicBezTo>
                    <a:pt x="325" y="175"/>
                    <a:pt x="325" y="175"/>
                    <a:pt x="325" y="175"/>
                  </a:cubicBezTo>
                  <a:cubicBezTo>
                    <a:pt x="75" y="175"/>
                    <a:pt x="75" y="175"/>
                    <a:pt x="75" y="175"/>
                  </a:cubicBezTo>
                  <a:cubicBezTo>
                    <a:pt x="75" y="175"/>
                    <a:pt x="0" y="163"/>
                    <a:pt x="0" y="300"/>
                  </a:cubicBezTo>
                  <a:cubicBezTo>
                    <a:pt x="0" y="436"/>
                    <a:pt x="75" y="425"/>
                    <a:pt x="75" y="425"/>
                  </a:cubicBezTo>
                  <a:cubicBezTo>
                    <a:pt x="150" y="425"/>
                    <a:pt x="150" y="425"/>
                    <a:pt x="150" y="425"/>
                  </a:cubicBezTo>
                  <a:cubicBezTo>
                    <a:pt x="150" y="384"/>
                    <a:pt x="150" y="384"/>
                    <a:pt x="150" y="384"/>
                  </a:cubicBezTo>
                  <a:cubicBezTo>
                    <a:pt x="150" y="324"/>
                    <a:pt x="199" y="275"/>
                    <a:pt x="259" y="275"/>
                  </a:cubicBezTo>
                  <a:cubicBezTo>
                    <a:pt x="341" y="275"/>
                    <a:pt x="341" y="275"/>
                    <a:pt x="341" y="275"/>
                  </a:cubicBezTo>
                  <a:cubicBezTo>
                    <a:pt x="387" y="275"/>
                    <a:pt x="425" y="262"/>
                    <a:pt x="425" y="216"/>
                  </a:cubicBezTo>
                  <a:cubicBezTo>
                    <a:pt x="425" y="50"/>
                    <a:pt x="425" y="50"/>
                    <a:pt x="425" y="50"/>
                  </a:cubicBezTo>
                  <a:cubicBezTo>
                    <a:pt x="425" y="50"/>
                    <a:pt x="425" y="0"/>
                    <a:pt x="300" y="0"/>
                  </a:cubicBezTo>
                  <a:close/>
                  <a:moveTo>
                    <a:pt x="225" y="50"/>
                  </a:moveTo>
                  <a:cubicBezTo>
                    <a:pt x="239" y="50"/>
                    <a:pt x="250" y="61"/>
                    <a:pt x="250" y="75"/>
                  </a:cubicBezTo>
                  <a:cubicBezTo>
                    <a:pt x="250" y="89"/>
                    <a:pt x="239" y="100"/>
                    <a:pt x="225" y="100"/>
                  </a:cubicBezTo>
                  <a:cubicBezTo>
                    <a:pt x="211" y="100"/>
                    <a:pt x="200" y="89"/>
                    <a:pt x="200" y="75"/>
                  </a:cubicBezTo>
                  <a:cubicBezTo>
                    <a:pt x="200" y="61"/>
                    <a:pt x="211" y="50"/>
                    <a:pt x="225" y="50"/>
                  </a:cubicBezTo>
                  <a:close/>
                  <a:moveTo>
                    <a:pt x="450" y="150"/>
                  </a:moveTo>
                  <a:cubicBezTo>
                    <a:pt x="450" y="216"/>
                    <a:pt x="450" y="216"/>
                    <a:pt x="450" y="216"/>
                  </a:cubicBezTo>
                  <a:cubicBezTo>
                    <a:pt x="450" y="276"/>
                    <a:pt x="401" y="300"/>
                    <a:pt x="341" y="300"/>
                  </a:cubicBezTo>
                  <a:cubicBezTo>
                    <a:pt x="259" y="300"/>
                    <a:pt x="259" y="300"/>
                    <a:pt x="259" y="300"/>
                  </a:cubicBezTo>
                  <a:cubicBezTo>
                    <a:pt x="213" y="300"/>
                    <a:pt x="175" y="338"/>
                    <a:pt x="175" y="384"/>
                  </a:cubicBezTo>
                  <a:cubicBezTo>
                    <a:pt x="175" y="525"/>
                    <a:pt x="175" y="525"/>
                    <a:pt x="175" y="525"/>
                  </a:cubicBezTo>
                  <a:cubicBezTo>
                    <a:pt x="175" y="525"/>
                    <a:pt x="177" y="575"/>
                    <a:pt x="300" y="575"/>
                  </a:cubicBezTo>
                  <a:cubicBezTo>
                    <a:pt x="423" y="575"/>
                    <a:pt x="425" y="525"/>
                    <a:pt x="425" y="525"/>
                  </a:cubicBezTo>
                  <a:cubicBezTo>
                    <a:pt x="425" y="425"/>
                    <a:pt x="425" y="425"/>
                    <a:pt x="425" y="425"/>
                  </a:cubicBezTo>
                  <a:cubicBezTo>
                    <a:pt x="275" y="425"/>
                    <a:pt x="275" y="425"/>
                    <a:pt x="275" y="425"/>
                  </a:cubicBezTo>
                  <a:cubicBezTo>
                    <a:pt x="275" y="400"/>
                    <a:pt x="275" y="400"/>
                    <a:pt x="275" y="400"/>
                  </a:cubicBezTo>
                  <a:cubicBezTo>
                    <a:pt x="525" y="400"/>
                    <a:pt x="525" y="400"/>
                    <a:pt x="525" y="400"/>
                  </a:cubicBezTo>
                  <a:cubicBezTo>
                    <a:pt x="525" y="400"/>
                    <a:pt x="600" y="413"/>
                    <a:pt x="600" y="275"/>
                  </a:cubicBezTo>
                  <a:cubicBezTo>
                    <a:pt x="600" y="137"/>
                    <a:pt x="525" y="150"/>
                    <a:pt x="525" y="150"/>
                  </a:cubicBezTo>
                  <a:lnTo>
                    <a:pt x="450" y="150"/>
                  </a:lnTo>
                  <a:close/>
                  <a:moveTo>
                    <a:pt x="375" y="475"/>
                  </a:moveTo>
                  <a:cubicBezTo>
                    <a:pt x="389" y="475"/>
                    <a:pt x="400" y="486"/>
                    <a:pt x="400" y="500"/>
                  </a:cubicBezTo>
                  <a:cubicBezTo>
                    <a:pt x="400" y="514"/>
                    <a:pt x="389" y="525"/>
                    <a:pt x="375" y="525"/>
                  </a:cubicBezTo>
                  <a:cubicBezTo>
                    <a:pt x="361" y="525"/>
                    <a:pt x="350" y="514"/>
                    <a:pt x="350" y="500"/>
                  </a:cubicBezTo>
                  <a:cubicBezTo>
                    <a:pt x="350" y="486"/>
                    <a:pt x="361" y="475"/>
                    <a:pt x="375" y="4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4369" r:id="rId1"/>
    <p:sldLayoutId id="2147484370" r:id="rId2"/>
    <p:sldLayoutId id="2147484375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/>
          <p:cNvCxnSpPr/>
          <p:nvPr userDrawn="1"/>
        </p:nvCxnSpPr>
        <p:spPr>
          <a:xfrm>
            <a:off x="0" y="702856"/>
            <a:ext cx="12192000" cy="0"/>
          </a:xfrm>
          <a:prstGeom prst="line">
            <a:avLst/>
          </a:prstGeom>
          <a:ln w="38100">
            <a:solidFill>
              <a:schemeClr val="accent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 userDrawn="1"/>
        </p:nvCxnSpPr>
        <p:spPr>
          <a:xfrm>
            <a:off x="0" y="774864"/>
            <a:ext cx="12192000" cy="0"/>
          </a:xfrm>
          <a:prstGeom prst="line">
            <a:avLst/>
          </a:prstGeom>
          <a:ln w="38100">
            <a:solidFill>
              <a:schemeClr val="accent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 descr="文本&#10;&#10;描述已自动生成"/>
          <p:cNvPicPr>
            <a:picLocks noChangeAspect="1"/>
          </p:cNvPicPr>
          <p:nvPr userDrawn="1"/>
        </p:nvPicPr>
        <p:blipFill>
          <a:blip r:embed="rId3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6872" y="-77489"/>
            <a:ext cx="2580885" cy="973017"/>
          </a:xfrm>
          <a:prstGeom prst="rect">
            <a:avLst/>
          </a:prstGeom>
        </p:spPr>
      </p:pic>
      <p:grpSp>
        <p:nvGrpSpPr>
          <p:cNvPr id="25" name="Group 4"/>
          <p:cNvGrpSpPr>
            <a:grpSpLocks noChangeAspect="1"/>
          </p:cNvGrpSpPr>
          <p:nvPr userDrawn="1"/>
        </p:nvGrpSpPr>
        <p:grpSpPr bwMode="auto">
          <a:xfrm>
            <a:off x="458101" y="125771"/>
            <a:ext cx="525306" cy="504000"/>
            <a:chOff x="3125" y="1474"/>
            <a:chExt cx="1430" cy="1372"/>
          </a:xfrm>
        </p:grpSpPr>
        <p:sp>
          <p:nvSpPr>
            <p:cNvPr id="26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3125" y="1474"/>
              <a:ext cx="1430" cy="13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7" name="Freeform 5"/>
            <p:cNvSpPr>
              <a:spLocks noEditPoints="1"/>
            </p:cNvSpPr>
            <p:nvPr userDrawn="1"/>
          </p:nvSpPr>
          <p:spPr bwMode="auto">
            <a:xfrm>
              <a:off x="3127" y="1474"/>
              <a:ext cx="1430" cy="1370"/>
            </a:xfrm>
            <a:custGeom>
              <a:avLst/>
              <a:gdLst>
                <a:gd name="T0" fmla="*/ 300 w 600"/>
                <a:gd name="T1" fmla="*/ 0 h 575"/>
                <a:gd name="T2" fmla="*/ 175 w 600"/>
                <a:gd name="T3" fmla="*/ 50 h 575"/>
                <a:gd name="T4" fmla="*/ 175 w 600"/>
                <a:gd name="T5" fmla="*/ 150 h 575"/>
                <a:gd name="T6" fmla="*/ 325 w 600"/>
                <a:gd name="T7" fmla="*/ 150 h 575"/>
                <a:gd name="T8" fmla="*/ 325 w 600"/>
                <a:gd name="T9" fmla="*/ 175 h 575"/>
                <a:gd name="T10" fmla="*/ 75 w 600"/>
                <a:gd name="T11" fmla="*/ 175 h 575"/>
                <a:gd name="T12" fmla="*/ 0 w 600"/>
                <a:gd name="T13" fmla="*/ 300 h 575"/>
                <a:gd name="T14" fmla="*/ 75 w 600"/>
                <a:gd name="T15" fmla="*/ 425 h 575"/>
                <a:gd name="T16" fmla="*/ 150 w 600"/>
                <a:gd name="T17" fmla="*/ 425 h 575"/>
                <a:gd name="T18" fmla="*/ 150 w 600"/>
                <a:gd name="T19" fmla="*/ 384 h 575"/>
                <a:gd name="T20" fmla="*/ 259 w 600"/>
                <a:gd name="T21" fmla="*/ 275 h 575"/>
                <a:gd name="T22" fmla="*/ 341 w 600"/>
                <a:gd name="T23" fmla="*/ 275 h 575"/>
                <a:gd name="T24" fmla="*/ 425 w 600"/>
                <a:gd name="T25" fmla="*/ 216 h 575"/>
                <a:gd name="T26" fmla="*/ 425 w 600"/>
                <a:gd name="T27" fmla="*/ 50 h 575"/>
                <a:gd name="T28" fmla="*/ 300 w 600"/>
                <a:gd name="T29" fmla="*/ 0 h 575"/>
                <a:gd name="T30" fmla="*/ 225 w 600"/>
                <a:gd name="T31" fmla="*/ 50 h 575"/>
                <a:gd name="T32" fmla="*/ 250 w 600"/>
                <a:gd name="T33" fmla="*/ 75 h 575"/>
                <a:gd name="T34" fmla="*/ 225 w 600"/>
                <a:gd name="T35" fmla="*/ 100 h 575"/>
                <a:gd name="T36" fmla="*/ 200 w 600"/>
                <a:gd name="T37" fmla="*/ 75 h 575"/>
                <a:gd name="T38" fmla="*/ 225 w 600"/>
                <a:gd name="T39" fmla="*/ 50 h 575"/>
                <a:gd name="T40" fmla="*/ 450 w 600"/>
                <a:gd name="T41" fmla="*/ 150 h 575"/>
                <a:gd name="T42" fmla="*/ 450 w 600"/>
                <a:gd name="T43" fmla="*/ 216 h 575"/>
                <a:gd name="T44" fmla="*/ 341 w 600"/>
                <a:gd name="T45" fmla="*/ 300 h 575"/>
                <a:gd name="T46" fmla="*/ 259 w 600"/>
                <a:gd name="T47" fmla="*/ 300 h 575"/>
                <a:gd name="T48" fmla="*/ 175 w 600"/>
                <a:gd name="T49" fmla="*/ 384 h 575"/>
                <a:gd name="T50" fmla="*/ 175 w 600"/>
                <a:gd name="T51" fmla="*/ 525 h 575"/>
                <a:gd name="T52" fmla="*/ 300 w 600"/>
                <a:gd name="T53" fmla="*/ 575 h 575"/>
                <a:gd name="T54" fmla="*/ 425 w 600"/>
                <a:gd name="T55" fmla="*/ 525 h 575"/>
                <a:gd name="T56" fmla="*/ 425 w 600"/>
                <a:gd name="T57" fmla="*/ 425 h 575"/>
                <a:gd name="T58" fmla="*/ 275 w 600"/>
                <a:gd name="T59" fmla="*/ 425 h 575"/>
                <a:gd name="T60" fmla="*/ 275 w 600"/>
                <a:gd name="T61" fmla="*/ 400 h 575"/>
                <a:gd name="T62" fmla="*/ 525 w 600"/>
                <a:gd name="T63" fmla="*/ 400 h 575"/>
                <a:gd name="T64" fmla="*/ 600 w 600"/>
                <a:gd name="T65" fmla="*/ 275 h 575"/>
                <a:gd name="T66" fmla="*/ 525 w 600"/>
                <a:gd name="T67" fmla="*/ 150 h 575"/>
                <a:gd name="T68" fmla="*/ 450 w 600"/>
                <a:gd name="T69" fmla="*/ 150 h 575"/>
                <a:gd name="T70" fmla="*/ 375 w 600"/>
                <a:gd name="T71" fmla="*/ 475 h 575"/>
                <a:gd name="T72" fmla="*/ 400 w 600"/>
                <a:gd name="T73" fmla="*/ 500 h 575"/>
                <a:gd name="T74" fmla="*/ 375 w 600"/>
                <a:gd name="T75" fmla="*/ 525 h 575"/>
                <a:gd name="T76" fmla="*/ 350 w 600"/>
                <a:gd name="T77" fmla="*/ 500 h 575"/>
                <a:gd name="T78" fmla="*/ 375 w 600"/>
                <a:gd name="T79" fmla="*/ 475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00" h="575">
                  <a:moveTo>
                    <a:pt x="300" y="0"/>
                  </a:moveTo>
                  <a:cubicBezTo>
                    <a:pt x="175" y="0"/>
                    <a:pt x="175" y="50"/>
                    <a:pt x="175" y="50"/>
                  </a:cubicBezTo>
                  <a:cubicBezTo>
                    <a:pt x="175" y="150"/>
                    <a:pt x="175" y="150"/>
                    <a:pt x="175" y="150"/>
                  </a:cubicBezTo>
                  <a:cubicBezTo>
                    <a:pt x="325" y="150"/>
                    <a:pt x="325" y="150"/>
                    <a:pt x="325" y="150"/>
                  </a:cubicBezTo>
                  <a:cubicBezTo>
                    <a:pt x="325" y="175"/>
                    <a:pt x="325" y="175"/>
                    <a:pt x="325" y="175"/>
                  </a:cubicBezTo>
                  <a:cubicBezTo>
                    <a:pt x="75" y="175"/>
                    <a:pt x="75" y="175"/>
                    <a:pt x="75" y="175"/>
                  </a:cubicBezTo>
                  <a:cubicBezTo>
                    <a:pt x="75" y="175"/>
                    <a:pt x="0" y="163"/>
                    <a:pt x="0" y="300"/>
                  </a:cubicBezTo>
                  <a:cubicBezTo>
                    <a:pt x="0" y="436"/>
                    <a:pt x="75" y="425"/>
                    <a:pt x="75" y="425"/>
                  </a:cubicBezTo>
                  <a:cubicBezTo>
                    <a:pt x="150" y="425"/>
                    <a:pt x="150" y="425"/>
                    <a:pt x="150" y="425"/>
                  </a:cubicBezTo>
                  <a:cubicBezTo>
                    <a:pt x="150" y="384"/>
                    <a:pt x="150" y="384"/>
                    <a:pt x="150" y="384"/>
                  </a:cubicBezTo>
                  <a:cubicBezTo>
                    <a:pt x="150" y="324"/>
                    <a:pt x="199" y="275"/>
                    <a:pt x="259" y="275"/>
                  </a:cubicBezTo>
                  <a:cubicBezTo>
                    <a:pt x="341" y="275"/>
                    <a:pt x="341" y="275"/>
                    <a:pt x="341" y="275"/>
                  </a:cubicBezTo>
                  <a:cubicBezTo>
                    <a:pt x="387" y="275"/>
                    <a:pt x="425" y="262"/>
                    <a:pt x="425" y="216"/>
                  </a:cubicBezTo>
                  <a:cubicBezTo>
                    <a:pt x="425" y="50"/>
                    <a:pt x="425" y="50"/>
                    <a:pt x="425" y="50"/>
                  </a:cubicBezTo>
                  <a:cubicBezTo>
                    <a:pt x="425" y="50"/>
                    <a:pt x="425" y="0"/>
                    <a:pt x="300" y="0"/>
                  </a:cubicBezTo>
                  <a:close/>
                  <a:moveTo>
                    <a:pt x="225" y="50"/>
                  </a:moveTo>
                  <a:cubicBezTo>
                    <a:pt x="239" y="50"/>
                    <a:pt x="250" y="61"/>
                    <a:pt x="250" y="75"/>
                  </a:cubicBezTo>
                  <a:cubicBezTo>
                    <a:pt x="250" y="89"/>
                    <a:pt x="239" y="100"/>
                    <a:pt x="225" y="100"/>
                  </a:cubicBezTo>
                  <a:cubicBezTo>
                    <a:pt x="211" y="100"/>
                    <a:pt x="200" y="89"/>
                    <a:pt x="200" y="75"/>
                  </a:cubicBezTo>
                  <a:cubicBezTo>
                    <a:pt x="200" y="61"/>
                    <a:pt x="211" y="50"/>
                    <a:pt x="225" y="50"/>
                  </a:cubicBezTo>
                  <a:close/>
                  <a:moveTo>
                    <a:pt x="450" y="150"/>
                  </a:moveTo>
                  <a:cubicBezTo>
                    <a:pt x="450" y="216"/>
                    <a:pt x="450" y="216"/>
                    <a:pt x="450" y="216"/>
                  </a:cubicBezTo>
                  <a:cubicBezTo>
                    <a:pt x="450" y="276"/>
                    <a:pt x="401" y="300"/>
                    <a:pt x="341" y="300"/>
                  </a:cubicBezTo>
                  <a:cubicBezTo>
                    <a:pt x="259" y="300"/>
                    <a:pt x="259" y="300"/>
                    <a:pt x="259" y="300"/>
                  </a:cubicBezTo>
                  <a:cubicBezTo>
                    <a:pt x="213" y="300"/>
                    <a:pt x="175" y="338"/>
                    <a:pt x="175" y="384"/>
                  </a:cubicBezTo>
                  <a:cubicBezTo>
                    <a:pt x="175" y="525"/>
                    <a:pt x="175" y="525"/>
                    <a:pt x="175" y="525"/>
                  </a:cubicBezTo>
                  <a:cubicBezTo>
                    <a:pt x="175" y="525"/>
                    <a:pt x="177" y="575"/>
                    <a:pt x="300" y="575"/>
                  </a:cubicBezTo>
                  <a:cubicBezTo>
                    <a:pt x="423" y="575"/>
                    <a:pt x="425" y="525"/>
                    <a:pt x="425" y="525"/>
                  </a:cubicBezTo>
                  <a:cubicBezTo>
                    <a:pt x="425" y="425"/>
                    <a:pt x="425" y="425"/>
                    <a:pt x="425" y="425"/>
                  </a:cubicBezTo>
                  <a:cubicBezTo>
                    <a:pt x="275" y="425"/>
                    <a:pt x="275" y="425"/>
                    <a:pt x="275" y="425"/>
                  </a:cubicBezTo>
                  <a:cubicBezTo>
                    <a:pt x="275" y="400"/>
                    <a:pt x="275" y="400"/>
                    <a:pt x="275" y="400"/>
                  </a:cubicBezTo>
                  <a:cubicBezTo>
                    <a:pt x="525" y="400"/>
                    <a:pt x="525" y="400"/>
                    <a:pt x="525" y="400"/>
                  </a:cubicBezTo>
                  <a:cubicBezTo>
                    <a:pt x="525" y="400"/>
                    <a:pt x="600" y="413"/>
                    <a:pt x="600" y="275"/>
                  </a:cubicBezTo>
                  <a:cubicBezTo>
                    <a:pt x="600" y="137"/>
                    <a:pt x="525" y="150"/>
                    <a:pt x="525" y="150"/>
                  </a:cubicBezTo>
                  <a:lnTo>
                    <a:pt x="450" y="150"/>
                  </a:lnTo>
                  <a:close/>
                  <a:moveTo>
                    <a:pt x="375" y="475"/>
                  </a:moveTo>
                  <a:cubicBezTo>
                    <a:pt x="389" y="475"/>
                    <a:pt x="400" y="486"/>
                    <a:pt x="400" y="500"/>
                  </a:cubicBezTo>
                  <a:cubicBezTo>
                    <a:pt x="400" y="514"/>
                    <a:pt x="389" y="525"/>
                    <a:pt x="375" y="525"/>
                  </a:cubicBezTo>
                  <a:cubicBezTo>
                    <a:pt x="361" y="525"/>
                    <a:pt x="350" y="514"/>
                    <a:pt x="350" y="500"/>
                  </a:cubicBezTo>
                  <a:cubicBezTo>
                    <a:pt x="350" y="486"/>
                    <a:pt x="361" y="475"/>
                    <a:pt x="375" y="4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4382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/>
          <p:cNvCxnSpPr/>
          <p:nvPr userDrawn="1"/>
        </p:nvCxnSpPr>
        <p:spPr>
          <a:xfrm>
            <a:off x="0" y="702856"/>
            <a:ext cx="12192000" cy="0"/>
          </a:xfrm>
          <a:prstGeom prst="line">
            <a:avLst/>
          </a:prstGeom>
          <a:ln w="38100">
            <a:solidFill>
              <a:schemeClr val="accent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 userDrawn="1"/>
        </p:nvCxnSpPr>
        <p:spPr>
          <a:xfrm>
            <a:off x="0" y="774864"/>
            <a:ext cx="12192000" cy="0"/>
          </a:xfrm>
          <a:prstGeom prst="line">
            <a:avLst/>
          </a:prstGeom>
          <a:ln w="38100">
            <a:solidFill>
              <a:schemeClr val="accent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 descr="文本&#10;&#10;描述已自动生成"/>
          <p:cNvPicPr>
            <a:picLocks noChangeAspect="1"/>
          </p:cNvPicPr>
          <p:nvPr userDrawn="1"/>
        </p:nvPicPr>
        <p:blipFill>
          <a:blip r:embed="rId3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6872" y="-77489"/>
            <a:ext cx="2580885" cy="973017"/>
          </a:xfrm>
          <a:prstGeom prst="rect">
            <a:avLst/>
          </a:prstGeom>
        </p:spPr>
      </p:pic>
      <p:grpSp>
        <p:nvGrpSpPr>
          <p:cNvPr id="25" name="Group 4"/>
          <p:cNvGrpSpPr>
            <a:grpSpLocks noChangeAspect="1"/>
          </p:cNvGrpSpPr>
          <p:nvPr userDrawn="1"/>
        </p:nvGrpSpPr>
        <p:grpSpPr bwMode="auto">
          <a:xfrm>
            <a:off x="458101" y="125771"/>
            <a:ext cx="525306" cy="504000"/>
            <a:chOff x="3125" y="1474"/>
            <a:chExt cx="1430" cy="1372"/>
          </a:xfrm>
        </p:grpSpPr>
        <p:sp>
          <p:nvSpPr>
            <p:cNvPr id="26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3125" y="1474"/>
              <a:ext cx="1430" cy="13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7" name="Freeform 5"/>
            <p:cNvSpPr>
              <a:spLocks noEditPoints="1"/>
            </p:cNvSpPr>
            <p:nvPr userDrawn="1"/>
          </p:nvSpPr>
          <p:spPr bwMode="auto">
            <a:xfrm>
              <a:off x="3127" y="1474"/>
              <a:ext cx="1430" cy="1370"/>
            </a:xfrm>
            <a:custGeom>
              <a:avLst/>
              <a:gdLst>
                <a:gd name="T0" fmla="*/ 300 w 600"/>
                <a:gd name="T1" fmla="*/ 0 h 575"/>
                <a:gd name="T2" fmla="*/ 175 w 600"/>
                <a:gd name="T3" fmla="*/ 50 h 575"/>
                <a:gd name="T4" fmla="*/ 175 w 600"/>
                <a:gd name="T5" fmla="*/ 150 h 575"/>
                <a:gd name="T6" fmla="*/ 325 w 600"/>
                <a:gd name="T7" fmla="*/ 150 h 575"/>
                <a:gd name="T8" fmla="*/ 325 w 600"/>
                <a:gd name="T9" fmla="*/ 175 h 575"/>
                <a:gd name="T10" fmla="*/ 75 w 600"/>
                <a:gd name="T11" fmla="*/ 175 h 575"/>
                <a:gd name="T12" fmla="*/ 0 w 600"/>
                <a:gd name="T13" fmla="*/ 300 h 575"/>
                <a:gd name="T14" fmla="*/ 75 w 600"/>
                <a:gd name="T15" fmla="*/ 425 h 575"/>
                <a:gd name="T16" fmla="*/ 150 w 600"/>
                <a:gd name="T17" fmla="*/ 425 h 575"/>
                <a:gd name="T18" fmla="*/ 150 w 600"/>
                <a:gd name="T19" fmla="*/ 384 h 575"/>
                <a:gd name="T20" fmla="*/ 259 w 600"/>
                <a:gd name="T21" fmla="*/ 275 h 575"/>
                <a:gd name="T22" fmla="*/ 341 w 600"/>
                <a:gd name="T23" fmla="*/ 275 h 575"/>
                <a:gd name="T24" fmla="*/ 425 w 600"/>
                <a:gd name="T25" fmla="*/ 216 h 575"/>
                <a:gd name="T26" fmla="*/ 425 w 600"/>
                <a:gd name="T27" fmla="*/ 50 h 575"/>
                <a:gd name="T28" fmla="*/ 300 w 600"/>
                <a:gd name="T29" fmla="*/ 0 h 575"/>
                <a:gd name="T30" fmla="*/ 225 w 600"/>
                <a:gd name="T31" fmla="*/ 50 h 575"/>
                <a:gd name="T32" fmla="*/ 250 w 600"/>
                <a:gd name="T33" fmla="*/ 75 h 575"/>
                <a:gd name="T34" fmla="*/ 225 w 600"/>
                <a:gd name="T35" fmla="*/ 100 h 575"/>
                <a:gd name="T36" fmla="*/ 200 w 600"/>
                <a:gd name="T37" fmla="*/ 75 h 575"/>
                <a:gd name="T38" fmla="*/ 225 w 600"/>
                <a:gd name="T39" fmla="*/ 50 h 575"/>
                <a:gd name="T40" fmla="*/ 450 w 600"/>
                <a:gd name="T41" fmla="*/ 150 h 575"/>
                <a:gd name="T42" fmla="*/ 450 w 600"/>
                <a:gd name="T43" fmla="*/ 216 h 575"/>
                <a:gd name="T44" fmla="*/ 341 w 600"/>
                <a:gd name="T45" fmla="*/ 300 h 575"/>
                <a:gd name="T46" fmla="*/ 259 w 600"/>
                <a:gd name="T47" fmla="*/ 300 h 575"/>
                <a:gd name="T48" fmla="*/ 175 w 600"/>
                <a:gd name="T49" fmla="*/ 384 h 575"/>
                <a:gd name="T50" fmla="*/ 175 w 600"/>
                <a:gd name="T51" fmla="*/ 525 h 575"/>
                <a:gd name="T52" fmla="*/ 300 w 600"/>
                <a:gd name="T53" fmla="*/ 575 h 575"/>
                <a:gd name="T54" fmla="*/ 425 w 600"/>
                <a:gd name="T55" fmla="*/ 525 h 575"/>
                <a:gd name="T56" fmla="*/ 425 w 600"/>
                <a:gd name="T57" fmla="*/ 425 h 575"/>
                <a:gd name="T58" fmla="*/ 275 w 600"/>
                <a:gd name="T59" fmla="*/ 425 h 575"/>
                <a:gd name="T60" fmla="*/ 275 w 600"/>
                <a:gd name="T61" fmla="*/ 400 h 575"/>
                <a:gd name="T62" fmla="*/ 525 w 600"/>
                <a:gd name="T63" fmla="*/ 400 h 575"/>
                <a:gd name="T64" fmla="*/ 600 w 600"/>
                <a:gd name="T65" fmla="*/ 275 h 575"/>
                <a:gd name="T66" fmla="*/ 525 w 600"/>
                <a:gd name="T67" fmla="*/ 150 h 575"/>
                <a:gd name="T68" fmla="*/ 450 w 600"/>
                <a:gd name="T69" fmla="*/ 150 h 575"/>
                <a:gd name="T70" fmla="*/ 375 w 600"/>
                <a:gd name="T71" fmla="*/ 475 h 575"/>
                <a:gd name="T72" fmla="*/ 400 w 600"/>
                <a:gd name="T73" fmla="*/ 500 h 575"/>
                <a:gd name="T74" fmla="*/ 375 w 600"/>
                <a:gd name="T75" fmla="*/ 525 h 575"/>
                <a:gd name="T76" fmla="*/ 350 w 600"/>
                <a:gd name="T77" fmla="*/ 500 h 575"/>
                <a:gd name="T78" fmla="*/ 375 w 600"/>
                <a:gd name="T79" fmla="*/ 475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00" h="575">
                  <a:moveTo>
                    <a:pt x="300" y="0"/>
                  </a:moveTo>
                  <a:cubicBezTo>
                    <a:pt x="175" y="0"/>
                    <a:pt x="175" y="50"/>
                    <a:pt x="175" y="50"/>
                  </a:cubicBezTo>
                  <a:cubicBezTo>
                    <a:pt x="175" y="150"/>
                    <a:pt x="175" y="150"/>
                    <a:pt x="175" y="150"/>
                  </a:cubicBezTo>
                  <a:cubicBezTo>
                    <a:pt x="325" y="150"/>
                    <a:pt x="325" y="150"/>
                    <a:pt x="325" y="150"/>
                  </a:cubicBezTo>
                  <a:cubicBezTo>
                    <a:pt x="325" y="175"/>
                    <a:pt x="325" y="175"/>
                    <a:pt x="325" y="175"/>
                  </a:cubicBezTo>
                  <a:cubicBezTo>
                    <a:pt x="75" y="175"/>
                    <a:pt x="75" y="175"/>
                    <a:pt x="75" y="175"/>
                  </a:cubicBezTo>
                  <a:cubicBezTo>
                    <a:pt x="75" y="175"/>
                    <a:pt x="0" y="163"/>
                    <a:pt x="0" y="300"/>
                  </a:cubicBezTo>
                  <a:cubicBezTo>
                    <a:pt x="0" y="436"/>
                    <a:pt x="75" y="425"/>
                    <a:pt x="75" y="425"/>
                  </a:cubicBezTo>
                  <a:cubicBezTo>
                    <a:pt x="150" y="425"/>
                    <a:pt x="150" y="425"/>
                    <a:pt x="150" y="425"/>
                  </a:cubicBezTo>
                  <a:cubicBezTo>
                    <a:pt x="150" y="384"/>
                    <a:pt x="150" y="384"/>
                    <a:pt x="150" y="384"/>
                  </a:cubicBezTo>
                  <a:cubicBezTo>
                    <a:pt x="150" y="324"/>
                    <a:pt x="199" y="275"/>
                    <a:pt x="259" y="275"/>
                  </a:cubicBezTo>
                  <a:cubicBezTo>
                    <a:pt x="341" y="275"/>
                    <a:pt x="341" y="275"/>
                    <a:pt x="341" y="275"/>
                  </a:cubicBezTo>
                  <a:cubicBezTo>
                    <a:pt x="387" y="275"/>
                    <a:pt x="425" y="262"/>
                    <a:pt x="425" y="216"/>
                  </a:cubicBezTo>
                  <a:cubicBezTo>
                    <a:pt x="425" y="50"/>
                    <a:pt x="425" y="50"/>
                    <a:pt x="425" y="50"/>
                  </a:cubicBezTo>
                  <a:cubicBezTo>
                    <a:pt x="425" y="50"/>
                    <a:pt x="425" y="0"/>
                    <a:pt x="300" y="0"/>
                  </a:cubicBezTo>
                  <a:close/>
                  <a:moveTo>
                    <a:pt x="225" y="50"/>
                  </a:moveTo>
                  <a:cubicBezTo>
                    <a:pt x="239" y="50"/>
                    <a:pt x="250" y="61"/>
                    <a:pt x="250" y="75"/>
                  </a:cubicBezTo>
                  <a:cubicBezTo>
                    <a:pt x="250" y="89"/>
                    <a:pt x="239" y="100"/>
                    <a:pt x="225" y="100"/>
                  </a:cubicBezTo>
                  <a:cubicBezTo>
                    <a:pt x="211" y="100"/>
                    <a:pt x="200" y="89"/>
                    <a:pt x="200" y="75"/>
                  </a:cubicBezTo>
                  <a:cubicBezTo>
                    <a:pt x="200" y="61"/>
                    <a:pt x="211" y="50"/>
                    <a:pt x="225" y="50"/>
                  </a:cubicBezTo>
                  <a:close/>
                  <a:moveTo>
                    <a:pt x="450" y="150"/>
                  </a:moveTo>
                  <a:cubicBezTo>
                    <a:pt x="450" y="216"/>
                    <a:pt x="450" y="216"/>
                    <a:pt x="450" y="216"/>
                  </a:cubicBezTo>
                  <a:cubicBezTo>
                    <a:pt x="450" y="276"/>
                    <a:pt x="401" y="300"/>
                    <a:pt x="341" y="300"/>
                  </a:cubicBezTo>
                  <a:cubicBezTo>
                    <a:pt x="259" y="300"/>
                    <a:pt x="259" y="300"/>
                    <a:pt x="259" y="300"/>
                  </a:cubicBezTo>
                  <a:cubicBezTo>
                    <a:pt x="213" y="300"/>
                    <a:pt x="175" y="338"/>
                    <a:pt x="175" y="384"/>
                  </a:cubicBezTo>
                  <a:cubicBezTo>
                    <a:pt x="175" y="525"/>
                    <a:pt x="175" y="525"/>
                    <a:pt x="175" y="525"/>
                  </a:cubicBezTo>
                  <a:cubicBezTo>
                    <a:pt x="175" y="525"/>
                    <a:pt x="177" y="575"/>
                    <a:pt x="300" y="575"/>
                  </a:cubicBezTo>
                  <a:cubicBezTo>
                    <a:pt x="423" y="575"/>
                    <a:pt x="425" y="525"/>
                    <a:pt x="425" y="525"/>
                  </a:cubicBezTo>
                  <a:cubicBezTo>
                    <a:pt x="425" y="425"/>
                    <a:pt x="425" y="425"/>
                    <a:pt x="425" y="425"/>
                  </a:cubicBezTo>
                  <a:cubicBezTo>
                    <a:pt x="275" y="425"/>
                    <a:pt x="275" y="425"/>
                    <a:pt x="275" y="425"/>
                  </a:cubicBezTo>
                  <a:cubicBezTo>
                    <a:pt x="275" y="400"/>
                    <a:pt x="275" y="400"/>
                    <a:pt x="275" y="400"/>
                  </a:cubicBezTo>
                  <a:cubicBezTo>
                    <a:pt x="525" y="400"/>
                    <a:pt x="525" y="400"/>
                    <a:pt x="525" y="400"/>
                  </a:cubicBezTo>
                  <a:cubicBezTo>
                    <a:pt x="525" y="400"/>
                    <a:pt x="600" y="413"/>
                    <a:pt x="600" y="275"/>
                  </a:cubicBezTo>
                  <a:cubicBezTo>
                    <a:pt x="600" y="137"/>
                    <a:pt x="525" y="150"/>
                    <a:pt x="525" y="150"/>
                  </a:cubicBezTo>
                  <a:lnTo>
                    <a:pt x="450" y="150"/>
                  </a:lnTo>
                  <a:close/>
                  <a:moveTo>
                    <a:pt x="375" y="475"/>
                  </a:moveTo>
                  <a:cubicBezTo>
                    <a:pt x="389" y="475"/>
                    <a:pt x="400" y="486"/>
                    <a:pt x="400" y="500"/>
                  </a:cubicBezTo>
                  <a:cubicBezTo>
                    <a:pt x="400" y="514"/>
                    <a:pt x="389" y="525"/>
                    <a:pt x="375" y="525"/>
                  </a:cubicBezTo>
                  <a:cubicBezTo>
                    <a:pt x="361" y="525"/>
                    <a:pt x="350" y="514"/>
                    <a:pt x="350" y="500"/>
                  </a:cubicBezTo>
                  <a:cubicBezTo>
                    <a:pt x="350" y="486"/>
                    <a:pt x="361" y="475"/>
                    <a:pt x="375" y="4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4394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/>
          <p:cNvCxnSpPr/>
          <p:nvPr userDrawn="1"/>
        </p:nvCxnSpPr>
        <p:spPr>
          <a:xfrm>
            <a:off x="0" y="702856"/>
            <a:ext cx="12192000" cy="0"/>
          </a:xfrm>
          <a:prstGeom prst="line">
            <a:avLst/>
          </a:prstGeom>
          <a:ln w="38100">
            <a:solidFill>
              <a:schemeClr val="accent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 userDrawn="1"/>
        </p:nvCxnSpPr>
        <p:spPr>
          <a:xfrm>
            <a:off x="0" y="774864"/>
            <a:ext cx="12192000" cy="0"/>
          </a:xfrm>
          <a:prstGeom prst="line">
            <a:avLst/>
          </a:prstGeom>
          <a:ln w="38100">
            <a:solidFill>
              <a:schemeClr val="accent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 descr="文本&#10;&#10;描述已自动生成"/>
          <p:cNvPicPr>
            <a:picLocks noChangeAspect="1"/>
          </p:cNvPicPr>
          <p:nvPr userDrawn="1"/>
        </p:nvPicPr>
        <p:blipFill>
          <a:blip r:embed="rId3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6872" y="-77489"/>
            <a:ext cx="2580885" cy="973017"/>
          </a:xfrm>
          <a:prstGeom prst="rect">
            <a:avLst/>
          </a:prstGeom>
        </p:spPr>
      </p:pic>
      <p:grpSp>
        <p:nvGrpSpPr>
          <p:cNvPr id="25" name="Group 4"/>
          <p:cNvGrpSpPr>
            <a:grpSpLocks noChangeAspect="1"/>
          </p:cNvGrpSpPr>
          <p:nvPr userDrawn="1"/>
        </p:nvGrpSpPr>
        <p:grpSpPr bwMode="auto">
          <a:xfrm>
            <a:off x="458101" y="125771"/>
            <a:ext cx="525306" cy="504000"/>
            <a:chOff x="3125" y="1474"/>
            <a:chExt cx="1430" cy="1372"/>
          </a:xfrm>
        </p:grpSpPr>
        <p:sp>
          <p:nvSpPr>
            <p:cNvPr id="26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3125" y="1474"/>
              <a:ext cx="1430" cy="13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7" name="Freeform 5"/>
            <p:cNvSpPr>
              <a:spLocks noEditPoints="1"/>
            </p:cNvSpPr>
            <p:nvPr userDrawn="1"/>
          </p:nvSpPr>
          <p:spPr bwMode="auto">
            <a:xfrm>
              <a:off x="3127" y="1474"/>
              <a:ext cx="1430" cy="1370"/>
            </a:xfrm>
            <a:custGeom>
              <a:avLst/>
              <a:gdLst>
                <a:gd name="T0" fmla="*/ 300 w 600"/>
                <a:gd name="T1" fmla="*/ 0 h 575"/>
                <a:gd name="T2" fmla="*/ 175 w 600"/>
                <a:gd name="T3" fmla="*/ 50 h 575"/>
                <a:gd name="T4" fmla="*/ 175 w 600"/>
                <a:gd name="T5" fmla="*/ 150 h 575"/>
                <a:gd name="T6" fmla="*/ 325 w 600"/>
                <a:gd name="T7" fmla="*/ 150 h 575"/>
                <a:gd name="T8" fmla="*/ 325 w 600"/>
                <a:gd name="T9" fmla="*/ 175 h 575"/>
                <a:gd name="T10" fmla="*/ 75 w 600"/>
                <a:gd name="T11" fmla="*/ 175 h 575"/>
                <a:gd name="T12" fmla="*/ 0 w 600"/>
                <a:gd name="T13" fmla="*/ 300 h 575"/>
                <a:gd name="T14" fmla="*/ 75 w 600"/>
                <a:gd name="T15" fmla="*/ 425 h 575"/>
                <a:gd name="T16" fmla="*/ 150 w 600"/>
                <a:gd name="T17" fmla="*/ 425 h 575"/>
                <a:gd name="T18" fmla="*/ 150 w 600"/>
                <a:gd name="T19" fmla="*/ 384 h 575"/>
                <a:gd name="T20" fmla="*/ 259 w 600"/>
                <a:gd name="T21" fmla="*/ 275 h 575"/>
                <a:gd name="T22" fmla="*/ 341 w 600"/>
                <a:gd name="T23" fmla="*/ 275 h 575"/>
                <a:gd name="T24" fmla="*/ 425 w 600"/>
                <a:gd name="T25" fmla="*/ 216 h 575"/>
                <a:gd name="T26" fmla="*/ 425 w 600"/>
                <a:gd name="T27" fmla="*/ 50 h 575"/>
                <a:gd name="T28" fmla="*/ 300 w 600"/>
                <a:gd name="T29" fmla="*/ 0 h 575"/>
                <a:gd name="T30" fmla="*/ 225 w 600"/>
                <a:gd name="T31" fmla="*/ 50 h 575"/>
                <a:gd name="T32" fmla="*/ 250 w 600"/>
                <a:gd name="T33" fmla="*/ 75 h 575"/>
                <a:gd name="T34" fmla="*/ 225 w 600"/>
                <a:gd name="T35" fmla="*/ 100 h 575"/>
                <a:gd name="T36" fmla="*/ 200 w 600"/>
                <a:gd name="T37" fmla="*/ 75 h 575"/>
                <a:gd name="T38" fmla="*/ 225 w 600"/>
                <a:gd name="T39" fmla="*/ 50 h 575"/>
                <a:gd name="T40" fmla="*/ 450 w 600"/>
                <a:gd name="T41" fmla="*/ 150 h 575"/>
                <a:gd name="T42" fmla="*/ 450 w 600"/>
                <a:gd name="T43" fmla="*/ 216 h 575"/>
                <a:gd name="T44" fmla="*/ 341 w 600"/>
                <a:gd name="T45" fmla="*/ 300 h 575"/>
                <a:gd name="T46" fmla="*/ 259 w 600"/>
                <a:gd name="T47" fmla="*/ 300 h 575"/>
                <a:gd name="T48" fmla="*/ 175 w 600"/>
                <a:gd name="T49" fmla="*/ 384 h 575"/>
                <a:gd name="T50" fmla="*/ 175 w 600"/>
                <a:gd name="T51" fmla="*/ 525 h 575"/>
                <a:gd name="T52" fmla="*/ 300 w 600"/>
                <a:gd name="T53" fmla="*/ 575 h 575"/>
                <a:gd name="T54" fmla="*/ 425 w 600"/>
                <a:gd name="T55" fmla="*/ 525 h 575"/>
                <a:gd name="T56" fmla="*/ 425 w 600"/>
                <a:gd name="T57" fmla="*/ 425 h 575"/>
                <a:gd name="T58" fmla="*/ 275 w 600"/>
                <a:gd name="T59" fmla="*/ 425 h 575"/>
                <a:gd name="T60" fmla="*/ 275 w 600"/>
                <a:gd name="T61" fmla="*/ 400 h 575"/>
                <a:gd name="T62" fmla="*/ 525 w 600"/>
                <a:gd name="T63" fmla="*/ 400 h 575"/>
                <a:gd name="T64" fmla="*/ 600 w 600"/>
                <a:gd name="T65" fmla="*/ 275 h 575"/>
                <a:gd name="T66" fmla="*/ 525 w 600"/>
                <a:gd name="T67" fmla="*/ 150 h 575"/>
                <a:gd name="T68" fmla="*/ 450 w 600"/>
                <a:gd name="T69" fmla="*/ 150 h 575"/>
                <a:gd name="T70" fmla="*/ 375 w 600"/>
                <a:gd name="T71" fmla="*/ 475 h 575"/>
                <a:gd name="T72" fmla="*/ 400 w 600"/>
                <a:gd name="T73" fmla="*/ 500 h 575"/>
                <a:gd name="T74" fmla="*/ 375 w 600"/>
                <a:gd name="T75" fmla="*/ 525 h 575"/>
                <a:gd name="T76" fmla="*/ 350 w 600"/>
                <a:gd name="T77" fmla="*/ 500 h 575"/>
                <a:gd name="T78" fmla="*/ 375 w 600"/>
                <a:gd name="T79" fmla="*/ 475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00" h="575">
                  <a:moveTo>
                    <a:pt x="300" y="0"/>
                  </a:moveTo>
                  <a:cubicBezTo>
                    <a:pt x="175" y="0"/>
                    <a:pt x="175" y="50"/>
                    <a:pt x="175" y="50"/>
                  </a:cubicBezTo>
                  <a:cubicBezTo>
                    <a:pt x="175" y="150"/>
                    <a:pt x="175" y="150"/>
                    <a:pt x="175" y="150"/>
                  </a:cubicBezTo>
                  <a:cubicBezTo>
                    <a:pt x="325" y="150"/>
                    <a:pt x="325" y="150"/>
                    <a:pt x="325" y="150"/>
                  </a:cubicBezTo>
                  <a:cubicBezTo>
                    <a:pt x="325" y="175"/>
                    <a:pt x="325" y="175"/>
                    <a:pt x="325" y="175"/>
                  </a:cubicBezTo>
                  <a:cubicBezTo>
                    <a:pt x="75" y="175"/>
                    <a:pt x="75" y="175"/>
                    <a:pt x="75" y="175"/>
                  </a:cubicBezTo>
                  <a:cubicBezTo>
                    <a:pt x="75" y="175"/>
                    <a:pt x="0" y="163"/>
                    <a:pt x="0" y="300"/>
                  </a:cubicBezTo>
                  <a:cubicBezTo>
                    <a:pt x="0" y="436"/>
                    <a:pt x="75" y="425"/>
                    <a:pt x="75" y="425"/>
                  </a:cubicBezTo>
                  <a:cubicBezTo>
                    <a:pt x="150" y="425"/>
                    <a:pt x="150" y="425"/>
                    <a:pt x="150" y="425"/>
                  </a:cubicBezTo>
                  <a:cubicBezTo>
                    <a:pt x="150" y="384"/>
                    <a:pt x="150" y="384"/>
                    <a:pt x="150" y="384"/>
                  </a:cubicBezTo>
                  <a:cubicBezTo>
                    <a:pt x="150" y="324"/>
                    <a:pt x="199" y="275"/>
                    <a:pt x="259" y="275"/>
                  </a:cubicBezTo>
                  <a:cubicBezTo>
                    <a:pt x="341" y="275"/>
                    <a:pt x="341" y="275"/>
                    <a:pt x="341" y="275"/>
                  </a:cubicBezTo>
                  <a:cubicBezTo>
                    <a:pt x="387" y="275"/>
                    <a:pt x="425" y="262"/>
                    <a:pt x="425" y="216"/>
                  </a:cubicBezTo>
                  <a:cubicBezTo>
                    <a:pt x="425" y="50"/>
                    <a:pt x="425" y="50"/>
                    <a:pt x="425" y="50"/>
                  </a:cubicBezTo>
                  <a:cubicBezTo>
                    <a:pt x="425" y="50"/>
                    <a:pt x="425" y="0"/>
                    <a:pt x="300" y="0"/>
                  </a:cubicBezTo>
                  <a:close/>
                  <a:moveTo>
                    <a:pt x="225" y="50"/>
                  </a:moveTo>
                  <a:cubicBezTo>
                    <a:pt x="239" y="50"/>
                    <a:pt x="250" y="61"/>
                    <a:pt x="250" y="75"/>
                  </a:cubicBezTo>
                  <a:cubicBezTo>
                    <a:pt x="250" y="89"/>
                    <a:pt x="239" y="100"/>
                    <a:pt x="225" y="100"/>
                  </a:cubicBezTo>
                  <a:cubicBezTo>
                    <a:pt x="211" y="100"/>
                    <a:pt x="200" y="89"/>
                    <a:pt x="200" y="75"/>
                  </a:cubicBezTo>
                  <a:cubicBezTo>
                    <a:pt x="200" y="61"/>
                    <a:pt x="211" y="50"/>
                    <a:pt x="225" y="50"/>
                  </a:cubicBezTo>
                  <a:close/>
                  <a:moveTo>
                    <a:pt x="450" y="150"/>
                  </a:moveTo>
                  <a:cubicBezTo>
                    <a:pt x="450" y="216"/>
                    <a:pt x="450" y="216"/>
                    <a:pt x="450" y="216"/>
                  </a:cubicBezTo>
                  <a:cubicBezTo>
                    <a:pt x="450" y="276"/>
                    <a:pt x="401" y="300"/>
                    <a:pt x="341" y="300"/>
                  </a:cubicBezTo>
                  <a:cubicBezTo>
                    <a:pt x="259" y="300"/>
                    <a:pt x="259" y="300"/>
                    <a:pt x="259" y="300"/>
                  </a:cubicBezTo>
                  <a:cubicBezTo>
                    <a:pt x="213" y="300"/>
                    <a:pt x="175" y="338"/>
                    <a:pt x="175" y="384"/>
                  </a:cubicBezTo>
                  <a:cubicBezTo>
                    <a:pt x="175" y="525"/>
                    <a:pt x="175" y="525"/>
                    <a:pt x="175" y="525"/>
                  </a:cubicBezTo>
                  <a:cubicBezTo>
                    <a:pt x="175" y="525"/>
                    <a:pt x="177" y="575"/>
                    <a:pt x="300" y="575"/>
                  </a:cubicBezTo>
                  <a:cubicBezTo>
                    <a:pt x="423" y="575"/>
                    <a:pt x="425" y="525"/>
                    <a:pt x="425" y="525"/>
                  </a:cubicBezTo>
                  <a:cubicBezTo>
                    <a:pt x="425" y="425"/>
                    <a:pt x="425" y="425"/>
                    <a:pt x="425" y="425"/>
                  </a:cubicBezTo>
                  <a:cubicBezTo>
                    <a:pt x="275" y="425"/>
                    <a:pt x="275" y="425"/>
                    <a:pt x="275" y="425"/>
                  </a:cubicBezTo>
                  <a:cubicBezTo>
                    <a:pt x="275" y="400"/>
                    <a:pt x="275" y="400"/>
                    <a:pt x="275" y="400"/>
                  </a:cubicBezTo>
                  <a:cubicBezTo>
                    <a:pt x="525" y="400"/>
                    <a:pt x="525" y="400"/>
                    <a:pt x="525" y="400"/>
                  </a:cubicBezTo>
                  <a:cubicBezTo>
                    <a:pt x="525" y="400"/>
                    <a:pt x="600" y="413"/>
                    <a:pt x="600" y="275"/>
                  </a:cubicBezTo>
                  <a:cubicBezTo>
                    <a:pt x="600" y="137"/>
                    <a:pt x="525" y="150"/>
                    <a:pt x="525" y="150"/>
                  </a:cubicBezTo>
                  <a:lnTo>
                    <a:pt x="450" y="150"/>
                  </a:lnTo>
                  <a:close/>
                  <a:moveTo>
                    <a:pt x="375" y="475"/>
                  </a:moveTo>
                  <a:cubicBezTo>
                    <a:pt x="389" y="475"/>
                    <a:pt x="400" y="486"/>
                    <a:pt x="400" y="500"/>
                  </a:cubicBezTo>
                  <a:cubicBezTo>
                    <a:pt x="400" y="514"/>
                    <a:pt x="389" y="525"/>
                    <a:pt x="375" y="525"/>
                  </a:cubicBezTo>
                  <a:cubicBezTo>
                    <a:pt x="361" y="525"/>
                    <a:pt x="350" y="514"/>
                    <a:pt x="350" y="500"/>
                  </a:cubicBezTo>
                  <a:cubicBezTo>
                    <a:pt x="350" y="486"/>
                    <a:pt x="361" y="475"/>
                    <a:pt x="375" y="4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06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/>
          <p:cNvCxnSpPr/>
          <p:nvPr userDrawn="1"/>
        </p:nvCxnSpPr>
        <p:spPr>
          <a:xfrm>
            <a:off x="0" y="702856"/>
            <a:ext cx="12192000" cy="0"/>
          </a:xfrm>
          <a:prstGeom prst="line">
            <a:avLst/>
          </a:prstGeom>
          <a:ln w="38100">
            <a:solidFill>
              <a:schemeClr val="accent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 userDrawn="1"/>
        </p:nvCxnSpPr>
        <p:spPr>
          <a:xfrm>
            <a:off x="0" y="774864"/>
            <a:ext cx="12192000" cy="0"/>
          </a:xfrm>
          <a:prstGeom prst="line">
            <a:avLst/>
          </a:prstGeom>
          <a:ln w="38100">
            <a:solidFill>
              <a:schemeClr val="accent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 descr="文本&#10;&#10;描述已自动生成"/>
          <p:cNvPicPr>
            <a:picLocks noChangeAspect="1"/>
          </p:cNvPicPr>
          <p:nvPr userDrawn="1"/>
        </p:nvPicPr>
        <p:blipFill>
          <a:blip r:embed="rId3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6872" y="-77489"/>
            <a:ext cx="2580885" cy="973017"/>
          </a:xfrm>
          <a:prstGeom prst="rect">
            <a:avLst/>
          </a:prstGeom>
        </p:spPr>
      </p:pic>
      <p:grpSp>
        <p:nvGrpSpPr>
          <p:cNvPr id="25" name="Group 4"/>
          <p:cNvGrpSpPr>
            <a:grpSpLocks noChangeAspect="1"/>
          </p:cNvGrpSpPr>
          <p:nvPr userDrawn="1"/>
        </p:nvGrpSpPr>
        <p:grpSpPr bwMode="auto">
          <a:xfrm>
            <a:off x="458101" y="125771"/>
            <a:ext cx="525306" cy="504000"/>
            <a:chOff x="3125" y="1474"/>
            <a:chExt cx="1430" cy="1372"/>
          </a:xfrm>
        </p:grpSpPr>
        <p:sp>
          <p:nvSpPr>
            <p:cNvPr id="26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3125" y="1474"/>
              <a:ext cx="1430" cy="13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7" name="Freeform 5"/>
            <p:cNvSpPr>
              <a:spLocks noEditPoints="1"/>
            </p:cNvSpPr>
            <p:nvPr userDrawn="1"/>
          </p:nvSpPr>
          <p:spPr bwMode="auto">
            <a:xfrm>
              <a:off x="3127" y="1474"/>
              <a:ext cx="1430" cy="1370"/>
            </a:xfrm>
            <a:custGeom>
              <a:avLst/>
              <a:gdLst>
                <a:gd name="T0" fmla="*/ 300 w 600"/>
                <a:gd name="T1" fmla="*/ 0 h 575"/>
                <a:gd name="T2" fmla="*/ 175 w 600"/>
                <a:gd name="T3" fmla="*/ 50 h 575"/>
                <a:gd name="T4" fmla="*/ 175 w 600"/>
                <a:gd name="T5" fmla="*/ 150 h 575"/>
                <a:gd name="T6" fmla="*/ 325 w 600"/>
                <a:gd name="T7" fmla="*/ 150 h 575"/>
                <a:gd name="T8" fmla="*/ 325 w 600"/>
                <a:gd name="T9" fmla="*/ 175 h 575"/>
                <a:gd name="T10" fmla="*/ 75 w 600"/>
                <a:gd name="T11" fmla="*/ 175 h 575"/>
                <a:gd name="T12" fmla="*/ 0 w 600"/>
                <a:gd name="T13" fmla="*/ 300 h 575"/>
                <a:gd name="T14" fmla="*/ 75 w 600"/>
                <a:gd name="T15" fmla="*/ 425 h 575"/>
                <a:gd name="T16" fmla="*/ 150 w 600"/>
                <a:gd name="T17" fmla="*/ 425 h 575"/>
                <a:gd name="T18" fmla="*/ 150 w 600"/>
                <a:gd name="T19" fmla="*/ 384 h 575"/>
                <a:gd name="T20" fmla="*/ 259 w 600"/>
                <a:gd name="T21" fmla="*/ 275 h 575"/>
                <a:gd name="T22" fmla="*/ 341 w 600"/>
                <a:gd name="T23" fmla="*/ 275 h 575"/>
                <a:gd name="T24" fmla="*/ 425 w 600"/>
                <a:gd name="T25" fmla="*/ 216 h 575"/>
                <a:gd name="T26" fmla="*/ 425 w 600"/>
                <a:gd name="T27" fmla="*/ 50 h 575"/>
                <a:gd name="T28" fmla="*/ 300 w 600"/>
                <a:gd name="T29" fmla="*/ 0 h 575"/>
                <a:gd name="T30" fmla="*/ 225 w 600"/>
                <a:gd name="T31" fmla="*/ 50 h 575"/>
                <a:gd name="T32" fmla="*/ 250 w 600"/>
                <a:gd name="T33" fmla="*/ 75 h 575"/>
                <a:gd name="T34" fmla="*/ 225 w 600"/>
                <a:gd name="T35" fmla="*/ 100 h 575"/>
                <a:gd name="T36" fmla="*/ 200 w 600"/>
                <a:gd name="T37" fmla="*/ 75 h 575"/>
                <a:gd name="T38" fmla="*/ 225 w 600"/>
                <a:gd name="T39" fmla="*/ 50 h 575"/>
                <a:gd name="T40" fmla="*/ 450 w 600"/>
                <a:gd name="T41" fmla="*/ 150 h 575"/>
                <a:gd name="T42" fmla="*/ 450 w 600"/>
                <a:gd name="T43" fmla="*/ 216 h 575"/>
                <a:gd name="T44" fmla="*/ 341 w 600"/>
                <a:gd name="T45" fmla="*/ 300 h 575"/>
                <a:gd name="T46" fmla="*/ 259 w 600"/>
                <a:gd name="T47" fmla="*/ 300 h 575"/>
                <a:gd name="T48" fmla="*/ 175 w 600"/>
                <a:gd name="T49" fmla="*/ 384 h 575"/>
                <a:gd name="T50" fmla="*/ 175 w 600"/>
                <a:gd name="T51" fmla="*/ 525 h 575"/>
                <a:gd name="T52" fmla="*/ 300 w 600"/>
                <a:gd name="T53" fmla="*/ 575 h 575"/>
                <a:gd name="T54" fmla="*/ 425 w 600"/>
                <a:gd name="T55" fmla="*/ 525 h 575"/>
                <a:gd name="T56" fmla="*/ 425 w 600"/>
                <a:gd name="T57" fmla="*/ 425 h 575"/>
                <a:gd name="T58" fmla="*/ 275 w 600"/>
                <a:gd name="T59" fmla="*/ 425 h 575"/>
                <a:gd name="T60" fmla="*/ 275 w 600"/>
                <a:gd name="T61" fmla="*/ 400 h 575"/>
                <a:gd name="T62" fmla="*/ 525 w 600"/>
                <a:gd name="T63" fmla="*/ 400 h 575"/>
                <a:gd name="T64" fmla="*/ 600 w 600"/>
                <a:gd name="T65" fmla="*/ 275 h 575"/>
                <a:gd name="T66" fmla="*/ 525 w 600"/>
                <a:gd name="T67" fmla="*/ 150 h 575"/>
                <a:gd name="T68" fmla="*/ 450 w 600"/>
                <a:gd name="T69" fmla="*/ 150 h 575"/>
                <a:gd name="T70" fmla="*/ 375 w 600"/>
                <a:gd name="T71" fmla="*/ 475 h 575"/>
                <a:gd name="T72" fmla="*/ 400 w 600"/>
                <a:gd name="T73" fmla="*/ 500 h 575"/>
                <a:gd name="T74" fmla="*/ 375 w 600"/>
                <a:gd name="T75" fmla="*/ 525 h 575"/>
                <a:gd name="T76" fmla="*/ 350 w 600"/>
                <a:gd name="T77" fmla="*/ 500 h 575"/>
                <a:gd name="T78" fmla="*/ 375 w 600"/>
                <a:gd name="T79" fmla="*/ 475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00" h="575">
                  <a:moveTo>
                    <a:pt x="300" y="0"/>
                  </a:moveTo>
                  <a:cubicBezTo>
                    <a:pt x="175" y="0"/>
                    <a:pt x="175" y="50"/>
                    <a:pt x="175" y="50"/>
                  </a:cubicBezTo>
                  <a:cubicBezTo>
                    <a:pt x="175" y="150"/>
                    <a:pt x="175" y="150"/>
                    <a:pt x="175" y="150"/>
                  </a:cubicBezTo>
                  <a:cubicBezTo>
                    <a:pt x="325" y="150"/>
                    <a:pt x="325" y="150"/>
                    <a:pt x="325" y="150"/>
                  </a:cubicBezTo>
                  <a:cubicBezTo>
                    <a:pt x="325" y="175"/>
                    <a:pt x="325" y="175"/>
                    <a:pt x="325" y="175"/>
                  </a:cubicBezTo>
                  <a:cubicBezTo>
                    <a:pt x="75" y="175"/>
                    <a:pt x="75" y="175"/>
                    <a:pt x="75" y="175"/>
                  </a:cubicBezTo>
                  <a:cubicBezTo>
                    <a:pt x="75" y="175"/>
                    <a:pt x="0" y="163"/>
                    <a:pt x="0" y="300"/>
                  </a:cubicBezTo>
                  <a:cubicBezTo>
                    <a:pt x="0" y="436"/>
                    <a:pt x="75" y="425"/>
                    <a:pt x="75" y="425"/>
                  </a:cubicBezTo>
                  <a:cubicBezTo>
                    <a:pt x="150" y="425"/>
                    <a:pt x="150" y="425"/>
                    <a:pt x="150" y="425"/>
                  </a:cubicBezTo>
                  <a:cubicBezTo>
                    <a:pt x="150" y="384"/>
                    <a:pt x="150" y="384"/>
                    <a:pt x="150" y="384"/>
                  </a:cubicBezTo>
                  <a:cubicBezTo>
                    <a:pt x="150" y="324"/>
                    <a:pt x="199" y="275"/>
                    <a:pt x="259" y="275"/>
                  </a:cubicBezTo>
                  <a:cubicBezTo>
                    <a:pt x="341" y="275"/>
                    <a:pt x="341" y="275"/>
                    <a:pt x="341" y="275"/>
                  </a:cubicBezTo>
                  <a:cubicBezTo>
                    <a:pt x="387" y="275"/>
                    <a:pt x="425" y="262"/>
                    <a:pt x="425" y="216"/>
                  </a:cubicBezTo>
                  <a:cubicBezTo>
                    <a:pt x="425" y="50"/>
                    <a:pt x="425" y="50"/>
                    <a:pt x="425" y="50"/>
                  </a:cubicBezTo>
                  <a:cubicBezTo>
                    <a:pt x="425" y="50"/>
                    <a:pt x="425" y="0"/>
                    <a:pt x="300" y="0"/>
                  </a:cubicBezTo>
                  <a:close/>
                  <a:moveTo>
                    <a:pt x="225" y="50"/>
                  </a:moveTo>
                  <a:cubicBezTo>
                    <a:pt x="239" y="50"/>
                    <a:pt x="250" y="61"/>
                    <a:pt x="250" y="75"/>
                  </a:cubicBezTo>
                  <a:cubicBezTo>
                    <a:pt x="250" y="89"/>
                    <a:pt x="239" y="100"/>
                    <a:pt x="225" y="100"/>
                  </a:cubicBezTo>
                  <a:cubicBezTo>
                    <a:pt x="211" y="100"/>
                    <a:pt x="200" y="89"/>
                    <a:pt x="200" y="75"/>
                  </a:cubicBezTo>
                  <a:cubicBezTo>
                    <a:pt x="200" y="61"/>
                    <a:pt x="211" y="50"/>
                    <a:pt x="225" y="50"/>
                  </a:cubicBezTo>
                  <a:close/>
                  <a:moveTo>
                    <a:pt x="450" y="150"/>
                  </a:moveTo>
                  <a:cubicBezTo>
                    <a:pt x="450" y="216"/>
                    <a:pt x="450" y="216"/>
                    <a:pt x="450" y="216"/>
                  </a:cubicBezTo>
                  <a:cubicBezTo>
                    <a:pt x="450" y="276"/>
                    <a:pt x="401" y="300"/>
                    <a:pt x="341" y="300"/>
                  </a:cubicBezTo>
                  <a:cubicBezTo>
                    <a:pt x="259" y="300"/>
                    <a:pt x="259" y="300"/>
                    <a:pt x="259" y="300"/>
                  </a:cubicBezTo>
                  <a:cubicBezTo>
                    <a:pt x="213" y="300"/>
                    <a:pt x="175" y="338"/>
                    <a:pt x="175" y="384"/>
                  </a:cubicBezTo>
                  <a:cubicBezTo>
                    <a:pt x="175" y="525"/>
                    <a:pt x="175" y="525"/>
                    <a:pt x="175" y="525"/>
                  </a:cubicBezTo>
                  <a:cubicBezTo>
                    <a:pt x="175" y="525"/>
                    <a:pt x="177" y="575"/>
                    <a:pt x="300" y="575"/>
                  </a:cubicBezTo>
                  <a:cubicBezTo>
                    <a:pt x="423" y="575"/>
                    <a:pt x="425" y="525"/>
                    <a:pt x="425" y="525"/>
                  </a:cubicBezTo>
                  <a:cubicBezTo>
                    <a:pt x="425" y="425"/>
                    <a:pt x="425" y="425"/>
                    <a:pt x="425" y="425"/>
                  </a:cubicBezTo>
                  <a:cubicBezTo>
                    <a:pt x="275" y="425"/>
                    <a:pt x="275" y="425"/>
                    <a:pt x="275" y="425"/>
                  </a:cubicBezTo>
                  <a:cubicBezTo>
                    <a:pt x="275" y="400"/>
                    <a:pt x="275" y="400"/>
                    <a:pt x="275" y="400"/>
                  </a:cubicBezTo>
                  <a:cubicBezTo>
                    <a:pt x="525" y="400"/>
                    <a:pt x="525" y="400"/>
                    <a:pt x="525" y="400"/>
                  </a:cubicBezTo>
                  <a:cubicBezTo>
                    <a:pt x="525" y="400"/>
                    <a:pt x="600" y="413"/>
                    <a:pt x="600" y="275"/>
                  </a:cubicBezTo>
                  <a:cubicBezTo>
                    <a:pt x="600" y="137"/>
                    <a:pt x="525" y="150"/>
                    <a:pt x="525" y="150"/>
                  </a:cubicBezTo>
                  <a:lnTo>
                    <a:pt x="450" y="150"/>
                  </a:lnTo>
                  <a:close/>
                  <a:moveTo>
                    <a:pt x="375" y="475"/>
                  </a:moveTo>
                  <a:cubicBezTo>
                    <a:pt x="389" y="475"/>
                    <a:pt x="400" y="486"/>
                    <a:pt x="400" y="500"/>
                  </a:cubicBezTo>
                  <a:cubicBezTo>
                    <a:pt x="400" y="514"/>
                    <a:pt x="389" y="525"/>
                    <a:pt x="375" y="525"/>
                  </a:cubicBezTo>
                  <a:cubicBezTo>
                    <a:pt x="361" y="525"/>
                    <a:pt x="350" y="514"/>
                    <a:pt x="350" y="500"/>
                  </a:cubicBezTo>
                  <a:cubicBezTo>
                    <a:pt x="350" y="486"/>
                    <a:pt x="361" y="475"/>
                    <a:pt x="375" y="4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18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/>
          <p:cNvCxnSpPr/>
          <p:nvPr userDrawn="1"/>
        </p:nvCxnSpPr>
        <p:spPr>
          <a:xfrm>
            <a:off x="0" y="702856"/>
            <a:ext cx="12192000" cy="0"/>
          </a:xfrm>
          <a:prstGeom prst="line">
            <a:avLst/>
          </a:prstGeom>
          <a:ln w="38100">
            <a:solidFill>
              <a:schemeClr val="accent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 userDrawn="1"/>
        </p:nvCxnSpPr>
        <p:spPr>
          <a:xfrm>
            <a:off x="0" y="774864"/>
            <a:ext cx="12192000" cy="0"/>
          </a:xfrm>
          <a:prstGeom prst="line">
            <a:avLst/>
          </a:prstGeom>
          <a:ln w="38100">
            <a:solidFill>
              <a:schemeClr val="accent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 descr="文本&#10;&#10;描述已自动生成"/>
          <p:cNvPicPr>
            <a:picLocks noChangeAspect="1"/>
          </p:cNvPicPr>
          <p:nvPr userDrawn="1"/>
        </p:nvPicPr>
        <p:blipFill>
          <a:blip r:embed="rId3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6872" y="-77489"/>
            <a:ext cx="2580885" cy="973017"/>
          </a:xfrm>
          <a:prstGeom prst="rect">
            <a:avLst/>
          </a:prstGeom>
        </p:spPr>
      </p:pic>
      <p:grpSp>
        <p:nvGrpSpPr>
          <p:cNvPr id="25" name="Group 4"/>
          <p:cNvGrpSpPr>
            <a:grpSpLocks noChangeAspect="1"/>
          </p:cNvGrpSpPr>
          <p:nvPr userDrawn="1"/>
        </p:nvGrpSpPr>
        <p:grpSpPr bwMode="auto">
          <a:xfrm>
            <a:off x="458101" y="125771"/>
            <a:ext cx="525306" cy="504000"/>
            <a:chOff x="3125" y="1474"/>
            <a:chExt cx="1430" cy="1372"/>
          </a:xfrm>
        </p:grpSpPr>
        <p:sp>
          <p:nvSpPr>
            <p:cNvPr id="26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3125" y="1474"/>
              <a:ext cx="1430" cy="13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7" name="Freeform 5"/>
            <p:cNvSpPr>
              <a:spLocks noEditPoints="1"/>
            </p:cNvSpPr>
            <p:nvPr userDrawn="1"/>
          </p:nvSpPr>
          <p:spPr bwMode="auto">
            <a:xfrm>
              <a:off x="3127" y="1474"/>
              <a:ext cx="1430" cy="1370"/>
            </a:xfrm>
            <a:custGeom>
              <a:avLst/>
              <a:gdLst>
                <a:gd name="T0" fmla="*/ 300 w 600"/>
                <a:gd name="T1" fmla="*/ 0 h 575"/>
                <a:gd name="T2" fmla="*/ 175 w 600"/>
                <a:gd name="T3" fmla="*/ 50 h 575"/>
                <a:gd name="T4" fmla="*/ 175 w 600"/>
                <a:gd name="T5" fmla="*/ 150 h 575"/>
                <a:gd name="T6" fmla="*/ 325 w 600"/>
                <a:gd name="T7" fmla="*/ 150 h 575"/>
                <a:gd name="T8" fmla="*/ 325 w 600"/>
                <a:gd name="T9" fmla="*/ 175 h 575"/>
                <a:gd name="T10" fmla="*/ 75 w 600"/>
                <a:gd name="T11" fmla="*/ 175 h 575"/>
                <a:gd name="T12" fmla="*/ 0 w 600"/>
                <a:gd name="T13" fmla="*/ 300 h 575"/>
                <a:gd name="T14" fmla="*/ 75 w 600"/>
                <a:gd name="T15" fmla="*/ 425 h 575"/>
                <a:gd name="T16" fmla="*/ 150 w 600"/>
                <a:gd name="T17" fmla="*/ 425 h 575"/>
                <a:gd name="T18" fmla="*/ 150 w 600"/>
                <a:gd name="T19" fmla="*/ 384 h 575"/>
                <a:gd name="T20" fmla="*/ 259 w 600"/>
                <a:gd name="T21" fmla="*/ 275 h 575"/>
                <a:gd name="T22" fmla="*/ 341 w 600"/>
                <a:gd name="T23" fmla="*/ 275 h 575"/>
                <a:gd name="T24" fmla="*/ 425 w 600"/>
                <a:gd name="T25" fmla="*/ 216 h 575"/>
                <a:gd name="T26" fmla="*/ 425 w 600"/>
                <a:gd name="T27" fmla="*/ 50 h 575"/>
                <a:gd name="T28" fmla="*/ 300 w 600"/>
                <a:gd name="T29" fmla="*/ 0 h 575"/>
                <a:gd name="T30" fmla="*/ 225 w 600"/>
                <a:gd name="T31" fmla="*/ 50 h 575"/>
                <a:gd name="T32" fmla="*/ 250 w 600"/>
                <a:gd name="T33" fmla="*/ 75 h 575"/>
                <a:gd name="T34" fmla="*/ 225 w 600"/>
                <a:gd name="T35" fmla="*/ 100 h 575"/>
                <a:gd name="T36" fmla="*/ 200 w 600"/>
                <a:gd name="T37" fmla="*/ 75 h 575"/>
                <a:gd name="T38" fmla="*/ 225 w 600"/>
                <a:gd name="T39" fmla="*/ 50 h 575"/>
                <a:gd name="T40" fmla="*/ 450 w 600"/>
                <a:gd name="T41" fmla="*/ 150 h 575"/>
                <a:gd name="T42" fmla="*/ 450 w 600"/>
                <a:gd name="T43" fmla="*/ 216 h 575"/>
                <a:gd name="T44" fmla="*/ 341 w 600"/>
                <a:gd name="T45" fmla="*/ 300 h 575"/>
                <a:gd name="T46" fmla="*/ 259 w 600"/>
                <a:gd name="T47" fmla="*/ 300 h 575"/>
                <a:gd name="T48" fmla="*/ 175 w 600"/>
                <a:gd name="T49" fmla="*/ 384 h 575"/>
                <a:gd name="T50" fmla="*/ 175 w 600"/>
                <a:gd name="T51" fmla="*/ 525 h 575"/>
                <a:gd name="T52" fmla="*/ 300 w 600"/>
                <a:gd name="T53" fmla="*/ 575 h 575"/>
                <a:gd name="T54" fmla="*/ 425 w 600"/>
                <a:gd name="T55" fmla="*/ 525 h 575"/>
                <a:gd name="T56" fmla="*/ 425 w 600"/>
                <a:gd name="T57" fmla="*/ 425 h 575"/>
                <a:gd name="T58" fmla="*/ 275 w 600"/>
                <a:gd name="T59" fmla="*/ 425 h 575"/>
                <a:gd name="T60" fmla="*/ 275 w 600"/>
                <a:gd name="T61" fmla="*/ 400 h 575"/>
                <a:gd name="T62" fmla="*/ 525 w 600"/>
                <a:gd name="T63" fmla="*/ 400 h 575"/>
                <a:gd name="T64" fmla="*/ 600 w 600"/>
                <a:gd name="T65" fmla="*/ 275 h 575"/>
                <a:gd name="T66" fmla="*/ 525 w 600"/>
                <a:gd name="T67" fmla="*/ 150 h 575"/>
                <a:gd name="T68" fmla="*/ 450 w 600"/>
                <a:gd name="T69" fmla="*/ 150 h 575"/>
                <a:gd name="T70" fmla="*/ 375 w 600"/>
                <a:gd name="T71" fmla="*/ 475 h 575"/>
                <a:gd name="T72" fmla="*/ 400 w 600"/>
                <a:gd name="T73" fmla="*/ 500 h 575"/>
                <a:gd name="T74" fmla="*/ 375 w 600"/>
                <a:gd name="T75" fmla="*/ 525 h 575"/>
                <a:gd name="T76" fmla="*/ 350 w 600"/>
                <a:gd name="T77" fmla="*/ 500 h 575"/>
                <a:gd name="T78" fmla="*/ 375 w 600"/>
                <a:gd name="T79" fmla="*/ 475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00" h="575">
                  <a:moveTo>
                    <a:pt x="300" y="0"/>
                  </a:moveTo>
                  <a:cubicBezTo>
                    <a:pt x="175" y="0"/>
                    <a:pt x="175" y="50"/>
                    <a:pt x="175" y="50"/>
                  </a:cubicBezTo>
                  <a:cubicBezTo>
                    <a:pt x="175" y="150"/>
                    <a:pt x="175" y="150"/>
                    <a:pt x="175" y="150"/>
                  </a:cubicBezTo>
                  <a:cubicBezTo>
                    <a:pt x="325" y="150"/>
                    <a:pt x="325" y="150"/>
                    <a:pt x="325" y="150"/>
                  </a:cubicBezTo>
                  <a:cubicBezTo>
                    <a:pt x="325" y="175"/>
                    <a:pt x="325" y="175"/>
                    <a:pt x="325" y="175"/>
                  </a:cubicBezTo>
                  <a:cubicBezTo>
                    <a:pt x="75" y="175"/>
                    <a:pt x="75" y="175"/>
                    <a:pt x="75" y="175"/>
                  </a:cubicBezTo>
                  <a:cubicBezTo>
                    <a:pt x="75" y="175"/>
                    <a:pt x="0" y="163"/>
                    <a:pt x="0" y="300"/>
                  </a:cubicBezTo>
                  <a:cubicBezTo>
                    <a:pt x="0" y="436"/>
                    <a:pt x="75" y="425"/>
                    <a:pt x="75" y="425"/>
                  </a:cubicBezTo>
                  <a:cubicBezTo>
                    <a:pt x="150" y="425"/>
                    <a:pt x="150" y="425"/>
                    <a:pt x="150" y="425"/>
                  </a:cubicBezTo>
                  <a:cubicBezTo>
                    <a:pt x="150" y="384"/>
                    <a:pt x="150" y="384"/>
                    <a:pt x="150" y="384"/>
                  </a:cubicBezTo>
                  <a:cubicBezTo>
                    <a:pt x="150" y="324"/>
                    <a:pt x="199" y="275"/>
                    <a:pt x="259" y="275"/>
                  </a:cubicBezTo>
                  <a:cubicBezTo>
                    <a:pt x="341" y="275"/>
                    <a:pt x="341" y="275"/>
                    <a:pt x="341" y="275"/>
                  </a:cubicBezTo>
                  <a:cubicBezTo>
                    <a:pt x="387" y="275"/>
                    <a:pt x="425" y="262"/>
                    <a:pt x="425" y="216"/>
                  </a:cubicBezTo>
                  <a:cubicBezTo>
                    <a:pt x="425" y="50"/>
                    <a:pt x="425" y="50"/>
                    <a:pt x="425" y="50"/>
                  </a:cubicBezTo>
                  <a:cubicBezTo>
                    <a:pt x="425" y="50"/>
                    <a:pt x="425" y="0"/>
                    <a:pt x="300" y="0"/>
                  </a:cubicBezTo>
                  <a:close/>
                  <a:moveTo>
                    <a:pt x="225" y="50"/>
                  </a:moveTo>
                  <a:cubicBezTo>
                    <a:pt x="239" y="50"/>
                    <a:pt x="250" y="61"/>
                    <a:pt x="250" y="75"/>
                  </a:cubicBezTo>
                  <a:cubicBezTo>
                    <a:pt x="250" y="89"/>
                    <a:pt x="239" y="100"/>
                    <a:pt x="225" y="100"/>
                  </a:cubicBezTo>
                  <a:cubicBezTo>
                    <a:pt x="211" y="100"/>
                    <a:pt x="200" y="89"/>
                    <a:pt x="200" y="75"/>
                  </a:cubicBezTo>
                  <a:cubicBezTo>
                    <a:pt x="200" y="61"/>
                    <a:pt x="211" y="50"/>
                    <a:pt x="225" y="50"/>
                  </a:cubicBezTo>
                  <a:close/>
                  <a:moveTo>
                    <a:pt x="450" y="150"/>
                  </a:moveTo>
                  <a:cubicBezTo>
                    <a:pt x="450" y="216"/>
                    <a:pt x="450" y="216"/>
                    <a:pt x="450" y="216"/>
                  </a:cubicBezTo>
                  <a:cubicBezTo>
                    <a:pt x="450" y="276"/>
                    <a:pt x="401" y="300"/>
                    <a:pt x="341" y="300"/>
                  </a:cubicBezTo>
                  <a:cubicBezTo>
                    <a:pt x="259" y="300"/>
                    <a:pt x="259" y="300"/>
                    <a:pt x="259" y="300"/>
                  </a:cubicBezTo>
                  <a:cubicBezTo>
                    <a:pt x="213" y="300"/>
                    <a:pt x="175" y="338"/>
                    <a:pt x="175" y="384"/>
                  </a:cubicBezTo>
                  <a:cubicBezTo>
                    <a:pt x="175" y="525"/>
                    <a:pt x="175" y="525"/>
                    <a:pt x="175" y="525"/>
                  </a:cubicBezTo>
                  <a:cubicBezTo>
                    <a:pt x="175" y="525"/>
                    <a:pt x="177" y="575"/>
                    <a:pt x="300" y="575"/>
                  </a:cubicBezTo>
                  <a:cubicBezTo>
                    <a:pt x="423" y="575"/>
                    <a:pt x="425" y="525"/>
                    <a:pt x="425" y="525"/>
                  </a:cubicBezTo>
                  <a:cubicBezTo>
                    <a:pt x="425" y="425"/>
                    <a:pt x="425" y="425"/>
                    <a:pt x="425" y="425"/>
                  </a:cubicBezTo>
                  <a:cubicBezTo>
                    <a:pt x="275" y="425"/>
                    <a:pt x="275" y="425"/>
                    <a:pt x="275" y="425"/>
                  </a:cubicBezTo>
                  <a:cubicBezTo>
                    <a:pt x="275" y="400"/>
                    <a:pt x="275" y="400"/>
                    <a:pt x="275" y="400"/>
                  </a:cubicBezTo>
                  <a:cubicBezTo>
                    <a:pt x="525" y="400"/>
                    <a:pt x="525" y="400"/>
                    <a:pt x="525" y="400"/>
                  </a:cubicBezTo>
                  <a:cubicBezTo>
                    <a:pt x="525" y="400"/>
                    <a:pt x="600" y="413"/>
                    <a:pt x="600" y="275"/>
                  </a:cubicBezTo>
                  <a:cubicBezTo>
                    <a:pt x="600" y="137"/>
                    <a:pt x="525" y="150"/>
                    <a:pt x="525" y="150"/>
                  </a:cubicBezTo>
                  <a:lnTo>
                    <a:pt x="450" y="150"/>
                  </a:lnTo>
                  <a:close/>
                  <a:moveTo>
                    <a:pt x="375" y="475"/>
                  </a:moveTo>
                  <a:cubicBezTo>
                    <a:pt x="389" y="475"/>
                    <a:pt x="400" y="486"/>
                    <a:pt x="400" y="500"/>
                  </a:cubicBezTo>
                  <a:cubicBezTo>
                    <a:pt x="400" y="514"/>
                    <a:pt x="389" y="525"/>
                    <a:pt x="375" y="525"/>
                  </a:cubicBezTo>
                  <a:cubicBezTo>
                    <a:pt x="361" y="525"/>
                    <a:pt x="350" y="514"/>
                    <a:pt x="350" y="500"/>
                  </a:cubicBezTo>
                  <a:cubicBezTo>
                    <a:pt x="350" y="486"/>
                    <a:pt x="361" y="475"/>
                    <a:pt x="375" y="4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30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/>
          <p:cNvCxnSpPr/>
          <p:nvPr userDrawn="1"/>
        </p:nvCxnSpPr>
        <p:spPr>
          <a:xfrm>
            <a:off x="0" y="702856"/>
            <a:ext cx="12192000" cy="0"/>
          </a:xfrm>
          <a:prstGeom prst="line">
            <a:avLst/>
          </a:prstGeom>
          <a:ln w="38100">
            <a:solidFill>
              <a:schemeClr val="accent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 userDrawn="1"/>
        </p:nvCxnSpPr>
        <p:spPr>
          <a:xfrm>
            <a:off x="0" y="774864"/>
            <a:ext cx="12192000" cy="0"/>
          </a:xfrm>
          <a:prstGeom prst="line">
            <a:avLst/>
          </a:prstGeom>
          <a:ln w="38100">
            <a:solidFill>
              <a:schemeClr val="accent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 descr="文本&#10;&#10;描述已自动生成"/>
          <p:cNvPicPr>
            <a:picLocks noChangeAspect="1"/>
          </p:cNvPicPr>
          <p:nvPr userDrawn="1"/>
        </p:nvPicPr>
        <p:blipFill>
          <a:blip r:embed="rId3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6872" y="-77489"/>
            <a:ext cx="2580885" cy="973017"/>
          </a:xfrm>
          <a:prstGeom prst="rect">
            <a:avLst/>
          </a:prstGeom>
        </p:spPr>
      </p:pic>
      <p:grpSp>
        <p:nvGrpSpPr>
          <p:cNvPr id="25" name="Group 4"/>
          <p:cNvGrpSpPr>
            <a:grpSpLocks noChangeAspect="1"/>
          </p:cNvGrpSpPr>
          <p:nvPr userDrawn="1"/>
        </p:nvGrpSpPr>
        <p:grpSpPr bwMode="auto">
          <a:xfrm>
            <a:off x="458101" y="125771"/>
            <a:ext cx="525306" cy="504000"/>
            <a:chOff x="3125" y="1474"/>
            <a:chExt cx="1430" cy="1372"/>
          </a:xfrm>
        </p:grpSpPr>
        <p:sp>
          <p:nvSpPr>
            <p:cNvPr id="26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3125" y="1474"/>
              <a:ext cx="1430" cy="13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7" name="Freeform 5"/>
            <p:cNvSpPr>
              <a:spLocks noEditPoints="1"/>
            </p:cNvSpPr>
            <p:nvPr userDrawn="1"/>
          </p:nvSpPr>
          <p:spPr bwMode="auto">
            <a:xfrm>
              <a:off x="3127" y="1474"/>
              <a:ext cx="1430" cy="1370"/>
            </a:xfrm>
            <a:custGeom>
              <a:avLst/>
              <a:gdLst>
                <a:gd name="T0" fmla="*/ 300 w 600"/>
                <a:gd name="T1" fmla="*/ 0 h 575"/>
                <a:gd name="T2" fmla="*/ 175 w 600"/>
                <a:gd name="T3" fmla="*/ 50 h 575"/>
                <a:gd name="T4" fmla="*/ 175 w 600"/>
                <a:gd name="T5" fmla="*/ 150 h 575"/>
                <a:gd name="T6" fmla="*/ 325 w 600"/>
                <a:gd name="T7" fmla="*/ 150 h 575"/>
                <a:gd name="T8" fmla="*/ 325 w 600"/>
                <a:gd name="T9" fmla="*/ 175 h 575"/>
                <a:gd name="T10" fmla="*/ 75 w 600"/>
                <a:gd name="T11" fmla="*/ 175 h 575"/>
                <a:gd name="T12" fmla="*/ 0 w 600"/>
                <a:gd name="T13" fmla="*/ 300 h 575"/>
                <a:gd name="T14" fmla="*/ 75 w 600"/>
                <a:gd name="T15" fmla="*/ 425 h 575"/>
                <a:gd name="T16" fmla="*/ 150 w 600"/>
                <a:gd name="T17" fmla="*/ 425 h 575"/>
                <a:gd name="T18" fmla="*/ 150 w 600"/>
                <a:gd name="T19" fmla="*/ 384 h 575"/>
                <a:gd name="T20" fmla="*/ 259 w 600"/>
                <a:gd name="T21" fmla="*/ 275 h 575"/>
                <a:gd name="T22" fmla="*/ 341 w 600"/>
                <a:gd name="T23" fmla="*/ 275 h 575"/>
                <a:gd name="T24" fmla="*/ 425 w 600"/>
                <a:gd name="T25" fmla="*/ 216 h 575"/>
                <a:gd name="T26" fmla="*/ 425 w 600"/>
                <a:gd name="T27" fmla="*/ 50 h 575"/>
                <a:gd name="T28" fmla="*/ 300 w 600"/>
                <a:gd name="T29" fmla="*/ 0 h 575"/>
                <a:gd name="T30" fmla="*/ 225 w 600"/>
                <a:gd name="T31" fmla="*/ 50 h 575"/>
                <a:gd name="T32" fmla="*/ 250 w 600"/>
                <a:gd name="T33" fmla="*/ 75 h 575"/>
                <a:gd name="T34" fmla="*/ 225 w 600"/>
                <a:gd name="T35" fmla="*/ 100 h 575"/>
                <a:gd name="T36" fmla="*/ 200 w 600"/>
                <a:gd name="T37" fmla="*/ 75 h 575"/>
                <a:gd name="T38" fmla="*/ 225 w 600"/>
                <a:gd name="T39" fmla="*/ 50 h 575"/>
                <a:gd name="T40" fmla="*/ 450 w 600"/>
                <a:gd name="T41" fmla="*/ 150 h 575"/>
                <a:gd name="T42" fmla="*/ 450 w 600"/>
                <a:gd name="T43" fmla="*/ 216 h 575"/>
                <a:gd name="T44" fmla="*/ 341 w 600"/>
                <a:gd name="T45" fmla="*/ 300 h 575"/>
                <a:gd name="T46" fmla="*/ 259 w 600"/>
                <a:gd name="T47" fmla="*/ 300 h 575"/>
                <a:gd name="T48" fmla="*/ 175 w 600"/>
                <a:gd name="T49" fmla="*/ 384 h 575"/>
                <a:gd name="T50" fmla="*/ 175 w 600"/>
                <a:gd name="T51" fmla="*/ 525 h 575"/>
                <a:gd name="T52" fmla="*/ 300 w 600"/>
                <a:gd name="T53" fmla="*/ 575 h 575"/>
                <a:gd name="T54" fmla="*/ 425 w 600"/>
                <a:gd name="T55" fmla="*/ 525 h 575"/>
                <a:gd name="T56" fmla="*/ 425 w 600"/>
                <a:gd name="T57" fmla="*/ 425 h 575"/>
                <a:gd name="T58" fmla="*/ 275 w 600"/>
                <a:gd name="T59" fmla="*/ 425 h 575"/>
                <a:gd name="T60" fmla="*/ 275 w 600"/>
                <a:gd name="T61" fmla="*/ 400 h 575"/>
                <a:gd name="T62" fmla="*/ 525 w 600"/>
                <a:gd name="T63" fmla="*/ 400 h 575"/>
                <a:gd name="T64" fmla="*/ 600 w 600"/>
                <a:gd name="T65" fmla="*/ 275 h 575"/>
                <a:gd name="T66" fmla="*/ 525 w 600"/>
                <a:gd name="T67" fmla="*/ 150 h 575"/>
                <a:gd name="T68" fmla="*/ 450 w 600"/>
                <a:gd name="T69" fmla="*/ 150 h 575"/>
                <a:gd name="T70" fmla="*/ 375 w 600"/>
                <a:gd name="T71" fmla="*/ 475 h 575"/>
                <a:gd name="T72" fmla="*/ 400 w 600"/>
                <a:gd name="T73" fmla="*/ 500 h 575"/>
                <a:gd name="T74" fmla="*/ 375 w 600"/>
                <a:gd name="T75" fmla="*/ 525 h 575"/>
                <a:gd name="T76" fmla="*/ 350 w 600"/>
                <a:gd name="T77" fmla="*/ 500 h 575"/>
                <a:gd name="T78" fmla="*/ 375 w 600"/>
                <a:gd name="T79" fmla="*/ 475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00" h="575">
                  <a:moveTo>
                    <a:pt x="300" y="0"/>
                  </a:moveTo>
                  <a:cubicBezTo>
                    <a:pt x="175" y="0"/>
                    <a:pt x="175" y="50"/>
                    <a:pt x="175" y="50"/>
                  </a:cubicBezTo>
                  <a:cubicBezTo>
                    <a:pt x="175" y="150"/>
                    <a:pt x="175" y="150"/>
                    <a:pt x="175" y="150"/>
                  </a:cubicBezTo>
                  <a:cubicBezTo>
                    <a:pt x="325" y="150"/>
                    <a:pt x="325" y="150"/>
                    <a:pt x="325" y="150"/>
                  </a:cubicBezTo>
                  <a:cubicBezTo>
                    <a:pt x="325" y="175"/>
                    <a:pt x="325" y="175"/>
                    <a:pt x="325" y="175"/>
                  </a:cubicBezTo>
                  <a:cubicBezTo>
                    <a:pt x="75" y="175"/>
                    <a:pt x="75" y="175"/>
                    <a:pt x="75" y="175"/>
                  </a:cubicBezTo>
                  <a:cubicBezTo>
                    <a:pt x="75" y="175"/>
                    <a:pt x="0" y="163"/>
                    <a:pt x="0" y="300"/>
                  </a:cubicBezTo>
                  <a:cubicBezTo>
                    <a:pt x="0" y="436"/>
                    <a:pt x="75" y="425"/>
                    <a:pt x="75" y="425"/>
                  </a:cubicBezTo>
                  <a:cubicBezTo>
                    <a:pt x="150" y="425"/>
                    <a:pt x="150" y="425"/>
                    <a:pt x="150" y="425"/>
                  </a:cubicBezTo>
                  <a:cubicBezTo>
                    <a:pt x="150" y="384"/>
                    <a:pt x="150" y="384"/>
                    <a:pt x="150" y="384"/>
                  </a:cubicBezTo>
                  <a:cubicBezTo>
                    <a:pt x="150" y="324"/>
                    <a:pt x="199" y="275"/>
                    <a:pt x="259" y="275"/>
                  </a:cubicBezTo>
                  <a:cubicBezTo>
                    <a:pt x="341" y="275"/>
                    <a:pt x="341" y="275"/>
                    <a:pt x="341" y="275"/>
                  </a:cubicBezTo>
                  <a:cubicBezTo>
                    <a:pt x="387" y="275"/>
                    <a:pt x="425" y="262"/>
                    <a:pt x="425" y="216"/>
                  </a:cubicBezTo>
                  <a:cubicBezTo>
                    <a:pt x="425" y="50"/>
                    <a:pt x="425" y="50"/>
                    <a:pt x="425" y="50"/>
                  </a:cubicBezTo>
                  <a:cubicBezTo>
                    <a:pt x="425" y="50"/>
                    <a:pt x="425" y="0"/>
                    <a:pt x="300" y="0"/>
                  </a:cubicBezTo>
                  <a:close/>
                  <a:moveTo>
                    <a:pt x="225" y="50"/>
                  </a:moveTo>
                  <a:cubicBezTo>
                    <a:pt x="239" y="50"/>
                    <a:pt x="250" y="61"/>
                    <a:pt x="250" y="75"/>
                  </a:cubicBezTo>
                  <a:cubicBezTo>
                    <a:pt x="250" y="89"/>
                    <a:pt x="239" y="100"/>
                    <a:pt x="225" y="100"/>
                  </a:cubicBezTo>
                  <a:cubicBezTo>
                    <a:pt x="211" y="100"/>
                    <a:pt x="200" y="89"/>
                    <a:pt x="200" y="75"/>
                  </a:cubicBezTo>
                  <a:cubicBezTo>
                    <a:pt x="200" y="61"/>
                    <a:pt x="211" y="50"/>
                    <a:pt x="225" y="50"/>
                  </a:cubicBezTo>
                  <a:close/>
                  <a:moveTo>
                    <a:pt x="450" y="150"/>
                  </a:moveTo>
                  <a:cubicBezTo>
                    <a:pt x="450" y="216"/>
                    <a:pt x="450" y="216"/>
                    <a:pt x="450" y="216"/>
                  </a:cubicBezTo>
                  <a:cubicBezTo>
                    <a:pt x="450" y="276"/>
                    <a:pt x="401" y="300"/>
                    <a:pt x="341" y="300"/>
                  </a:cubicBezTo>
                  <a:cubicBezTo>
                    <a:pt x="259" y="300"/>
                    <a:pt x="259" y="300"/>
                    <a:pt x="259" y="300"/>
                  </a:cubicBezTo>
                  <a:cubicBezTo>
                    <a:pt x="213" y="300"/>
                    <a:pt x="175" y="338"/>
                    <a:pt x="175" y="384"/>
                  </a:cubicBezTo>
                  <a:cubicBezTo>
                    <a:pt x="175" y="525"/>
                    <a:pt x="175" y="525"/>
                    <a:pt x="175" y="525"/>
                  </a:cubicBezTo>
                  <a:cubicBezTo>
                    <a:pt x="175" y="525"/>
                    <a:pt x="177" y="575"/>
                    <a:pt x="300" y="575"/>
                  </a:cubicBezTo>
                  <a:cubicBezTo>
                    <a:pt x="423" y="575"/>
                    <a:pt x="425" y="525"/>
                    <a:pt x="425" y="525"/>
                  </a:cubicBezTo>
                  <a:cubicBezTo>
                    <a:pt x="425" y="425"/>
                    <a:pt x="425" y="425"/>
                    <a:pt x="425" y="425"/>
                  </a:cubicBezTo>
                  <a:cubicBezTo>
                    <a:pt x="275" y="425"/>
                    <a:pt x="275" y="425"/>
                    <a:pt x="275" y="425"/>
                  </a:cubicBezTo>
                  <a:cubicBezTo>
                    <a:pt x="275" y="400"/>
                    <a:pt x="275" y="400"/>
                    <a:pt x="275" y="400"/>
                  </a:cubicBezTo>
                  <a:cubicBezTo>
                    <a:pt x="525" y="400"/>
                    <a:pt x="525" y="400"/>
                    <a:pt x="525" y="400"/>
                  </a:cubicBezTo>
                  <a:cubicBezTo>
                    <a:pt x="525" y="400"/>
                    <a:pt x="600" y="413"/>
                    <a:pt x="600" y="275"/>
                  </a:cubicBezTo>
                  <a:cubicBezTo>
                    <a:pt x="600" y="137"/>
                    <a:pt x="525" y="150"/>
                    <a:pt x="525" y="150"/>
                  </a:cubicBezTo>
                  <a:lnTo>
                    <a:pt x="450" y="150"/>
                  </a:lnTo>
                  <a:close/>
                  <a:moveTo>
                    <a:pt x="375" y="475"/>
                  </a:moveTo>
                  <a:cubicBezTo>
                    <a:pt x="389" y="475"/>
                    <a:pt x="400" y="486"/>
                    <a:pt x="400" y="500"/>
                  </a:cubicBezTo>
                  <a:cubicBezTo>
                    <a:pt x="400" y="514"/>
                    <a:pt x="389" y="525"/>
                    <a:pt x="375" y="525"/>
                  </a:cubicBezTo>
                  <a:cubicBezTo>
                    <a:pt x="361" y="525"/>
                    <a:pt x="350" y="514"/>
                    <a:pt x="350" y="500"/>
                  </a:cubicBezTo>
                  <a:cubicBezTo>
                    <a:pt x="350" y="486"/>
                    <a:pt x="361" y="475"/>
                    <a:pt x="375" y="4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42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/>
          <p:cNvCxnSpPr/>
          <p:nvPr userDrawn="1"/>
        </p:nvCxnSpPr>
        <p:spPr>
          <a:xfrm>
            <a:off x="0" y="702856"/>
            <a:ext cx="12192000" cy="0"/>
          </a:xfrm>
          <a:prstGeom prst="line">
            <a:avLst/>
          </a:prstGeom>
          <a:ln w="38100">
            <a:solidFill>
              <a:schemeClr val="accent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 userDrawn="1"/>
        </p:nvCxnSpPr>
        <p:spPr>
          <a:xfrm>
            <a:off x="0" y="774864"/>
            <a:ext cx="12192000" cy="0"/>
          </a:xfrm>
          <a:prstGeom prst="line">
            <a:avLst/>
          </a:prstGeom>
          <a:ln w="38100">
            <a:solidFill>
              <a:schemeClr val="accent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 descr="文本&#10;&#10;描述已自动生成"/>
          <p:cNvPicPr>
            <a:picLocks noChangeAspect="1"/>
          </p:cNvPicPr>
          <p:nvPr userDrawn="1"/>
        </p:nvPicPr>
        <p:blipFill>
          <a:blip r:embed="rId3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6872" y="-77489"/>
            <a:ext cx="2580885" cy="973017"/>
          </a:xfrm>
          <a:prstGeom prst="rect">
            <a:avLst/>
          </a:prstGeom>
        </p:spPr>
      </p:pic>
      <p:grpSp>
        <p:nvGrpSpPr>
          <p:cNvPr id="25" name="Group 4"/>
          <p:cNvGrpSpPr>
            <a:grpSpLocks noChangeAspect="1"/>
          </p:cNvGrpSpPr>
          <p:nvPr userDrawn="1"/>
        </p:nvGrpSpPr>
        <p:grpSpPr bwMode="auto">
          <a:xfrm>
            <a:off x="458101" y="125771"/>
            <a:ext cx="525306" cy="504000"/>
            <a:chOff x="3125" y="1474"/>
            <a:chExt cx="1430" cy="1372"/>
          </a:xfrm>
        </p:grpSpPr>
        <p:sp>
          <p:nvSpPr>
            <p:cNvPr id="26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3125" y="1474"/>
              <a:ext cx="1430" cy="13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7" name="Freeform 5"/>
            <p:cNvSpPr>
              <a:spLocks noEditPoints="1"/>
            </p:cNvSpPr>
            <p:nvPr userDrawn="1"/>
          </p:nvSpPr>
          <p:spPr bwMode="auto">
            <a:xfrm>
              <a:off x="3127" y="1474"/>
              <a:ext cx="1430" cy="1370"/>
            </a:xfrm>
            <a:custGeom>
              <a:avLst/>
              <a:gdLst>
                <a:gd name="T0" fmla="*/ 300 w 600"/>
                <a:gd name="T1" fmla="*/ 0 h 575"/>
                <a:gd name="T2" fmla="*/ 175 w 600"/>
                <a:gd name="T3" fmla="*/ 50 h 575"/>
                <a:gd name="T4" fmla="*/ 175 w 600"/>
                <a:gd name="T5" fmla="*/ 150 h 575"/>
                <a:gd name="T6" fmla="*/ 325 w 600"/>
                <a:gd name="T7" fmla="*/ 150 h 575"/>
                <a:gd name="T8" fmla="*/ 325 w 600"/>
                <a:gd name="T9" fmla="*/ 175 h 575"/>
                <a:gd name="T10" fmla="*/ 75 w 600"/>
                <a:gd name="T11" fmla="*/ 175 h 575"/>
                <a:gd name="T12" fmla="*/ 0 w 600"/>
                <a:gd name="T13" fmla="*/ 300 h 575"/>
                <a:gd name="T14" fmla="*/ 75 w 600"/>
                <a:gd name="T15" fmla="*/ 425 h 575"/>
                <a:gd name="T16" fmla="*/ 150 w 600"/>
                <a:gd name="T17" fmla="*/ 425 h 575"/>
                <a:gd name="T18" fmla="*/ 150 w 600"/>
                <a:gd name="T19" fmla="*/ 384 h 575"/>
                <a:gd name="T20" fmla="*/ 259 w 600"/>
                <a:gd name="T21" fmla="*/ 275 h 575"/>
                <a:gd name="T22" fmla="*/ 341 w 600"/>
                <a:gd name="T23" fmla="*/ 275 h 575"/>
                <a:gd name="T24" fmla="*/ 425 w 600"/>
                <a:gd name="T25" fmla="*/ 216 h 575"/>
                <a:gd name="T26" fmla="*/ 425 w 600"/>
                <a:gd name="T27" fmla="*/ 50 h 575"/>
                <a:gd name="T28" fmla="*/ 300 w 600"/>
                <a:gd name="T29" fmla="*/ 0 h 575"/>
                <a:gd name="T30" fmla="*/ 225 w 600"/>
                <a:gd name="T31" fmla="*/ 50 h 575"/>
                <a:gd name="T32" fmla="*/ 250 w 600"/>
                <a:gd name="T33" fmla="*/ 75 h 575"/>
                <a:gd name="T34" fmla="*/ 225 w 600"/>
                <a:gd name="T35" fmla="*/ 100 h 575"/>
                <a:gd name="T36" fmla="*/ 200 w 600"/>
                <a:gd name="T37" fmla="*/ 75 h 575"/>
                <a:gd name="T38" fmla="*/ 225 w 600"/>
                <a:gd name="T39" fmla="*/ 50 h 575"/>
                <a:gd name="T40" fmla="*/ 450 w 600"/>
                <a:gd name="T41" fmla="*/ 150 h 575"/>
                <a:gd name="T42" fmla="*/ 450 w 600"/>
                <a:gd name="T43" fmla="*/ 216 h 575"/>
                <a:gd name="T44" fmla="*/ 341 w 600"/>
                <a:gd name="T45" fmla="*/ 300 h 575"/>
                <a:gd name="T46" fmla="*/ 259 w 600"/>
                <a:gd name="T47" fmla="*/ 300 h 575"/>
                <a:gd name="T48" fmla="*/ 175 w 600"/>
                <a:gd name="T49" fmla="*/ 384 h 575"/>
                <a:gd name="T50" fmla="*/ 175 w 600"/>
                <a:gd name="T51" fmla="*/ 525 h 575"/>
                <a:gd name="T52" fmla="*/ 300 w 600"/>
                <a:gd name="T53" fmla="*/ 575 h 575"/>
                <a:gd name="T54" fmla="*/ 425 w 600"/>
                <a:gd name="T55" fmla="*/ 525 h 575"/>
                <a:gd name="T56" fmla="*/ 425 w 600"/>
                <a:gd name="T57" fmla="*/ 425 h 575"/>
                <a:gd name="T58" fmla="*/ 275 w 600"/>
                <a:gd name="T59" fmla="*/ 425 h 575"/>
                <a:gd name="T60" fmla="*/ 275 w 600"/>
                <a:gd name="T61" fmla="*/ 400 h 575"/>
                <a:gd name="T62" fmla="*/ 525 w 600"/>
                <a:gd name="T63" fmla="*/ 400 h 575"/>
                <a:gd name="T64" fmla="*/ 600 w 600"/>
                <a:gd name="T65" fmla="*/ 275 h 575"/>
                <a:gd name="T66" fmla="*/ 525 w 600"/>
                <a:gd name="T67" fmla="*/ 150 h 575"/>
                <a:gd name="T68" fmla="*/ 450 w 600"/>
                <a:gd name="T69" fmla="*/ 150 h 575"/>
                <a:gd name="T70" fmla="*/ 375 w 600"/>
                <a:gd name="T71" fmla="*/ 475 h 575"/>
                <a:gd name="T72" fmla="*/ 400 w 600"/>
                <a:gd name="T73" fmla="*/ 500 h 575"/>
                <a:gd name="T74" fmla="*/ 375 w 600"/>
                <a:gd name="T75" fmla="*/ 525 h 575"/>
                <a:gd name="T76" fmla="*/ 350 w 600"/>
                <a:gd name="T77" fmla="*/ 500 h 575"/>
                <a:gd name="T78" fmla="*/ 375 w 600"/>
                <a:gd name="T79" fmla="*/ 475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00" h="575">
                  <a:moveTo>
                    <a:pt x="300" y="0"/>
                  </a:moveTo>
                  <a:cubicBezTo>
                    <a:pt x="175" y="0"/>
                    <a:pt x="175" y="50"/>
                    <a:pt x="175" y="50"/>
                  </a:cubicBezTo>
                  <a:cubicBezTo>
                    <a:pt x="175" y="150"/>
                    <a:pt x="175" y="150"/>
                    <a:pt x="175" y="150"/>
                  </a:cubicBezTo>
                  <a:cubicBezTo>
                    <a:pt x="325" y="150"/>
                    <a:pt x="325" y="150"/>
                    <a:pt x="325" y="150"/>
                  </a:cubicBezTo>
                  <a:cubicBezTo>
                    <a:pt x="325" y="175"/>
                    <a:pt x="325" y="175"/>
                    <a:pt x="325" y="175"/>
                  </a:cubicBezTo>
                  <a:cubicBezTo>
                    <a:pt x="75" y="175"/>
                    <a:pt x="75" y="175"/>
                    <a:pt x="75" y="175"/>
                  </a:cubicBezTo>
                  <a:cubicBezTo>
                    <a:pt x="75" y="175"/>
                    <a:pt x="0" y="163"/>
                    <a:pt x="0" y="300"/>
                  </a:cubicBezTo>
                  <a:cubicBezTo>
                    <a:pt x="0" y="436"/>
                    <a:pt x="75" y="425"/>
                    <a:pt x="75" y="425"/>
                  </a:cubicBezTo>
                  <a:cubicBezTo>
                    <a:pt x="150" y="425"/>
                    <a:pt x="150" y="425"/>
                    <a:pt x="150" y="425"/>
                  </a:cubicBezTo>
                  <a:cubicBezTo>
                    <a:pt x="150" y="384"/>
                    <a:pt x="150" y="384"/>
                    <a:pt x="150" y="384"/>
                  </a:cubicBezTo>
                  <a:cubicBezTo>
                    <a:pt x="150" y="324"/>
                    <a:pt x="199" y="275"/>
                    <a:pt x="259" y="275"/>
                  </a:cubicBezTo>
                  <a:cubicBezTo>
                    <a:pt x="341" y="275"/>
                    <a:pt x="341" y="275"/>
                    <a:pt x="341" y="275"/>
                  </a:cubicBezTo>
                  <a:cubicBezTo>
                    <a:pt x="387" y="275"/>
                    <a:pt x="425" y="262"/>
                    <a:pt x="425" y="216"/>
                  </a:cubicBezTo>
                  <a:cubicBezTo>
                    <a:pt x="425" y="50"/>
                    <a:pt x="425" y="50"/>
                    <a:pt x="425" y="50"/>
                  </a:cubicBezTo>
                  <a:cubicBezTo>
                    <a:pt x="425" y="50"/>
                    <a:pt x="425" y="0"/>
                    <a:pt x="300" y="0"/>
                  </a:cubicBezTo>
                  <a:close/>
                  <a:moveTo>
                    <a:pt x="225" y="50"/>
                  </a:moveTo>
                  <a:cubicBezTo>
                    <a:pt x="239" y="50"/>
                    <a:pt x="250" y="61"/>
                    <a:pt x="250" y="75"/>
                  </a:cubicBezTo>
                  <a:cubicBezTo>
                    <a:pt x="250" y="89"/>
                    <a:pt x="239" y="100"/>
                    <a:pt x="225" y="100"/>
                  </a:cubicBezTo>
                  <a:cubicBezTo>
                    <a:pt x="211" y="100"/>
                    <a:pt x="200" y="89"/>
                    <a:pt x="200" y="75"/>
                  </a:cubicBezTo>
                  <a:cubicBezTo>
                    <a:pt x="200" y="61"/>
                    <a:pt x="211" y="50"/>
                    <a:pt x="225" y="50"/>
                  </a:cubicBezTo>
                  <a:close/>
                  <a:moveTo>
                    <a:pt x="450" y="150"/>
                  </a:moveTo>
                  <a:cubicBezTo>
                    <a:pt x="450" y="216"/>
                    <a:pt x="450" y="216"/>
                    <a:pt x="450" y="216"/>
                  </a:cubicBezTo>
                  <a:cubicBezTo>
                    <a:pt x="450" y="276"/>
                    <a:pt x="401" y="300"/>
                    <a:pt x="341" y="300"/>
                  </a:cubicBezTo>
                  <a:cubicBezTo>
                    <a:pt x="259" y="300"/>
                    <a:pt x="259" y="300"/>
                    <a:pt x="259" y="300"/>
                  </a:cubicBezTo>
                  <a:cubicBezTo>
                    <a:pt x="213" y="300"/>
                    <a:pt x="175" y="338"/>
                    <a:pt x="175" y="384"/>
                  </a:cubicBezTo>
                  <a:cubicBezTo>
                    <a:pt x="175" y="525"/>
                    <a:pt x="175" y="525"/>
                    <a:pt x="175" y="525"/>
                  </a:cubicBezTo>
                  <a:cubicBezTo>
                    <a:pt x="175" y="525"/>
                    <a:pt x="177" y="575"/>
                    <a:pt x="300" y="575"/>
                  </a:cubicBezTo>
                  <a:cubicBezTo>
                    <a:pt x="423" y="575"/>
                    <a:pt x="425" y="525"/>
                    <a:pt x="425" y="525"/>
                  </a:cubicBezTo>
                  <a:cubicBezTo>
                    <a:pt x="425" y="425"/>
                    <a:pt x="425" y="425"/>
                    <a:pt x="425" y="425"/>
                  </a:cubicBezTo>
                  <a:cubicBezTo>
                    <a:pt x="275" y="425"/>
                    <a:pt x="275" y="425"/>
                    <a:pt x="275" y="425"/>
                  </a:cubicBezTo>
                  <a:cubicBezTo>
                    <a:pt x="275" y="400"/>
                    <a:pt x="275" y="400"/>
                    <a:pt x="275" y="400"/>
                  </a:cubicBezTo>
                  <a:cubicBezTo>
                    <a:pt x="525" y="400"/>
                    <a:pt x="525" y="400"/>
                    <a:pt x="525" y="400"/>
                  </a:cubicBezTo>
                  <a:cubicBezTo>
                    <a:pt x="525" y="400"/>
                    <a:pt x="600" y="413"/>
                    <a:pt x="600" y="275"/>
                  </a:cubicBezTo>
                  <a:cubicBezTo>
                    <a:pt x="600" y="137"/>
                    <a:pt x="525" y="150"/>
                    <a:pt x="525" y="150"/>
                  </a:cubicBezTo>
                  <a:lnTo>
                    <a:pt x="450" y="150"/>
                  </a:lnTo>
                  <a:close/>
                  <a:moveTo>
                    <a:pt x="375" y="475"/>
                  </a:moveTo>
                  <a:cubicBezTo>
                    <a:pt x="389" y="475"/>
                    <a:pt x="400" y="486"/>
                    <a:pt x="400" y="500"/>
                  </a:cubicBezTo>
                  <a:cubicBezTo>
                    <a:pt x="400" y="514"/>
                    <a:pt x="389" y="525"/>
                    <a:pt x="375" y="525"/>
                  </a:cubicBezTo>
                  <a:cubicBezTo>
                    <a:pt x="361" y="525"/>
                    <a:pt x="350" y="514"/>
                    <a:pt x="350" y="500"/>
                  </a:cubicBezTo>
                  <a:cubicBezTo>
                    <a:pt x="350" y="486"/>
                    <a:pt x="361" y="475"/>
                    <a:pt x="375" y="4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54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/>
          <p:cNvCxnSpPr/>
          <p:nvPr userDrawn="1"/>
        </p:nvCxnSpPr>
        <p:spPr>
          <a:xfrm>
            <a:off x="0" y="702856"/>
            <a:ext cx="12192000" cy="0"/>
          </a:xfrm>
          <a:prstGeom prst="line">
            <a:avLst/>
          </a:prstGeom>
          <a:ln w="38100">
            <a:solidFill>
              <a:schemeClr val="accent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 userDrawn="1"/>
        </p:nvCxnSpPr>
        <p:spPr>
          <a:xfrm>
            <a:off x="0" y="774864"/>
            <a:ext cx="12192000" cy="0"/>
          </a:xfrm>
          <a:prstGeom prst="line">
            <a:avLst/>
          </a:prstGeom>
          <a:ln w="38100">
            <a:solidFill>
              <a:schemeClr val="accent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 descr="文本&#10;&#10;描述已自动生成"/>
          <p:cNvPicPr>
            <a:picLocks noChangeAspect="1"/>
          </p:cNvPicPr>
          <p:nvPr userDrawn="1"/>
        </p:nvPicPr>
        <p:blipFill>
          <a:blip r:embed="rId3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6872" y="-77489"/>
            <a:ext cx="2580885" cy="973017"/>
          </a:xfrm>
          <a:prstGeom prst="rect">
            <a:avLst/>
          </a:prstGeom>
        </p:spPr>
      </p:pic>
      <p:grpSp>
        <p:nvGrpSpPr>
          <p:cNvPr id="25" name="Group 4"/>
          <p:cNvGrpSpPr>
            <a:grpSpLocks noChangeAspect="1"/>
          </p:cNvGrpSpPr>
          <p:nvPr userDrawn="1"/>
        </p:nvGrpSpPr>
        <p:grpSpPr bwMode="auto">
          <a:xfrm>
            <a:off x="458101" y="125771"/>
            <a:ext cx="525306" cy="504000"/>
            <a:chOff x="3125" y="1474"/>
            <a:chExt cx="1430" cy="1372"/>
          </a:xfrm>
        </p:grpSpPr>
        <p:sp>
          <p:nvSpPr>
            <p:cNvPr id="26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3125" y="1474"/>
              <a:ext cx="1430" cy="13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7" name="Freeform 5"/>
            <p:cNvSpPr>
              <a:spLocks noEditPoints="1"/>
            </p:cNvSpPr>
            <p:nvPr userDrawn="1"/>
          </p:nvSpPr>
          <p:spPr bwMode="auto">
            <a:xfrm>
              <a:off x="3127" y="1474"/>
              <a:ext cx="1430" cy="1370"/>
            </a:xfrm>
            <a:custGeom>
              <a:avLst/>
              <a:gdLst>
                <a:gd name="T0" fmla="*/ 300 w 600"/>
                <a:gd name="T1" fmla="*/ 0 h 575"/>
                <a:gd name="T2" fmla="*/ 175 w 600"/>
                <a:gd name="T3" fmla="*/ 50 h 575"/>
                <a:gd name="T4" fmla="*/ 175 w 600"/>
                <a:gd name="T5" fmla="*/ 150 h 575"/>
                <a:gd name="T6" fmla="*/ 325 w 600"/>
                <a:gd name="T7" fmla="*/ 150 h 575"/>
                <a:gd name="T8" fmla="*/ 325 w 600"/>
                <a:gd name="T9" fmla="*/ 175 h 575"/>
                <a:gd name="T10" fmla="*/ 75 w 600"/>
                <a:gd name="T11" fmla="*/ 175 h 575"/>
                <a:gd name="T12" fmla="*/ 0 w 600"/>
                <a:gd name="T13" fmla="*/ 300 h 575"/>
                <a:gd name="T14" fmla="*/ 75 w 600"/>
                <a:gd name="T15" fmla="*/ 425 h 575"/>
                <a:gd name="T16" fmla="*/ 150 w 600"/>
                <a:gd name="T17" fmla="*/ 425 h 575"/>
                <a:gd name="T18" fmla="*/ 150 w 600"/>
                <a:gd name="T19" fmla="*/ 384 h 575"/>
                <a:gd name="T20" fmla="*/ 259 w 600"/>
                <a:gd name="T21" fmla="*/ 275 h 575"/>
                <a:gd name="T22" fmla="*/ 341 w 600"/>
                <a:gd name="T23" fmla="*/ 275 h 575"/>
                <a:gd name="T24" fmla="*/ 425 w 600"/>
                <a:gd name="T25" fmla="*/ 216 h 575"/>
                <a:gd name="T26" fmla="*/ 425 w 600"/>
                <a:gd name="T27" fmla="*/ 50 h 575"/>
                <a:gd name="T28" fmla="*/ 300 w 600"/>
                <a:gd name="T29" fmla="*/ 0 h 575"/>
                <a:gd name="T30" fmla="*/ 225 w 600"/>
                <a:gd name="T31" fmla="*/ 50 h 575"/>
                <a:gd name="T32" fmla="*/ 250 w 600"/>
                <a:gd name="T33" fmla="*/ 75 h 575"/>
                <a:gd name="T34" fmla="*/ 225 w 600"/>
                <a:gd name="T35" fmla="*/ 100 h 575"/>
                <a:gd name="T36" fmla="*/ 200 w 600"/>
                <a:gd name="T37" fmla="*/ 75 h 575"/>
                <a:gd name="T38" fmla="*/ 225 w 600"/>
                <a:gd name="T39" fmla="*/ 50 h 575"/>
                <a:gd name="T40" fmla="*/ 450 w 600"/>
                <a:gd name="T41" fmla="*/ 150 h 575"/>
                <a:gd name="T42" fmla="*/ 450 w 600"/>
                <a:gd name="T43" fmla="*/ 216 h 575"/>
                <a:gd name="T44" fmla="*/ 341 w 600"/>
                <a:gd name="T45" fmla="*/ 300 h 575"/>
                <a:gd name="T46" fmla="*/ 259 w 600"/>
                <a:gd name="T47" fmla="*/ 300 h 575"/>
                <a:gd name="T48" fmla="*/ 175 w 600"/>
                <a:gd name="T49" fmla="*/ 384 h 575"/>
                <a:gd name="T50" fmla="*/ 175 w 600"/>
                <a:gd name="T51" fmla="*/ 525 h 575"/>
                <a:gd name="T52" fmla="*/ 300 w 600"/>
                <a:gd name="T53" fmla="*/ 575 h 575"/>
                <a:gd name="T54" fmla="*/ 425 w 600"/>
                <a:gd name="T55" fmla="*/ 525 h 575"/>
                <a:gd name="T56" fmla="*/ 425 w 600"/>
                <a:gd name="T57" fmla="*/ 425 h 575"/>
                <a:gd name="T58" fmla="*/ 275 w 600"/>
                <a:gd name="T59" fmla="*/ 425 h 575"/>
                <a:gd name="T60" fmla="*/ 275 w 600"/>
                <a:gd name="T61" fmla="*/ 400 h 575"/>
                <a:gd name="T62" fmla="*/ 525 w 600"/>
                <a:gd name="T63" fmla="*/ 400 h 575"/>
                <a:gd name="T64" fmla="*/ 600 w 600"/>
                <a:gd name="T65" fmla="*/ 275 h 575"/>
                <a:gd name="T66" fmla="*/ 525 w 600"/>
                <a:gd name="T67" fmla="*/ 150 h 575"/>
                <a:gd name="T68" fmla="*/ 450 w 600"/>
                <a:gd name="T69" fmla="*/ 150 h 575"/>
                <a:gd name="T70" fmla="*/ 375 w 600"/>
                <a:gd name="T71" fmla="*/ 475 h 575"/>
                <a:gd name="T72" fmla="*/ 400 w 600"/>
                <a:gd name="T73" fmla="*/ 500 h 575"/>
                <a:gd name="T74" fmla="*/ 375 w 600"/>
                <a:gd name="T75" fmla="*/ 525 h 575"/>
                <a:gd name="T76" fmla="*/ 350 w 600"/>
                <a:gd name="T77" fmla="*/ 500 h 575"/>
                <a:gd name="T78" fmla="*/ 375 w 600"/>
                <a:gd name="T79" fmla="*/ 475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00" h="575">
                  <a:moveTo>
                    <a:pt x="300" y="0"/>
                  </a:moveTo>
                  <a:cubicBezTo>
                    <a:pt x="175" y="0"/>
                    <a:pt x="175" y="50"/>
                    <a:pt x="175" y="50"/>
                  </a:cubicBezTo>
                  <a:cubicBezTo>
                    <a:pt x="175" y="150"/>
                    <a:pt x="175" y="150"/>
                    <a:pt x="175" y="150"/>
                  </a:cubicBezTo>
                  <a:cubicBezTo>
                    <a:pt x="325" y="150"/>
                    <a:pt x="325" y="150"/>
                    <a:pt x="325" y="150"/>
                  </a:cubicBezTo>
                  <a:cubicBezTo>
                    <a:pt x="325" y="175"/>
                    <a:pt x="325" y="175"/>
                    <a:pt x="325" y="175"/>
                  </a:cubicBezTo>
                  <a:cubicBezTo>
                    <a:pt x="75" y="175"/>
                    <a:pt x="75" y="175"/>
                    <a:pt x="75" y="175"/>
                  </a:cubicBezTo>
                  <a:cubicBezTo>
                    <a:pt x="75" y="175"/>
                    <a:pt x="0" y="163"/>
                    <a:pt x="0" y="300"/>
                  </a:cubicBezTo>
                  <a:cubicBezTo>
                    <a:pt x="0" y="436"/>
                    <a:pt x="75" y="425"/>
                    <a:pt x="75" y="425"/>
                  </a:cubicBezTo>
                  <a:cubicBezTo>
                    <a:pt x="150" y="425"/>
                    <a:pt x="150" y="425"/>
                    <a:pt x="150" y="425"/>
                  </a:cubicBezTo>
                  <a:cubicBezTo>
                    <a:pt x="150" y="384"/>
                    <a:pt x="150" y="384"/>
                    <a:pt x="150" y="384"/>
                  </a:cubicBezTo>
                  <a:cubicBezTo>
                    <a:pt x="150" y="324"/>
                    <a:pt x="199" y="275"/>
                    <a:pt x="259" y="275"/>
                  </a:cubicBezTo>
                  <a:cubicBezTo>
                    <a:pt x="341" y="275"/>
                    <a:pt x="341" y="275"/>
                    <a:pt x="341" y="275"/>
                  </a:cubicBezTo>
                  <a:cubicBezTo>
                    <a:pt x="387" y="275"/>
                    <a:pt x="425" y="262"/>
                    <a:pt x="425" y="216"/>
                  </a:cubicBezTo>
                  <a:cubicBezTo>
                    <a:pt x="425" y="50"/>
                    <a:pt x="425" y="50"/>
                    <a:pt x="425" y="50"/>
                  </a:cubicBezTo>
                  <a:cubicBezTo>
                    <a:pt x="425" y="50"/>
                    <a:pt x="425" y="0"/>
                    <a:pt x="300" y="0"/>
                  </a:cubicBezTo>
                  <a:close/>
                  <a:moveTo>
                    <a:pt x="225" y="50"/>
                  </a:moveTo>
                  <a:cubicBezTo>
                    <a:pt x="239" y="50"/>
                    <a:pt x="250" y="61"/>
                    <a:pt x="250" y="75"/>
                  </a:cubicBezTo>
                  <a:cubicBezTo>
                    <a:pt x="250" y="89"/>
                    <a:pt x="239" y="100"/>
                    <a:pt x="225" y="100"/>
                  </a:cubicBezTo>
                  <a:cubicBezTo>
                    <a:pt x="211" y="100"/>
                    <a:pt x="200" y="89"/>
                    <a:pt x="200" y="75"/>
                  </a:cubicBezTo>
                  <a:cubicBezTo>
                    <a:pt x="200" y="61"/>
                    <a:pt x="211" y="50"/>
                    <a:pt x="225" y="50"/>
                  </a:cubicBezTo>
                  <a:close/>
                  <a:moveTo>
                    <a:pt x="450" y="150"/>
                  </a:moveTo>
                  <a:cubicBezTo>
                    <a:pt x="450" y="216"/>
                    <a:pt x="450" y="216"/>
                    <a:pt x="450" y="216"/>
                  </a:cubicBezTo>
                  <a:cubicBezTo>
                    <a:pt x="450" y="276"/>
                    <a:pt x="401" y="300"/>
                    <a:pt x="341" y="300"/>
                  </a:cubicBezTo>
                  <a:cubicBezTo>
                    <a:pt x="259" y="300"/>
                    <a:pt x="259" y="300"/>
                    <a:pt x="259" y="300"/>
                  </a:cubicBezTo>
                  <a:cubicBezTo>
                    <a:pt x="213" y="300"/>
                    <a:pt x="175" y="338"/>
                    <a:pt x="175" y="384"/>
                  </a:cubicBezTo>
                  <a:cubicBezTo>
                    <a:pt x="175" y="525"/>
                    <a:pt x="175" y="525"/>
                    <a:pt x="175" y="525"/>
                  </a:cubicBezTo>
                  <a:cubicBezTo>
                    <a:pt x="175" y="525"/>
                    <a:pt x="177" y="575"/>
                    <a:pt x="300" y="575"/>
                  </a:cubicBezTo>
                  <a:cubicBezTo>
                    <a:pt x="423" y="575"/>
                    <a:pt x="425" y="525"/>
                    <a:pt x="425" y="525"/>
                  </a:cubicBezTo>
                  <a:cubicBezTo>
                    <a:pt x="425" y="425"/>
                    <a:pt x="425" y="425"/>
                    <a:pt x="425" y="425"/>
                  </a:cubicBezTo>
                  <a:cubicBezTo>
                    <a:pt x="275" y="425"/>
                    <a:pt x="275" y="425"/>
                    <a:pt x="275" y="425"/>
                  </a:cubicBezTo>
                  <a:cubicBezTo>
                    <a:pt x="275" y="400"/>
                    <a:pt x="275" y="400"/>
                    <a:pt x="275" y="400"/>
                  </a:cubicBezTo>
                  <a:cubicBezTo>
                    <a:pt x="525" y="400"/>
                    <a:pt x="525" y="400"/>
                    <a:pt x="525" y="400"/>
                  </a:cubicBezTo>
                  <a:cubicBezTo>
                    <a:pt x="525" y="400"/>
                    <a:pt x="600" y="413"/>
                    <a:pt x="600" y="275"/>
                  </a:cubicBezTo>
                  <a:cubicBezTo>
                    <a:pt x="600" y="137"/>
                    <a:pt x="525" y="150"/>
                    <a:pt x="525" y="150"/>
                  </a:cubicBezTo>
                  <a:lnTo>
                    <a:pt x="450" y="150"/>
                  </a:lnTo>
                  <a:close/>
                  <a:moveTo>
                    <a:pt x="375" y="475"/>
                  </a:moveTo>
                  <a:cubicBezTo>
                    <a:pt x="389" y="475"/>
                    <a:pt x="400" y="486"/>
                    <a:pt x="400" y="500"/>
                  </a:cubicBezTo>
                  <a:cubicBezTo>
                    <a:pt x="400" y="514"/>
                    <a:pt x="389" y="525"/>
                    <a:pt x="375" y="525"/>
                  </a:cubicBezTo>
                  <a:cubicBezTo>
                    <a:pt x="361" y="525"/>
                    <a:pt x="350" y="514"/>
                    <a:pt x="350" y="500"/>
                  </a:cubicBezTo>
                  <a:cubicBezTo>
                    <a:pt x="350" y="486"/>
                    <a:pt x="361" y="475"/>
                    <a:pt x="375" y="4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66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/>
          <p:cNvCxnSpPr/>
          <p:nvPr userDrawn="1"/>
        </p:nvCxnSpPr>
        <p:spPr>
          <a:xfrm>
            <a:off x="0" y="702856"/>
            <a:ext cx="12192000" cy="0"/>
          </a:xfrm>
          <a:prstGeom prst="line">
            <a:avLst/>
          </a:prstGeom>
          <a:ln w="38100">
            <a:solidFill>
              <a:schemeClr val="accent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 userDrawn="1"/>
        </p:nvCxnSpPr>
        <p:spPr>
          <a:xfrm>
            <a:off x="0" y="774864"/>
            <a:ext cx="12192000" cy="0"/>
          </a:xfrm>
          <a:prstGeom prst="line">
            <a:avLst/>
          </a:prstGeom>
          <a:ln w="38100">
            <a:solidFill>
              <a:schemeClr val="accent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 descr="文本&#10;&#10;描述已自动生成"/>
          <p:cNvPicPr>
            <a:picLocks noChangeAspect="1"/>
          </p:cNvPicPr>
          <p:nvPr userDrawn="1"/>
        </p:nvPicPr>
        <p:blipFill>
          <a:blip r:embed="rId3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6872" y="-77489"/>
            <a:ext cx="2580885" cy="973017"/>
          </a:xfrm>
          <a:prstGeom prst="rect">
            <a:avLst/>
          </a:prstGeom>
        </p:spPr>
      </p:pic>
      <p:grpSp>
        <p:nvGrpSpPr>
          <p:cNvPr id="25" name="Group 4"/>
          <p:cNvGrpSpPr>
            <a:grpSpLocks noChangeAspect="1"/>
          </p:cNvGrpSpPr>
          <p:nvPr userDrawn="1"/>
        </p:nvGrpSpPr>
        <p:grpSpPr bwMode="auto">
          <a:xfrm>
            <a:off x="458101" y="125771"/>
            <a:ext cx="525306" cy="504000"/>
            <a:chOff x="3125" y="1474"/>
            <a:chExt cx="1430" cy="1372"/>
          </a:xfrm>
        </p:grpSpPr>
        <p:sp>
          <p:nvSpPr>
            <p:cNvPr id="26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3125" y="1474"/>
              <a:ext cx="1430" cy="13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7" name="Freeform 5"/>
            <p:cNvSpPr>
              <a:spLocks noEditPoints="1"/>
            </p:cNvSpPr>
            <p:nvPr userDrawn="1"/>
          </p:nvSpPr>
          <p:spPr bwMode="auto">
            <a:xfrm>
              <a:off x="3127" y="1474"/>
              <a:ext cx="1430" cy="1370"/>
            </a:xfrm>
            <a:custGeom>
              <a:avLst/>
              <a:gdLst>
                <a:gd name="T0" fmla="*/ 300 w 600"/>
                <a:gd name="T1" fmla="*/ 0 h 575"/>
                <a:gd name="T2" fmla="*/ 175 w 600"/>
                <a:gd name="T3" fmla="*/ 50 h 575"/>
                <a:gd name="T4" fmla="*/ 175 w 600"/>
                <a:gd name="T5" fmla="*/ 150 h 575"/>
                <a:gd name="T6" fmla="*/ 325 w 600"/>
                <a:gd name="T7" fmla="*/ 150 h 575"/>
                <a:gd name="T8" fmla="*/ 325 w 600"/>
                <a:gd name="T9" fmla="*/ 175 h 575"/>
                <a:gd name="T10" fmla="*/ 75 w 600"/>
                <a:gd name="T11" fmla="*/ 175 h 575"/>
                <a:gd name="T12" fmla="*/ 0 w 600"/>
                <a:gd name="T13" fmla="*/ 300 h 575"/>
                <a:gd name="T14" fmla="*/ 75 w 600"/>
                <a:gd name="T15" fmla="*/ 425 h 575"/>
                <a:gd name="T16" fmla="*/ 150 w 600"/>
                <a:gd name="T17" fmla="*/ 425 h 575"/>
                <a:gd name="T18" fmla="*/ 150 w 600"/>
                <a:gd name="T19" fmla="*/ 384 h 575"/>
                <a:gd name="T20" fmla="*/ 259 w 600"/>
                <a:gd name="T21" fmla="*/ 275 h 575"/>
                <a:gd name="T22" fmla="*/ 341 w 600"/>
                <a:gd name="T23" fmla="*/ 275 h 575"/>
                <a:gd name="T24" fmla="*/ 425 w 600"/>
                <a:gd name="T25" fmla="*/ 216 h 575"/>
                <a:gd name="T26" fmla="*/ 425 w 600"/>
                <a:gd name="T27" fmla="*/ 50 h 575"/>
                <a:gd name="T28" fmla="*/ 300 w 600"/>
                <a:gd name="T29" fmla="*/ 0 h 575"/>
                <a:gd name="T30" fmla="*/ 225 w 600"/>
                <a:gd name="T31" fmla="*/ 50 h 575"/>
                <a:gd name="T32" fmla="*/ 250 w 600"/>
                <a:gd name="T33" fmla="*/ 75 h 575"/>
                <a:gd name="T34" fmla="*/ 225 w 600"/>
                <a:gd name="T35" fmla="*/ 100 h 575"/>
                <a:gd name="T36" fmla="*/ 200 w 600"/>
                <a:gd name="T37" fmla="*/ 75 h 575"/>
                <a:gd name="T38" fmla="*/ 225 w 600"/>
                <a:gd name="T39" fmla="*/ 50 h 575"/>
                <a:gd name="T40" fmla="*/ 450 w 600"/>
                <a:gd name="T41" fmla="*/ 150 h 575"/>
                <a:gd name="T42" fmla="*/ 450 w 600"/>
                <a:gd name="T43" fmla="*/ 216 h 575"/>
                <a:gd name="T44" fmla="*/ 341 w 600"/>
                <a:gd name="T45" fmla="*/ 300 h 575"/>
                <a:gd name="T46" fmla="*/ 259 w 600"/>
                <a:gd name="T47" fmla="*/ 300 h 575"/>
                <a:gd name="T48" fmla="*/ 175 w 600"/>
                <a:gd name="T49" fmla="*/ 384 h 575"/>
                <a:gd name="T50" fmla="*/ 175 w 600"/>
                <a:gd name="T51" fmla="*/ 525 h 575"/>
                <a:gd name="T52" fmla="*/ 300 w 600"/>
                <a:gd name="T53" fmla="*/ 575 h 575"/>
                <a:gd name="T54" fmla="*/ 425 w 600"/>
                <a:gd name="T55" fmla="*/ 525 h 575"/>
                <a:gd name="T56" fmla="*/ 425 w 600"/>
                <a:gd name="T57" fmla="*/ 425 h 575"/>
                <a:gd name="T58" fmla="*/ 275 w 600"/>
                <a:gd name="T59" fmla="*/ 425 h 575"/>
                <a:gd name="T60" fmla="*/ 275 w 600"/>
                <a:gd name="T61" fmla="*/ 400 h 575"/>
                <a:gd name="T62" fmla="*/ 525 w 600"/>
                <a:gd name="T63" fmla="*/ 400 h 575"/>
                <a:gd name="T64" fmla="*/ 600 w 600"/>
                <a:gd name="T65" fmla="*/ 275 h 575"/>
                <a:gd name="T66" fmla="*/ 525 w 600"/>
                <a:gd name="T67" fmla="*/ 150 h 575"/>
                <a:gd name="T68" fmla="*/ 450 w 600"/>
                <a:gd name="T69" fmla="*/ 150 h 575"/>
                <a:gd name="T70" fmla="*/ 375 w 600"/>
                <a:gd name="T71" fmla="*/ 475 h 575"/>
                <a:gd name="T72" fmla="*/ 400 w 600"/>
                <a:gd name="T73" fmla="*/ 500 h 575"/>
                <a:gd name="T74" fmla="*/ 375 w 600"/>
                <a:gd name="T75" fmla="*/ 525 h 575"/>
                <a:gd name="T76" fmla="*/ 350 w 600"/>
                <a:gd name="T77" fmla="*/ 500 h 575"/>
                <a:gd name="T78" fmla="*/ 375 w 600"/>
                <a:gd name="T79" fmla="*/ 475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00" h="575">
                  <a:moveTo>
                    <a:pt x="300" y="0"/>
                  </a:moveTo>
                  <a:cubicBezTo>
                    <a:pt x="175" y="0"/>
                    <a:pt x="175" y="50"/>
                    <a:pt x="175" y="50"/>
                  </a:cubicBezTo>
                  <a:cubicBezTo>
                    <a:pt x="175" y="150"/>
                    <a:pt x="175" y="150"/>
                    <a:pt x="175" y="150"/>
                  </a:cubicBezTo>
                  <a:cubicBezTo>
                    <a:pt x="325" y="150"/>
                    <a:pt x="325" y="150"/>
                    <a:pt x="325" y="150"/>
                  </a:cubicBezTo>
                  <a:cubicBezTo>
                    <a:pt x="325" y="175"/>
                    <a:pt x="325" y="175"/>
                    <a:pt x="325" y="175"/>
                  </a:cubicBezTo>
                  <a:cubicBezTo>
                    <a:pt x="75" y="175"/>
                    <a:pt x="75" y="175"/>
                    <a:pt x="75" y="175"/>
                  </a:cubicBezTo>
                  <a:cubicBezTo>
                    <a:pt x="75" y="175"/>
                    <a:pt x="0" y="163"/>
                    <a:pt x="0" y="300"/>
                  </a:cubicBezTo>
                  <a:cubicBezTo>
                    <a:pt x="0" y="436"/>
                    <a:pt x="75" y="425"/>
                    <a:pt x="75" y="425"/>
                  </a:cubicBezTo>
                  <a:cubicBezTo>
                    <a:pt x="150" y="425"/>
                    <a:pt x="150" y="425"/>
                    <a:pt x="150" y="425"/>
                  </a:cubicBezTo>
                  <a:cubicBezTo>
                    <a:pt x="150" y="384"/>
                    <a:pt x="150" y="384"/>
                    <a:pt x="150" y="384"/>
                  </a:cubicBezTo>
                  <a:cubicBezTo>
                    <a:pt x="150" y="324"/>
                    <a:pt x="199" y="275"/>
                    <a:pt x="259" y="275"/>
                  </a:cubicBezTo>
                  <a:cubicBezTo>
                    <a:pt x="341" y="275"/>
                    <a:pt x="341" y="275"/>
                    <a:pt x="341" y="275"/>
                  </a:cubicBezTo>
                  <a:cubicBezTo>
                    <a:pt x="387" y="275"/>
                    <a:pt x="425" y="262"/>
                    <a:pt x="425" y="216"/>
                  </a:cubicBezTo>
                  <a:cubicBezTo>
                    <a:pt x="425" y="50"/>
                    <a:pt x="425" y="50"/>
                    <a:pt x="425" y="50"/>
                  </a:cubicBezTo>
                  <a:cubicBezTo>
                    <a:pt x="425" y="50"/>
                    <a:pt x="425" y="0"/>
                    <a:pt x="300" y="0"/>
                  </a:cubicBezTo>
                  <a:close/>
                  <a:moveTo>
                    <a:pt x="225" y="50"/>
                  </a:moveTo>
                  <a:cubicBezTo>
                    <a:pt x="239" y="50"/>
                    <a:pt x="250" y="61"/>
                    <a:pt x="250" y="75"/>
                  </a:cubicBezTo>
                  <a:cubicBezTo>
                    <a:pt x="250" y="89"/>
                    <a:pt x="239" y="100"/>
                    <a:pt x="225" y="100"/>
                  </a:cubicBezTo>
                  <a:cubicBezTo>
                    <a:pt x="211" y="100"/>
                    <a:pt x="200" y="89"/>
                    <a:pt x="200" y="75"/>
                  </a:cubicBezTo>
                  <a:cubicBezTo>
                    <a:pt x="200" y="61"/>
                    <a:pt x="211" y="50"/>
                    <a:pt x="225" y="50"/>
                  </a:cubicBezTo>
                  <a:close/>
                  <a:moveTo>
                    <a:pt x="450" y="150"/>
                  </a:moveTo>
                  <a:cubicBezTo>
                    <a:pt x="450" y="216"/>
                    <a:pt x="450" y="216"/>
                    <a:pt x="450" y="216"/>
                  </a:cubicBezTo>
                  <a:cubicBezTo>
                    <a:pt x="450" y="276"/>
                    <a:pt x="401" y="300"/>
                    <a:pt x="341" y="300"/>
                  </a:cubicBezTo>
                  <a:cubicBezTo>
                    <a:pt x="259" y="300"/>
                    <a:pt x="259" y="300"/>
                    <a:pt x="259" y="300"/>
                  </a:cubicBezTo>
                  <a:cubicBezTo>
                    <a:pt x="213" y="300"/>
                    <a:pt x="175" y="338"/>
                    <a:pt x="175" y="384"/>
                  </a:cubicBezTo>
                  <a:cubicBezTo>
                    <a:pt x="175" y="525"/>
                    <a:pt x="175" y="525"/>
                    <a:pt x="175" y="525"/>
                  </a:cubicBezTo>
                  <a:cubicBezTo>
                    <a:pt x="175" y="525"/>
                    <a:pt x="177" y="575"/>
                    <a:pt x="300" y="575"/>
                  </a:cubicBezTo>
                  <a:cubicBezTo>
                    <a:pt x="423" y="575"/>
                    <a:pt x="425" y="525"/>
                    <a:pt x="425" y="525"/>
                  </a:cubicBezTo>
                  <a:cubicBezTo>
                    <a:pt x="425" y="425"/>
                    <a:pt x="425" y="425"/>
                    <a:pt x="425" y="425"/>
                  </a:cubicBezTo>
                  <a:cubicBezTo>
                    <a:pt x="275" y="425"/>
                    <a:pt x="275" y="425"/>
                    <a:pt x="275" y="425"/>
                  </a:cubicBezTo>
                  <a:cubicBezTo>
                    <a:pt x="275" y="400"/>
                    <a:pt x="275" y="400"/>
                    <a:pt x="275" y="400"/>
                  </a:cubicBezTo>
                  <a:cubicBezTo>
                    <a:pt x="525" y="400"/>
                    <a:pt x="525" y="400"/>
                    <a:pt x="525" y="400"/>
                  </a:cubicBezTo>
                  <a:cubicBezTo>
                    <a:pt x="525" y="400"/>
                    <a:pt x="600" y="413"/>
                    <a:pt x="600" y="275"/>
                  </a:cubicBezTo>
                  <a:cubicBezTo>
                    <a:pt x="600" y="137"/>
                    <a:pt x="525" y="150"/>
                    <a:pt x="525" y="150"/>
                  </a:cubicBezTo>
                  <a:lnTo>
                    <a:pt x="450" y="150"/>
                  </a:lnTo>
                  <a:close/>
                  <a:moveTo>
                    <a:pt x="375" y="475"/>
                  </a:moveTo>
                  <a:cubicBezTo>
                    <a:pt x="389" y="475"/>
                    <a:pt x="400" y="486"/>
                    <a:pt x="400" y="500"/>
                  </a:cubicBezTo>
                  <a:cubicBezTo>
                    <a:pt x="400" y="514"/>
                    <a:pt x="389" y="525"/>
                    <a:pt x="375" y="525"/>
                  </a:cubicBezTo>
                  <a:cubicBezTo>
                    <a:pt x="361" y="525"/>
                    <a:pt x="350" y="514"/>
                    <a:pt x="350" y="500"/>
                  </a:cubicBezTo>
                  <a:cubicBezTo>
                    <a:pt x="350" y="486"/>
                    <a:pt x="361" y="475"/>
                    <a:pt x="375" y="4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78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/>
          <p:cNvCxnSpPr/>
          <p:nvPr userDrawn="1"/>
        </p:nvCxnSpPr>
        <p:spPr>
          <a:xfrm>
            <a:off x="0" y="702856"/>
            <a:ext cx="12192000" cy="0"/>
          </a:xfrm>
          <a:prstGeom prst="line">
            <a:avLst/>
          </a:prstGeom>
          <a:ln w="38100">
            <a:solidFill>
              <a:schemeClr val="accent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 userDrawn="1"/>
        </p:nvCxnSpPr>
        <p:spPr>
          <a:xfrm>
            <a:off x="0" y="774864"/>
            <a:ext cx="12192000" cy="0"/>
          </a:xfrm>
          <a:prstGeom prst="line">
            <a:avLst/>
          </a:prstGeom>
          <a:ln w="38100">
            <a:solidFill>
              <a:schemeClr val="accent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 descr="文本&#10;&#10;描述已自动生成"/>
          <p:cNvPicPr>
            <a:picLocks noChangeAspect="1"/>
          </p:cNvPicPr>
          <p:nvPr userDrawn="1"/>
        </p:nvPicPr>
        <p:blipFill>
          <a:blip r:embed="rId3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6872" y="-77489"/>
            <a:ext cx="2580885" cy="973017"/>
          </a:xfrm>
          <a:prstGeom prst="rect">
            <a:avLst/>
          </a:prstGeom>
        </p:spPr>
      </p:pic>
      <p:grpSp>
        <p:nvGrpSpPr>
          <p:cNvPr id="25" name="Group 4"/>
          <p:cNvGrpSpPr>
            <a:grpSpLocks noChangeAspect="1"/>
          </p:cNvGrpSpPr>
          <p:nvPr userDrawn="1"/>
        </p:nvGrpSpPr>
        <p:grpSpPr bwMode="auto">
          <a:xfrm>
            <a:off x="458101" y="125771"/>
            <a:ext cx="525306" cy="504000"/>
            <a:chOff x="3125" y="1474"/>
            <a:chExt cx="1430" cy="1372"/>
          </a:xfrm>
        </p:grpSpPr>
        <p:sp>
          <p:nvSpPr>
            <p:cNvPr id="26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3125" y="1474"/>
              <a:ext cx="1430" cy="13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7" name="Freeform 5"/>
            <p:cNvSpPr>
              <a:spLocks noEditPoints="1"/>
            </p:cNvSpPr>
            <p:nvPr userDrawn="1"/>
          </p:nvSpPr>
          <p:spPr bwMode="auto">
            <a:xfrm>
              <a:off x="3127" y="1474"/>
              <a:ext cx="1430" cy="1370"/>
            </a:xfrm>
            <a:custGeom>
              <a:avLst/>
              <a:gdLst>
                <a:gd name="T0" fmla="*/ 300 w 600"/>
                <a:gd name="T1" fmla="*/ 0 h 575"/>
                <a:gd name="T2" fmla="*/ 175 w 600"/>
                <a:gd name="T3" fmla="*/ 50 h 575"/>
                <a:gd name="T4" fmla="*/ 175 w 600"/>
                <a:gd name="T5" fmla="*/ 150 h 575"/>
                <a:gd name="T6" fmla="*/ 325 w 600"/>
                <a:gd name="T7" fmla="*/ 150 h 575"/>
                <a:gd name="T8" fmla="*/ 325 w 600"/>
                <a:gd name="T9" fmla="*/ 175 h 575"/>
                <a:gd name="T10" fmla="*/ 75 w 600"/>
                <a:gd name="T11" fmla="*/ 175 h 575"/>
                <a:gd name="T12" fmla="*/ 0 w 600"/>
                <a:gd name="T13" fmla="*/ 300 h 575"/>
                <a:gd name="T14" fmla="*/ 75 w 600"/>
                <a:gd name="T15" fmla="*/ 425 h 575"/>
                <a:gd name="T16" fmla="*/ 150 w 600"/>
                <a:gd name="T17" fmla="*/ 425 h 575"/>
                <a:gd name="T18" fmla="*/ 150 w 600"/>
                <a:gd name="T19" fmla="*/ 384 h 575"/>
                <a:gd name="T20" fmla="*/ 259 w 600"/>
                <a:gd name="T21" fmla="*/ 275 h 575"/>
                <a:gd name="T22" fmla="*/ 341 w 600"/>
                <a:gd name="T23" fmla="*/ 275 h 575"/>
                <a:gd name="T24" fmla="*/ 425 w 600"/>
                <a:gd name="T25" fmla="*/ 216 h 575"/>
                <a:gd name="T26" fmla="*/ 425 w 600"/>
                <a:gd name="T27" fmla="*/ 50 h 575"/>
                <a:gd name="T28" fmla="*/ 300 w 600"/>
                <a:gd name="T29" fmla="*/ 0 h 575"/>
                <a:gd name="T30" fmla="*/ 225 w 600"/>
                <a:gd name="T31" fmla="*/ 50 h 575"/>
                <a:gd name="T32" fmla="*/ 250 w 600"/>
                <a:gd name="T33" fmla="*/ 75 h 575"/>
                <a:gd name="T34" fmla="*/ 225 w 600"/>
                <a:gd name="T35" fmla="*/ 100 h 575"/>
                <a:gd name="T36" fmla="*/ 200 w 600"/>
                <a:gd name="T37" fmla="*/ 75 h 575"/>
                <a:gd name="T38" fmla="*/ 225 w 600"/>
                <a:gd name="T39" fmla="*/ 50 h 575"/>
                <a:gd name="T40" fmla="*/ 450 w 600"/>
                <a:gd name="T41" fmla="*/ 150 h 575"/>
                <a:gd name="T42" fmla="*/ 450 w 600"/>
                <a:gd name="T43" fmla="*/ 216 h 575"/>
                <a:gd name="T44" fmla="*/ 341 w 600"/>
                <a:gd name="T45" fmla="*/ 300 h 575"/>
                <a:gd name="T46" fmla="*/ 259 w 600"/>
                <a:gd name="T47" fmla="*/ 300 h 575"/>
                <a:gd name="T48" fmla="*/ 175 w 600"/>
                <a:gd name="T49" fmla="*/ 384 h 575"/>
                <a:gd name="T50" fmla="*/ 175 w 600"/>
                <a:gd name="T51" fmla="*/ 525 h 575"/>
                <a:gd name="T52" fmla="*/ 300 w 600"/>
                <a:gd name="T53" fmla="*/ 575 h 575"/>
                <a:gd name="T54" fmla="*/ 425 w 600"/>
                <a:gd name="T55" fmla="*/ 525 h 575"/>
                <a:gd name="T56" fmla="*/ 425 w 600"/>
                <a:gd name="T57" fmla="*/ 425 h 575"/>
                <a:gd name="T58" fmla="*/ 275 w 600"/>
                <a:gd name="T59" fmla="*/ 425 h 575"/>
                <a:gd name="T60" fmla="*/ 275 w 600"/>
                <a:gd name="T61" fmla="*/ 400 h 575"/>
                <a:gd name="T62" fmla="*/ 525 w 600"/>
                <a:gd name="T63" fmla="*/ 400 h 575"/>
                <a:gd name="T64" fmla="*/ 600 w 600"/>
                <a:gd name="T65" fmla="*/ 275 h 575"/>
                <a:gd name="T66" fmla="*/ 525 w 600"/>
                <a:gd name="T67" fmla="*/ 150 h 575"/>
                <a:gd name="T68" fmla="*/ 450 w 600"/>
                <a:gd name="T69" fmla="*/ 150 h 575"/>
                <a:gd name="T70" fmla="*/ 375 w 600"/>
                <a:gd name="T71" fmla="*/ 475 h 575"/>
                <a:gd name="T72" fmla="*/ 400 w 600"/>
                <a:gd name="T73" fmla="*/ 500 h 575"/>
                <a:gd name="T74" fmla="*/ 375 w 600"/>
                <a:gd name="T75" fmla="*/ 525 h 575"/>
                <a:gd name="T76" fmla="*/ 350 w 600"/>
                <a:gd name="T77" fmla="*/ 500 h 575"/>
                <a:gd name="T78" fmla="*/ 375 w 600"/>
                <a:gd name="T79" fmla="*/ 475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00" h="575">
                  <a:moveTo>
                    <a:pt x="300" y="0"/>
                  </a:moveTo>
                  <a:cubicBezTo>
                    <a:pt x="175" y="0"/>
                    <a:pt x="175" y="50"/>
                    <a:pt x="175" y="50"/>
                  </a:cubicBezTo>
                  <a:cubicBezTo>
                    <a:pt x="175" y="150"/>
                    <a:pt x="175" y="150"/>
                    <a:pt x="175" y="150"/>
                  </a:cubicBezTo>
                  <a:cubicBezTo>
                    <a:pt x="325" y="150"/>
                    <a:pt x="325" y="150"/>
                    <a:pt x="325" y="150"/>
                  </a:cubicBezTo>
                  <a:cubicBezTo>
                    <a:pt x="325" y="175"/>
                    <a:pt x="325" y="175"/>
                    <a:pt x="325" y="175"/>
                  </a:cubicBezTo>
                  <a:cubicBezTo>
                    <a:pt x="75" y="175"/>
                    <a:pt x="75" y="175"/>
                    <a:pt x="75" y="175"/>
                  </a:cubicBezTo>
                  <a:cubicBezTo>
                    <a:pt x="75" y="175"/>
                    <a:pt x="0" y="163"/>
                    <a:pt x="0" y="300"/>
                  </a:cubicBezTo>
                  <a:cubicBezTo>
                    <a:pt x="0" y="436"/>
                    <a:pt x="75" y="425"/>
                    <a:pt x="75" y="425"/>
                  </a:cubicBezTo>
                  <a:cubicBezTo>
                    <a:pt x="150" y="425"/>
                    <a:pt x="150" y="425"/>
                    <a:pt x="150" y="425"/>
                  </a:cubicBezTo>
                  <a:cubicBezTo>
                    <a:pt x="150" y="384"/>
                    <a:pt x="150" y="384"/>
                    <a:pt x="150" y="384"/>
                  </a:cubicBezTo>
                  <a:cubicBezTo>
                    <a:pt x="150" y="324"/>
                    <a:pt x="199" y="275"/>
                    <a:pt x="259" y="275"/>
                  </a:cubicBezTo>
                  <a:cubicBezTo>
                    <a:pt x="341" y="275"/>
                    <a:pt x="341" y="275"/>
                    <a:pt x="341" y="275"/>
                  </a:cubicBezTo>
                  <a:cubicBezTo>
                    <a:pt x="387" y="275"/>
                    <a:pt x="425" y="262"/>
                    <a:pt x="425" y="216"/>
                  </a:cubicBezTo>
                  <a:cubicBezTo>
                    <a:pt x="425" y="50"/>
                    <a:pt x="425" y="50"/>
                    <a:pt x="425" y="50"/>
                  </a:cubicBezTo>
                  <a:cubicBezTo>
                    <a:pt x="425" y="50"/>
                    <a:pt x="425" y="0"/>
                    <a:pt x="300" y="0"/>
                  </a:cubicBezTo>
                  <a:close/>
                  <a:moveTo>
                    <a:pt x="225" y="50"/>
                  </a:moveTo>
                  <a:cubicBezTo>
                    <a:pt x="239" y="50"/>
                    <a:pt x="250" y="61"/>
                    <a:pt x="250" y="75"/>
                  </a:cubicBezTo>
                  <a:cubicBezTo>
                    <a:pt x="250" y="89"/>
                    <a:pt x="239" y="100"/>
                    <a:pt x="225" y="100"/>
                  </a:cubicBezTo>
                  <a:cubicBezTo>
                    <a:pt x="211" y="100"/>
                    <a:pt x="200" y="89"/>
                    <a:pt x="200" y="75"/>
                  </a:cubicBezTo>
                  <a:cubicBezTo>
                    <a:pt x="200" y="61"/>
                    <a:pt x="211" y="50"/>
                    <a:pt x="225" y="50"/>
                  </a:cubicBezTo>
                  <a:close/>
                  <a:moveTo>
                    <a:pt x="450" y="150"/>
                  </a:moveTo>
                  <a:cubicBezTo>
                    <a:pt x="450" y="216"/>
                    <a:pt x="450" y="216"/>
                    <a:pt x="450" y="216"/>
                  </a:cubicBezTo>
                  <a:cubicBezTo>
                    <a:pt x="450" y="276"/>
                    <a:pt x="401" y="300"/>
                    <a:pt x="341" y="300"/>
                  </a:cubicBezTo>
                  <a:cubicBezTo>
                    <a:pt x="259" y="300"/>
                    <a:pt x="259" y="300"/>
                    <a:pt x="259" y="300"/>
                  </a:cubicBezTo>
                  <a:cubicBezTo>
                    <a:pt x="213" y="300"/>
                    <a:pt x="175" y="338"/>
                    <a:pt x="175" y="384"/>
                  </a:cubicBezTo>
                  <a:cubicBezTo>
                    <a:pt x="175" y="525"/>
                    <a:pt x="175" y="525"/>
                    <a:pt x="175" y="525"/>
                  </a:cubicBezTo>
                  <a:cubicBezTo>
                    <a:pt x="175" y="525"/>
                    <a:pt x="177" y="575"/>
                    <a:pt x="300" y="575"/>
                  </a:cubicBezTo>
                  <a:cubicBezTo>
                    <a:pt x="423" y="575"/>
                    <a:pt x="425" y="525"/>
                    <a:pt x="425" y="525"/>
                  </a:cubicBezTo>
                  <a:cubicBezTo>
                    <a:pt x="425" y="425"/>
                    <a:pt x="425" y="425"/>
                    <a:pt x="425" y="425"/>
                  </a:cubicBezTo>
                  <a:cubicBezTo>
                    <a:pt x="275" y="425"/>
                    <a:pt x="275" y="425"/>
                    <a:pt x="275" y="425"/>
                  </a:cubicBezTo>
                  <a:cubicBezTo>
                    <a:pt x="275" y="400"/>
                    <a:pt x="275" y="400"/>
                    <a:pt x="275" y="400"/>
                  </a:cubicBezTo>
                  <a:cubicBezTo>
                    <a:pt x="525" y="400"/>
                    <a:pt x="525" y="400"/>
                    <a:pt x="525" y="400"/>
                  </a:cubicBezTo>
                  <a:cubicBezTo>
                    <a:pt x="525" y="400"/>
                    <a:pt x="600" y="413"/>
                    <a:pt x="600" y="275"/>
                  </a:cubicBezTo>
                  <a:cubicBezTo>
                    <a:pt x="600" y="137"/>
                    <a:pt x="525" y="150"/>
                    <a:pt x="525" y="150"/>
                  </a:cubicBezTo>
                  <a:lnTo>
                    <a:pt x="450" y="150"/>
                  </a:lnTo>
                  <a:close/>
                  <a:moveTo>
                    <a:pt x="375" y="475"/>
                  </a:moveTo>
                  <a:cubicBezTo>
                    <a:pt x="389" y="475"/>
                    <a:pt x="400" y="486"/>
                    <a:pt x="400" y="500"/>
                  </a:cubicBezTo>
                  <a:cubicBezTo>
                    <a:pt x="400" y="514"/>
                    <a:pt x="389" y="525"/>
                    <a:pt x="375" y="525"/>
                  </a:cubicBezTo>
                  <a:cubicBezTo>
                    <a:pt x="361" y="525"/>
                    <a:pt x="350" y="514"/>
                    <a:pt x="350" y="500"/>
                  </a:cubicBezTo>
                  <a:cubicBezTo>
                    <a:pt x="350" y="486"/>
                    <a:pt x="361" y="475"/>
                    <a:pt x="375" y="4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/>
          <p:cNvCxnSpPr/>
          <p:nvPr userDrawn="1"/>
        </p:nvCxnSpPr>
        <p:spPr>
          <a:xfrm>
            <a:off x="0" y="702856"/>
            <a:ext cx="12192000" cy="0"/>
          </a:xfrm>
          <a:prstGeom prst="line">
            <a:avLst/>
          </a:prstGeom>
          <a:ln w="38100">
            <a:solidFill>
              <a:schemeClr val="accent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 userDrawn="1"/>
        </p:nvCxnSpPr>
        <p:spPr>
          <a:xfrm>
            <a:off x="0" y="774864"/>
            <a:ext cx="12192000" cy="0"/>
          </a:xfrm>
          <a:prstGeom prst="line">
            <a:avLst/>
          </a:prstGeom>
          <a:ln w="38100">
            <a:solidFill>
              <a:schemeClr val="accent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 descr="文本&#10;&#10;描述已自动生成"/>
          <p:cNvPicPr>
            <a:picLocks noChangeAspect="1"/>
          </p:cNvPicPr>
          <p:nvPr userDrawn="1"/>
        </p:nvPicPr>
        <p:blipFill>
          <a:blip r:embed="rId3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6872" y="-77489"/>
            <a:ext cx="2580885" cy="973017"/>
          </a:xfrm>
          <a:prstGeom prst="rect">
            <a:avLst/>
          </a:prstGeom>
        </p:spPr>
      </p:pic>
      <p:grpSp>
        <p:nvGrpSpPr>
          <p:cNvPr id="25" name="Group 4"/>
          <p:cNvGrpSpPr>
            <a:grpSpLocks noChangeAspect="1"/>
          </p:cNvGrpSpPr>
          <p:nvPr userDrawn="1"/>
        </p:nvGrpSpPr>
        <p:grpSpPr bwMode="auto">
          <a:xfrm>
            <a:off x="458101" y="125771"/>
            <a:ext cx="525306" cy="504000"/>
            <a:chOff x="3125" y="1474"/>
            <a:chExt cx="1430" cy="1372"/>
          </a:xfrm>
        </p:grpSpPr>
        <p:sp>
          <p:nvSpPr>
            <p:cNvPr id="26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3125" y="1474"/>
              <a:ext cx="1430" cy="13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7" name="Freeform 5"/>
            <p:cNvSpPr>
              <a:spLocks noEditPoints="1"/>
            </p:cNvSpPr>
            <p:nvPr userDrawn="1"/>
          </p:nvSpPr>
          <p:spPr bwMode="auto">
            <a:xfrm>
              <a:off x="3127" y="1474"/>
              <a:ext cx="1430" cy="1370"/>
            </a:xfrm>
            <a:custGeom>
              <a:avLst/>
              <a:gdLst>
                <a:gd name="T0" fmla="*/ 300 w 600"/>
                <a:gd name="T1" fmla="*/ 0 h 575"/>
                <a:gd name="T2" fmla="*/ 175 w 600"/>
                <a:gd name="T3" fmla="*/ 50 h 575"/>
                <a:gd name="T4" fmla="*/ 175 w 600"/>
                <a:gd name="T5" fmla="*/ 150 h 575"/>
                <a:gd name="T6" fmla="*/ 325 w 600"/>
                <a:gd name="T7" fmla="*/ 150 h 575"/>
                <a:gd name="T8" fmla="*/ 325 w 600"/>
                <a:gd name="T9" fmla="*/ 175 h 575"/>
                <a:gd name="T10" fmla="*/ 75 w 600"/>
                <a:gd name="T11" fmla="*/ 175 h 575"/>
                <a:gd name="T12" fmla="*/ 0 w 600"/>
                <a:gd name="T13" fmla="*/ 300 h 575"/>
                <a:gd name="T14" fmla="*/ 75 w 600"/>
                <a:gd name="T15" fmla="*/ 425 h 575"/>
                <a:gd name="T16" fmla="*/ 150 w 600"/>
                <a:gd name="T17" fmla="*/ 425 h 575"/>
                <a:gd name="T18" fmla="*/ 150 w 600"/>
                <a:gd name="T19" fmla="*/ 384 h 575"/>
                <a:gd name="T20" fmla="*/ 259 w 600"/>
                <a:gd name="T21" fmla="*/ 275 h 575"/>
                <a:gd name="T22" fmla="*/ 341 w 600"/>
                <a:gd name="T23" fmla="*/ 275 h 575"/>
                <a:gd name="T24" fmla="*/ 425 w 600"/>
                <a:gd name="T25" fmla="*/ 216 h 575"/>
                <a:gd name="T26" fmla="*/ 425 w 600"/>
                <a:gd name="T27" fmla="*/ 50 h 575"/>
                <a:gd name="T28" fmla="*/ 300 w 600"/>
                <a:gd name="T29" fmla="*/ 0 h 575"/>
                <a:gd name="T30" fmla="*/ 225 w 600"/>
                <a:gd name="T31" fmla="*/ 50 h 575"/>
                <a:gd name="T32" fmla="*/ 250 w 600"/>
                <a:gd name="T33" fmla="*/ 75 h 575"/>
                <a:gd name="T34" fmla="*/ 225 w 600"/>
                <a:gd name="T35" fmla="*/ 100 h 575"/>
                <a:gd name="T36" fmla="*/ 200 w 600"/>
                <a:gd name="T37" fmla="*/ 75 h 575"/>
                <a:gd name="T38" fmla="*/ 225 w 600"/>
                <a:gd name="T39" fmla="*/ 50 h 575"/>
                <a:gd name="T40" fmla="*/ 450 w 600"/>
                <a:gd name="T41" fmla="*/ 150 h 575"/>
                <a:gd name="T42" fmla="*/ 450 w 600"/>
                <a:gd name="T43" fmla="*/ 216 h 575"/>
                <a:gd name="T44" fmla="*/ 341 w 600"/>
                <a:gd name="T45" fmla="*/ 300 h 575"/>
                <a:gd name="T46" fmla="*/ 259 w 600"/>
                <a:gd name="T47" fmla="*/ 300 h 575"/>
                <a:gd name="T48" fmla="*/ 175 w 600"/>
                <a:gd name="T49" fmla="*/ 384 h 575"/>
                <a:gd name="T50" fmla="*/ 175 w 600"/>
                <a:gd name="T51" fmla="*/ 525 h 575"/>
                <a:gd name="T52" fmla="*/ 300 w 600"/>
                <a:gd name="T53" fmla="*/ 575 h 575"/>
                <a:gd name="T54" fmla="*/ 425 w 600"/>
                <a:gd name="T55" fmla="*/ 525 h 575"/>
                <a:gd name="T56" fmla="*/ 425 w 600"/>
                <a:gd name="T57" fmla="*/ 425 h 575"/>
                <a:gd name="T58" fmla="*/ 275 w 600"/>
                <a:gd name="T59" fmla="*/ 425 h 575"/>
                <a:gd name="T60" fmla="*/ 275 w 600"/>
                <a:gd name="T61" fmla="*/ 400 h 575"/>
                <a:gd name="T62" fmla="*/ 525 w 600"/>
                <a:gd name="T63" fmla="*/ 400 h 575"/>
                <a:gd name="T64" fmla="*/ 600 w 600"/>
                <a:gd name="T65" fmla="*/ 275 h 575"/>
                <a:gd name="T66" fmla="*/ 525 w 600"/>
                <a:gd name="T67" fmla="*/ 150 h 575"/>
                <a:gd name="T68" fmla="*/ 450 w 600"/>
                <a:gd name="T69" fmla="*/ 150 h 575"/>
                <a:gd name="T70" fmla="*/ 375 w 600"/>
                <a:gd name="T71" fmla="*/ 475 h 575"/>
                <a:gd name="T72" fmla="*/ 400 w 600"/>
                <a:gd name="T73" fmla="*/ 500 h 575"/>
                <a:gd name="T74" fmla="*/ 375 w 600"/>
                <a:gd name="T75" fmla="*/ 525 h 575"/>
                <a:gd name="T76" fmla="*/ 350 w 600"/>
                <a:gd name="T77" fmla="*/ 500 h 575"/>
                <a:gd name="T78" fmla="*/ 375 w 600"/>
                <a:gd name="T79" fmla="*/ 475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00" h="575">
                  <a:moveTo>
                    <a:pt x="300" y="0"/>
                  </a:moveTo>
                  <a:cubicBezTo>
                    <a:pt x="175" y="0"/>
                    <a:pt x="175" y="50"/>
                    <a:pt x="175" y="50"/>
                  </a:cubicBezTo>
                  <a:cubicBezTo>
                    <a:pt x="175" y="150"/>
                    <a:pt x="175" y="150"/>
                    <a:pt x="175" y="150"/>
                  </a:cubicBezTo>
                  <a:cubicBezTo>
                    <a:pt x="325" y="150"/>
                    <a:pt x="325" y="150"/>
                    <a:pt x="325" y="150"/>
                  </a:cubicBezTo>
                  <a:cubicBezTo>
                    <a:pt x="325" y="175"/>
                    <a:pt x="325" y="175"/>
                    <a:pt x="325" y="175"/>
                  </a:cubicBezTo>
                  <a:cubicBezTo>
                    <a:pt x="75" y="175"/>
                    <a:pt x="75" y="175"/>
                    <a:pt x="75" y="175"/>
                  </a:cubicBezTo>
                  <a:cubicBezTo>
                    <a:pt x="75" y="175"/>
                    <a:pt x="0" y="163"/>
                    <a:pt x="0" y="300"/>
                  </a:cubicBezTo>
                  <a:cubicBezTo>
                    <a:pt x="0" y="436"/>
                    <a:pt x="75" y="425"/>
                    <a:pt x="75" y="425"/>
                  </a:cubicBezTo>
                  <a:cubicBezTo>
                    <a:pt x="150" y="425"/>
                    <a:pt x="150" y="425"/>
                    <a:pt x="150" y="425"/>
                  </a:cubicBezTo>
                  <a:cubicBezTo>
                    <a:pt x="150" y="384"/>
                    <a:pt x="150" y="384"/>
                    <a:pt x="150" y="384"/>
                  </a:cubicBezTo>
                  <a:cubicBezTo>
                    <a:pt x="150" y="324"/>
                    <a:pt x="199" y="275"/>
                    <a:pt x="259" y="275"/>
                  </a:cubicBezTo>
                  <a:cubicBezTo>
                    <a:pt x="341" y="275"/>
                    <a:pt x="341" y="275"/>
                    <a:pt x="341" y="275"/>
                  </a:cubicBezTo>
                  <a:cubicBezTo>
                    <a:pt x="387" y="275"/>
                    <a:pt x="425" y="262"/>
                    <a:pt x="425" y="216"/>
                  </a:cubicBezTo>
                  <a:cubicBezTo>
                    <a:pt x="425" y="50"/>
                    <a:pt x="425" y="50"/>
                    <a:pt x="425" y="50"/>
                  </a:cubicBezTo>
                  <a:cubicBezTo>
                    <a:pt x="425" y="50"/>
                    <a:pt x="425" y="0"/>
                    <a:pt x="300" y="0"/>
                  </a:cubicBezTo>
                  <a:close/>
                  <a:moveTo>
                    <a:pt x="225" y="50"/>
                  </a:moveTo>
                  <a:cubicBezTo>
                    <a:pt x="239" y="50"/>
                    <a:pt x="250" y="61"/>
                    <a:pt x="250" y="75"/>
                  </a:cubicBezTo>
                  <a:cubicBezTo>
                    <a:pt x="250" y="89"/>
                    <a:pt x="239" y="100"/>
                    <a:pt x="225" y="100"/>
                  </a:cubicBezTo>
                  <a:cubicBezTo>
                    <a:pt x="211" y="100"/>
                    <a:pt x="200" y="89"/>
                    <a:pt x="200" y="75"/>
                  </a:cubicBezTo>
                  <a:cubicBezTo>
                    <a:pt x="200" y="61"/>
                    <a:pt x="211" y="50"/>
                    <a:pt x="225" y="50"/>
                  </a:cubicBezTo>
                  <a:close/>
                  <a:moveTo>
                    <a:pt x="450" y="150"/>
                  </a:moveTo>
                  <a:cubicBezTo>
                    <a:pt x="450" y="216"/>
                    <a:pt x="450" y="216"/>
                    <a:pt x="450" y="216"/>
                  </a:cubicBezTo>
                  <a:cubicBezTo>
                    <a:pt x="450" y="276"/>
                    <a:pt x="401" y="300"/>
                    <a:pt x="341" y="300"/>
                  </a:cubicBezTo>
                  <a:cubicBezTo>
                    <a:pt x="259" y="300"/>
                    <a:pt x="259" y="300"/>
                    <a:pt x="259" y="300"/>
                  </a:cubicBezTo>
                  <a:cubicBezTo>
                    <a:pt x="213" y="300"/>
                    <a:pt x="175" y="338"/>
                    <a:pt x="175" y="384"/>
                  </a:cubicBezTo>
                  <a:cubicBezTo>
                    <a:pt x="175" y="525"/>
                    <a:pt x="175" y="525"/>
                    <a:pt x="175" y="525"/>
                  </a:cubicBezTo>
                  <a:cubicBezTo>
                    <a:pt x="175" y="525"/>
                    <a:pt x="177" y="575"/>
                    <a:pt x="300" y="575"/>
                  </a:cubicBezTo>
                  <a:cubicBezTo>
                    <a:pt x="423" y="575"/>
                    <a:pt x="425" y="525"/>
                    <a:pt x="425" y="525"/>
                  </a:cubicBezTo>
                  <a:cubicBezTo>
                    <a:pt x="425" y="425"/>
                    <a:pt x="425" y="425"/>
                    <a:pt x="425" y="425"/>
                  </a:cubicBezTo>
                  <a:cubicBezTo>
                    <a:pt x="275" y="425"/>
                    <a:pt x="275" y="425"/>
                    <a:pt x="275" y="425"/>
                  </a:cubicBezTo>
                  <a:cubicBezTo>
                    <a:pt x="275" y="400"/>
                    <a:pt x="275" y="400"/>
                    <a:pt x="275" y="400"/>
                  </a:cubicBezTo>
                  <a:cubicBezTo>
                    <a:pt x="525" y="400"/>
                    <a:pt x="525" y="400"/>
                    <a:pt x="525" y="400"/>
                  </a:cubicBezTo>
                  <a:cubicBezTo>
                    <a:pt x="525" y="400"/>
                    <a:pt x="600" y="413"/>
                    <a:pt x="600" y="275"/>
                  </a:cubicBezTo>
                  <a:cubicBezTo>
                    <a:pt x="600" y="137"/>
                    <a:pt x="525" y="150"/>
                    <a:pt x="525" y="150"/>
                  </a:cubicBezTo>
                  <a:lnTo>
                    <a:pt x="450" y="150"/>
                  </a:lnTo>
                  <a:close/>
                  <a:moveTo>
                    <a:pt x="375" y="475"/>
                  </a:moveTo>
                  <a:cubicBezTo>
                    <a:pt x="389" y="475"/>
                    <a:pt x="400" y="486"/>
                    <a:pt x="400" y="500"/>
                  </a:cubicBezTo>
                  <a:cubicBezTo>
                    <a:pt x="400" y="514"/>
                    <a:pt x="389" y="525"/>
                    <a:pt x="375" y="525"/>
                  </a:cubicBezTo>
                  <a:cubicBezTo>
                    <a:pt x="361" y="525"/>
                    <a:pt x="350" y="514"/>
                    <a:pt x="350" y="500"/>
                  </a:cubicBezTo>
                  <a:cubicBezTo>
                    <a:pt x="350" y="486"/>
                    <a:pt x="361" y="475"/>
                    <a:pt x="375" y="4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90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/>
          <p:cNvCxnSpPr/>
          <p:nvPr userDrawn="1"/>
        </p:nvCxnSpPr>
        <p:spPr>
          <a:xfrm>
            <a:off x="0" y="702856"/>
            <a:ext cx="12192000" cy="0"/>
          </a:xfrm>
          <a:prstGeom prst="line">
            <a:avLst/>
          </a:prstGeom>
          <a:ln w="38100">
            <a:solidFill>
              <a:schemeClr val="accent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 userDrawn="1"/>
        </p:nvCxnSpPr>
        <p:spPr>
          <a:xfrm>
            <a:off x="0" y="774864"/>
            <a:ext cx="12192000" cy="0"/>
          </a:xfrm>
          <a:prstGeom prst="line">
            <a:avLst/>
          </a:prstGeom>
          <a:ln w="38100">
            <a:solidFill>
              <a:schemeClr val="accent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 descr="文本&#10;&#10;描述已自动生成"/>
          <p:cNvPicPr>
            <a:picLocks noChangeAspect="1"/>
          </p:cNvPicPr>
          <p:nvPr userDrawn="1"/>
        </p:nvPicPr>
        <p:blipFill>
          <a:blip r:embed="rId3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6872" y="-77489"/>
            <a:ext cx="2580885" cy="973017"/>
          </a:xfrm>
          <a:prstGeom prst="rect">
            <a:avLst/>
          </a:prstGeom>
        </p:spPr>
      </p:pic>
      <p:grpSp>
        <p:nvGrpSpPr>
          <p:cNvPr id="25" name="Group 4"/>
          <p:cNvGrpSpPr>
            <a:grpSpLocks noChangeAspect="1"/>
          </p:cNvGrpSpPr>
          <p:nvPr userDrawn="1"/>
        </p:nvGrpSpPr>
        <p:grpSpPr bwMode="auto">
          <a:xfrm>
            <a:off x="458101" y="125771"/>
            <a:ext cx="525306" cy="504000"/>
            <a:chOff x="3125" y="1474"/>
            <a:chExt cx="1430" cy="1372"/>
          </a:xfrm>
        </p:grpSpPr>
        <p:sp>
          <p:nvSpPr>
            <p:cNvPr id="26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3125" y="1474"/>
              <a:ext cx="1430" cy="13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7" name="Freeform 5"/>
            <p:cNvSpPr>
              <a:spLocks noEditPoints="1"/>
            </p:cNvSpPr>
            <p:nvPr userDrawn="1"/>
          </p:nvSpPr>
          <p:spPr bwMode="auto">
            <a:xfrm>
              <a:off x="3127" y="1474"/>
              <a:ext cx="1430" cy="1370"/>
            </a:xfrm>
            <a:custGeom>
              <a:avLst/>
              <a:gdLst>
                <a:gd name="T0" fmla="*/ 300 w 600"/>
                <a:gd name="T1" fmla="*/ 0 h 575"/>
                <a:gd name="T2" fmla="*/ 175 w 600"/>
                <a:gd name="T3" fmla="*/ 50 h 575"/>
                <a:gd name="T4" fmla="*/ 175 w 600"/>
                <a:gd name="T5" fmla="*/ 150 h 575"/>
                <a:gd name="T6" fmla="*/ 325 w 600"/>
                <a:gd name="T7" fmla="*/ 150 h 575"/>
                <a:gd name="T8" fmla="*/ 325 w 600"/>
                <a:gd name="T9" fmla="*/ 175 h 575"/>
                <a:gd name="T10" fmla="*/ 75 w 600"/>
                <a:gd name="T11" fmla="*/ 175 h 575"/>
                <a:gd name="T12" fmla="*/ 0 w 600"/>
                <a:gd name="T13" fmla="*/ 300 h 575"/>
                <a:gd name="T14" fmla="*/ 75 w 600"/>
                <a:gd name="T15" fmla="*/ 425 h 575"/>
                <a:gd name="T16" fmla="*/ 150 w 600"/>
                <a:gd name="T17" fmla="*/ 425 h 575"/>
                <a:gd name="T18" fmla="*/ 150 w 600"/>
                <a:gd name="T19" fmla="*/ 384 h 575"/>
                <a:gd name="T20" fmla="*/ 259 w 600"/>
                <a:gd name="T21" fmla="*/ 275 h 575"/>
                <a:gd name="T22" fmla="*/ 341 w 600"/>
                <a:gd name="T23" fmla="*/ 275 h 575"/>
                <a:gd name="T24" fmla="*/ 425 w 600"/>
                <a:gd name="T25" fmla="*/ 216 h 575"/>
                <a:gd name="T26" fmla="*/ 425 w 600"/>
                <a:gd name="T27" fmla="*/ 50 h 575"/>
                <a:gd name="T28" fmla="*/ 300 w 600"/>
                <a:gd name="T29" fmla="*/ 0 h 575"/>
                <a:gd name="T30" fmla="*/ 225 w 600"/>
                <a:gd name="T31" fmla="*/ 50 h 575"/>
                <a:gd name="T32" fmla="*/ 250 w 600"/>
                <a:gd name="T33" fmla="*/ 75 h 575"/>
                <a:gd name="T34" fmla="*/ 225 w 600"/>
                <a:gd name="T35" fmla="*/ 100 h 575"/>
                <a:gd name="T36" fmla="*/ 200 w 600"/>
                <a:gd name="T37" fmla="*/ 75 h 575"/>
                <a:gd name="T38" fmla="*/ 225 w 600"/>
                <a:gd name="T39" fmla="*/ 50 h 575"/>
                <a:gd name="T40" fmla="*/ 450 w 600"/>
                <a:gd name="T41" fmla="*/ 150 h 575"/>
                <a:gd name="T42" fmla="*/ 450 w 600"/>
                <a:gd name="T43" fmla="*/ 216 h 575"/>
                <a:gd name="T44" fmla="*/ 341 w 600"/>
                <a:gd name="T45" fmla="*/ 300 h 575"/>
                <a:gd name="T46" fmla="*/ 259 w 600"/>
                <a:gd name="T47" fmla="*/ 300 h 575"/>
                <a:gd name="T48" fmla="*/ 175 w 600"/>
                <a:gd name="T49" fmla="*/ 384 h 575"/>
                <a:gd name="T50" fmla="*/ 175 w 600"/>
                <a:gd name="T51" fmla="*/ 525 h 575"/>
                <a:gd name="T52" fmla="*/ 300 w 600"/>
                <a:gd name="T53" fmla="*/ 575 h 575"/>
                <a:gd name="T54" fmla="*/ 425 w 600"/>
                <a:gd name="T55" fmla="*/ 525 h 575"/>
                <a:gd name="T56" fmla="*/ 425 w 600"/>
                <a:gd name="T57" fmla="*/ 425 h 575"/>
                <a:gd name="T58" fmla="*/ 275 w 600"/>
                <a:gd name="T59" fmla="*/ 425 h 575"/>
                <a:gd name="T60" fmla="*/ 275 w 600"/>
                <a:gd name="T61" fmla="*/ 400 h 575"/>
                <a:gd name="T62" fmla="*/ 525 w 600"/>
                <a:gd name="T63" fmla="*/ 400 h 575"/>
                <a:gd name="T64" fmla="*/ 600 w 600"/>
                <a:gd name="T65" fmla="*/ 275 h 575"/>
                <a:gd name="T66" fmla="*/ 525 w 600"/>
                <a:gd name="T67" fmla="*/ 150 h 575"/>
                <a:gd name="T68" fmla="*/ 450 w 600"/>
                <a:gd name="T69" fmla="*/ 150 h 575"/>
                <a:gd name="T70" fmla="*/ 375 w 600"/>
                <a:gd name="T71" fmla="*/ 475 h 575"/>
                <a:gd name="T72" fmla="*/ 400 w 600"/>
                <a:gd name="T73" fmla="*/ 500 h 575"/>
                <a:gd name="T74" fmla="*/ 375 w 600"/>
                <a:gd name="T75" fmla="*/ 525 h 575"/>
                <a:gd name="T76" fmla="*/ 350 w 600"/>
                <a:gd name="T77" fmla="*/ 500 h 575"/>
                <a:gd name="T78" fmla="*/ 375 w 600"/>
                <a:gd name="T79" fmla="*/ 475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00" h="575">
                  <a:moveTo>
                    <a:pt x="300" y="0"/>
                  </a:moveTo>
                  <a:cubicBezTo>
                    <a:pt x="175" y="0"/>
                    <a:pt x="175" y="50"/>
                    <a:pt x="175" y="50"/>
                  </a:cubicBezTo>
                  <a:cubicBezTo>
                    <a:pt x="175" y="150"/>
                    <a:pt x="175" y="150"/>
                    <a:pt x="175" y="150"/>
                  </a:cubicBezTo>
                  <a:cubicBezTo>
                    <a:pt x="325" y="150"/>
                    <a:pt x="325" y="150"/>
                    <a:pt x="325" y="150"/>
                  </a:cubicBezTo>
                  <a:cubicBezTo>
                    <a:pt x="325" y="175"/>
                    <a:pt x="325" y="175"/>
                    <a:pt x="325" y="175"/>
                  </a:cubicBezTo>
                  <a:cubicBezTo>
                    <a:pt x="75" y="175"/>
                    <a:pt x="75" y="175"/>
                    <a:pt x="75" y="175"/>
                  </a:cubicBezTo>
                  <a:cubicBezTo>
                    <a:pt x="75" y="175"/>
                    <a:pt x="0" y="163"/>
                    <a:pt x="0" y="300"/>
                  </a:cubicBezTo>
                  <a:cubicBezTo>
                    <a:pt x="0" y="436"/>
                    <a:pt x="75" y="425"/>
                    <a:pt x="75" y="425"/>
                  </a:cubicBezTo>
                  <a:cubicBezTo>
                    <a:pt x="150" y="425"/>
                    <a:pt x="150" y="425"/>
                    <a:pt x="150" y="425"/>
                  </a:cubicBezTo>
                  <a:cubicBezTo>
                    <a:pt x="150" y="384"/>
                    <a:pt x="150" y="384"/>
                    <a:pt x="150" y="384"/>
                  </a:cubicBezTo>
                  <a:cubicBezTo>
                    <a:pt x="150" y="324"/>
                    <a:pt x="199" y="275"/>
                    <a:pt x="259" y="275"/>
                  </a:cubicBezTo>
                  <a:cubicBezTo>
                    <a:pt x="341" y="275"/>
                    <a:pt x="341" y="275"/>
                    <a:pt x="341" y="275"/>
                  </a:cubicBezTo>
                  <a:cubicBezTo>
                    <a:pt x="387" y="275"/>
                    <a:pt x="425" y="262"/>
                    <a:pt x="425" y="216"/>
                  </a:cubicBezTo>
                  <a:cubicBezTo>
                    <a:pt x="425" y="50"/>
                    <a:pt x="425" y="50"/>
                    <a:pt x="425" y="50"/>
                  </a:cubicBezTo>
                  <a:cubicBezTo>
                    <a:pt x="425" y="50"/>
                    <a:pt x="425" y="0"/>
                    <a:pt x="300" y="0"/>
                  </a:cubicBezTo>
                  <a:close/>
                  <a:moveTo>
                    <a:pt x="225" y="50"/>
                  </a:moveTo>
                  <a:cubicBezTo>
                    <a:pt x="239" y="50"/>
                    <a:pt x="250" y="61"/>
                    <a:pt x="250" y="75"/>
                  </a:cubicBezTo>
                  <a:cubicBezTo>
                    <a:pt x="250" y="89"/>
                    <a:pt x="239" y="100"/>
                    <a:pt x="225" y="100"/>
                  </a:cubicBezTo>
                  <a:cubicBezTo>
                    <a:pt x="211" y="100"/>
                    <a:pt x="200" y="89"/>
                    <a:pt x="200" y="75"/>
                  </a:cubicBezTo>
                  <a:cubicBezTo>
                    <a:pt x="200" y="61"/>
                    <a:pt x="211" y="50"/>
                    <a:pt x="225" y="50"/>
                  </a:cubicBezTo>
                  <a:close/>
                  <a:moveTo>
                    <a:pt x="450" y="150"/>
                  </a:moveTo>
                  <a:cubicBezTo>
                    <a:pt x="450" y="216"/>
                    <a:pt x="450" y="216"/>
                    <a:pt x="450" y="216"/>
                  </a:cubicBezTo>
                  <a:cubicBezTo>
                    <a:pt x="450" y="276"/>
                    <a:pt x="401" y="300"/>
                    <a:pt x="341" y="300"/>
                  </a:cubicBezTo>
                  <a:cubicBezTo>
                    <a:pt x="259" y="300"/>
                    <a:pt x="259" y="300"/>
                    <a:pt x="259" y="300"/>
                  </a:cubicBezTo>
                  <a:cubicBezTo>
                    <a:pt x="213" y="300"/>
                    <a:pt x="175" y="338"/>
                    <a:pt x="175" y="384"/>
                  </a:cubicBezTo>
                  <a:cubicBezTo>
                    <a:pt x="175" y="525"/>
                    <a:pt x="175" y="525"/>
                    <a:pt x="175" y="525"/>
                  </a:cubicBezTo>
                  <a:cubicBezTo>
                    <a:pt x="175" y="525"/>
                    <a:pt x="177" y="575"/>
                    <a:pt x="300" y="575"/>
                  </a:cubicBezTo>
                  <a:cubicBezTo>
                    <a:pt x="423" y="575"/>
                    <a:pt x="425" y="525"/>
                    <a:pt x="425" y="525"/>
                  </a:cubicBezTo>
                  <a:cubicBezTo>
                    <a:pt x="425" y="425"/>
                    <a:pt x="425" y="425"/>
                    <a:pt x="425" y="425"/>
                  </a:cubicBezTo>
                  <a:cubicBezTo>
                    <a:pt x="275" y="425"/>
                    <a:pt x="275" y="425"/>
                    <a:pt x="275" y="425"/>
                  </a:cubicBezTo>
                  <a:cubicBezTo>
                    <a:pt x="275" y="400"/>
                    <a:pt x="275" y="400"/>
                    <a:pt x="275" y="400"/>
                  </a:cubicBezTo>
                  <a:cubicBezTo>
                    <a:pt x="525" y="400"/>
                    <a:pt x="525" y="400"/>
                    <a:pt x="525" y="400"/>
                  </a:cubicBezTo>
                  <a:cubicBezTo>
                    <a:pt x="525" y="400"/>
                    <a:pt x="600" y="413"/>
                    <a:pt x="600" y="275"/>
                  </a:cubicBezTo>
                  <a:cubicBezTo>
                    <a:pt x="600" y="137"/>
                    <a:pt x="525" y="150"/>
                    <a:pt x="525" y="150"/>
                  </a:cubicBezTo>
                  <a:lnTo>
                    <a:pt x="450" y="150"/>
                  </a:lnTo>
                  <a:close/>
                  <a:moveTo>
                    <a:pt x="375" y="475"/>
                  </a:moveTo>
                  <a:cubicBezTo>
                    <a:pt x="389" y="475"/>
                    <a:pt x="400" y="486"/>
                    <a:pt x="400" y="500"/>
                  </a:cubicBezTo>
                  <a:cubicBezTo>
                    <a:pt x="400" y="514"/>
                    <a:pt x="389" y="525"/>
                    <a:pt x="375" y="525"/>
                  </a:cubicBezTo>
                  <a:cubicBezTo>
                    <a:pt x="361" y="525"/>
                    <a:pt x="350" y="514"/>
                    <a:pt x="350" y="500"/>
                  </a:cubicBezTo>
                  <a:cubicBezTo>
                    <a:pt x="350" y="486"/>
                    <a:pt x="361" y="475"/>
                    <a:pt x="375" y="4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4502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/>
          <p:cNvCxnSpPr/>
          <p:nvPr userDrawn="1"/>
        </p:nvCxnSpPr>
        <p:spPr>
          <a:xfrm>
            <a:off x="0" y="702856"/>
            <a:ext cx="12192000" cy="0"/>
          </a:xfrm>
          <a:prstGeom prst="line">
            <a:avLst/>
          </a:prstGeom>
          <a:ln w="38100">
            <a:solidFill>
              <a:schemeClr val="accent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 userDrawn="1"/>
        </p:nvCxnSpPr>
        <p:spPr>
          <a:xfrm>
            <a:off x="0" y="774864"/>
            <a:ext cx="12192000" cy="0"/>
          </a:xfrm>
          <a:prstGeom prst="line">
            <a:avLst/>
          </a:prstGeom>
          <a:ln w="38100">
            <a:solidFill>
              <a:schemeClr val="accent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 descr="文本&#10;&#10;描述已自动生成"/>
          <p:cNvPicPr>
            <a:picLocks noChangeAspect="1"/>
          </p:cNvPicPr>
          <p:nvPr userDrawn="1"/>
        </p:nvPicPr>
        <p:blipFill>
          <a:blip r:embed="rId3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6872" y="-77489"/>
            <a:ext cx="2580885" cy="973017"/>
          </a:xfrm>
          <a:prstGeom prst="rect">
            <a:avLst/>
          </a:prstGeom>
        </p:spPr>
      </p:pic>
      <p:grpSp>
        <p:nvGrpSpPr>
          <p:cNvPr id="25" name="Group 4"/>
          <p:cNvGrpSpPr>
            <a:grpSpLocks noChangeAspect="1"/>
          </p:cNvGrpSpPr>
          <p:nvPr userDrawn="1"/>
        </p:nvGrpSpPr>
        <p:grpSpPr bwMode="auto">
          <a:xfrm>
            <a:off x="458101" y="125771"/>
            <a:ext cx="525306" cy="504000"/>
            <a:chOff x="3125" y="1474"/>
            <a:chExt cx="1430" cy="1372"/>
          </a:xfrm>
        </p:grpSpPr>
        <p:sp>
          <p:nvSpPr>
            <p:cNvPr id="26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3125" y="1474"/>
              <a:ext cx="1430" cy="13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7" name="Freeform 5"/>
            <p:cNvSpPr>
              <a:spLocks noEditPoints="1"/>
            </p:cNvSpPr>
            <p:nvPr userDrawn="1"/>
          </p:nvSpPr>
          <p:spPr bwMode="auto">
            <a:xfrm>
              <a:off x="3127" y="1474"/>
              <a:ext cx="1430" cy="1370"/>
            </a:xfrm>
            <a:custGeom>
              <a:avLst/>
              <a:gdLst>
                <a:gd name="T0" fmla="*/ 300 w 600"/>
                <a:gd name="T1" fmla="*/ 0 h 575"/>
                <a:gd name="T2" fmla="*/ 175 w 600"/>
                <a:gd name="T3" fmla="*/ 50 h 575"/>
                <a:gd name="T4" fmla="*/ 175 w 600"/>
                <a:gd name="T5" fmla="*/ 150 h 575"/>
                <a:gd name="T6" fmla="*/ 325 w 600"/>
                <a:gd name="T7" fmla="*/ 150 h 575"/>
                <a:gd name="T8" fmla="*/ 325 w 600"/>
                <a:gd name="T9" fmla="*/ 175 h 575"/>
                <a:gd name="T10" fmla="*/ 75 w 600"/>
                <a:gd name="T11" fmla="*/ 175 h 575"/>
                <a:gd name="T12" fmla="*/ 0 w 600"/>
                <a:gd name="T13" fmla="*/ 300 h 575"/>
                <a:gd name="T14" fmla="*/ 75 w 600"/>
                <a:gd name="T15" fmla="*/ 425 h 575"/>
                <a:gd name="T16" fmla="*/ 150 w 600"/>
                <a:gd name="T17" fmla="*/ 425 h 575"/>
                <a:gd name="T18" fmla="*/ 150 w 600"/>
                <a:gd name="T19" fmla="*/ 384 h 575"/>
                <a:gd name="T20" fmla="*/ 259 w 600"/>
                <a:gd name="T21" fmla="*/ 275 h 575"/>
                <a:gd name="T22" fmla="*/ 341 w 600"/>
                <a:gd name="T23" fmla="*/ 275 h 575"/>
                <a:gd name="T24" fmla="*/ 425 w 600"/>
                <a:gd name="T25" fmla="*/ 216 h 575"/>
                <a:gd name="T26" fmla="*/ 425 w 600"/>
                <a:gd name="T27" fmla="*/ 50 h 575"/>
                <a:gd name="T28" fmla="*/ 300 w 600"/>
                <a:gd name="T29" fmla="*/ 0 h 575"/>
                <a:gd name="T30" fmla="*/ 225 w 600"/>
                <a:gd name="T31" fmla="*/ 50 h 575"/>
                <a:gd name="T32" fmla="*/ 250 w 600"/>
                <a:gd name="T33" fmla="*/ 75 h 575"/>
                <a:gd name="T34" fmla="*/ 225 w 600"/>
                <a:gd name="T35" fmla="*/ 100 h 575"/>
                <a:gd name="T36" fmla="*/ 200 w 600"/>
                <a:gd name="T37" fmla="*/ 75 h 575"/>
                <a:gd name="T38" fmla="*/ 225 w 600"/>
                <a:gd name="T39" fmla="*/ 50 h 575"/>
                <a:gd name="T40" fmla="*/ 450 w 600"/>
                <a:gd name="T41" fmla="*/ 150 h 575"/>
                <a:gd name="T42" fmla="*/ 450 w 600"/>
                <a:gd name="T43" fmla="*/ 216 h 575"/>
                <a:gd name="T44" fmla="*/ 341 w 600"/>
                <a:gd name="T45" fmla="*/ 300 h 575"/>
                <a:gd name="T46" fmla="*/ 259 w 600"/>
                <a:gd name="T47" fmla="*/ 300 h 575"/>
                <a:gd name="T48" fmla="*/ 175 w 600"/>
                <a:gd name="T49" fmla="*/ 384 h 575"/>
                <a:gd name="T50" fmla="*/ 175 w 600"/>
                <a:gd name="T51" fmla="*/ 525 h 575"/>
                <a:gd name="T52" fmla="*/ 300 w 600"/>
                <a:gd name="T53" fmla="*/ 575 h 575"/>
                <a:gd name="T54" fmla="*/ 425 w 600"/>
                <a:gd name="T55" fmla="*/ 525 h 575"/>
                <a:gd name="T56" fmla="*/ 425 w 600"/>
                <a:gd name="T57" fmla="*/ 425 h 575"/>
                <a:gd name="T58" fmla="*/ 275 w 600"/>
                <a:gd name="T59" fmla="*/ 425 h 575"/>
                <a:gd name="T60" fmla="*/ 275 w 600"/>
                <a:gd name="T61" fmla="*/ 400 h 575"/>
                <a:gd name="T62" fmla="*/ 525 w 600"/>
                <a:gd name="T63" fmla="*/ 400 h 575"/>
                <a:gd name="T64" fmla="*/ 600 w 600"/>
                <a:gd name="T65" fmla="*/ 275 h 575"/>
                <a:gd name="T66" fmla="*/ 525 w 600"/>
                <a:gd name="T67" fmla="*/ 150 h 575"/>
                <a:gd name="T68" fmla="*/ 450 w 600"/>
                <a:gd name="T69" fmla="*/ 150 h 575"/>
                <a:gd name="T70" fmla="*/ 375 w 600"/>
                <a:gd name="T71" fmla="*/ 475 h 575"/>
                <a:gd name="T72" fmla="*/ 400 w 600"/>
                <a:gd name="T73" fmla="*/ 500 h 575"/>
                <a:gd name="T74" fmla="*/ 375 w 600"/>
                <a:gd name="T75" fmla="*/ 525 h 575"/>
                <a:gd name="T76" fmla="*/ 350 w 600"/>
                <a:gd name="T77" fmla="*/ 500 h 575"/>
                <a:gd name="T78" fmla="*/ 375 w 600"/>
                <a:gd name="T79" fmla="*/ 475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00" h="575">
                  <a:moveTo>
                    <a:pt x="300" y="0"/>
                  </a:moveTo>
                  <a:cubicBezTo>
                    <a:pt x="175" y="0"/>
                    <a:pt x="175" y="50"/>
                    <a:pt x="175" y="50"/>
                  </a:cubicBezTo>
                  <a:cubicBezTo>
                    <a:pt x="175" y="150"/>
                    <a:pt x="175" y="150"/>
                    <a:pt x="175" y="150"/>
                  </a:cubicBezTo>
                  <a:cubicBezTo>
                    <a:pt x="325" y="150"/>
                    <a:pt x="325" y="150"/>
                    <a:pt x="325" y="150"/>
                  </a:cubicBezTo>
                  <a:cubicBezTo>
                    <a:pt x="325" y="175"/>
                    <a:pt x="325" y="175"/>
                    <a:pt x="325" y="175"/>
                  </a:cubicBezTo>
                  <a:cubicBezTo>
                    <a:pt x="75" y="175"/>
                    <a:pt x="75" y="175"/>
                    <a:pt x="75" y="175"/>
                  </a:cubicBezTo>
                  <a:cubicBezTo>
                    <a:pt x="75" y="175"/>
                    <a:pt x="0" y="163"/>
                    <a:pt x="0" y="300"/>
                  </a:cubicBezTo>
                  <a:cubicBezTo>
                    <a:pt x="0" y="436"/>
                    <a:pt x="75" y="425"/>
                    <a:pt x="75" y="425"/>
                  </a:cubicBezTo>
                  <a:cubicBezTo>
                    <a:pt x="150" y="425"/>
                    <a:pt x="150" y="425"/>
                    <a:pt x="150" y="425"/>
                  </a:cubicBezTo>
                  <a:cubicBezTo>
                    <a:pt x="150" y="384"/>
                    <a:pt x="150" y="384"/>
                    <a:pt x="150" y="384"/>
                  </a:cubicBezTo>
                  <a:cubicBezTo>
                    <a:pt x="150" y="324"/>
                    <a:pt x="199" y="275"/>
                    <a:pt x="259" y="275"/>
                  </a:cubicBezTo>
                  <a:cubicBezTo>
                    <a:pt x="341" y="275"/>
                    <a:pt x="341" y="275"/>
                    <a:pt x="341" y="275"/>
                  </a:cubicBezTo>
                  <a:cubicBezTo>
                    <a:pt x="387" y="275"/>
                    <a:pt x="425" y="262"/>
                    <a:pt x="425" y="216"/>
                  </a:cubicBezTo>
                  <a:cubicBezTo>
                    <a:pt x="425" y="50"/>
                    <a:pt x="425" y="50"/>
                    <a:pt x="425" y="50"/>
                  </a:cubicBezTo>
                  <a:cubicBezTo>
                    <a:pt x="425" y="50"/>
                    <a:pt x="425" y="0"/>
                    <a:pt x="300" y="0"/>
                  </a:cubicBezTo>
                  <a:close/>
                  <a:moveTo>
                    <a:pt x="225" y="50"/>
                  </a:moveTo>
                  <a:cubicBezTo>
                    <a:pt x="239" y="50"/>
                    <a:pt x="250" y="61"/>
                    <a:pt x="250" y="75"/>
                  </a:cubicBezTo>
                  <a:cubicBezTo>
                    <a:pt x="250" y="89"/>
                    <a:pt x="239" y="100"/>
                    <a:pt x="225" y="100"/>
                  </a:cubicBezTo>
                  <a:cubicBezTo>
                    <a:pt x="211" y="100"/>
                    <a:pt x="200" y="89"/>
                    <a:pt x="200" y="75"/>
                  </a:cubicBezTo>
                  <a:cubicBezTo>
                    <a:pt x="200" y="61"/>
                    <a:pt x="211" y="50"/>
                    <a:pt x="225" y="50"/>
                  </a:cubicBezTo>
                  <a:close/>
                  <a:moveTo>
                    <a:pt x="450" y="150"/>
                  </a:moveTo>
                  <a:cubicBezTo>
                    <a:pt x="450" y="216"/>
                    <a:pt x="450" y="216"/>
                    <a:pt x="450" y="216"/>
                  </a:cubicBezTo>
                  <a:cubicBezTo>
                    <a:pt x="450" y="276"/>
                    <a:pt x="401" y="300"/>
                    <a:pt x="341" y="300"/>
                  </a:cubicBezTo>
                  <a:cubicBezTo>
                    <a:pt x="259" y="300"/>
                    <a:pt x="259" y="300"/>
                    <a:pt x="259" y="300"/>
                  </a:cubicBezTo>
                  <a:cubicBezTo>
                    <a:pt x="213" y="300"/>
                    <a:pt x="175" y="338"/>
                    <a:pt x="175" y="384"/>
                  </a:cubicBezTo>
                  <a:cubicBezTo>
                    <a:pt x="175" y="525"/>
                    <a:pt x="175" y="525"/>
                    <a:pt x="175" y="525"/>
                  </a:cubicBezTo>
                  <a:cubicBezTo>
                    <a:pt x="175" y="525"/>
                    <a:pt x="177" y="575"/>
                    <a:pt x="300" y="575"/>
                  </a:cubicBezTo>
                  <a:cubicBezTo>
                    <a:pt x="423" y="575"/>
                    <a:pt x="425" y="525"/>
                    <a:pt x="425" y="525"/>
                  </a:cubicBezTo>
                  <a:cubicBezTo>
                    <a:pt x="425" y="425"/>
                    <a:pt x="425" y="425"/>
                    <a:pt x="425" y="425"/>
                  </a:cubicBezTo>
                  <a:cubicBezTo>
                    <a:pt x="275" y="425"/>
                    <a:pt x="275" y="425"/>
                    <a:pt x="275" y="425"/>
                  </a:cubicBezTo>
                  <a:cubicBezTo>
                    <a:pt x="275" y="400"/>
                    <a:pt x="275" y="400"/>
                    <a:pt x="275" y="400"/>
                  </a:cubicBezTo>
                  <a:cubicBezTo>
                    <a:pt x="525" y="400"/>
                    <a:pt x="525" y="400"/>
                    <a:pt x="525" y="400"/>
                  </a:cubicBezTo>
                  <a:cubicBezTo>
                    <a:pt x="525" y="400"/>
                    <a:pt x="600" y="413"/>
                    <a:pt x="600" y="275"/>
                  </a:cubicBezTo>
                  <a:cubicBezTo>
                    <a:pt x="600" y="137"/>
                    <a:pt x="525" y="150"/>
                    <a:pt x="525" y="150"/>
                  </a:cubicBezTo>
                  <a:lnTo>
                    <a:pt x="450" y="150"/>
                  </a:lnTo>
                  <a:close/>
                  <a:moveTo>
                    <a:pt x="375" y="475"/>
                  </a:moveTo>
                  <a:cubicBezTo>
                    <a:pt x="389" y="475"/>
                    <a:pt x="400" y="486"/>
                    <a:pt x="400" y="500"/>
                  </a:cubicBezTo>
                  <a:cubicBezTo>
                    <a:pt x="400" y="514"/>
                    <a:pt x="389" y="525"/>
                    <a:pt x="375" y="525"/>
                  </a:cubicBezTo>
                  <a:cubicBezTo>
                    <a:pt x="361" y="525"/>
                    <a:pt x="350" y="514"/>
                    <a:pt x="350" y="500"/>
                  </a:cubicBezTo>
                  <a:cubicBezTo>
                    <a:pt x="350" y="486"/>
                    <a:pt x="361" y="475"/>
                    <a:pt x="375" y="4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4514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/>
          <p:cNvCxnSpPr/>
          <p:nvPr userDrawn="1"/>
        </p:nvCxnSpPr>
        <p:spPr>
          <a:xfrm>
            <a:off x="0" y="702856"/>
            <a:ext cx="12192000" cy="0"/>
          </a:xfrm>
          <a:prstGeom prst="line">
            <a:avLst/>
          </a:prstGeom>
          <a:ln w="38100">
            <a:solidFill>
              <a:schemeClr val="accent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 userDrawn="1"/>
        </p:nvCxnSpPr>
        <p:spPr>
          <a:xfrm>
            <a:off x="0" y="774864"/>
            <a:ext cx="12192000" cy="0"/>
          </a:xfrm>
          <a:prstGeom prst="line">
            <a:avLst/>
          </a:prstGeom>
          <a:ln w="38100">
            <a:solidFill>
              <a:schemeClr val="accent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 descr="文本&#10;&#10;描述已自动生成"/>
          <p:cNvPicPr>
            <a:picLocks noChangeAspect="1"/>
          </p:cNvPicPr>
          <p:nvPr userDrawn="1"/>
        </p:nvPicPr>
        <p:blipFill>
          <a:blip r:embed="rId3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6872" y="-77489"/>
            <a:ext cx="2580885" cy="973017"/>
          </a:xfrm>
          <a:prstGeom prst="rect">
            <a:avLst/>
          </a:prstGeom>
        </p:spPr>
      </p:pic>
      <p:grpSp>
        <p:nvGrpSpPr>
          <p:cNvPr id="25" name="Group 4"/>
          <p:cNvGrpSpPr>
            <a:grpSpLocks noChangeAspect="1"/>
          </p:cNvGrpSpPr>
          <p:nvPr userDrawn="1"/>
        </p:nvGrpSpPr>
        <p:grpSpPr bwMode="auto">
          <a:xfrm>
            <a:off x="458101" y="125771"/>
            <a:ext cx="525306" cy="504000"/>
            <a:chOff x="3125" y="1474"/>
            <a:chExt cx="1430" cy="1372"/>
          </a:xfrm>
        </p:grpSpPr>
        <p:sp>
          <p:nvSpPr>
            <p:cNvPr id="26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3125" y="1474"/>
              <a:ext cx="1430" cy="13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7" name="Freeform 5"/>
            <p:cNvSpPr>
              <a:spLocks noEditPoints="1"/>
            </p:cNvSpPr>
            <p:nvPr userDrawn="1"/>
          </p:nvSpPr>
          <p:spPr bwMode="auto">
            <a:xfrm>
              <a:off x="3127" y="1474"/>
              <a:ext cx="1430" cy="1370"/>
            </a:xfrm>
            <a:custGeom>
              <a:avLst/>
              <a:gdLst>
                <a:gd name="T0" fmla="*/ 300 w 600"/>
                <a:gd name="T1" fmla="*/ 0 h 575"/>
                <a:gd name="T2" fmla="*/ 175 w 600"/>
                <a:gd name="T3" fmla="*/ 50 h 575"/>
                <a:gd name="T4" fmla="*/ 175 w 600"/>
                <a:gd name="T5" fmla="*/ 150 h 575"/>
                <a:gd name="T6" fmla="*/ 325 w 600"/>
                <a:gd name="T7" fmla="*/ 150 h 575"/>
                <a:gd name="T8" fmla="*/ 325 w 600"/>
                <a:gd name="T9" fmla="*/ 175 h 575"/>
                <a:gd name="T10" fmla="*/ 75 w 600"/>
                <a:gd name="T11" fmla="*/ 175 h 575"/>
                <a:gd name="T12" fmla="*/ 0 w 600"/>
                <a:gd name="T13" fmla="*/ 300 h 575"/>
                <a:gd name="T14" fmla="*/ 75 w 600"/>
                <a:gd name="T15" fmla="*/ 425 h 575"/>
                <a:gd name="T16" fmla="*/ 150 w 600"/>
                <a:gd name="T17" fmla="*/ 425 h 575"/>
                <a:gd name="T18" fmla="*/ 150 w 600"/>
                <a:gd name="T19" fmla="*/ 384 h 575"/>
                <a:gd name="T20" fmla="*/ 259 w 600"/>
                <a:gd name="T21" fmla="*/ 275 h 575"/>
                <a:gd name="T22" fmla="*/ 341 w 600"/>
                <a:gd name="T23" fmla="*/ 275 h 575"/>
                <a:gd name="T24" fmla="*/ 425 w 600"/>
                <a:gd name="T25" fmla="*/ 216 h 575"/>
                <a:gd name="T26" fmla="*/ 425 w 600"/>
                <a:gd name="T27" fmla="*/ 50 h 575"/>
                <a:gd name="T28" fmla="*/ 300 w 600"/>
                <a:gd name="T29" fmla="*/ 0 h 575"/>
                <a:gd name="T30" fmla="*/ 225 w 600"/>
                <a:gd name="T31" fmla="*/ 50 h 575"/>
                <a:gd name="T32" fmla="*/ 250 w 600"/>
                <a:gd name="T33" fmla="*/ 75 h 575"/>
                <a:gd name="T34" fmla="*/ 225 w 600"/>
                <a:gd name="T35" fmla="*/ 100 h 575"/>
                <a:gd name="T36" fmla="*/ 200 w 600"/>
                <a:gd name="T37" fmla="*/ 75 h 575"/>
                <a:gd name="T38" fmla="*/ 225 w 600"/>
                <a:gd name="T39" fmla="*/ 50 h 575"/>
                <a:gd name="T40" fmla="*/ 450 w 600"/>
                <a:gd name="T41" fmla="*/ 150 h 575"/>
                <a:gd name="T42" fmla="*/ 450 w 600"/>
                <a:gd name="T43" fmla="*/ 216 h 575"/>
                <a:gd name="T44" fmla="*/ 341 w 600"/>
                <a:gd name="T45" fmla="*/ 300 h 575"/>
                <a:gd name="T46" fmla="*/ 259 w 600"/>
                <a:gd name="T47" fmla="*/ 300 h 575"/>
                <a:gd name="T48" fmla="*/ 175 w 600"/>
                <a:gd name="T49" fmla="*/ 384 h 575"/>
                <a:gd name="T50" fmla="*/ 175 w 600"/>
                <a:gd name="T51" fmla="*/ 525 h 575"/>
                <a:gd name="T52" fmla="*/ 300 w 600"/>
                <a:gd name="T53" fmla="*/ 575 h 575"/>
                <a:gd name="T54" fmla="*/ 425 w 600"/>
                <a:gd name="T55" fmla="*/ 525 h 575"/>
                <a:gd name="T56" fmla="*/ 425 w 600"/>
                <a:gd name="T57" fmla="*/ 425 h 575"/>
                <a:gd name="T58" fmla="*/ 275 w 600"/>
                <a:gd name="T59" fmla="*/ 425 h 575"/>
                <a:gd name="T60" fmla="*/ 275 w 600"/>
                <a:gd name="T61" fmla="*/ 400 h 575"/>
                <a:gd name="T62" fmla="*/ 525 w 600"/>
                <a:gd name="T63" fmla="*/ 400 h 575"/>
                <a:gd name="T64" fmla="*/ 600 w 600"/>
                <a:gd name="T65" fmla="*/ 275 h 575"/>
                <a:gd name="T66" fmla="*/ 525 w 600"/>
                <a:gd name="T67" fmla="*/ 150 h 575"/>
                <a:gd name="T68" fmla="*/ 450 w 600"/>
                <a:gd name="T69" fmla="*/ 150 h 575"/>
                <a:gd name="T70" fmla="*/ 375 w 600"/>
                <a:gd name="T71" fmla="*/ 475 h 575"/>
                <a:gd name="T72" fmla="*/ 400 w 600"/>
                <a:gd name="T73" fmla="*/ 500 h 575"/>
                <a:gd name="T74" fmla="*/ 375 w 600"/>
                <a:gd name="T75" fmla="*/ 525 h 575"/>
                <a:gd name="T76" fmla="*/ 350 w 600"/>
                <a:gd name="T77" fmla="*/ 500 h 575"/>
                <a:gd name="T78" fmla="*/ 375 w 600"/>
                <a:gd name="T79" fmla="*/ 475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00" h="575">
                  <a:moveTo>
                    <a:pt x="300" y="0"/>
                  </a:moveTo>
                  <a:cubicBezTo>
                    <a:pt x="175" y="0"/>
                    <a:pt x="175" y="50"/>
                    <a:pt x="175" y="50"/>
                  </a:cubicBezTo>
                  <a:cubicBezTo>
                    <a:pt x="175" y="150"/>
                    <a:pt x="175" y="150"/>
                    <a:pt x="175" y="150"/>
                  </a:cubicBezTo>
                  <a:cubicBezTo>
                    <a:pt x="325" y="150"/>
                    <a:pt x="325" y="150"/>
                    <a:pt x="325" y="150"/>
                  </a:cubicBezTo>
                  <a:cubicBezTo>
                    <a:pt x="325" y="175"/>
                    <a:pt x="325" y="175"/>
                    <a:pt x="325" y="175"/>
                  </a:cubicBezTo>
                  <a:cubicBezTo>
                    <a:pt x="75" y="175"/>
                    <a:pt x="75" y="175"/>
                    <a:pt x="75" y="175"/>
                  </a:cubicBezTo>
                  <a:cubicBezTo>
                    <a:pt x="75" y="175"/>
                    <a:pt x="0" y="163"/>
                    <a:pt x="0" y="300"/>
                  </a:cubicBezTo>
                  <a:cubicBezTo>
                    <a:pt x="0" y="436"/>
                    <a:pt x="75" y="425"/>
                    <a:pt x="75" y="425"/>
                  </a:cubicBezTo>
                  <a:cubicBezTo>
                    <a:pt x="150" y="425"/>
                    <a:pt x="150" y="425"/>
                    <a:pt x="150" y="425"/>
                  </a:cubicBezTo>
                  <a:cubicBezTo>
                    <a:pt x="150" y="384"/>
                    <a:pt x="150" y="384"/>
                    <a:pt x="150" y="384"/>
                  </a:cubicBezTo>
                  <a:cubicBezTo>
                    <a:pt x="150" y="324"/>
                    <a:pt x="199" y="275"/>
                    <a:pt x="259" y="275"/>
                  </a:cubicBezTo>
                  <a:cubicBezTo>
                    <a:pt x="341" y="275"/>
                    <a:pt x="341" y="275"/>
                    <a:pt x="341" y="275"/>
                  </a:cubicBezTo>
                  <a:cubicBezTo>
                    <a:pt x="387" y="275"/>
                    <a:pt x="425" y="262"/>
                    <a:pt x="425" y="216"/>
                  </a:cubicBezTo>
                  <a:cubicBezTo>
                    <a:pt x="425" y="50"/>
                    <a:pt x="425" y="50"/>
                    <a:pt x="425" y="50"/>
                  </a:cubicBezTo>
                  <a:cubicBezTo>
                    <a:pt x="425" y="50"/>
                    <a:pt x="425" y="0"/>
                    <a:pt x="300" y="0"/>
                  </a:cubicBezTo>
                  <a:close/>
                  <a:moveTo>
                    <a:pt x="225" y="50"/>
                  </a:moveTo>
                  <a:cubicBezTo>
                    <a:pt x="239" y="50"/>
                    <a:pt x="250" y="61"/>
                    <a:pt x="250" y="75"/>
                  </a:cubicBezTo>
                  <a:cubicBezTo>
                    <a:pt x="250" y="89"/>
                    <a:pt x="239" y="100"/>
                    <a:pt x="225" y="100"/>
                  </a:cubicBezTo>
                  <a:cubicBezTo>
                    <a:pt x="211" y="100"/>
                    <a:pt x="200" y="89"/>
                    <a:pt x="200" y="75"/>
                  </a:cubicBezTo>
                  <a:cubicBezTo>
                    <a:pt x="200" y="61"/>
                    <a:pt x="211" y="50"/>
                    <a:pt x="225" y="50"/>
                  </a:cubicBezTo>
                  <a:close/>
                  <a:moveTo>
                    <a:pt x="450" y="150"/>
                  </a:moveTo>
                  <a:cubicBezTo>
                    <a:pt x="450" y="216"/>
                    <a:pt x="450" y="216"/>
                    <a:pt x="450" y="216"/>
                  </a:cubicBezTo>
                  <a:cubicBezTo>
                    <a:pt x="450" y="276"/>
                    <a:pt x="401" y="300"/>
                    <a:pt x="341" y="300"/>
                  </a:cubicBezTo>
                  <a:cubicBezTo>
                    <a:pt x="259" y="300"/>
                    <a:pt x="259" y="300"/>
                    <a:pt x="259" y="300"/>
                  </a:cubicBezTo>
                  <a:cubicBezTo>
                    <a:pt x="213" y="300"/>
                    <a:pt x="175" y="338"/>
                    <a:pt x="175" y="384"/>
                  </a:cubicBezTo>
                  <a:cubicBezTo>
                    <a:pt x="175" y="525"/>
                    <a:pt x="175" y="525"/>
                    <a:pt x="175" y="525"/>
                  </a:cubicBezTo>
                  <a:cubicBezTo>
                    <a:pt x="175" y="525"/>
                    <a:pt x="177" y="575"/>
                    <a:pt x="300" y="575"/>
                  </a:cubicBezTo>
                  <a:cubicBezTo>
                    <a:pt x="423" y="575"/>
                    <a:pt x="425" y="525"/>
                    <a:pt x="425" y="525"/>
                  </a:cubicBezTo>
                  <a:cubicBezTo>
                    <a:pt x="425" y="425"/>
                    <a:pt x="425" y="425"/>
                    <a:pt x="425" y="425"/>
                  </a:cubicBezTo>
                  <a:cubicBezTo>
                    <a:pt x="275" y="425"/>
                    <a:pt x="275" y="425"/>
                    <a:pt x="275" y="425"/>
                  </a:cubicBezTo>
                  <a:cubicBezTo>
                    <a:pt x="275" y="400"/>
                    <a:pt x="275" y="400"/>
                    <a:pt x="275" y="400"/>
                  </a:cubicBezTo>
                  <a:cubicBezTo>
                    <a:pt x="525" y="400"/>
                    <a:pt x="525" y="400"/>
                    <a:pt x="525" y="400"/>
                  </a:cubicBezTo>
                  <a:cubicBezTo>
                    <a:pt x="525" y="400"/>
                    <a:pt x="600" y="413"/>
                    <a:pt x="600" y="275"/>
                  </a:cubicBezTo>
                  <a:cubicBezTo>
                    <a:pt x="600" y="137"/>
                    <a:pt x="525" y="150"/>
                    <a:pt x="525" y="150"/>
                  </a:cubicBezTo>
                  <a:lnTo>
                    <a:pt x="450" y="150"/>
                  </a:lnTo>
                  <a:close/>
                  <a:moveTo>
                    <a:pt x="375" y="475"/>
                  </a:moveTo>
                  <a:cubicBezTo>
                    <a:pt x="389" y="475"/>
                    <a:pt x="400" y="486"/>
                    <a:pt x="400" y="500"/>
                  </a:cubicBezTo>
                  <a:cubicBezTo>
                    <a:pt x="400" y="514"/>
                    <a:pt x="389" y="525"/>
                    <a:pt x="375" y="525"/>
                  </a:cubicBezTo>
                  <a:cubicBezTo>
                    <a:pt x="361" y="525"/>
                    <a:pt x="350" y="514"/>
                    <a:pt x="350" y="500"/>
                  </a:cubicBezTo>
                  <a:cubicBezTo>
                    <a:pt x="350" y="486"/>
                    <a:pt x="361" y="475"/>
                    <a:pt x="375" y="4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4526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/>
          <p:cNvCxnSpPr/>
          <p:nvPr userDrawn="1"/>
        </p:nvCxnSpPr>
        <p:spPr>
          <a:xfrm>
            <a:off x="0" y="702856"/>
            <a:ext cx="12192000" cy="0"/>
          </a:xfrm>
          <a:prstGeom prst="line">
            <a:avLst/>
          </a:prstGeom>
          <a:ln w="38100">
            <a:solidFill>
              <a:schemeClr val="accent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 userDrawn="1"/>
        </p:nvCxnSpPr>
        <p:spPr>
          <a:xfrm>
            <a:off x="0" y="774864"/>
            <a:ext cx="12192000" cy="0"/>
          </a:xfrm>
          <a:prstGeom prst="line">
            <a:avLst/>
          </a:prstGeom>
          <a:ln w="38100">
            <a:solidFill>
              <a:schemeClr val="accent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 descr="文本&#10;&#10;描述已自动生成"/>
          <p:cNvPicPr>
            <a:picLocks noChangeAspect="1"/>
          </p:cNvPicPr>
          <p:nvPr userDrawn="1"/>
        </p:nvPicPr>
        <p:blipFill>
          <a:blip r:embed="rId3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6872" y="-77489"/>
            <a:ext cx="2580885" cy="973017"/>
          </a:xfrm>
          <a:prstGeom prst="rect">
            <a:avLst/>
          </a:prstGeom>
        </p:spPr>
      </p:pic>
      <p:grpSp>
        <p:nvGrpSpPr>
          <p:cNvPr id="25" name="Group 4"/>
          <p:cNvGrpSpPr>
            <a:grpSpLocks noChangeAspect="1"/>
          </p:cNvGrpSpPr>
          <p:nvPr userDrawn="1"/>
        </p:nvGrpSpPr>
        <p:grpSpPr bwMode="auto">
          <a:xfrm>
            <a:off x="458101" y="125771"/>
            <a:ext cx="525306" cy="504000"/>
            <a:chOff x="3125" y="1474"/>
            <a:chExt cx="1430" cy="1372"/>
          </a:xfrm>
        </p:grpSpPr>
        <p:sp>
          <p:nvSpPr>
            <p:cNvPr id="26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3125" y="1474"/>
              <a:ext cx="1430" cy="13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7" name="Freeform 5"/>
            <p:cNvSpPr>
              <a:spLocks noEditPoints="1"/>
            </p:cNvSpPr>
            <p:nvPr userDrawn="1"/>
          </p:nvSpPr>
          <p:spPr bwMode="auto">
            <a:xfrm>
              <a:off x="3127" y="1474"/>
              <a:ext cx="1430" cy="1370"/>
            </a:xfrm>
            <a:custGeom>
              <a:avLst/>
              <a:gdLst>
                <a:gd name="T0" fmla="*/ 300 w 600"/>
                <a:gd name="T1" fmla="*/ 0 h 575"/>
                <a:gd name="T2" fmla="*/ 175 w 600"/>
                <a:gd name="T3" fmla="*/ 50 h 575"/>
                <a:gd name="T4" fmla="*/ 175 w 600"/>
                <a:gd name="T5" fmla="*/ 150 h 575"/>
                <a:gd name="T6" fmla="*/ 325 w 600"/>
                <a:gd name="T7" fmla="*/ 150 h 575"/>
                <a:gd name="T8" fmla="*/ 325 w 600"/>
                <a:gd name="T9" fmla="*/ 175 h 575"/>
                <a:gd name="T10" fmla="*/ 75 w 600"/>
                <a:gd name="T11" fmla="*/ 175 h 575"/>
                <a:gd name="T12" fmla="*/ 0 w 600"/>
                <a:gd name="T13" fmla="*/ 300 h 575"/>
                <a:gd name="T14" fmla="*/ 75 w 600"/>
                <a:gd name="T15" fmla="*/ 425 h 575"/>
                <a:gd name="T16" fmla="*/ 150 w 600"/>
                <a:gd name="T17" fmla="*/ 425 h 575"/>
                <a:gd name="T18" fmla="*/ 150 w 600"/>
                <a:gd name="T19" fmla="*/ 384 h 575"/>
                <a:gd name="T20" fmla="*/ 259 w 600"/>
                <a:gd name="T21" fmla="*/ 275 h 575"/>
                <a:gd name="T22" fmla="*/ 341 w 600"/>
                <a:gd name="T23" fmla="*/ 275 h 575"/>
                <a:gd name="T24" fmla="*/ 425 w 600"/>
                <a:gd name="T25" fmla="*/ 216 h 575"/>
                <a:gd name="T26" fmla="*/ 425 w 600"/>
                <a:gd name="T27" fmla="*/ 50 h 575"/>
                <a:gd name="T28" fmla="*/ 300 w 600"/>
                <a:gd name="T29" fmla="*/ 0 h 575"/>
                <a:gd name="T30" fmla="*/ 225 w 600"/>
                <a:gd name="T31" fmla="*/ 50 h 575"/>
                <a:gd name="T32" fmla="*/ 250 w 600"/>
                <a:gd name="T33" fmla="*/ 75 h 575"/>
                <a:gd name="T34" fmla="*/ 225 w 600"/>
                <a:gd name="T35" fmla="*/ 100 h 575"/>
                <a:gd name="T36" fmla="*/ 200 w 600"/>
                <a:gd name="T37" fmla="*/ 75 h 575"/>
                <a:gd name="T38" fmla="*/ 225 w 600"/>
                <a:gd name="T39" fmla="*/ 50 h 575"/>
                <a:gd name="T40" fmla="*/ 450 w 600"/>
                <a:gd name="T41" fmla="*/ 150 h 575"/>
                <a:gd name="T42" fmla="*/ 450 w 600"/>
                <a:gd name="T43" fmla="*/ 216 h 575"/>
                <a:gd name="T44" fmla="*/ 341 w 600"/>
                <a:gd name="T45" fmla="*/ 300 h 575"/>
                <a:gd name="T46" fmla="*/ 259 w 600"/>
                <a:gd name="T47" fmla="*/ 300 h 575"/>
                <a:gd name="T48" fmla="*/ 175 w 600"/>
                <a:gd name="T49" fmla="*/ 384 h 575"/>
                <a:gd name="T50" fmla="*/ 175 w 600"/>
                <a:gd name="T51" fmla="*/ 525 h 575"/>
                <a:gd name="T52" fmla="*/ 300 w 600"/>
                <a:gd name="T53" fmla="*/ 575 h 575"/>
                <a:gd name="T54" fmla="*/ 425 w 600"/>
                <a:gd name="T55" fmla="*/ 525 h 575"/>
                <a:gd name="T56" fmla="*/ 425 w 600"/>
                <a:gd name="T57" fmla="*/ 425 h 575"/>
                <a:gd name="T58" fmla="*/ 275 w 600"/>
                <a:gd name="T59" fmla="*/ 425 h 575"/>
                <a:gd name="T60" fmla="*/ 275 w 600"/>
                <a:gd name="T61" fmla="*/ 400 h 575"/>
                <a:gd name="T62" fmla="*/ 525 w 600"/>
                <a:gd name="T63" fmla="*/ 400 h 575"/>
                <a:gd name="T64" fmla="*/ 600 w 600"/>
                <a:gd name="T65" fmla="*/ 275 h 575"/>
                <a:gd name="T66" fmla="*/ 525 w 600"/>
                <a:gd name="T67" fmla="*/ 150 h 575"/>
                <a:gd name="T68" fmla="*/ 450 w 600"/>
                <a:gd name="T69" fmla="*/ 150 h 575"/>
                <a:gd name="T70" fmla="*/ 375 w 600"/>
                <a:gd name="T71" fmla="*/ 475 h 575"/>
                <a:gd name="T72" fmla="*/ 400 w 600"/>
                <a:gd name="T73" fmla="*/ 500 h 575"/>
                <a:gd name="T74" fmla="*/ 375 w 600"/>
                <a:gd name="T75" fmla="*/ 525 h 575"/>
                <a:gd name="T76" fmla="*/ 350 w 600"/>
                <a:gd name="T77" fmla="*/ 500 h 575"/>
                <a:gd name="T78" fmla="*/ 375 w 600"/>
                <a:gd name="T79" fmla="*/ 475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00" h="575">
                  <a:moveTo>
                    <a:pt x="300" y="0"/>
                  </a:moveTo>
                  <a:cubicBezTo>
                    <a:pt x="175" y="0"/>
                    <a:pt x="175" y="50"/>
                    <a:pt x="175" y="50"/>
                  </a:cubicBezTo>
                  <a:cubicBezTo>
                    <a:pt x="175" y="150"/>
                    <a:pt x="175" y="150"/>
                    <a:pt x="175" y="150"/>
                  </a:cubicBezTo>
                  <a:cubicBezTo>
                    <a:pt x="325" y="150"/>
                    <a:pt x="325" y="150"/>
                    <a:pt x="325" y="150"/>
                  </a:cubicBezTo>
                  <a:cubicBezTo>
                    <a:pt x="325" y="175"/>
                    <a:pt x="325" y="175"/>
                    <a:pt x="325" y="175"/>
                  </a:cubicBezTo>
                  <a:cubicBezTo>
                    <a:pt x="75" y="175"/>
                    <a:pt x="75" y="175"/>
                    <a:pt x="75" y="175"/>
                  </a:cubicBezTo>
                  <a:cubicBezTo>
                    <a:pt x="75" y="175"/>
                    <a:pt x="0" y="163"/>
                    <a:pt x="0" y="300"/>
                  </a:cubicBezTo>
                  <a:cubicBezTo>
                    <a:pt x="0" y="436"/>
                    <a:pt x="75" y="425"/>
                    <a:pt x="75" y="425"/>
                  </a:cubicBezTo>
                  <a:cubicBezTo>
                    <a:pt x="150" y="425"/>
                    <a:pt x="150" y="425"/>
                    <a:pt x="150" y="425"/>
                  </a:cubicBezTo>
                  <a:cubicBezTo>
                    <a:pt x="150" y="384"/>
                    <a:pt x="150" y="384"/>
                    <a:pt x="150" y="384"/>
                  </a:cubicBezTo>
                  <a:cubicBezTo>
                    <a:pt x="150" y="324"/>
                    <a:pt x="199" y="275"/>
                    <a:pt x="259" y="275"/>
                  </a:cubicBezTo>
                  <a:cubicBezTo>
                    <a:pt x="341" y="275"/>
                    <a:pt x="341" y="275"/>
                    <a:pt x="341" y="275"/>
                  </a:cubicBezTo>
                  <a:cubicBezTo>
                    <a:pt x="387" y="275"/>
                    <a:pt x="425" y="262"/>
                    <a:pt x="425" y="216"/>
                  </a:cubicBezTo>
                  <a:cubicBezTo>
                    <a:pt x="425" y="50"/>
                    <a:pt x="425" y="50"/>
                    <a:pt x="425" y="50"/>
                  </a:cubicBezTo>
                  <a:cubicBezTo>
                    <a:pt x="425" y="50"/>
                    <a:pt x="425" y="0"/>
                    <a:pt x="300" y="0"/>
                  </a:cubicBezTo>
                  <a:close/>
                  <a:moveTo>
                    <a:pt x="225" y="50"/>
                  </a:moveTo>
                  <a:cubicBezTo>
                    <a:pt x="239" y="50"/>
                    <a:pt x="250" y="61"/>
                    <a:pt x="250" y="75"/>
                  </a:cubicBezTo>
                  <a:cubicBezTo>
                    <a:pt x="250" y="89"/>
                    <a:pt x="239" y="100"/>
                    <a:pt x="225" y="100"/>
                  </a:cubicBezTo>
                  <a:cubicBezTo>
                    <a:pt x="211" y="100"/>
                    <a:pt x="200" y="89"/>
                    <a:pt x="200" y="75"/>
                  </a:cubicBezTo>
                  <a:cubicBezTo>
                    <a:pt x="200" y="61"/>
                    <a:pt x="211" y="50"/>
                    <a:pt x="225" y="50"/>
                  </a:cubicBezTo>
                  <a:close/>
                  <a:moveTo>
                    <a:pt x="450" y="150"/>
                  </a:moveTo>
                  <a:cubicBezTo>
                    <a:pt x="450" y="216"/>
                    <a:pt x="450" y="216"/>
                    <a:pt x="450" y="216"/>
                  </a:cubicBezTo>
                  <a:cubicBezTo>
                    <a:pt x="450" y="276"/>
                    <a:pt x="401" y="300"/>
                    <a:pt x="341" y="300"/>
                  </a:cubicBezTo>
                  <a:cubicBezTo>
                    <a:pt x="259" y="300"/>
                    <a:pt x="259" y="300"/>
                    <a:pt x="259" y="300"/>
                  </a:cubicBezTo>
                  <a:cubicBezTo>
                    <a:pt x="213" y="300"/>
                    <a:pt x="175" y="338"/>
                    <a:pt x="175" y="384"/>
                  </a:cubicBezTo>
                  <a:cubicBezTo>
                    <a:pt x="175" y="525"/>
                    <a:pt x="175" y="525"/>
                    <a:pt x="175" y="525"/>
                  </a:cubicBezTo>
                  <a:cubicBezTo>
                    <a:pt x="175" y="525"/>
                    <a:pt x="177" y="575"/>
                    <a:pt x="300" y="575"/>
                  </a:cubicBezTo>
                  <a:cubicBezTo>
                    <a:pt x="423" y="575"/>
                    <a:pt x="425" y="525"/>
                    <a:pt x="425" y="525"/>
                  </a:cubicBezTo>
                  <a:cubicBezTo>
                    <a:pt x="425" y="425"/>
                    <a:pt x="425" y="425"/>
                    <a:pt x="425" y="425"/>
                  </a:cubicBezTo>
                  <a:cubicBezTo>
                    <a:pt x="275" y="425"/>
                    <a:pt x="275" y="425"/>
                    <a:pt x="275" y="425"/>
                  </a:cubicBezTo>
                  <a:cubicBezTo>
                    <a:pt x="275" y="400"/>
                    <a:pt x="275" y="400"/>
                    <a:pt x="275" y="400"/>
                  </a:cubicBezTo>
                  <a:cubicBezTo>
                    <a:pt x="525" y="400"/>
                    <a:pt x="525" y="400"/>
                    <a:pt x="525" y="400"/>
                  </a:cubicBezTo>
                  <a:cubicBezTo>
                    <a:pt x="525" y="400"/>
                    <a:pt x="600" y="413"/>
                    <a:pt x="600" y="275"/>
                  </a:cubicBezTo>
                  <a:cubicBezTo>
                    <a:pt x="600" y="137"/>
                    <a:pt x="525" y="150"/>
                    <a:pt x="525" y="150"/>
                  </a:cubicBezTo>
                  <a:lnTo>
                    <a:pt x="450" y="150"/>
                  </a:lnTo>
                  <a:close/>
                  <a:moveTo>
                    <a:pt x="375" y="475"/>
                  </a:moveTo>
                  <a:cubicBezTo>
                    <a:pt x="389" y="475"/>
                    <a:pt x="400" y="486"/>
                    <a:pt x="400" y="500"/>
                  </a:cubicBezTo>
                  <a:cubicBezTo>
                    <a:pt x="400" y="514"/>
                    <a:pt x="389" y="525"/>
                    <a:pt x="375" y="525"/>
                  </a:cubicBezTo>
                  <a:cubicBezTo>
                    <a:pt x="361" y="525"/>
                    <a:pt x="350" y="514"/>
                    <a:pt x="350" y="500"/>
                  </a:cubicBezTo>
                  <a:cubicBezTo>
                    <a:pt x="350" y="486"/>
                    <a:pt x="361" y="475"/>
                    <a:pt x="375" y="4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4538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/>
          <p:cNvCxnSpPr/>
          <p:nvPr userDrawn="1"/>
        </p:nvCxnSpPr>
        <p:spPr>
          <a:xfrm>
            <a:off x="0" y="702856"/>
            <a:ext cx="12192000" cy="0"/>
          </a:xfrm>
          <a:prstGeom prst="line">
            <a:avLst/>
          </a:prstGeom>
          <a:ln w="38100">
            <a:solidFill>
              <a:schemeClr val="accent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 userDrawn="1"/>
        </p:nvCxnSpPr>
        <p:spPr>
          <a:xfrm>
            <a:off x="0" y="774864"/>
            <a:ext cx="12192000" cy="0"/>
          </a:xfrm>
          <a:prstGeom prst="line">
            <a:avLst/>
          </a:prstGeom>
          <a:ln w="38100">
            <a:solidFill>
              <a:schemeClr val="accent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 descr="文本&#10;&#10;描述已自动生成"/>
          <p:cNvPicPr>
            <a:picLocks noChangeAspect="1"/>
          </p:cNvPicPr>
          <p:nvPr userDrawn="1"/>
        </p:nvPicPr>
        <p:blipFill>
          <a:blip r:embed="rId3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6872" y="-77489"/>
            <a:ext cx="2580885" cy="973017"/>
          </a:xfrm>
          <a:prstGeom prst="rect">
            <a:avLst/>
          </a:prstGeom>
        </p:spPr>
      </p:pic>
      <p:grpSp>
        <p:nvGrpSpPr>
          <p:cNvPr id="25" name="Group 4"/>
          <p:cNvGrpSpPr>
            <a:grpSpLocks noChangeAspect="1"/>
          </p:cNvGrpSpPr>
          <p:nvPr userDrawn="1"/>
        </p:nvGrpSpPr>
        <p:grpSpPr bwMode="auto">
          <a:xfrm>
            <a:off x="458101" y="125771"/>
            <a:ext cx="525306" cy="504000"/>
            <a:chOff x="3125" y="1474"/>
            <a:chExt cx="1430" cy="1372"/>
          </a:xfrm>
        </p:grpSpPr>
        <p:sp>
          <p:nvSpPr>
            <p:cNvPr id="26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3125" y="1474"/>
              <a:ext cx="1430" cy="13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7" name="Freeform 5"/>
            <p:cNvSpPr>
              <a:spLocks noEditPoints="1"/>
            </p:cNvSpPr>
            <p:nvPr userDrawn="1"/>
          </p:nvSpPr>
          <p:spPr bwMode="auto">
            <a:xfrm>
              <a:off x="3127" y="1474"/>
              <a:ext cx="1430" cy="1370"/>
            </a:xfrm>
            <a:custGeom>
              <a:avLst/>
              <a:gdLst>
                <a:gd name="T0" fmla="*/ 300 w 600"/>
                <a:gd name="T1" fmla="*/ 0 h 575"/>
                <a:gd name="T2" fmla="*/ 175 w 600"/>
                <a:gd name="T3" fmla="*/ 50 h 575"/>
                <a:gd name="T4" fmla="*/ 175 w 600"/>
                <a:gd name="T5" fmla="*/ 150 h 575"/>
                <a:gd name="T6" fmla="*/ 325 w 600"/>
                <a:gd name="T7" fmla="*/ 150 h 575"/>
                <a:gd name="T8" fmla="*/ 325 w 600"/>
                <a:gd name="T9" fmla="*/ 175 h 575"/>
                <a:gd name="T10" fmla="*/ 75 w 600"/>
                <a:gd name="T11" fmla="*/ 175 h 575"/>
                <a:gd name="T12" fmla="*/ 0 w 600"/>
                <a:gd name="T13" fmla="*/ 300 h 575"/>
                <a:gd name="T14" fmla="*/ 75 w 600"/>
                <a:gd name="T15" fmla="*/ 425 h 575"/>
                <a:gd name="T16" fmla="*/ 150 w 600"/>
                <a:gd name="T17" fmla="*/ 425 h 575"/>
                <a:gd name="T18" fmla="*/ 150 w 600"/>
                <a:gd name="T19" fmla="*/ 384 h 575"/>
                <a:gd name="T20" fmla="*/ 259 w 600"/>
                <a:gd name="T21" fmla="*/ 275 h 575"/>
                <a:gd name="T22" fmla="*/ 341 w 600"/>
                <a:gd name="T23" fmla="*/ 275 h 575"/>
                <a:gd name="T24" fmla="*/ 425 w 600"/>
                <a:gd name="T25" fmla="*/ 216 h 575"/>
                <a:gd name="T26" fmla="*/ 425 w 600"/>
                <a:gd name="T27" fmla="*/ 50 h 575"/>
                <a:gd name="T28" fmla="*/ 300 w 600"/>
                <a:gd name="T29" fmla="*/ 0 h 575"/>
                <a:gd name="T30" fmla="*/ 225 w 600"/>
                <a:gd name="T31" fmla="*/ 50 h 575"/>
                <a:gd name="T32" fmla="*/ 250 w 600"/>
                <a:gd name="T33" fmla="*/ 75 h 575"/>
                <a:gd name="T34" fmla="*/ 225 w 600"/>
                <a:gd name="T35" fmla="*/ 100 h 575"/>
                <a:gd name="T36" fmla="*/ 200 w 600"/>
                <a:gd name="T37" fmla="*/ 75 h 575"/>
                <a:gd name="T38" fmla="*/ 225 w 600"/>
                <a:gd name="T39" fmla="*/ 50 h 575"/>
                <a:gd name="T40" fmla="*/ 450 w 600"/>
                <a:gd name="T41" fmla="*/ 150 h 575"/>
                <a:gd name="T42" fmla="*/ 450 w 600"/>
                <a:gd name="T43" fmla="*/ 216 h 575"/>
                <a:gd name="T44" fmla="*/ 341 w 600"/>
                <a:gd name="T45" fmla="*/ 300 h 575"/>
                <a:gd name="T46" fmla="*/ 259 w 600"/>
                <a:gd name="T47" fmla="*/ 300 h 575"/>
                <a:gd name="T48" fmla="*/ 175 w 600"/>
                <a:gd name="T49" fmla="*/ 384 h 575"/>
                <a:gd name="T50" fmla="*/ 175 w 600"/>
                <a:gd name="T51" fmla="*/ 525 h 575"/>
                <a:gd name="T52" fmla="*/ 300 w 600"/>
                <a:gd name="T53" fmla="*/ 575 h 575"/>
                <a:gd name="T54" fmla="*/ 425 w 600"/>
                <a:gd name="T55" fmla="*/ 525 h 575"/>
                <a:gd name="T56" fmla="*/ 425 w 600"/>
                <a:gd name="T57" fmla="*/ 425 h 575"/>
                <a:gd name="T58" fmla="*/ 275 w 600"/>
                <a:gd name="T59" fmla="*/ 425 h 575"/>
                <a:gd name="T60" fmla="*/ 275 w 600"/>
                <a:gd name="T61" fmla="*/ 400 h 575"/>
                <a:gd name="T62" fmla="*/ 525 w 600"/>
                <a:gd name="T63" fmla="*/ 400 h 575"/>
                <a:gd name="T64" fmla="*/ 600 w 600"/>
                <a:gd name="T65" fmla="*/ 275 h 575"/>
                <a:gd name="T66" fmla="*/ 525 w 600"/>
                <a:gd name="T67" fmla="*/ 150 h 575"/>
                <a:gd name="T68" fmla="*/ 450 w 600"/>
                <a:gd name="T69" fmla="*/ 150 h 575"/>
                <a:gd name="T70" fmla="*/ 375 w 600"/>
                <a:gd name="T71" fmla="*/ 475 h 575"/>
                <a:gd name="T72" fmla="*/ 400 w 600"/>
                <a:gd name="T73" fmla="*/ 500 h 575"/>
                <a:gd name="T74" fmla="*/ 375 w 600"/>
                <a:gd name="T75" fmla="*/ 525 h 575"/>
                <a:gd name="T76" fmla="*/ 350 w 600"/>
                <a:gd name="T77" fmla="*/ 500 h 575"/>
                <a:gd name="T78" fmla="*/ 375 w 600"/>
                <a:gd name="T79" fmla="*/ 475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00" h="575">
                  <a:moveTo>
                    <a:pt x="300" y="0"/>
                  </a:moveTo>
                  <a:cubicBezTo>
                    <a:pt x="175" y="0"/>
                    <a:pt x="175" y="50"/>
                    <a:pt x="175" y="50"/>
                  </a:cubicBezTo>
                  <a:cubicBezTo>
                    <a:pt x="175" y="150"/>
                    <a:pt x="175" y="150"/>
                    <a:pt x="175" y="150"/>
                  </a:cubicBezTo>
                  <a:cubicBezTo>
                    <a:pt x="325" y="150"/>
                    <a:pt x="325" y="150"/>
                    <a:pt x="325" y="150"/>
                  </a:cubicBezTo>
                  <a:cubicBezTo>
                    <a:pt x="325" y="175"/>
                    <a:pt x="325" y="175"/>
                    <a:pt x="325" y="175"/>
                  </a:cubicBezTo>
                  <a:cubicBezTo>
                    <a:pt x="75" y="175"/>
                    <a:pt x="75" y="175"/>
                    <a:pt x="75" y="175"/>
                  </a:cubicBezTo>
                  <a:cubicBezTo>
                    <a:pt x="75" y="175"/>
                    <a:pt x="0" y="163"/>
                    <a:pt x="0" y="300"/>
                  </a:cubicBezTo>
                  <a:cubicBezTo>
                    <a:pt x="0" y="436"/>
                    <a:pt x="75" y="425"/>
                    <a:pt x="75" y="425"/>
                  </a:cubicBezTo>
                  <a:cubicBezTo>
                    <a:pt x="150" y="425"/>
                    <a:pt x="150" y="425"/>
                    <a:pt x="150" y="425"/>
                  </a:cubicBezTo>
                  <a:cubicBezTo>
                    <a:pt x="150" y="384"/>
                    <a:pt x="150" y="384"/>
                    <a:pt x="150" y="384"/>
                  </a:cubicBezTo>
                  <a:cubicBezTo>
                    <a:pt x="150" y="324"/>
                    <a:pt x="199" y="275"/>
                    <a:pt x="259" y="275"/>
                  </a:cubicBezTo>
                  <a:cubicBezTo>
                    <a:pt x="341" y="275"/>
                    <a:pt x="341" y="275"/>
                    <a:pt x="341" y="275"/>
                  </a:cubicBezTo>
                  <a:cubicBezTo>
                    <a:pt x="387" y="275"/>
                    <a:pt x="425" y="262"/>
                    <a:pt x="425" y="216"/>
                  </a:cubicBezTo>
                  <a:cubicBezTo>
                    <a:pt x="425" y="50"/>
                    <a:pt x="425" y="50"/>
                    <a:pt x="425" y="50"/>
                  </a:cubicBezTo>
                  <a:cubicBezTo>
                    <a:pt x="425" y="50"/>
                    <a:pt x="425" y="0"/>
                    <a:pt x="300" y="0"/>
                  </a:cubicBezTo>
                  <a:close/>
                  <a:moveTo>
                    <a:pt x="225" y="50"/>
                  </a:moveTo>
                  <a:cubicBezTo>
                    <a:pt x="239" y="50"/>
                    <a:pt x="250" y="61"/>
                    <a:pt x="250" y="75"/>
                  </a:cubicBezTo>
                  <a:cubicBezTo>
                    <a:pt x="250" y="89"/>
                    <a:pt x="239" y="100"/>
                    <a:pt x="225" y="100"/>
                  </a:cubicBezTo>
                  <a:cubicBezTo>
                    <a:pt x="211" y="100"/>
                    <a:pt x="200" y="89"/>
                    <a:pt x="200" y="75"/>
                  </a:cubicBezTo>
                  <a:cubicBezTo>
                    <a:pt x="200" y="61"/>
                    <a:pt x="211" y="50"/>
                    <a:pt x="225" y="50"/>
                  </a:cubicBezTo>
                  <a:close/>
                  <a:moveTo>
                    <a:pt x="450" y="150"/>
                  </a:moveTo>
                  <a:cubicBezTo>
                    <a:pt x="450" y="216"/>
                    <a:pt x="450" y="216"/>
                    <a:pt x="450" y="216"/>
                  </a:cubicBezTo>
                  <a:cubicBezTo>
                    <a:pt x="450" y="276"/>
                    <a:pt x="401" y="300"/>
                    <a:pt x="341" y="300"/>
                  </a:cubicBezTo>
                  <a:cubicBezTo>
                    <a:pt x="259" y="300"/>
                    <a:pt x="259" y="300"/>
                    <a:pt x="259" y="300"/>
                  </a:cubicBezTo>
                  <a:cubicBezTo>
                    <a:pt x="213" y="300"/>
                    <a:pt x="175" y="338"/>
                    <a:pt x="175" y="384"/>
                  </a:cubicBezTo>
                  <a:cubicBezTo>
                    <a:pt x="175" y="525"/>
                    <a:pt x="175" y="525"/>
                    <a:pt x="175" y="525"/>
                  </a:cubicBezTo>
                  <a:cubicBezTo>
                    <a:pt x="175" y="525"/>
                    <a:pt x="177" y="575"/>
                    <a:pt x="300" y="575"/>
                  </a:cubicBezTo>
                  <a:cubicBezTo>
                    <a:pt x="423" y="575"/>
                    <a:pt x="425" y="525"/>
                    <a:pt x="425" y="525"/>
                  </a:cubicBezTo>
                  <a:cubicBezTo>
                    <a:pt x="425" y="425"/>
                    <a:pt x="425" y="425"/>
                    <a:pt x="425" y="425"/>
                  </a:cubicBezTo>
                  <a:cubicBezTo>
                    <a:pt x="275" y="425"/>
                    <a:pt x="275" y="425"/>
                    <a:pt x="275" y="425"/>
                  </a:cubicBezTo>
                  <a:cubicBezTo>
                    <a:pt x="275" y="400"/>
                    <a:pt x="275" y="400"/>
                    <a:pt x="275" y="400"/>
                  </a:cubicBezTo>
                  <a:cubicBezTo>
                    <a:pt x="525" y="400"/>
                    <a:pt x="525" y="400"/>
                    <a:pt x="525" y="400"/>
                  </a:cubicBezTo>
                  <a:cubicBezTo>
                    <a:pt x="525" y="400"/>
                    <a:pt x="600" y="413"/>
                    <a:pt x="600" y="275"/>
                  </a:cubicBezTo>
                  <a:cubicBezTo>
                    <a:pt x="600" y="137"/>
                    <a:pt x="525" y="150"/>
                    <a:pt x="525" y="150"/>
                  </a:cubicBezTo>
                  <a:lnTo>
                    <a:pt x="450" y="150"/>
                  </a:lnTo>
                  <a:close/>
                  <a:moveTo>
                    <a:pt x="375" y="475"/>
                  </a:moveTo>
                  <a:cubicBezTo>
                    <a:pt x="389" y="475"/>
                    <a:pt x="400" y="486"/>
                    <a:pt x="400" y="500"/>
                  </a:cubicBezTo>
                  <a:cubicBezTo>
                    <a:pt x="400" y="514"/>
                    <a:pt x="389" y="525"/>
                    <a:pt x="375" y="525"/>
                  </a:cubicBezTo>
                  <a:cubicBezTo>
                    <a:pt x="361" y="525"/>
                    <a:pt x="350" y="514"/>
                    <a:pt x="350" y="500"/>
                  </a:cubicBezTo>
                  <a:cubicBezTo>
                    <a:pt x="350" y="486"/>
                    <a:pt x="361" y="475"/>
                    <a:pt x="375" y="4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4550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/>
          <p:cNvCxnSpPr/>
          <p:nvPr userDrawn="1"/>
        </p:nvCxnSpPr>
        <p:spPr>
          <a:xfrm>
            <a:off x="0" y="702856"/>
            <a:ext cx="12192000" cy="0"/>
          </a:xfrm>
          <a:prstGeom prst="line">
            <a:avLst/>
          </a:prstGeom>
          <a:ln w="38100">
            <a:solidFill>
              <a:schemeClr val="accent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 userDrawn="1"/>
        </p:nvCxnSpPr>
        <p:spPr>
          <a:xfrm>
            <a:off x="0" y="774864"/>
            <a:ext cx="12192000" cy="0"/>
          </a:xfrm>
          <a:prstGeom prst="line">
            <a:avLst/>
          </a:prstGeom>
          <a:ln w="38100">
            <a:solidFill>
              <a:schemeClr val="accent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 descr="文本&#10;&#10;描述已自动生成"/>
          <p:cNvPicPr>
            <a:picLocks noChangeAspect="1"/>
          </p:cNvPicPr>
          <p:nvPr userDrawn="1"/>
        </p:nvPicPr>
        <p:blipFill>
          <a:blip r:embed="rId3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6872" y="-77489"/>
            <a:ext cx="2580885" cy="973017"/>
          </a:xfrm>
          <a:prstGeom prst="rect">
            <a:avLst/>
          </a:prstGeom>
        </p:spPr>
      </p:pic>
      <p:grpSp>
        <p:nvGrpSpPr>
          <p:cNvPr id="25" name="Group 4"/>
          <p:cNvGrpSpPr>
            <a:grpSpLocks noChangeAspect="1"/>
          </p:cNvGrpSpPr>
          <p:nvPr userDrawn="1"/>
        </p:nvGrpSpPr>
        <p:grpSpPr bwMode="auto">
          <a:xfrm>
            <a:off x="458101" y="125771"/>
            <a:ext cx="525306" cy="504000"/>
            <a:chOff x="3125" y="1474"/>
            <a:chExt cx="1430" cy="1372"/>
          </a:xfrm>
        </p:grpSpPr>
        <p:sp>
          <p:nvSpPr>
            <p:cNvPr id="26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3125" y="1474"/>
              <a:ext cx="1430" cy="13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7" name="Freeform 5"/>
            <p:cNvSpPr>
              <a:spLocks noEditPoints="1"/>
            </p:cNvSpPr>
            <p:nvPr userDrawn="1"/>
          </p:nvSpPr>
          <p:spPr bwMode="auto">
            <a:xfrm>
              <a:off x="3127" y="1474"/>
              <a:ext cx="1430" cy="1370"/>
            </a:xfrm>
            <a:custGeom>
              <a:avLst/>
              <a:gdLst>
                <a:gd name="T0" fmla="*/ 300 w 600"/>
                <a:gd name="T1" fmla="*/ 0 h 575"/>
                <a:gd name="T2" fmla="*/ 175 w 600"/>
                <a:gd name="T3" fmla="*/ 50 h 575"/>
                <a:gd name="T4" fmla="*/ 175 w 600"/>
                <a:gd name="T5" fmla="*/ 150 h 575"/>
                <a:gd name="T6" fmla="*/ 325 w 600"/>
                <a:gd name="T7" fmla="*/ 150 h 575"/>
                <a:gd name="T8" fmla="*/ 325 w 600"/>
                <a:gd name="T9" fmla="*/ 175 h 575"/>
                <a:gd name="T10" fmla="*/ 75 w 600"/>
                <a:gd name="T11" fmla="*/ 175 h 575"/>
                <a:gd name="T12" fmla="*/ 0 w 600"/>
                <a:gd name="T13" fmla="*/ 300 h 575"/>
                <a:gd name="T14" fmla="*/ 75 w 600"/>
                <a:gd name="T15" fmla="*/ 425 h 575"/>
                <a:gd name="T16" fmla="*/ 150 w 600"/>
                <a:gd name="T17" fmla="*/ 425 h 575"/>
                <a:gd name="T18" fmla="*/ 150 w 600"/>
                <a:gd name="T19" fmla="*/ 384 h 575"/>
                <a:gd name="T20" fmla="*/ 259 w 600"/>
                <a:gd name="T21" fmla="*/ 275 h 575"/>
                <a:gd name="T22" fmla="*/ 341 w 600"/>
                <a:gd name="T23" fmla="*/ 275 h 575"/>
                <a:gd name="T24" fmla="*/ 425 w 600"/>
                <a:gd name="T25" fmla="*/ 216 h 575"/>
                <a:gd name="T26" fmla="*/ 425 w 600"/>
                <a:gd name="T27" fmla="*/ 50 h 575"/>
                <a:gd name="T28" fmla="*/ 300 w 600"/>
                <a:gd name="T29" fmla="*/ 0 h 575"/>
                <a:gd name="T30" fmla="*/ 225 w 600"/>
                <a:gd name="T31" fmla="*/ 50 h 575"/>
                <a:gd name="T32" fmla="*/ 250 w 600"/>
                <a:gd name="T33" fmla="*/ 75 h 575"/>
                <a:gd name="T34" fmla="*/ 225 w 600"/>
                <a:gd name="T35" fmla="*/ 100 h 575"/>
                <a:gd name="T36" fmla="*/ 200 w 600"/>
                <a:gd name="T37" fmla="*/ 75 h 575"/>
                <a:gd name="T38" fmla="*/ 225 w 600"/>
                <a:gd name="T39" fmla="*/ 50 h 575"/>
                <a:gd name="T40" fmla="*/ 450 w 600"/>
                <a:gd name="T41" fmla="*/ 150 h 575"/>
                <a:gd name="T42" fmla="*/ 450 w 600"/>
                <a:gd name="T43" fmla="*/ 216 h 575"/>
                <a:gd name="T44" fmla="*/ 341 w 600"/>
                <a:gd name="T45" fmla="*/ 300 h 575"/>
                <a:gd name="T46" fmla="*/ 259 w 600"/>
                <a:gd name="T47" fmla="*/ 300 h 575"/>
                <a:gd name="T48" fmla="*/ 175 w 600"/>
                <a:gd name="T49" fmla="*/ 384 h 575"/>
                <a:gd name="T50" fmla="*/ 175 w 600"/>
                <a:gd name="T51" fmla="*/ 525 h 575"/>
                <a:gd name="T52" fmla="*/ 300 w 600"/>
                <a:gd name="T53" fmla="*/ 575 h 575"/>
                <a:gd name="T54" fmla="*/ 425 w 600"/>
                <a:gd name="T55" fmla="*/ 525 h 575"/>
                <a:gd name="T56" fmla="*/ 425 w 600"/>
                <a:gd name="T57" fmla="*/ 425 h 575"/>
                <a:gd name="T58" fmla="*/ 275 w 600"/>
                <a:gd name="T59" fmla="*/ 425 h 575"/>
                <a:gd name="T60" fmla="*/ 275 w 600"/>
                <a:gd name="T61" fmla="*/ 400 h 575"/>
                <a:gd name="T62" fmla="*/ 525 w 600"/>
                <a:gd name="T63" fmla="*/ 400 h 575"/>
                <a:gd name="T64" fmla="*/ 600 w 600"/>
                <a:gd name="T65" fmla="*/ 275 h 575"/>
                <a:gd name="T66" fmla="*/ 525 w 600"/>
                <a:gd name="T67" fmla="*/ 150 h 575"/>
                <a:gd name="T68" fmla="*/ 450 w 600"/>
                <a:gd name="T69" fmla="*/ 150 h 575"/>
                <a:gd name="T70" fmla="*/ 375 w 600"/>
                <a:gd name="T71" fmla="*/ 475 h 575"/>
                <a:gd name="T72" fmla="*/ 400 w 600"/>
                <a:gd name="T73" fmla="*/ 500 h 575"/>
                <a:gd name="T74" fmla="*/ 375 w 600"/>
                <a:gd name="T75" fmla="*/ 525 h 575"/>
                <a:gd name="T76" fmla="*/ 350 w 600"/>
                <a:gd name="T77" fmla="*/ 500 h 575"/>
                <a:gd name="T78" fmla="*/ 375 w 600"/>
                <a:gd name="T79" fmla="*/ 475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00" h="575">
                  <a:moveTo>
                    <a:pt x="300" y="0"/>
                  </a:moveTo>
                  <a:cubicBezTo>
                    <a:pt x="175" y="0"/>
                    <a:pt x="175" y="50"/>
                    <a:pt x="175" y="50"/>
                  </a:cubicBezTo>
                  <a:cubicBezTo>
                    <a:pt x="175" y="150"/>
                    <a:pt x="175" y="150"/>
                    <a:pt x="175" y="150"/>
                  </a:cubicBezTo>
                  <a:cubicBezTo>
                    <a:pt x="325" y="150"/>
                    <a:pt x="325" y="150"/>
                    <a:pt x="325" y="150"/>
                  </a:cubicBezTo>
                  <a:cubicBezTo>
                    <a:pt x="325" y="175"/>
                    <a:pt x="325" y="175"/>
                    <a:pt x="325" y="175"/>
                  </a:cubicBezTo>
                  <a:cubicBezTo>
                    <a:pt x="75" y="175"/>
                    <a:pt x="75" y="175"/>
                    <a:pt x="75" y="175"/>
                  </a:cubicBezTo>
                  <a:cubicBezTo>
                    <a:pt x="75" y="175"/>
                    <a:pt x="0" y="163"/>
                    <a:pt x="0" y="300"/>
                  </a:cubicBezTo>
                  <a:cubicBezTo>
                    <a:pt x="0" y="436"/>
                    <a:pt x="75" y="425"/>
                    <a:pt x="75" y="425"/>
                  </a:cubicBezTo>
                  <a:cubicBezTo>
                    <a:pt x="150" y="425"/>
                    <a:pt x="150" y="425"/>
                    <a:pt x="150" y="425"/>
                  </a:cubicBezTo>
                  <a:cubicBezTo>
                    <a:pt x="150" y="384"/>
                    <a:pt x="150" y="384"/>
                    <a:pt x="150" y="384"/>
                  </a:cubicBezTo>
                  <a:cubicBezTo>
                    <a:pt x="150" y="324"/>
                    <a:pt x="199" y="275"/>
                    <a:pt x="259" y="275"/>
                  </a:cubicBezTo>
                  <a:cubicBezTo>
                    <a:pt x="341" y="275"/>
                    <a:pt x="341" y="275"/>
                    <a:pt x="341" y="275"/>
                  </a:cubicBezTo>
                  <a:cubicBezTo>
                    <a:pt x="387" y="275"/>
                    <a:pt x="425" y="262"/>
                    <a:pt x="425" y="216"/>
                  </a:cubicBezTo>
                  <a:cubicBezTo>
                    <a:pt x="425" y="50"/>
                    <a:pt x="425" y="50"/>
                    <a:pt x="425" y="50"/>
                  </a:cubicBezTo>
                  <a:cubicBezTo>
                    <a:pt x="425" y="50"/>
                    <a:pt x="425" y="0"/>
                    <a:pt x="300" y="0"/>
                  </a:cubicBezTo>
                  <a:close/>
                  <a:moveTo>
                    <a:pt x="225" y="50"/>
                  </a:moveTo>
                  <a:cubicBezTo>
                    <a:pt x="239" y="50"/>
                    <a:pt x="250" y="61"/>
                    <a:pt x="250" y="75"/>
                  </a:cubicBezTo>
                  <a:cubicBezTo>
                    <a:pt x="250" y="89"/>
                    <a:pt x="239" y="100"/>
                    <a:pt x="225" y="100"/>
                  </a:cubicBezTo>
                  <a:cubicBezTo>
                    <a:pt x="211" y="100"/>
                    <a:pt x="200" y="89"/>
                    <a:pt x="200" y="75"/>
                  </a:cubicBezTo>
                  <a:cubicBezTo>
                    <a:pt x="200" y="61"/>
                    <a:pt x="211" y="50"/>
                    <a:pt x="225" y="50"/>
                  </a:cubicBezTo>
                  <a:close/>
                  <a:moveTo>
                    <a:pt x="450" y="150"/>
                  </a:moveTo>
                  <a:cubicBezTo>
                    <a:pt x="450" y="216"/>
                    <a:pt x="450" y="216"/>
                    <a:pt x="450" y="216"/>
                  </a:cubicBezTo>
                  <a:cubicBezTo>
                    <a:pt x="450" y="276"/>
                    <a:pt x="401" y="300"/>
                    <a:pt x="341" y="300"/>
                  </a:cubicBezTo>
                  <a:cubicBezTo>
                    <a:pt x="259" y="300"/>
                    <a:pt x="259" y="300"/>
                    <a:pt x="259" y="300"/>
                  </a:cubicBezTo>
                  <a:cubicBezTo>
                    <a:pt x="213" y="300"/>
                    <a:pt x="175" y="338"/>
                    <a:pt x="175" y="384"/>
                  </a:cubicBezTo>
                  <a:cubicBezTo>
                    <a:pt x="175" y="525"/>
                    <a:pt x="175" y="525"/>
                    <a:pt x="175" y="525"/>
                  </a:cubicBezTo>
                  <a:cubicBezTo>
                    <a:pt x="175" y="525"/>
                    <a:pt x="177" y="575"/>
                    <a:pt x="300" y="575"/>
                  </a:cubicBezTo>
                  <a:cubicBezTo>
                    <a:pt x="423" y="575"/>
                    <a:pt x="425" y="525"/>
                    <a:pt x="425" y="525"/>
                  </a:cubicBezTo>
                  <a:cubicBezTo>
                    <a:pt x="425" y="425"/>
                    <a:pt x="425" y="425"/>
                    <a:pt x="425" y="425"/>
                  </a:cubicBezTo>
                  <a:cubicBezTo>
                    <a:pt x="275" y="425"/>
                    <a:pt x="275" y="425"/>
                    <a:pt x="275" y="425"/>
                  </a:cubicBezTo>
                  <a:cubicBezTo>
                    <a:pt x="275" y="400"/>
                    <a:pt x="275" y="400"/>
                    <a:pt x="275" y="400"/>
                  </a:cubicBezTo>
                  <a:cubicBezTo>
                    <a:pt x="525" y="400"/>
                    <a:pt x="525" y="400"/>
                    <a:pt x="525" y="400"/>
                  </a:cubicBezTo>
                  <a:cubicBezTo>
                    <a:pt x="525" y="400"/>
                    <a:pt x="600" y="413"/>
                    <a:pt x="600" y="275"/>
                  </a:cubicBezTo>
                  <a:cubicBezTo>
                    <a:pt x="600" y="137"/>
                    <a:pt x="525" y="150"/>
                    <a:pt x="525" y="150"/>
                  </a:cubicBezTo>
                  <a:lnTo>
                    <a:pt x="450" y="150"/>
                  </a:lnTo>
                  <a:close/>
                  <a:moveTo>
                    <a:pt x="375" y="475"/>
                  </a:moveTo>
                  <a:cubicBezTo>
                    <a:pt x="389" y="475"/>
                    <a:pt x="400" y="486"/>
                    <a:pt x="400" y="500"/>
                  </a:cubicBezTo>
                  <a:cubicBezTo>
                    <a:pt x="400" y="514"/>
                    <a:pt x="389" y="525"/>
                    <a:pt x="375" y="525"/>
                  </a:cubicBezTo>
                  <a:cubicBezTo>
                    <a:pt x="361" y="525"/>
                    <a:pt x="350" y="514"/>
                    <a:pt x="350" y="500"/>
                  </a:cubicBezTo>
                  <a:cubicBezTo>
                    <a:pt x="350" y="486"/>
                    <a:pt x="361" y="475"/>
                    <a:pt x="375" y="4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4562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/>
          <p:cNvCxnSpPr/>
          <p:nvPr userDrawn="1"/>
        </p:nvCxnSpPr>
        <p:spPr>
          <a:xfrm>
            <a:off x="0" y="702856"/>
            <a:ext cx="12192000" cy="0"/>
          </a:xfrm>
          <a:prstGeom prst="line">
            <a:avLst/>
          </a:prstGeom>
          <a:ln w="38100">
            <a:solidFill>
              <a:schemeClr val="accent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 userDrawn="1"/>
        </p:nvCxnSpPr>
        <p:spPr>
          <a:xfrm>
            <a:off x="0" y="774864"/>
            <a:ext cx="12192000" cy="0"/>
          </a:xfrm>
          <a:prstGeom prst="line">
            <a:avLst/>
          </a:prstGeom>
          <a:ln w="38100">
            <a:solidFill>
              <a:schemeClr val="accent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 descr="文本&#10;&#10;描述已自动生成"/>
          <p:cNvPicPr>
            <a:picLocks noChangeAspect="1"/>
          </p:cNvPicPr>
          <p:nvPr userDrawn="1"/>
        </p:nvPicPr>
        <p:blipFill>
          <a:blip r:embed="rId3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6872" y="-77489"/>
            <a:ext cx="2580885" cy="973017"/>
          </a:xfrm>
          <a:prstGeom prst="rect">
            <a:avLst/>
          </a:prstGeom>
        </p:spPr>
      </p:pic>
      <p:grpSp>
        <p:nvGrpSpPr>
          <p:cNvPr id="25" name="Group 4"/>
          <p:cNvGrpSpPr>
            <a:grpSpLocks noChangeAspect="1"/>
          </p:cNvGrpSpPr>
          <p:nvPr userDrawn="1"/>
        </p:nvGrpSpPr>
        <p:grpSpPr bwMode="auto">
          <a:xfrm>
            <a:off x="458101" y="125771"/>
            <a:ext cx="525306" cy="504000"/>
            <a:chOff x="3125" y="1474"/>
            <a:chExt cx="1430" cy="1372"/>
          </a:xfrm>
        </p:grpSpPr>
        <p:sp>
          <p:nvSpPr>
            <p:cNvPr id="26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3125" y="1474"/>
              <a:ext cx="1430" cy="13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7" name="Freeform 5"/>
            <p:cNvSpPr>
              <a:spLocks noEditPoints="1"/>
            </p:cNvSpPr>
            <p:nvPr userDrawn="1"/>
          </p:nvSpPr>
          <p:spPr bwMode="auto">
            <a:xfrm>
              <a:off x="3127" y="1474"/>
              <a:ext cx="1430" cy="1370"/>
            </a:xfrm>
            <a:custGeom>
              <a:avLst/>
              <a:gdLst>
                <a:gd name="T0" fmla="*/ 300 w 600"/>
                <a:gd name="T1" fmla="*/ 0 h 575"/>
                <a:gd name="T2" fmla="*/ 175 w 600"/>
                <a:gd name="T3" fmla="*/ 50 h 575"/>
                <a:gd name="T4" fmla="*/ 175 w 600"/>
                <a:gd name="T5" fmla="*/ 150 h 575"/>
                <a:gd name="T6" fmla="*/ 325 w 600"/>
                <a:gd name="T7" fmla="*/ 150 h 575"/>
                <a:gd name="T8" fmla="*/ 325 w 600"/>
                <a:gd name="T9" fmla="*/ 175 h 575"/>
                <a:gd name="T10" fmla="*/ 75 w 600"/>
                <a:gd name="T11" fmla="*/ 175 h 575"/>
                <a:gd name="T12" fmla="*/ 0 w 600"/>
                <a:gd name="T13" fmla="*/ 300 h 575"/>
                <a:gd name="T14" fmla="*/ 75 w 600"/>
                <a:gd name="T15" fmla="*/ 425 h 575"/>
                <a:gd name="T16" fmla="*/ 150 w 600"/>
                <a:gd name="T17" fmla="*/ 425 h 575"/>
                <a:gd name="T18" fmla="*/ 150 w 600"/>
                <a:gd name="T19" fmla="*/ 384 h 575"/>
                <a:gd name="T20" fmla="*/ 259 w 600"/>
                <a:gd name="T21" fmla="*/ 275 h 575"/>
                <a:gd name="T22" fmla="*/ 341 w 600"/>
                <a:gd name="T23" fmla="*/ 275 h 575"/>
                <a:gd name="T24" fmla="*/ 425 w 600"/>
                <a:gd name="T25" fmla="*/ 216 h 575"/>
                <a:gd name="T26" fmla="*/ 425 w 600"/>
                <a:gd name="T27" fmla="*/ 50 h 575"/>
                <a:gd name="T28" fmla="*/ 300 w 600"/>
                <a:gd name="T29" fmla="*/ 0 h 575"/>
                <a:gd name="T30" fmla="*/ 225 w 600"/>
                <a:gd name="T31" fmla="*/ 50 h 575"/>
                <a:gd name="T32" fmla="*/ 250 w 600"/>
                <a:gd name="T33" fmla="*/ 75 h 575"/>
                <a:gd name="T34" fmla="*/ 225 w 600"/>
                <a:gd name="T35" fmla="*/ 100 h 575"/>
                <a:gd name="T36" fmla="*/ 200 w 600"/>
                <a:gd name="T37" fmla="*/ 75 h 575"/>
                <a:gd name="T38" fmla="*/ 225 w 600"/>
                <a:gd name="T39" fmla="*/ 50 h 575"/>
                <a:gd name="T40" fmla="*/ 450 w 600"/>
                <a:gd name="T41" fmla="*/ 150 h 575"/>
                <a:gd name="T42" fmla="*/ 450 w 600"/>
                <a:gd name="T43" fmla="*/ 216 h 575"/>
                <a:gd name="T44" fmla="*/ 341 w 600"/>
                <a:gd name="T45" fmla="*/ 300 h 575"/>
                <a:gd name="T46" fmla="*/ 259 w 600"/>
                <a:gd name="T47" fmla="*/ 300 h 575"/>
                <a:gd name="T48" fmla="*/ 175 w 600"/>
                <a:gd name="T49" fmla="*/ 384 h 575"/>
                <a:gd name="T50" fmla="*/ 175 w 600"/>
                <a:gd name="T51" fmla="*/ 525 h 575"/>
                <a:gd name="T52" fmla="*/ 300 w 600"/>
                <a:gd name="T53" fmla="*/ 575 h 575"/>
                <a:gd name="T54" fmla="*/ 425 w 600"/>
                <a:gd name="T55" fmla="*/ 525 h 575"/>
                <a:gd name="T56" fmla="*/ 425 w 600"/>
                <a:gd name="T57" fmla="*/ 425 h 575"/>
                <a:gd name="T58" fmla="*/ 275 w 600"/>
                <a:gd name="T59" fmla="*/ 425 h 575"/>
                <a:gd name="T60" fmla="*/ 275 w 600"/>
                <a:gd name="T61" fmla="*/ 400 h 575"/>
                <a:gd name="T62" fmla="*/ 525 w 600"/>
                <a:gd name="T63" fmla="*/ 400 h 575"/>
                <a:gd name="T64" fmla="*/ 600 w 600"/>
                <a:gd name="T65" fmla="*/ 275 h 575"/>
                <a:gd name="T66" fmla="*/ 525 w 600"/>
                <a:gd name="T67" fmla="*/ 150 h 575"/>
                <a:gd name="T68" fmla="*/ 450 w 600"/>
                <a:gd name="T69" fmla="*/ 150 h 575"/>
                <a:gd name="T70" fmla="*/ 375 w 600"/>
                <a:gd name="T71" fmla="*/ 475 h 575"/>
                <a:gd name="T72" fmla="*/ 400 w 600"/>
                <a:gd name="T73" fmla="*/ 500 h 575"/>
                <a:gd name="T74" fmla="*/ 375 w 600"/>
                <a:gd name="T75" fmla="*/ 525 h 575"/>
                <a:gd name="T76" fmla="*/ 350 w 600"/>
                <a:gd name="T77" fmla="*/ 500 h 575"/>
                <a:gd name="T78" fmla="*/ 375 w 600"/>
                <a:gd name="T79" fmla="*/ 475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00" h="575">
                  <a:moveTo>
                    <a:pt x="300" y="0"/>
                  </a:moveTo>
                  <a:cubicBezTo>
                    <a:pt x="175" y="0"/>
                    <a:pt x="175" y="50"/>
                    <a:pt x="175" y="50"/>
                  </a:cubicBezTo>
                  <a:cubicBezTo>
                    <a:pt x="175" y="150"/>
                    <a:pt x="175" y="150"/>
                    <a:pt x="175" y="150"/>
                  </a:cubicBezTo>
                  <a:cubicBezTo>
                    <a:pt x="325" y="150"/>
                    <a:pt x="325" y="150"/>
                    <a:pt x="325" y="150"/>
                  </a:cubicBezTo>
                  <a:cubicBezTo>
                    <a:pt x="325" y="175"/>
                    <a:pt x="325" y="175"/>
                    <a:pt x="325" y="175"/>
                  </a:cubicBezTo>
                  <a:cubicBezTo>
                    <a:pt x="75" y="175"/>
                    <a:pt x="75" y="175"/>
                    <a:pt x="75" y="175"/>
                  </a:cubicBezTo>
                  <a:cubicBezTo>
                    <a:pt x="75" y="175"/>
                    <a:pt x="0" y="163"/>
                    <a:pt x="0" y="300"/>
                  </a:cubicBezTo>
                  <a:cubicBezTo>
                    <a:pt x="0" y="436"/>
                    <a:pt x="75" y="425"/>
                    <a:pt x="75" y="425"/>
                  </a:cubicBezTo>
                  <a:cubicBezTo>
                    <a:pt x="150" y="425"/>
                    <a:pt x="150" y="425"/>
                    <a:pt x="150" y="425"/>
                  </a:cubicBezTo>
                  <a:cubicBezTo>
                    <a:pt x="150" y="384"/>
                    <a:pt x="150" y="384"/>
                    <a:pt x="150" y="384"/>
                  </a:cubicBezTo>
                  <a:cubicBezTo>
                    <a:pt x="150" y="324"/>
                    <a:pt x="199" y="275"/>
                    <a:pt x="259" y="275"/>
                  </a:cubicBezTo>
                  <a:cubicBezTo>
                    <a:pt x="341" y="275"/>
                    <a:pt x="341" y="275"/>
                    <a:pt x="341" y="275"/>
                  </a:cubicBezTo>
                  <a:cubicBezTo>
                    <a:pt x="387" y="275"/>
                    <a:pt x="425" y="262"/>
                    <a:pt x="425" y="216"/>
                  </a:cubicBezTo>
                  <a:cubicBezTo>
                    <a:pt x="425" y="50"/>
                    <a:pt x="425" y="50"/>
                    <a:pt x="425" y="50"/>
                  </a:cubicBezTo>
                  <a:cubicBezTo>
                    <a:pt x="425" y="50"/>
                    <a:pt x="425" y="0"/>
                    <a:pt x="300" y="0"/>
                  </a:cubicBezTo>
                  <a:close/>
                  <a:moveTo>
                    <a:pt x="225" y="50"/>
                  </a:moveTo>
                  <a:cubicBezTo>
                    <a:pt x="239" y="50"/>
                    <a:pt x="250" y="61"/>
                    <a:pt x="250" y="75"/>
                  </a:cubicBezTo>
                  <a:cubicBezTo>
                    <a:pt x="250" y="89"/>
                    <a:pt x="239" y="100"/>
                    <a:pt x="225" y="100"/>
                  </a:cubicBezTo>
                  <a:cubicBezTo>
                    <a:pt x="211" y="100"/>
                    <a:pt x="200" y="89"/>
                    <a:pt x="200" y="75"/>
                  </a:cubicBezTo>
                  <a:cubicBezTo>
                    <a:pt x="200" y="61"/>
                    <a:pt x="211" y="50"/>
                    <a:pt x="225" y="50"/>
                  </a:cubicBezTo>
                  <a:close/>
                  <a:moveTo>
                    <a:pt x="450" y="150"/>
                  </a:moveTo>
                  <a:cubicBezTo>
                    <a:pt x="450" y="216"/>
                    <a:pt x="450" y="216"/>
                    <a:pt x="450" y="216"/>
                  </a:cubicBezTo>
                  <a:cubicBezTo>
                    <a:pt x="450" y="276"/>
                    <a:pt x="401" y="300"/>
                    <a:pt x="341" y="300"/>
                  </a:cubicBezTo>
                  <a:cubicBezTo>
                    <a:pt x="259" y="300"/>
                    <a:pt x="259" y="300"/>
                    <a:pt x="259" y="300"/>
                  </a:cubicBezTo>
                  <a:cubicBezTo>
                    <a:pt x="213" y="300"/>
                    <a:pt x="175" y="338"/>
                    <a:pt x="175" y="384"/>
                  </a:cubicBezTo>
                  <a:cubicBezTo>
                    <a:pt x="175" y="525"/>
                    <a:pt x="175" y="525"/>
                    <a:pt x="175" y="525"/>
                  </a:cubicBezTo>
                  <a:cubicBezTo>
                    <a:pt x="175" y="525"/>
                    <a:pt x="177" y="575"/>
                    <a:pt x="300" y="575"/>
                  </a:cubicBezTo>
                  <a:cubicBezTo>
                    <a:pt x="423" y="575"/>
                    <a:pt x="425" y="525"/>
                    <a:pt x="425" y="525"/>
                  </a:cubicBezTo>
                  <a:cubicBezTo>
                    <a:pt x="425" y="425"/>
                    <a:pt x="425" y="425"/>
                    <a:pt x="425" y="425"/>
                  </a:cubicBezTo>
                  <a:cubicBezTo>
                    <a:pt x="275" y="425"/>
                    <a:pt x="275" y="425"/>
                    <a:pt x="275" y="425"/>
                  </a:cubicBezTo>
                  <a:cubicBezTo>
                    <a:pt x="275" y="400"/>
                    <a:pt x="275" y="400"/>
                    <a:pt x="275" y="400"/>
                  </a:cubicBezTo>
                  <a:cubicBezTo>
                    <a:pt x="525" y="400"/>
                    <a:pt x="525" y="400"/>
                    <a:pt x="525" y="400"/>
                  </a:cubicBezTo>
                  <a:cubicBezTo>
                    <a:pt x="525" y="400"/>
                    <a:pt x="600" y="413"/>
                    <a:pt x="600" y="275"/>
                  </a:cubicBezTo>
                  <a:cubicBezTo>
                    <a:pt x="600" y="137"/>
                    <a:pt x="525" y="150"/>
                    <a:pt x="525" y="150"/>
                  </a:cubicBezTo>
                  <a:lnTo>
                    <a:pt x="450" y="150"/>
                  </a:lnTo>
                  <a:close/>
                  <a:moveTo>
                    <a:pt x="375" y="475"/>
                  </a:moveTo>
                  <a:cubicBezTo>
                    <a:pt x="389" y="475"/>
                    <a:pt x="400" y="486"/>
                    <a:pt x="400" y="500"/>
                  </a:cubicBezTo>
                  <a:cubicBezTo>
                    <a:pt x="400" y="514"/>
                    <a:pt x="389" y="525"/>
                    <a:pt x="375" y="525"/>
                  </a:cubicBezTo>
                  <a:cubicBezTo>
                    <a:pt x="361" y="525"/>
                    <a:pt x="350" y="514"/>
                    <a:pt x="350" y="500"/>
                  </a:cubicBezTo>
                  <a:cubicBezTo>
                    <a:pt x="350" y="486"/>
                    <a:pt x="361" y="475"/>
                    <a:pt x="375" y="4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4574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/>
          <p:cNvCxnSpPr/>
          <p:nvPr userDrawn="1"/>
        </p:nvCxnSpPr>
        <p:spPr>
          <a:xfrm>
            <a:off x="0" y="702856"/>
            <a:ext cx="12192000" cy="0"/>
          </a:xfrm>
          <a:prstGeom prst="line">
            <a:avLst/>
          </a:prstGeom>
          <a:ln w="38100">
            <a:solidFill>
              <a:schemeClr val="accent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 userDrawn="1"/>
        </p:nvCxnSpPr>
        <p:spPr>
          <a:xfrm>
            <a:off x="0" y="774864"/>
            <a:ext cx="12192000" cy="0"/>
          </a:xfrm>
          <a:prstGeom prst="line">
            <a:avLst/>
          </a:prstGeom>
          <a:ln w="38100">
            <a:solidFill>
              <a:schemeClr val="accent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 descr="文本&#10;&#10;描述已自动生成"/>
          <p:cNvPicPr>
            <a:picLocks noChangeAspect="1"/>
          </p:cNvPicPr>
          <p:nvPr userDrawn="1"/>
        </p:nvPicPr>
        <p:blipFill>
          <a:blip r:embed="rId3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6872" y="-77489"/>
            <a:ext cx="2580885" cy="973017"/>
          </a:xfrm>
          <a:prstGeom prst="rect">
            <a:avLst/>
          </a:prstGeom>
        </p:spPr>
      </p:pic>
      <p:grpSp>
        <p:nvGrpSpPr>
          <p:cNvPr id="25" name="Group 4"/>
          <p:cNvGrpSpPr>
            <a:grpSpLocks noChangeAspect="1"/>
          </p:cNvGrpSpPr>
          <p:nvPr userDrawn="1"/>
        </p:nvGrpSpPr>
        <p:grpSpPr bwMode="auto">
          <a:xfrm>
            <a:off x="458101" y="125771"/>
            <a:ext cx="525306" cy="504000"/>
            <a:chOff x="3125" y="1474"/>
            <a:chExt cx="1430" cy="1372"/>
          </a:xfrm>
        </p:grpSpPr>
        <p:sp>
          <p:nvSpPr>
            <p:cNvPr id="26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3125" y="1474"/>
              <a:ext cx="1430" cy="13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7" name="Freeform 5"/>
            <p:cNvSpPr>
              <a:spLocks noEditPoints="1"/>
            </p:cNvSpPr>
            <p:nvPr userDrawn="1"/>
          </p:nvSpPr>
          <p:spPr bwMode="auto">
            <a:xfrm>
              <a:off x="3127" y="1474"/>
              <a:ext cx="1430" cy="1370"/>
            </a:xfrm>
            <a:custGeom>
              <a:avLst/>
              <a:gdLst>
                <a:gd name="T0" fmla="*/ 300 w 600"/>
                <a:gd name="T1" fmla="*/ 0 h 575"/>
                <a:gd name="T2" fmla="*/ 175 w 600"/>
                <a:gd name="T3" fmla="*/ 50 h 575"/>
                <a:gd name="T4" fmla="*/ 175 w 600"/>
                <a:gd name="T5" fmla="*/ 150 h 575"/>
                <a:gd name="T6" fmla="*/ 325 w 600"/>
                <a:gd name="T7" fmla="*/ 150 h 575"/>
                <a:gd name="T8" fmla="*/ 325 w 600"/>
                <a:gd name="T9" fmla="*/ 175 h 575"/>
                <a:gd name="T10" fmla="*/ 75 w 600"/>
                <a:gd name="T11" fmla="*/ 175 h 575"/>
                <a:gd name="T12" fmla="*/ 0 w 600"/>
                <a:gd name="T13" fmla="*/ 300 h 575"/>
                <a:gd name="T14" fmla="*/ 75 w 600"/>
                <a:gd name="T15" fmla="*/ 425 h 575"/>
                <a:gd name="T16" fmla="*/ 150 w 600"/>
                <a:gd name="T17" fmla="*/ 425 h 575"/>
                <a:gd name="T18" fmla="*/ 150 w 600"/>
                <a:gd name="T19" fmla="*/ 384 h 575"/>
                <a:gd name="T20" fmla="*/ 259 w 600"/>
                <a:gd name="T21" fmla="*/ 275 h 575"/>
                <a:gd name="T22" fmla="*/ 341 w 600"/>
                <a:gd name="T23" fmla="*/ 275 h 575"/>
                <a:gd name="T24" fmla="*/ 425 w 600"/>
                <a:gd name="T25" fmla="*/ 216 h 575"/>
                <a:gd name="T26" fmla="*/ 425 w 600"/>
                <a:gd name="T27" fmla="*/ 50 h 575"/>
                <a:gd name="T28" fmla="*/ 300 w 600"/>
                <a:gd name="T29" fmla="*/ 0 h 575"/>
                <a:gd name="T30" fmla="*/ 225 w 600"/>
                <a:gd name="T31" fmla="*/ 50 h 575"/>
                <a:gd name="T32" fmla="*/ 250 w 600"/>
                <a:gd name="T33" fmla="*/ 75 h 575"/>
                <a:gd name="T34" fmla="*/ 225 w 600"/>
                <a:gd name="T35" fmla="*/ 100 h 575"/>
                <a:gd name="T36" fmla="*/ 200 w 600"/>
                <a:gd name="T37" fmla="*/ 75 h 575"/>
                <a:gd name="T38" fmla="*/ 225 w 600"/>
                <a:gd name="T39" fmla="*/ 50 h 575"/>
                <a:gd name="T40" fmla="*/ 450 w 600"/>
                <a:gd name="T41" fmla="*/ 150 h 575"/>
                <a:gd name="T42" fmla="*/ 450 w 600"/>
                <a:gd name="T43" fmla="*/ 216 h 575"/>
                <a:gd name="T44" fmla="*/ 341 w 600"/>
                <a:gd name="T45" fmla="*/ 300 h 575"/>
                <a:gd name="T46" fmla="*/ 259 w 600"/>
                <a:gd name="T47" fmla="*/ 300 h 575"/>
                <a:gd name="T48" fmla="*/ 175 w 600"/>
                <a:gd name="T49" fmla="*/ 384 h 575"/>
                <a:gd name="T50" fmla="*/ 175 w 600"/>
                <a:gd name="T51" fmla="*/ 525 h 575"/>
                <a:gd name="T52" fmla="*/ 300 w 600"/>
                <a:gd name="T53" fmla="*/ 575 h 575"/>
                <a:gd name="T54" fmla="*/ 425 w 600"/>
                <a:gd name="T55" fmla="*/ 525 h 575"/>
                <a:gd name="T56" fmla="*/ 425 w 600"/>
                <a:gd name="T57" fmla="*/ 425 h 575"/>
                <a:gd name="T58" fmla="*/ 275 w 600"/>
                <a:gd name="T59" fmla="*/ 425 h 575"/>
                <a:gd name="T60" fmla="*/ 275 w 600"/>
                <a:gd name="T61" fmla="*/ 400 h 575"/>
                <a:gd name="T62" fmla="*/ 525 w 600"/>
                <a:gd name="T63" fmla="*/ 400 h 575"/>
                <a:gd name="T64" fmla="*/ 600 w 600"/>
                <a:gd name="T65" fmla="*/ 275 h 575"/>
                <a:gd name="T66" fmla="*/ 525 w 600"/>
                <a:gd name="T67" fmla="*/ 150 h 575"/>
                <a:gd name="T68" fmla="*/ 450 w 600"/>
                <a:gd name="T69" fmla="*/ 150 h 575"/>
                <a:gd name="T70" fmla="*/ 375 w 600"/>
                <a:gd name="T71" fmla="*/ 475 h 575"/>
                <a:gd name="T72" fmla="*/ 400 w 600"/>
                <a:gd name="T73" fmla="*/ 500 h 575"/>
                <a:gd name="T74" fmla="*/ 375 w 600"/>
                <a:gd name="T75" fmla="*/ 525 h 575"/>
                <a:gd name="T76" fmla="*/ 350 w 600"/>
                <a:gd name="T77" fmla="*/ 500 h 575"/>
                <a:gd name="T78" fmla="*/ 375 w 600"/>
                <a:gd name="T79" fmla="*/ 475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00" h="575">
                  <a:moveTo>
                    <a:pt x="300" y="0"/>
                  </a:moveTo>
                  <a:cubicBezTo>
                    <a:pt x="175" y="0"/>
                    <a:pt x="175" y="50"/>
                    <a:pt x="175" y="50"/>
                  </a:cubicBezTo>
                  <a:cubicBezTo>
                    <a:pt x="175" y="150"/>
                    <a:pt x="175" y="150"/>
                    <a:pt x="175" y="150"/>
                  </a:cubicBezTo>
                  <a:cubicBezTo>
                    <a:pt x="325" y="150"/>
                    <a:pt x="325" y="150"/>
                    <a:pt x="325" y="150"/>
                  </a:cubicBezTo>
                  <a:cubicBezTo>
                    <a:pt x="325" y="175"/>
                    <a:pt x="325" y="175"/>
                    <a:pt x="325" y="175"/>
                  </a:cubicBezTo>
                  <a:cubicBezTo>
                    <a:pt x="75" y="175"/>
                    <a:pt x="75" y="175"/>
                    <a:pt x="75" y="175"/>
                  </a:cubicBezTo>
                  <a:cubicBezTo>
                    <a:pt x="75" y="175"/>
                    <a:pt x="0" y="163"/>
                    <a:pt x="0" y="300"/>
                  </a:cubicBezTo>
                  <a:cubicBezTo>
                    <a:pt x="0" y="436"/>
                    <a:pt x="75" y="425"/>
                    <a:pt x="75" y="425"/>
                  </a:cubicBezTo>
                  <a:cubicBezTo>
                    <a:pt x="150" y="425"/>
                    <a:pt x="150" y="425"/>
                    <a:pt x="150" y="425"/>
                  </a:cubicBezTo>
                  <a:cubicBezTo>
                    <a:pt x="150" y="384"/>
                    <a:pt x="150" y="384"/>
                    <a:pt x="150" y="384"/>
                  </a:cubicBezTo>
                  <a:cubicBezTo>
                    <a:pt x="150" y="324"/>
                    <a:pt x="199" y="275"/>
                    <a:pt x="259" y="275"/>
                  </a:cubicBezTo>
                  <a:cubicBezTo>
                    <a:pt x="341" y="275"/>
                    <a:pt x="341" y="275"/>
                    <a:pt x="341" y="275"/>
                  </a:cubicBezTo>
                  <a:cubicBezTo>
                    <a:pt x="387" y="275"/>
                    <a:pt x="425" y="262"/>
                    <a:pt x="425" y="216"/>
                  </a:cubicBezTo>
                  <a:cubicBezTo>
                    <a:pt x="425" y="50"/>
                    <a:pt x="425" y="50"/>
                    <a:pt x="425" y="50"/>
                  </a:cubicBezTo>
                  <a:cubicBezTo>
                    <a:pt x="425" y="50"/>
                    <a:pt x="425" y="0"/>
                    <a:pt x="300" y="0"/>
                  </a:cubicBezTo>
                  <a:close/>
                  <a:moveTo>
                    <a:pt x="225" y="50"/>
                  </a:moveTo>
                  <a:cubicBezTo>
                    <a:pt x="239" y="50"/>
                    <a:pt x="250" y="61"/>
                    <a:pt x="250" y="75"/>
                  </a:cubicBezTo>
                  <a:cubicBezTo>
                    <a:pt x="250" y="89"/>
                    <a:pt x="239" y="100"/>
                    <a:pt x="225" y="100"/>
                  </a:cubicBezTo>
                  <a:cubicBezTo>
                    <a:pt x="211" y="100"/>
                    <a:pt x="200" y="89"/>
                    <a:pt x="200" y="75"/>
                  </a:cubicBezTo>
                  <a:cubicBezTo>
                    <a:pt x="200" y="61"/>
                    <a:pt x="211" y="50"/>
                    <a:pt x="225" y="50"/>
                  </a:cubicBezTo>
                  <a:close/>
                  <a:moveTo>
                    <a:pt x="450" y="150"/>
                  </a:moveTo>
                  <a:cubicBezTo>
                    <a:pt x="450" y="216"/>
                    <a:pt x="450" y="216"/>
                    <a:pt x="450" y="216"/>
                  </a:cubicBezTo>
                  <a:cubicBezTo>
                    <a:pt x="450" y="276"/>
                    <a:pt x="401" y="300"/>
                    <a:pt x="341" y="300"/>
                  </a:cubicBezTo>
                  <a:cubicBezTo>
                    <a:pt x="259" y="300"/>
                    <a:pt x="259" y="300"/>
                    <a:pt x="259" y="300"/>
                  </a:cubicBezTo>
                  <a:cubicBezTo>
                    <a:pt x="213" y="300"/>
                    <a:pt x="175" y="338"/>
                    <a:pt x="175" y="384"/>
                  </a:cubicBezTo>
                  <a:cubicBezTo>
                    <a:pt x="175" y="525"/>
                    <a:pt x="175" y="525"/>
                    <a:pt x="175" y="525"/>
                  </a:cubicBezTo>
                  <a:cubicBezTo>
                    <a:pt x="175" y="525"/>
                    <a:pt x="177" y="575"/>
                    <a:pt x="300" y="575"/>
                  </a:cubicBezTo>
                  <a:cubicBezTo>
                    <a:pt x="423" y="575"/>
                    <a:pt x="425" y="525"/>
                    <a:pt x="425" y="525"/>
                  </a:cubicBezTo>
                  <a:cubicBezTo>
                    <a:pt x="425" y="425"/>
                    <a:pt x="425" y="425"/>
                    <a:pt x="425" y="425"/>
                  </a:cubicBezTo>
                  <a:cubicBezTo>
                    <a:pt x="275" y="425"/>
                    <a:pt x="275" y="425"/>
                    <a:pt x="275" y="425"/>
                  </a:cubicBezTo>
                  <a:cubicBezTo>
                    <a:pt x="275" y="400"/>
                    <a:pt x="275" y="400"/>
                    <a:pt x="275" y="400"/>
                  </a:cubicBezTo>
                  <a:cubicBezTo>
                    <a:pt x="525" y="400"/>
                    <a:pt x="525" y="400"/>
                    <a:pt x="525" y="400"/>
                  </a:cubicBezTo>
                  <a:cubicBezTo>
                    <a:pt x="525" y="400"/>
                    <a:pt x="600" y="413"/>
                    <a:pt x="600" y="275"/>
                  </a:cubicBezTo>
                  <a:cubicBezTo>
                    <a:pt x="600" y="137"/>
                    <a:pt x="525" y="150"/>
                    <a:pt x="525" y="150"/>
                  </a:cubicBezTo>
                  <a:lnTo>
                    <a:pt x="450" y="150"/>
                  </a:lnTo>
                  <a:close/>
                  <a:moveTo>
                    <a:pt x="375" y="475"/>
                  </a:moveTo>
                  <a:cubicBezTo>
                    <a:pt x="389" y="475"/>
                    <a:pt x="400" y="486"/>
                    <a:pt x="400" y="500"/>
                  </a:cubicBezTo>
                  <a:cubicBezTo>
                    <a:pt x="400" y="514"/>
                    <a:pt x="389" y="525"/>
                    <a:pt x="375" y="525"/>
                  </a:cubicBezTo>
                  <a:cubicBezTo>
                    <a:pt x="361" y="525"/>
                    <a:pt x="350" y="514"/>
                    <a:pt x="350" y="500"/>
                  </a:cubicBezTo>
                  <a:cubicBezTo>
                    <a:pt x="350" y="486"/>
                    <a:pt x="361" y="475"/>
                    <a:pt x="375" y="4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4586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/>
          <p:cNvCxnSpPr/>
          <p:nvPr userDrawn="1"/>
        </p:nvCxnSpPr>
        <p:spPr>
          <a:xfrm>
            <a:off x="0" y="702856"/>
            <a:ext cx="12192000" cy="0"/>
          </a:xfrm>
          <a:prstGeom prst="line">
            <a:avLst/>
          </a:prstGeom>
          <a:ln w="38100">
            <a:solidFill>
              <a:schemeClr val="accent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 userDrawn="1"/>
        </p:nvCxnSpPr>
        <p:spPr>
          <a:xfrm>
            <a:off x="0" y="774864"/>
            <a:ext cx="12192000" cy="0"/>
          </a:xfrm>
          <a:prstGeom prst="line">
            <a:avLst/>
          </a:prstGeom>
          <a:ln w="38100">
            <a:solidFill>
              <a:schemeClr val="accent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 descr="文本&#10;&#10;描述已自动生成"/>
          <p:cNvPicPr>
            <a:picLocks noChangeAspect="1"/>
          </p:cNvPicPr>
          <p:nvPr userDrawn="1"/>
        </p:nvPicPr>
        <p:blipFill>
          <a:blip r:embed="rId4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6872" y="-77489"/>
            <a:ext cx="2580885" cy="973017"/>
          </a:xfrm>
          <a:prstGeom prst="rect">
            <a:avLst/>
          </a:prstGeom>
        </p:spPr>
      </p:pic>
      <p:grpSp>
        <p:nvGrpSpPr>
          <p:cNvPr id="25" name="Group 4"/>
          <p:cNvGrpSpPr>
            <a:grpSpLocks noChangeAspect="1"/>
          </p:cNvGrpSpPr>
          <p:nvPr userDrawn="1"/>
        </p:nvGrpSpPr>
        <p:grpSpPr bwMode="auto">
          <a:xfrm>
            <a:off x="458101" y="125771"/>
            <a:ext cx="525306" cy="504000"/>
            <a:chOff x="3125" y="1474"/>
            <a:chExt cx="1430" cy="1372"/>
          </a:xfrm>
        </p:grpSpPr>
        <p:sp>
          <p:nvSpPr>
            <p:cNvPr id="26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3125" y="1474"/>
              <a:ext cx="1430" cy="13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7" name="Freeform 5"/>
            <p:cNvSpPr>
              <a:spLocks noEditPoints="1"/>
            </p:cNvSpPr>
            <p:nvPr userDrawn="1"/>
          </p:nvSpPr>
          <p:spPr bwMode="auto">
            <a:xfrm>
              <a:off x="3127" y="1474"/>
              <a:ext cx="1430" cy="1370"/>
            </a:xfrm>
            <a:custGeom>
              <a:avLst/>
              <a:gdLst>
                <a:gd name="T0" fmla="*/ 300 w 600"/>
                <a:gd name="T1" fmla="*/ 0 h 575"/>
                <a:gd name="T2" fmla="*/ 175 w 600"/>
                <a:gd name="T3" fmla="*/ 50 h 575"/>
                <a:gd name="T4" fmla="*/ 175 w 600"/>
                <a:gd name="T5" fmla="*/ 150 h 575"/>
                <a:gd name="T6" fmla="*/ 325 w 600"/>
                <a:gd name="T7" fmla="*/ 150 h 575"/>
                <a:gd name="T8" fmla="*/ 325 w 600"/>
                <a:gd name="T9" fmla="*/ 175 h 575"/>
                <a:gd name="T10" fmla="*/ 75 w 600"/>
                <a:gd name="T11" fmla="*/ 175 h 575"/>
                <a:gd name="T12" fmla="*/ 0 w 600"/>
                <a:gd name="T13" fmla="*/ 300 h 575"/>
                <a:gd name="T14" fmla="*/ 75 w 600"/>
                <a:gd name="T15" fmla="*/ 425 h 575"/>
                <a:gd name="T16" fmla="*/ 150 w 600"/>
                <a:gd name="T17" fmla="*/ 425 h 575"/>
                <a:gd name="T18" fmla="*/ 150 w 600"/>
                <a:gd name="T19" fmla="*/ 384 h 575"/>
                <a:gd name="T20" fmla="*/ 259 w 600"/>
                <a:gd name="T21" fmla="*/ 275 h 575"/>
                <a:gd name="T22" fmla="*/ 341 w 600"/>
                <a:gd name="T23" fmla="*/ 275 h 575"/>
                <a:gd name="T24" fmla="*/ 425 w 600"/>
                <a:gd name="T25" fmla="*/ 216 h 575"/>
                <a:gd name="T26" fmla="*/ 425 w 600"/>
                <a:gd name="T27" fmla="*/ 50 h 575"/>
                <a:gd name="T28" fmla="*/ 300 w 600"/>
                <a:gd name="T29" fmla="*/ 0 h 575"/>
                <a:gd name="T30" fmla="*/ 225 w 600"/>
                <a:gd name="T31" fmla="*/ 50 h 575"/>
                <a:gd name="T32" fmla="*/ 250 w 600"/>
                <a:gd name="T33" fmla="*/ 75 h 575"/>
                <a:gd name="T34" fmla="*/ 225 w 600"/>
                <a:gd name="T35" fmla="*/ 100 h 575"/>
                <a:gd name="T36" fmla="*/ 200 w 600"/>
                <a:gd name="T37" fmla="*/ 75 h 575"/>
                <a:gd name="T38" fmla="*/ 225 w 600"/>
                <a:gd name="T39" fmla="*/ 50 h 575"/>
                <a:gd name="T40" fmla="*/ 450 w 600"/>
                <a:gd name="T41" fmla="*/ 150 h 575"/>
                <a:gd name="T42" fmla="*/ 450 w 600"/>
                <a:gd name="T43" fmla="*/ 216 h 575"/>
                <a:gd name="T44" fmla="*/ 341 w 600"/>
                <a:gd name="T45" fmla="*/ 300 h 575"/>
                <a:gd name="T46" fmla="*/ 259 w 600"/>
                <a:gd name="T47" fmla="*/ 300 h 575"/>
                <a:gd name="T48" fmla="*/ 175 w 600"/>
                <a:gd name="T49" fmla="*/ 384 h 575"/>
                <a:gd name="T50" fmla="*/ 175 w 600"/>
                <a:gd name="T51" fmla="*/ 525 h 575"/>
                <a:gd name="T52" fmla="*/ 300 w 600"/>
                <a:gd name="T53" fmla="*/ 575 h 575"/>
                <a:gd name="T54" fmla="*/ 425 w 600"/>
                <a:gd name="T55" fmla="*/ 525 h 575"/>
                <a:gd name="T56" fmla="*/ 425 w 600"/>
                <a:gd name="T57" fmla="*/ 425 h 575"/>
                <a:gd name="T58" fmla="*/ 275 w 600"/>
                <a:gd name="T59" fmla="*/ 425 h 575"/>
                <a:gd name="T60" fmla="*/ 275 w 600"/>
                <a:gd name="T61" fmla="*/ 400 h 575"/>
                <a:gd name="T62" fmla="*/ 525 w 600"/>
                <a:gd name="T63" fmla="*/ 400 h 575"/>
                <a:gd name="T64" fmla="*/ 600 w 600"/>
                <a:gd name="T65" fmla="*/ 275 h 575"/>
                <a:gd name="T66" fmla="*/ 525 w 600"/>
                <a:gd name="T67" fmla="*/ 150 h 575"/>
                <a:gd name="T68" fmla="*/ 450 w 600"/>
                <a:gd name="T69" fmla="*/ 150 h 575"/>
                <a:gd name="T70" fmla="*/ 375 w 600"/>
                <a:gd name="T71" fmla="*/ 475 h 575"/>
                <a:gd name="T72" fmla="*/ 400 w 600"/>
                <a:gd name="T73" fmla="*/ 500 h 575"/>
                <a:gd name="T74" fmla="*/ 375 w 600"/>
                <a:gd name="T75" fmla="*/ 525 h 575"/>
                <a:gd name="T76" fmla="*/ 350 w 600"/>
                <a:gd name="T77" fmla="*/ 500 h 575"/>
                <a:gd name="T78" fmla="*/ 375 w 600"/>
                <a:gd name="T79" fmla="*/ 475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00" h="575">
                  <a:moveTo>
                    <a:pt x="300" y="0"/>
                  </a:moveTo>
                  <a:cubicBezTo>
                    <a:pt x="175" y="0"/>
                    <a:pt x="175" y="50"/>
                    <a:pt x="175" y="50"/>
                  </a:cubicBezTo>
                  <a:cubicBezTo>
                    <a:pt x="175" y="150"/>
                    <a:pt x="175" y="150"/>
                    <a:pt x="175" y="150"/>
                  </a:cubicBezTo>
                  <a:cubicBezTo>
                    <a:pt x="325" y="150"/>
                    <a:pt x="325" y="150"/>
                    <a:pt x="325" y="150"/>
                  </a:cubicBezTo>
                  <a:cubicBezTo>
                    <a:pt x="325" y="175"/>
                    <a:pt x="325" y="175"/>
                    <a:pt x="325" y="175"/>
                  </a:cubicBezTo>
                  <a:cubicBezTo>
                    <a:pt x="75" y="175"/>
                    <a:pt x="75" y="175"/>
                    <a:pt x="75" y="175"/>
                  </a:cubicBezTo>
                  <a:cubicBezTo>
                    <a:pt x="75" y="175"/>
                    <a:pt x="0" y="163"/>
                    <a:pt x="0" y="300"/>
                  </a:cubicBezTo>
                  <a:cubicBezTo>
                    <a:pt x="0" y="436"/>
                    <a:pt x="75" y="425"/>
                    <a:pt x="75" y="425"/>
                  </a:cubicBezTo>
                  <a:cubicBezTo>
                    <a:pt x="150" y="425"/>
                    <a:pt x="150" y="425"/>
                    <a:pt x="150" y="425"/>
                  </a:cubicBezTo>
                  <a:cubicBezTo>
                    <a:pt x="150" y="384"/>
                    <a:pt x="150" y="384"/>
                    <a:pt x="150" y="384"/>
                  </a:cubicBezTo>
                  <a:cubicBezTo>
                    <a:pt x="150" y="324"/>
                    <a:pt x="199" y="275"/>
                    <a:pt x="259" y="275"/>
                  </a:cubicBezTo>
                  <a:cubicBezTo>
                    <a:pt x="341" y="275"/>
                    <a:pt x="341" y="275"/>
                    <a:pt x="341" y="275"/>
                  </a:cubicBezTo>
                  <a:cubicBezTo>
                    <a:pt x="387" y="275"/>
                    <a:pt x="425" y="262"/>
                    <a:pt x="425" y="216"/>
                  </a:cubicBezTo>
                  <a:cubicBezTo>
                    <a:pt x="425" y="50"/>
                    <a:pt x="425" y="50"/>
                    <a:pt x="425" y="50"/>
                  </a:cubicBezTo>
                  <a:cubicBezTo>
                    <a:pt x="425" y="50"/>
                    <a:pt x="425" y="0"/>
                    <a:pt x="300" y="0"/>
                  </a:cubicBezTo>
                  <a:close/>
                  <a:moveTo>
                    <a:pt x="225" y="50"/>
                  </a:moveTo>
                  <a:cubicBezTo>
                    <a:pt x="239" y="50"/>
                    <a:pt x="250" y="61"/>
                    <a:pt x="250" y="75"/>
                  </a:cubicBezTo>
                  <a:cubicBezTo>
                    <a:pt x="250" y="89"/>
                    <a:pt x="239" y="100"/>
                    <a:pt x="225" y="100"/>
                  </a:cubicBezTo>
                  <a:cubicBezTo>
                    <a:pt x="211" y="100"/>
                    <a:pt x="200" y="89"/>
                    <a:pt x="200" y="75"/>
                  </a:cubicBezTo>
                  <a:cubicBezTo>
                    <a:pt x="200" y="61"/>
                    <a:pt x="211" y="50"/>
                    <a:pt x="225" y="50"/>
                  </a:cubicBezTo>
                  <a:close/>
                  <a:moveTo>
                    <a:pt x="450" y="150"/>
                  </a:moveTo>
                  <a:cubicBezTo>
                    <a:pt x="450" y="216"/>
                    <a:pt x="450" y="216"/>
                    <a:pt x="450" y="216"/>
                  </a:cubicBezTo>
                  <a:cubicBezTo>
                    <a:pt x="450" y="276"/>
                    <a:pt x="401" y="300"/>
                    <a:pt x="341" y="300"/>
                  </a:cubicBezTo>
                  <a:cubicBezTo>
                    <a:pt x="259" y="300"/>
                    <a:pt x="259" y="300"/>
                    <a:pt x="259" y="300"/>
                  </a:cubicBezTo>
                  <a:cubicBezTo>
                    <a:pt x="213" y="300"/>
                    <a:pt x="175" y="338"/>
                    <a:pt x="175" y="384"/>
                  </a:cubicBezTo>
                  <a:cubicBezTo>
                    <a:pt x="175" y="525"/>
                    <a:pt x="175" y="525"/>
                    <a:pt x="175" y="525"/>
                  </a:cubicBezTo>
                  <a:cubicBezTo>
                    <a:pt x="175" y="525"/>
                    <a:pt x="177" y="575"/>
                    <a:pt x="300" y="575"/>
                  </a:cubicBezTo>
                  <a:cubicBezTo>
                    <a:pt x="423" y="575"/>
                    <a:pt x="425" y="525"/>
                    <a:pt x="425" y="525"/>
                  </a:cubicBezTo>
                  <a:cubicBezTo>
                    <a:pt x="425" y="425"/>
                    <a:pt x="425" y="425"/>
                    <a:pt x="425" y="425"/>
                  </a:cubicBezTo>
                  <a:cubicBezTo>
                    <a:pt x="275" y="425"/>
                    <a:pt x="275" y="425"/>
                    <a:pt x="275" y="425"/>
                  </a:cubicBezTo>
                  <a:cubicBezTo>
                    <a:pt x="275" y="400"/>
                    <a:pt x="275" y="400"/>
                    <a:pt x="275" y="400"/>
                  </a:cubicBezTo>
                  <a:cubicBezTo>
                    <a:pt x="525" y="400"/>
                    <a:pt x="525" y="400"/>
                    <a:pt x="525" y="400"/>
                  </a:cubicBezTo>
                  <a:cubicBezTo>
                    <a:pt x="525" y="400"/>
                    <a:pt x="600" y="413"/>
                    <a:pt x="600" y="275"/>
                  </a:cubicBezTo>
                  <a:cubicBezTo>
                    <a:pt x="600" y="137"/>
                    <a:pt x="525" y="150"/>
                    <a:pt x="525" y="150"/>
                  </a:cubicBezTo>
                  <a:lnTo>
                    <a:pt x="450" y="150"/>
                  </a:lnTo>
                  <a:close/>
                  <a:moveTo>
                    <a:pt x="375" y="475"/>
                  </a:moveTo>
                  <a:cubicBezTo>
                    <a:pt x="389" y="475"/>
                    <a:pt x="400" y="486"/>
                    <a:pt x="400" y="500"/>
                  </a:cubicBezTo>
                  <a:cubicBezTo>
                    <a:pt x="400" y="514"/>
                    <a:pt x="389" y="525"/>
                    <a:pt x="375" y="525"/>
                  </a:cubicBezTo>
                  <a:cubicBezTo>
                    <a:pt x="361" y="525"/>
                    <a:pt x="350" y="514"/>
                    <a:pt x="350" y="500"/>
                  </a:cubicBezTo>
                  <a:cubicBezTo>
                    <a:pt x="350" y="486"/>
                    <a:pt x="361" y="475"/>
                    <a:pt x="375" y="4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4598" r:id="rId1"/>
    <p:sldLayoutId id="2147484603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/>
          <p:cNvCxnSpPr/>
          <p:nvPr userDrawn="1"/>
        </p:nvCxnSpPr>
        <p:spPr>
          <a:xfrm>
            <a:off x="0" y="702856"/>
            <a:ext cx="12192000" cy="0"/>
          </a:xfrm>
          <a:prstGeom prst="line">
            <a:avLst/>
          </a:prstGeom>
          <a:ln w="38100">
            <a:solidFill>
              <a:schemeClr val="accent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 userDrawn="1"/>
        </p:nvCxnSpPr>
        <p:spPr>
          <a:xfrm>
            <a:off x="0" y="774864"/>
            <a:ext cx="12192000" cy="0"/>
          </a:xfrm>
          <a:prstGeom prst="line">
            <a:avLst/>
          </a:prstGeom>
          <a:ln w="38100">
            <a:solidFill>
              <a:schemeClr val="accent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 descr="文本&#10;&#10;描述已自动生成"/>
          <p:cNvPicPr>
            <a:picLocks noChangeAspect="1"/>
          </p:cNvPicPr>
          <p:nvPr userDrawn="1"/>
        </p:nvPicPr>
        <p:blipFill>
          <a:blip r:embed="rId3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6872" y="-77489"/>
            <a:ext cx="2580885" cy="973017"/>
          </a:xfrm>
          <a:prstGeom prst="rect">
            <a:avLst/>
          </a:prstGeom>
        </p:spPr>
      </p:pic>
      <p:grpSp>
        <p:nvGrpSpPr>
          <p:cNvPr id="25" name="Group 4"/>
          <p:cNvGrpSpPr>
            <a:grpSpLocks noChangeAspect="1"/>
          </p:cNvGrpSpPr>
          <p:nvPr userDrawn="1"/>
        </p:nvGrpSpPr>
        <p:grpSpPr bwMode="auto">
          <a:xfrm>
            <a:off x="458101" y="125771"/>
            <a:ext cx="525306" cy="504000"/>
            <a:chOff x="3125" y="1474"/>
            <a:chExt cx="1430" cy="1372"/>
          </a:xfrm>
        </p:grpSpPr>
        <p:sp>
          <p:nvSpPr>
            <p:cNvPr id="26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3125" y="1474"/>
              <a:ext cx="1430" cy="13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7" name="Freeform 5"/>
            <p:cNvSpPr>
              <a:spLocks noEditPoints="1"/>
            </p:cNvSpPr>
            <p:nvPr userDrawn="1"/>
          </p:nvSpPr>
          <p:spPr bwMode="auto">
            <a:xfrm>
              <a:off x="3127" y="1474"/>
              <a:ext cx="1430" cy="1370"/>
            </a:xfrm>
            <a:custGeom>
              <a:avLst/>
              <a:gdLst>
                <a:gd name="T0" fmla="*/ 300 w 600"/>
                <a:gd name="T1" fmla="*/ 0 h 575"/>
                <a:gd name="T2" fmla="*/ 175 w 600"/>
                <a:gd name="T3" fmla="*/ 50 h 575"/>
                <a:gd name="T4" fmla="*/ 175 w 600"/>
                <a:gd name="T5" fmla="*/ 150 h 575"/>
                <a:gd name="T6" fmla="*/ 325 w 600"/>
                <a:gd name="T7" fmla="*/ 150 h 575"/>
                <a:gd name="T8" fmla="*/ 325 w 600"/>
                <a:gd name="T9" fmla="*/ 175 h 575"/>
                <a:gd name="T10" fmla="*/ 75 w 600"/>
                <a:gd name="T11" fmla="*/ 175 h 575"/>
                <a:gd name="T12" fmla="*/ 0 w 600"/>
                <a:gd name="T13" fmla="*/ 300 h 575"/>
                <a:gd name="T14" fmla="*/ 75 w 600"/>
                <a:gd name="T15" fmla="*/ 425 h 575"/>
                <a:gd name="T16" fmla="*/ 150 w 600"/>
                <a:gd name="T17" fmla="*/ 425 h 575"/>
                <a:gd name="T18" fmla="*/ 150 w 600"/>
                <a:gd name="T19" fmla="*/ 384 h 575"/>
                <a:gd name="T20" fmla="*/ 259 w 600"/>
                <a:gd name="T21" fmla="*/ 275 h 575"/>
                <a:gd name="T22" fmla="*/ 341 w 600"/>
                <a:gd name="T23" fmla="*/ 275 h 575"/>
                <a:gd name="T24" fmla="*/ 425 w 600"/>
                <a:gd name="T25" fmla="*/ 216 h 575"/>
                <a:gd name="T26" fmla="*/ 425 w 600"/>
                <a:gd name="T27" fmla="*/ 50 h 575"/>
                <a:gd name="T28" fmla="*/ 300 w 600"/>
                <a:gd name="T29" fmla="*/ 0 h 575"/>
                <a:gd name="T30" fmla="*/ 225 w 600"/>
                <a:gd name="T31" fmla="*/ 50 h 575"/>
                <a:gd name="T32" fmla="*/ 250 w 600"/>
                <a:gd name="T33" fmla="*/ 75 h 575"/>
                <a:gd name="T34" fmla="*/ 225 w 600"/>
                <a:gd name="T35" fmla="*/ 100 h 575"/>
                <a:gd name="T36" fmla="*/ 200 w 600"/>
                <a:gd name="T37" fmla="*/ 75 h 575"/>
                <a:gd name="T38" fmla="*/ 225 w 600"/>
                <a:gd name="T39" fmla="*/ 50 h 575"/>
                <a:gd name="T40" fmla="*/ 450 w 600"/>
                <a:gd name="T41" fmla="*/ 150 h 575"/>
                <a:gd name="T42" fmla="*/ 450 w 600"/>
                <a:gd name="T43" fmla="*/ 216 h 575"/>
                <a:gd name="T44" fmla="*/ 341 w 600"/>
                <a:gd name="T45" fmla="*/ 300 h 575"/>
                <a:gd name="T46" fmla="*/ 259 w 600"/>
                <a:gd name="T47" fmla="*/ 300 h 575"/>
                <a:gd name="T48" fmla="*/ 175 w 600"/>
                <a:gd name="T49" fmla="*/ 384 h 575"/>
                <a:gd name="T50" fmla="*/ 175 w 600"/>
                <a:gd name="T51" fmla="*/ 525 h 575"/>
                <a:gd name="T52" fmla="*/ 300 w 600"/>
                <a:gd name="T53" fmla="*/ 575 h 575"/>
                <a:gd name="T54" fmla="*/ 425 w 600"/>
                <a:gd name="T55" fmla="*/ 525 h 575"/>
                <a:gd name="T56" fmla="*/ 425 w 600"/>
                <a:gd name="T57" fmla="*/ 425 h 575"/>
                <a:gd name="T58" fmla="*/ 275 w 600"/>
                <a:gd name="T59" fmla="*/ 425 h 575"/>
                <a:gd name="T60" fmla="*/ 275 w 600"/>
                <a:gd name="T61" fmla="*/ 400 h 575"/>
                <a:gd name="T62" fmla="*/ 525 w 600"/>
                <a:gd name="T63" fmla="*/ 400 h 575"/>
                <a:gd name="T64" fmla="*/ 600 w 600"/>
                <a:gd name="T65" fmla="*/ 275 h 575"/>
                <a:gd name="T66" fmla="*/ 525 w 600"/>
                <a:gd name="T67" fmla="*/ 150 h 575"/>
                <a:gd name="T68" fmla="*/ 450 w 600"/>
                <a:gd name="T69" fmla="*/ 150 h 575"/>
                <a:gd name="T70" fmla="*/ 375 w 600"/>
                <a:gd name="T71" fmla="*/ 475 h 575"/>
                <a:gd name="T72" fmla="*/ 400 w 600"/>
                <a:gd name="T73" fmla="*/ 500 h 575"/>
                <a:gd name="T74" fmla="*/ 375 w 600"/>
                <a:gd name="T75" fmla="*/ 525 h 575"/>
                <a:gd name="T76" fmla="*/ 350 w 600"/>
                <a:gd name="T77" fmla="*/ 500 h 575"/>
                <a:gd name="T78" fmla="*/ 375 w 600"/>
                <a:gd name="T79" fmla="*/ 475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00" h="575">
                  <a:moveTo>
                    <a:pt x="300" y="0"/>
                  </a:moveTo>
                  <a:cubicBezTo>
                    <a:pt x="175" y="0"/>
                    <a:pt x="175" y="50"/>
                    <a:pt x="175" y="50"/>
                  </a:cubicBezTo>
                  <a:cubicBezTo>
                    <a:pt x="175" y="150"/>
                    <a:pt x="175" y="150"/>
                    <a:pt x="175" y="150"/>
                  </a:cubicBezTo>
                  <a:cubicBezTo>
                    <a:pt x="325" y="150"/>
                    <a:pt x="325" y="150"/>
                    <a:pt x="325" y="150"/>
                  </a:cubicBezTo>
                  <a:cubicBezTo>
                    <a:pt x="325" y="175"/>
                    <a:pt x="325" y="175"/>
                    <a:pt x="325" y="175"/>
                  </a:cubicBezTo>
                  <a:cubicBezTo>
                    <a:pt x="75" y="175"/>
                    <a:pt x="75" y="175"/>
                    <a:pt x="75" y="175"/>
                  </a:cubicBezTo>
                  <a:cubicBezTo>
                    <a:pt x="75" y="175"/>
                    <a:pt x="0" y="163"/>
                    <a:pt x="0" y="300"/>
                  </a:cubicBezTo>
                  <a:cubicBezTo>
                    <a:pt x="0" y="436"/>
                    <a:pt x="75" y="425"/>
                    <a:pt x="75" y="425"/>
                  </a:cubicBezTo>
                  <a:cubicBezTo>
                    <a:pt x="150" y="425"/>
                    <a:pt x="150" y="425"/>
                    <a:pt x="150" y="425"/>
                  </a:cubicBezTo>
                  <a:cubicBezTo>
                    <a:pt x="150" y="384"/>
                    <a:pt x="150" y="384"/>
                    <a:pt x="150" y="384"/>
                  </a:cubicBezTo>
                  <a:cubicBezTo>
                    <a:pt x="150" y="324"/>
                    <a:pt x="199" y="275"/>
                    <a:pt x="259" y="275"/>
                  </a:cubicBezTo>
                  <a:cubicBezTo>
                    <a:pt x="341" y="275"/>
                    <a:pt x="341" y="275"/>
                    <a:pt x="341" y="275"/>
                  </a:cubicBezTo>
                  <a:cubicBezTo>
                    <a:pt x="387" y="275"/>
                    <a:pt x="425" y="262"/>
                    <a:pt x="425" y="216"/>
                  </a:cubicBezTo>
                  <a:cubicBezTo>
                    <a:pt x="425" y="50"/>
                    <a:pt x="425" y="50"/>
                    <a:pt x="425" y="50"/>
                  </a:cubicBezTo>
                  <a:cubicBezTo>
                    <a:pt x="425" y="50"/>
                    <a:pt x="425" y="0"/>
                    <a:pt x="300" y="0"/>
                  </a:cubicBezTo>
                  <a:close/>
                  <a:moveTo>
                    <a:pt x="225" y="50"/>
                  </a:moveTo>
                  <a:cubicBezTo>
                    <a:pt x="239" y="50"/>
                    <a:pt x="250" y="61"/>
                    <a:pt x="250" y="75"/>
                  </a:cubicBezTo>
                  <a:cubicBezTo>
                    <a:pt x="250" y="89"/>
                    <a:pt x="239" y="100"/>
                    <a:pt x="225" y="100"/>
                  </a:cubicBezTo>
                  <a:cubicBezTo>
                    <a:pt x="211" y="100"/>
                    <a:pt x="200" y="89"/>
                    <a:pt x="200" y="75"/>
                  </a:cubicBezTo>
                  <a:cubicBezTo>
                    <a:pt x="200" y="61"/>
                    <a:pt x="211" y="50"/>
                    <a:pt x="225" y="50"/>
                  </a:cubicBezTo>
                  <a:close/>
                  <a:moveTo>
                    <a:pt x="450" y="150"/>
                  </a:moveTo>
                  <a:cubicBezTo>
                    <a:pt x="450" y="216"/>
                    <a:pt x="450" y="216"/>
                    <a:pt x="450" y="216"/>
                  </a:cubicBezTo>
                  <a:cubicBezTo>
                    <a:pt x="450" y="276"/>
                    <a:pt x="401" y="300"/>
                    <a:pt x="341" y="300"/>
                  </a:cubicBezTo>
                  <a:cubicBezTo>
                    <a:pt x="259" y="300"/>
                    <a:pt x="259" y="300"/>
                    <a:pt x="259" y="300"/>
                  </a:cubicBezTo>
                  <a:cubicBezTo>
                    <a:pt x="213" y="300"/>
                    <a:pt x="175" y="338"/>
                    <a:pt x="175" y="384"/>
                  </a:cubicBezTo>
                  <a:cubicBezTo>
                    <a:pt x="175" y="525"/>
                    <a:pt x="175" y="525"/>
                    <a:pt x="175" y="525"/>
                  </a:cubicBezTo>
                  <a:cubicBezTo>
                    <a:pt x="175" y="525"/>
                    <a:pt x="177" y="575"/>
                    <a:pt x="300" y="575"/>
                  </a:cubicBezTo>
                  <a:cubicBezTo>
                    <a:pt x="423" y="575"/>
                    <a:pt x="425" y="525"/>
                    <a:pt x="425" y="525"/>
                  </a:cubicBezTo>
                  <a:cubicBezTo>
                    <a:pt x="425" y="425"/>
                    <a:pt x="425" y="425"/>
                    <a:pt x="425" y="425"/>
                  </a:cubicBezTo>
                  <a:cubicBezTo>
                    <a:pt x="275" y="425"/>
                    <a:pt x="275" y="425"/>
                    <a:pt x="275" y="425"/>
                  </a:cubicBezTo>
                  <a:cubicBezTo>
                    <a:pt x="275" y="400"/>
                    <a:pt x="275" y="400"/>
                    <a:pt x="275" y="400"/>
                  </a:cubicBezTo>
                  <a:cubicBezTo>
                    <a:pt x="525" y="400"/>
                    <a:pt x="525" y="400"/>
                    <a:pt x="525" y="400"/>
                  </a:cubicBezTo>
                  <a:cubicBezTo>
                    <a:pt x="525" y="400"/>
                    <a:pt x="600" y="413"/>
                    <a:pt x="600" y="275"/>
                  </a:cubicBezTo>
                  <a:cubicBezTo>
                    <a:pt x="600" y="137"/>
                    <a:pt x="525" y="150"/>
                    <a:pt x="525" y="150"/>
                  </a:cubicBezTo>
                  <a:lnTo>
                    <a:pt x="450" y="150"/>
                  </a:lnTo>
                  <a:close/>
                  <a:moveTo>
                    <a:pt x="375" y="475"/>
                  </a:moveTo>
                  <a:cubicBezTo>
                    <a:pt x="389" y="475"/>
                    <a:pt x="400" y="486"/>
                    <a:pt x="400" y="500"/>
                  </a:cubicBezTo>
                  <a:cubicBezTo>
                    <a:pt x="400" y="514"/>
                    <a:pt x="389" y="525"/>
                    <a:pt x="375" y="525"/>
                  </a:cubicBezTo>
                  <a:cubicBezTo>
                    <a:pt x="361" y="525"/>
                    <a:pt x="350" y="514"/>
                    <a:pt x="350" y="500"/>
                  </a:cubicBezTo>
                  <a:cubicBezTo>
                    <a:pt x="350" y="486"/>
                    <a:pt x="361" y="475"/>
                    <a:pt x="375" y="4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/>
          <p:cNvCxnSpPr/>
          <p:nvPr userDrawn="1"/>
        </p:nvCxnSpPr>
        <p:spPr>
          <a:xfrm>
            <a:off x="0" y="702856"/>
            <a:ext cx="12192000" cy="0"/>
          </a:xfrm>
          <a:prstGeom prst="line">
            <a:avLst/>
          </a:prstGeom>
          <a:ln w="38100">
            <a:solidFill>
              <a:schemeClr val="accent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 userDrawn="1"/>
        </p:nvCxnSpPr>
        <p:spPr>
          <a:xfrm>
            <a:off x="0" y="774864"/>
            <a:ext cx="12192000" cy="0"/>
          </a:xfrm>
          <a:prstGeom prst="line">
            <a:avLst/>
          </a:prstGeom>
          <a:ln w="38100">
            <a:solidFill>
              <a:schemeClr val="accent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 descr="文本&#10;&#10;描述已自动生成"/>
          <p:cNvPicPr>
            <a:picLocks noChangeAspect="1"/>
          </p:cNvPicPr>
          <p:nvPr userDrawn="1"/>
        </p:nvPicPr>
        <p:blipFill>
          <a:blip r:embed="rId3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6872" y="-77489"/>
            <a:ext cx="2580885" cy="973017"/>
          </a:xfrm>
          <a:prstGeom prst="rect">
            <a:avLst/>
          </a:prstGeom>
        </p:spPr>
      </p:pic>
      <p:grpSp>
        <p:nvGrpSpPr>
          <p:cNvPr id="25" name="Group 4"/>
          <p:cNvGrpSpPr>
            <a:grpSpLocks noChangeAspect="1"/>
          </p:cNvGrpSpPr>
          <p:nvPr userDrawn="1"/>
        </p:nvGrpSpPr>
        <p:grpSpPr bwMode="auto">
          <a:xfrm>
            <a:off x="458101" y="125771"/>
            <a:ext cx="525306" cy="504000"/>
            <a:chOff x="3125" y="1474"/>
            <a:chExt cx="1430" cy="1372"/>
          </a:xfrm>
        </p:grpSpPr>
        <p:sp>
          <p:nvSpPr>
            <p:cNvPr id="26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3125" y="1474"/>
              <a:ext cx="1430" cy="13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7" name="Freeform 5"/>
            <p:cNvSpPr>
              <a:spLocks noEditPoints="1"/>
            </p:cNvSpPr>
            <p:nvPr userDrawn="1"/>
          </p:nvSpPr>
          <p:spPr bwMode="auto">
            <a:xfrm>
              <a:off x="3127" y="1474"/>
              <a:ext cx="1430" cy="1370"/>
            </a:xfrm>
            <a:custGeom>
              <a:avLst/>
              <a:gdLst>
                <a:gd name="T0" fmla="*/ 300 w 600"/>
                <a:gd name="T1" fmla="*/ 0 h 575"/>
                <a:gd name="T2" fmla="*/ 175 w 600"/>
                <a:gd name="T3" fmla="*/ 50 h 575"/>
                <a:gd name="T4" fmla="*/ 175 w 600"/>
                <a:gd name="T5" fmla="*/ 150 h 575"/>
                <a:gd name="T6" fmla="*/ 325 w 600"/>
                <a:gd name="T7" fmla="*/ 150 h 575"/>
                <a:gd name="T8" fmla="*/ 325 w 600"/>
                <a:gd name="T9" fmla="*/ 175 h 575"/>
                <a:gd name="T10" fmla="*/ 75 w 600"/>
                <a:gd name="T11" fmla="*/ 175 h 575"/>
                <a:gd name="T12" fmla="*/ 0 w 600"/>
                <a:gd name="T13" fmla="*/ 300 h 575"/>
                <a:gd name="T14" fmla="*/ 75 w 600"/>
                <a:gd name="T15" fmla="*/ 425 h 575"/>
                <a:gd name="T16" fmla="*/ 150 w 600"/>
                <a:gd name="T17" fmla="*/ 425 h 575"/>
                <a:gd name="T18" fmla="*/ 150 w 600"/>
                <a:gd name="T19" fmla="*/ 384 h 575"/>
                <a:gd name="T20" fmla="*/ 259 w 600"/>
                <a:gd name="T21" fmla="*/ 275 h 575"/>
                <a:gd name="T22" fmla="*/ 341 w 600"/>
                <a:gd name="T23" fmla="*/ 275 h 575"/>
                <a:gd name="T24" fmla="*/ 425 w 600"/>
                <a:gd name="T25" fmla="*/ 216 h 575"/>
                <a:gd name="T26" fmla="*/ 425 w 600"/>
                <a:gd name="T27" fmla="*/ 50 h 575"/>
                <a:gd name="T28" fmla="*/ 300 w 600"/>
                <a:gd name="T29" fmla="*/ 0 h 575"/>
                <a:gd name="T30" fmla="*/ 225 w 600"/>
                <a:gd name="T31" fmla="*/ 50 h 575"/>
                <a:gd name="T32" fmla="*/ 250 w 600"/>
                <a:gd name="T33" fmla="*/ 75 h 575"/>
                <a:gd name="T34" fmla="*/ 225 w 600"/>
                <a:gd name="T35" fmla="*/ 100 h 575"/>
                <a:gd name="T36" fmla="*/ 200 w 600"/>
                <a:gd name="T37" fmla="*/ 75 h 575"/>
                <a:gd name="T38" fmla="*/ 225 w 600"/>
                <a:gd name="T39" fmla="*/ 50 h 575"/>
                <a:gd name="T40" fmla="*/ 450 w 600"/>
                <a:gd name="T41" fmla="*/ 150 h 575"/>
                <a:gd name="T42" fmla="*/ 450 w 600"/>
                <a:gd name="T43" fmla="*/ 216 h 575"/>
                <a:gd name="T44" fmla="*/ 341 w 600"/>
                <a:gd name="T45" fmla="*/ 300 h 575"/>
                <a:gd name="T46" fmla="*/ 259 w 600"/>
                <a:gd name="T47" fmla="*/ 300 h 575"/>
                <a:gd name="T48" fmla="*/ 175 w 600"/>
                <a:gd name="T49" fmla="*/ 384 h 575"/>
                <a:gd name="T50" fmla="*/ 175 w 600"/>
                <a:gd name="T51" fmla="*/ 525 h 575"/>
                <a:gd name="T52" fmla="*/ 300 w 600"/>
                <a:gd name="T53" fmla="*/ 575 h 575"/>
                <a:gd name="T54" fmla="*/ 425 w 600"/>
                <a:gd name="T55" fmla="*/ 525 h 575"/>
                <a:gd name="T56" fmla="*/ 425 w 600"/>
                <a:gd name="T57" fmla="*/ 425 h 575"/>
                <a:gd name="T58" fmla="*/ 275 w 600"/>
                <a:gd name="T59" fmla="*/ 425 h 575"/>
                <a:gd name="T60" fmla="*/ 275 w 600"/>
                <a:gd name="T61" fmla="*/ 400 h 575"/>
                <a:gd name="T62" fmla="*/ 525 w 600"/>
                <a:gd name="T63" fmla="*/ 400 h 575"/>
                <a:gd name="T64" fmla="*/ 600 w 600"/>
                <a:gd name="T65" fmla="*/ 275 h 575"/>
                <a:gd name="T66" fmla="*/ 525 w 600"/>
                <a:gd name="T67" fmla="*/ 150 h 575"/>
                <a:gd name="T68" fmla="*/ 450 w 600"/>
                <a:gd name="T69" fmla="*/ 150 h 575"/>
                <a:gd name="T70" fmla="*/ 375 w 600"/>
                <a:gd name="T71" fmla="*/ 475 h 575"/>
                <a:gd name="T72" fmla="*/ 400 w 600"/>
                <a:gd name="T73" fmla="*/ 500 h 575"/>
                <a:gd name="T74" fmla="*/ 375 w 600"/>
                <a:gd name="T75" fmla="*/ 525 h 575"/>
                <a:gd name="T76" fmla="*/ 350 w 600"/>
                <a:gd name="T77" fmla="*/ 500 h 575"/>
                <a:gd name="T78" fmla="*/ 375 w 600"/>
                <a:gd name="T79" fmla="*/ 475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00" h="575">
                  <a:moveTo>
                    <a:pt x="300" y="0"/>
                  </a:moveTo>
                  <a:cubicBezTo>
                    <a:pt x="175" y="0"/>
                    <a:pt x="175" y="50"/>
                    <a:pt x="175" y="50"/>
                  </a:cubicBezTo>
                  <a:cubicBezTo>
                    <a:pt x="175" y="150"/>
                    <a:pt x="175" y="150"/>
                    <a:pt x="175" y="150"/>
                  </a:cubicBezTo>
                  <a:cubicBezTo>
                    <a:pt x="325" y="150"/>
                    <a:pt x="325" y="150"/>
                    <a:pt x="325" y="150"/>
                  </a:cubicBezTo>
                  <a:cubicBezTo>
                    <a:pt x="325" y="175"/>
                    <a:pt x="325" y="175"/>
                    <a:pt x="325" y="175"/>
                  </a:cubicBezTo>
                  <a:cubicBezTo>
                    <a:pt x="75" y="175"/>
                    <a:pt x="75" y="175"/>
                    <a:pt x="75" y="175"/>
                  </a:cubicBezTo>
                  <a:cubicBezTo>
                    <a:pt x="75" y="175"/>
                    <a:pt x="0" y="163"/>
                    <a:pt x="0" y="300"/>
                  </a:cubicBezTo>
                  <a:cubicBezTo>
                    <a:pt x="0" y="436"/>
                    <a:pt x="75" y="425"/>
                    <a:pt x="75" y="425"/>
                  </a:cubicBezTo>
                  <a:cubicBezTo>
                    <a:pt x="150" y="425"/>
                    <a:pt x="150" y="425"/>
                    <a:pt x="150" y="425"/>
                  </a:cubicBezTo>
                  <a:cubicBezTo>
                    <a:pt x="150" y="384"/>
                    <a:pt x="150" y="384"/>
                    <a:pt x="150" y="384"/>
                  </a:cubicBezTo>
                  <a:cubicBezTo>
                    <a:pt x="150" y="324"/>
                    <a:pt x="199" y="275"/>
                    <a:pt x="259" y="275"/>
                  </a:cubicBezTo>
                  <a:cubicBezTo>
                    <a:pt x="341" y="275"/>
                    <a:pt x="341" y="275"/>
                    <a:pt x="341" y="275"/>
                  </a:cubicBezTo>
                  <a:cubicBezTo>
                    <a:pt x="387" y="275"/>
                    <a:pt x="425" y="262"/>
                    <a:pt x="425" y="216"/>
                  </a:cubicBezTo>
                  <a:cubicBezTo>
                    <a:pt x="425" y="50"/>
                    <a:pt x="425" y="50"/>
                    <a:pt x="425" y="50"/>
                  </a:cubicBezTo>
                  <a:cubicBezTo>
                    <a:pt x="425" y="50"/>
                    <a:pt x="425" y="0"/>
                    <a:pt x="300" y="0"/>
                  </a:cubicBezTo>
                  <a:close/>
                  <a:moveTo>
                    <a:pt x="225" y="50"/>
                  </a:moveTo>
                  <a:cubicBezTo>
                    <a:pt x="239" y="50"/>
                    <a:pt x="250" y="61"/>
                    <a:pt x="250" y="75"/>
                  </a:cubicBezTo>
                  <a:cubicBezTo>
                    <a:pt x="250" y="89"/>
                    <a:pt x="239" y="100"/>
                    <a:pt x="225" y="100"/>
                  </a:cubicBezTo>
                  <a:cubicBezTo>
                    <a:pt x="211" y="100"/>
                    <a:pt x="200" y="89"/>
                    <a:pt x="200" y="75"/>
                  </a:cubicBezTo>
                  <a:cubicBezTo>
                    <a:pt x="200" y="61"/>
                    <a:pt x="211" y="50"/>
                    <a:pt x="225" y="50"/>
                  </a:cubicBezTo>
                  <a:close/>
                  <a:moveTo>
                    <a:pt x="450" y="150"/>
                  </a:moveTo>
                  <a:cubicBezTo>
                    <a:pt x="450" y="216"/>
                    <a:pt x="450" y="216"/>
                    <a:pt x="450" y="216"/>
                  </a:cubicBezTo>
                  <a:cubicBezTo>
                    <a:pt x="450" y="276"/>
                    <a:pt x="401" y="300"/>
                    <a:pt x="341" y="300"/>
                  </a:cubicBezTo>
                  <a:cubicBezTo>
                    <a:pt x="259" y="300"/>
                    <a:pt x="259" y="300"/>
                    <a:pt x="259" y="300"/>
                  </a:cubicBezTo>
                  <a:cubicBezTo>
                    <a:pt x="213" y="300"/>
                    <a:pt x="175" y="338"/>
                    <a:pt x="175" y="384"/>
                  </a:cubicBezTo>
                  <a:cubicBezTo>
                    <a:pt x="175" y="525"/>
                    <a:pt x="175" y="525"/>
                    <a:pt x="175" y="525"/>
                  </a:cubicBezTo>
                  <a:cubicBezTo>
                    <a:pt x="175" y="525"/>
                    <a:pt x="177" y="575"/>
                    <a:pt x="300" y="575"/>
                  </a:cubicBezTo>
                  <a:cubicBezTo>
                    <a:pt x="423" y="575"/>
                    <a:pt x="425" y="525"/>
                    <a:pt x="425" y="525"/>
                  </a:cubicBezTo>
                  <a:cubicBezTo>
                    <a:pt x="425" y="425"/>
                    <a:pt x="425" y="425"/>
                    <a:pt x="425" y="425"/>
                  </a:cubicBezTo>
                  <a:cubicBezTo>
                    <a:pt x="275" y="425"/>
                    <a:pt x="275" y="425"/>
                    <a:pt x="275" y="425"/>
                  </a:cubicBezTo>
                  <a:cubicBezTo>
                    <a:pt x="275" y="400"/>
                    <a:pt x="275" y="400"/>
                    <a:pt x="275" y="400"/>
                  </a:cubicBezTo>
                  <a:cubicBezTo>
                    <a:pt x="525" y="400"/>
                    <a:pt x="525" y="400"/>
                    <a:pt x="525" y="400"/>
                  </a:cubicBezTo>
                  <a:cubicBezTo>
                    <a:pt x="525" y="400"/>
                    <a:pt x="600" y="413"/>
                    <a:pt x="600" y="275"/>
                  </a:cubicBezTo>
                  <a:cubicBezTo>
                    <a:pt x="600" y="137"/>
                    <a:pt x="525" y="150"/>
                    <a:pt x="525" y="150"/>
                  </a:cubicBezTo>
                  <a:lnTo>
                    <a:pt x="450" y="150"/>
                  </a:lnTo>
                  <a:close/>
                  <a:moveTo>
                    <a:pt x="375" y="475"/>
                  </a:moveTo>
                  <a:cubicBezTo>
                    <a:pt x="389" y="475"/>
                    <a:pt x="400" y="486"/>
                    <a:pt x="400" y="500"/>
                  </a:cubicBezTo>
                  <a:cubicBezTo>
                    <a:pt x="400" y="514"/>
                    <a:pt x="389" y="525"/>
                    <a:pt x="375" y="525"/>
                  </a:cubicBezTo>
                  <a:cubicBezTo>
                    <a:pt x="361" y="525"/>
                    <a:pt x="350" y="514"/>
                    <a:pt x="350" y="500"/>
                  </a:cubicBezTo>
                  <a:cubicBezTo>
                    <a:pt x="350" y="486"/>
                    <a:pt x="361" y="475"/>
                    <a:pt x="375" y="4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4610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/>
          <p:cNvCxnSpPr/>
          <p:nvPr userDrawn="1"/>
        </p:nvCxnSpPr>
        <p:spPr>
          <a:xfrm>
            <a:off x="0" y="702856"/>
            <a:ext cx="12192000" cy="0"/>
          </a:xfrm>
          <a:prstGeom prst="line">
            <a:avLst/>
          </a:prstGeom>
          <a:ln w="38100">
            <a:solidFill>
              <a:schemeClr val="accent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 userDrawn="1"/>
        </p:nvCxnSpPr>
        <p:spPr>
          <a:xfrm>
            <a:off x="0" y="774864"/>
            <a:ext cx="12192000" cy="0"/>
          </a:xfrm>
          <a:prstGeom prst="line">
            <a:avLst/>
          </a:prstGeom>
          <a:ln w="38100">
            <a:solidFill>
              <a:schemeClr val="accent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 descr="文本&#10;&#10;描述已自动生成"/>
          <p:cNvPicPr>
            <a:picLocks noChangeAspect="1"/>
          </p:cNvPicPr>
          <p:nvPr userDrawn="1"/>
        </p:nvPicPr>
        <p:blipFill>
          <a:blip r:embed="rId3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6872" y="-77489"/>
            <a:ext cx="2580885" cy="973017"/>
          </a:xfrm>
          <a:prstGeom prst="rect">
            <a:avLst/>
          </a:prstGeom>
        </p:spPr>
      </p:pic>
      <p:grpSp>
        <p:nvGrpSpPr>
          <p:cNvPr id="25" name="Group 4"/>
          <p:cNvGrpSpPr>
            <a:grpSpLocks noChangeAspect="1"/>
          </p:cNvGrpSpPr>
          <p:nvPr userDrawn="1"/>
        </p:nvGrpSpPr>
        <p:grpSpPr bwMode="auto">
          <a:xfrm>
            <a:off x="458101" y="125771"/>
            <a:ext cx="525306" cy="504000"/>
            <a:chOff x="3125" y="1474"/>
            <a:chExt cx="1430" cy="1372"/>
          </a:xfrm>
        </p:grpSpPr>
        <p:sp>
          <p:nvSpPr>
            <p:cNvPr id="26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3125" y="1474"/>
              <a:ext cx="1430" cy="13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7" name="Freeform 5"/>
            <p:cNvSpPr>
              <a:spLocks noEditPoints="1"/>
            </p:cNvSpPr>
            <p:nvPr userDrawn="1"/>
          </p:nvSpPr>
          <p:spPr bwMode="auto">
            <a:xfrm>
              <a:off x="3127" y="1474"/>
              <a:ext cx="1430" cy="1370"/>
            </a:xfrm>
            <a:custGeom>
              <a:avLst/>
              <a:gdLst>
                <a:gd name="T0" fmla="*/ 300 w 600"/>
                <a:gd name="T1" fmla="*/ 0 h 575"/>
                <a:gd name="T2" fmla="*/ 175 w 600"/>
                <a:gd name="T3" fmla="*/ 50 h 575"/>
                <a:gd name="T4" fmla="*/ 175 w 600"/>
                <a:gd name="T5" fmla="*/ 150 h 575"/>
                <a:gd name="T6" fmla="*/ 325 w 600"/>
                <a:gd name="T7" fmla="*/ 150 h 575"/>
                <a:gd name="T8" fmla="*/ 325 w 600"/>
                <a:gd name="T9" fmla="*/ 175 h 575"/>
                <a:gd name="T10" fmla="*/ 75 w 600"/>
                <a:gd name="T11" fmla="*/ 175 h 575"/>
                <a:gd name="T12" fmla="*/ 0 w 600"/>
                <a:gd name="T13" fmla="*/ 300 h 575"/>
                <a:gd name="T14" fmla="*/ 75 w 600"/>
                <a:gd name="T15" fmla="*/ 425 h 575"/>
                <a:gd name="T16" fmla="*/ 150 w 600"/>
                <a:gd name="T17" fmla="*/ 425 h 575"/>
                <a:gd name="T18" fmla="*/ 150 w 600"/>
                <a:gd name="T19" fmla="*/ 384 h 575"/>
                <a:gd name="T20" fmla="*/ 259 w 600"/>
                <a:gd name="T21" fmla="*/ 275 h 575"/>
                <a:gd name="T22" fmla="*/ 341 w 600"/>
                <a:gd name="T23" fmla="*/ 275 h 575"/>
                <a:gd name="T24" fmla="*/ 425 w 600"/>
                <a:gd name="T25" fmla="*/ 216 h 575"/>
                <a:gd name="T26" fmla="*/ 425 w 600"/>
                <a:gd name="T27" fmla="*/ 50 h 575"/>
                <a:gd name="T28" fmla="*/ 300 w 600"/>
                <a:gd name="T29" fmla="*/ 0 h 575"/>
                <a:gd name="T30" fmla="*/ 225 w 600"/>
                <a:gd name="T31" fmla="*/ 50 h 575"/>
                <a:gd name="T32" fmla="*/ 250 w 600"/>
                <a:gd name="T33" fmla="*/ 75 h 575"/>
                <a:gd name="T34" fmla="*/ 225 w 600"/>
                <a:gd name="T35" fmla="*/ 100 h 575"/>
                <a:gd name="T36" fmla="*/ 200 w 600"/>
                <a:gd name="T37" fmla="*/ 75 h 575"/>
                <a:gd name="T38" fmla="*/ 225 w 600"/>
                <a:gd name="T39" fmla="*/ 50 h 575"/>
                <a:gd name="T40" fmla="*/ 450 w 600"/>
                <a:gd name="T41" fmla="*/ 150 h 575"/>
                <a:gd name="T42" fmla="*/ 450 w 600"/>
                <a:gd name="T43" fmla="*/ 216 h 575"/>
                <a:gd name="T44" fmla="*/ 341 w 600"/>
                <a:gd name="T45" fmla="*/ 300 h 575"/>
                <a:gd name="T46" fmla="*/ 259 w 600"/>
                <a:gd name="T47" fmla="*/ 300 h 575"/>
                <a:gd name="T48" fmla="*/ 175 w 600"/>
                <a:gd name="T49" fmla="*/ 384 h 575"/>
                <a:gd name="T50" fmla="*/ 175 w 600"/>
                <a:gd name="T51" fmla="*/ 525 h 575"/>
                <a:gd name="T52" fmla="*/ 300 w 600"/>
                <a:gd name="T53" fmla="*/ 575 h 575"/>
                <a:gd name="T54" fmla="*/ 425 w 600"/>
                <a:gd name="T55" fmla="*/ 525 h 575"/>
                <a:gd name="T56" fmla="*/ 425 w 600"/>
                <a:gd name="T57" fmla="*/ 425 h 575"/>
                <a:gd name="T58" fmla="*/ 275 w 600"/>
                <a:gd name="T59" fmla="*/ 425 h 575"/>
                <a:gd name="T60" fmla="*/ 275 w 600"/>
                <a:gd name="T61" fmla="*/ 400 h 575"/>
                <a:gd name="T62" fmla="*/ 525 w 600"/>
                <a:gd name="T63" fmla="*/ 400 h 575"/>
                <a:gd name="T64" fmla="*/ 600 w 600"/>
                <a:gd name="T65" fmla="*/ 275 h 575"/>
                <a:gd name="T66" fmla="*/ 525 w 600"/>
                <a:gd name="T67" fmla="*/ 150 h 575"/>
                <a:gd name="T68" fmla="*/ 450 w 600"/>
                <a:gd name="T69" fmla="*/ 150 h 575"/>
                <a:gd name="T70" fmla="*/ 375 w 600"/>
                <a:gd name="T71" fmla="*/ 475 h 575"/>
                <a:gd name="T72" fmla="*/ 400 w 600"/>
                <a:gd name="T73" fmla="*/ 500 h 575"/>
                <a:gd name="T74" fmla="*/ 375 w 600"/>
                <a:gd name="T75" fmla="*/ 525 h 575"/>
                <a:gd name="T76" fmla="*/ 350 w 600"/>
                <a:gd name="T77" fmla="*/ 500 h 575"/>
                <a:gd name="T78" fmla="*/ 375 w 600"/>
                <a:gd name="T79" fmla="*/ 475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00" h="575">
                  <a:moveTo>
                    <a:pt x="300" y="0"/>
                  </a:moveTo>
                  <a:cubicBezTo>
                    <a:pt x="175" y="0"/>
                    <a:pt x="175" y="50"/>
                    <a:pt x="175" y="50"/>
                  </a:cubicBezTo>
                  <a:cubicBezTo>
                    <a:pt x="175" y="150"/>
                    <a:pt x="175" y="150"/>
                    <a:pt x="175" y="150"/>
                  </a:cubicBezTo>
                  <a:cubicBezTo>
                    <a:pt x="325" y="150"/>
                    <a:pt x="325" y="150"/>
                    <a:pt x="325" y="150"/>
                  </a:cubicBezTo>
                  <a:cubicBezTo>
                    <a:pt x="325" y="175"/>
                    <a:pt x="325" y="175"/>
                    <a:pt x="325" y="175"/>
                  </a:cubicBezTo>
                  <a:cubicBezTo>
                    <a:pt x="75" y="175"/>
                    <a:pt x="75" y="175"/>
                    <a:pt x="75" y="175"/>
                  </a:cubicBezTo>
                  <a:cubicBezTo>
                    <a:pt x="75" y="175"/>
                    <a:pt x="0" y="163"/>
                    <a:pt x="0" y="300"/>
                  </a:cubicBezTo>
                  <a:cubicBezTo>
                    <a:pt x="0" y="436"/>
                    <a:pt x="75" y="425"/>
                    <a:pt x="75" y="425"/>
                  </a:cubicBezTo>
                  <a:cubicBezTo>
                    <a:pt x="150" y="425"/>
                    <a:pt x="150" y="425"/>
                    <a:pt x="150" y="425"/>
                  </a:cubicBezTo>
                  <a:cubicBezTo>
                    <a:pt x="150" y="384"/>
                    <a:pt x="150" y="384"/>
                    <a:pt x="150" y="384"/>
                  </a:cubicBezTo>
                  <a:cubicBezTo>
                    <a:pt x="150" y="324"/>
                    <a:pt x="199" y="275"/>
                    <a:pt x="259" y="275"/>
                  </a:cubicBezTo>
                  <a:cubicBezTo>
                    <a:pt x="341" y="275"/>
                    <a:pt x="341" y="275"/>
                    <a:pt x="341" y="275"/>
                  </a:cubicBezTo>
                  <a:cubicBezTo>
                    <a:pt x="387" y="275"/>
                    <a:pt x="425" y="262"/>
                    <a:pt x="425" y="216"/>
                  </a:cubicBezTo>
                  <a:cubicBezTo>
                    <a:pt x="425" y="50"/>
                    <a:pt x="425" y="50"/>
                    <a:pt x="425" y="50"/>
                  </a:cubicBezTo>
                  <a:cubicBezTo>
                    <a:pt x="425" y="50"/>
                    <a:pt x="425" y="0"/>
                    <a:pt x="300" y="0"/>
                  </a:cubicBezTo>
                  <a:close/>
                  <a:moveTo>
                    <a:pt x="225" y="50"/>
                  </a:moveTo>
                  <a:cubicBezTo>
                    <a:pt x="239" y="50"/>
                    <a:pt x="250" y="61"/>
                    <a:pt x="250" y="75"/>
                  </a:cubicBezTo>
                  <a:cubicBezTo>
                    <a:pt x="250" y="89"/>
                    <a:pt x="239" y="100"/>
                    <a:pt x="225" y="100"/>
                  </a:cubicBezTo>
                  <a:cubicBezTo>
                    <a:pt x="211" y="100"/>
                    <a:pt x="200" y="89"/>
                    <a:pt x="200" y="75"/>
                  </a:cubicBezTo>
                  <a:cubicBezTo>
                    <a:pt x="200" y="61"/>
                    <a:pt x="211" y="50"/>
                    <a:pt x="225" y="50"/>
                  </a:cubicBezTo>
                  <a:close/>
                  <a:moveTo>
                    <a:pt x="450" y="150"/>
                  </a:moveTo>
                  <a:cubicBezTo>
                    <a:pt x="450" y="216"/>
                    <a:pt x="450" y="216"/>
                    <a:pt x="450" y="216"/>
                  </a:cubicBezTo>
                  <a:cubicBezTo>
                    <a:pt x="450" y="276"/>
                    <a:pt x="401" y="300"/>
                    <a:pt x="341" y="300"/>
                  </a:cubicBezTo>
                  <a:cubicBezTo>
                    <a:pt x="259" y="300"/>
                    <a:pt x="259" y="300"/>
                    <a:pt x="259" y="300"/>
                  </a:cubicBezTo>
                  <a:cubicBezTo>
                    <a:pt x="213" y="300"/>
                    <a:pt x="175" y="338"/>
                    <a:pt x="175" y="384"/>
                  </a:cubicBezTo>
                  <a:cubicBezTo>
                    <a:pt x="175" y="525"/>
                    <a:pt x="175" y="525"/>
                    <a:pt x="175" y="525"/>
                  </a:cubicBezTo>
                  <a:cubicBezTo>
                    <a:pt x="175" y="525"/>
                    <a:pt x="177" y="575"/>
                    <a:pt x="300" y="575"/>
                  </a:cubicBezTo>
                  <a:cubicBezTo>
                    <a:pt x="423" y="575"/>
                    <a:pt x="425" y="525"/>
                    <a:pt x="425" y="525"/>
                  </a:cubicBezTo>
                  <a:cubicBezTo>
                    <a:pt x="425" y="425"/>
                    <a:pt x="425" y="425"/>
                    <a:pt x="425" y="425"/>
                  </a:cubicBezTo>
                  <a:cubicBezTo>
                    <a:pt x="275" y="425"/>
                    <a:pt x="275" y="425"/>
                    <a:pt x="275" y="425"/>
                  </a:cubicBezTo>
                  <a:cubicBezTo>
                    <a:pt x="275" y="400"/>
                    <a:pt x="275" y="400"/>
                    <a:pt x="275" y="400"/>
                  </a:cubicBezTo>
                  <a:cubicBezTo>
                    <a:pt x="525" y="400"/>
                    <a:pt x="525" y="400"/>
                    <a:pt x="525" y="400"/>
                  </a:cubicBezTo>
                  <a:cubicBezTo>
                    <a:pt x="525" y="400"/>
                    <a:pt x="600" y="413"/>
                    <a:pt x="600" y="275"/>
                  </a:cubicBezTo>
                  <a:cubicBezTo>
                    <a:pt x="600" y="137"/>
                    <a:pt x="525" y="150"/>
                    <a:pt x="525" y="150"/>
                  </a:cubicBezTo>
                  <a:lnTo>
                    <a:pt x="450" y="150"/>
                  </a:lnTo>
                  <a:close/>
                  <a:moveTo>
                    <a:pt x="375" y="475"/>
                  </a:moveTo>
                  <a:cubicBezTo>
                    <a:pt x="389" y="475"/>
                    <a:pt x="400" y="486"/>
                    <a:pt x="400" y="500"/>
                  </a:cubicBezTo>
                  <a:cubicBezTo>
                    <a:pt x="400" y="514"/>
                    <a:pt x="389" y="525"/>
                    <a:pt x="375" y="525"/>
                  </a:cubicBezTo>
                  <a:cubicBezTo>
                    <a:pt x="361" y="525"/>
                    <a:pt x="350" y="514"/>
                    <a:pt x="350" y="500"/>
                  </a:cubicBezTo>
                  <a:cubicBezTo>
                    <a:pt x="350" y="486"/>
                    <a:pt x="361" y="475"/>
                    <a:pt x="375" y="4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4622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/>
          <p:cNvCxnSpPr/>
          <p:nvPr userDrawn="1"/>
        </p:nvCxnSpPr>
        <p:spPr>
          <a:xfrm>
            <a:off x="0" y="702856"/>
            <a:ext cx="12192000" cy="0"/>
          </a:xfrm>
          <a:prstGeom prst="line">
            <a:avLst/>
          </a:prstGeom>
          <a:ln w="38100">
            <a:solidFill>
              <a:schemeClr val="accent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 userDrawn="1"/>
        </p:nvCxnSpPr>
        <p:spPr>
          <a:xfrm>
            <a:off x="0" y="774864"/>
            <a:ext cx="12192000" cy="0"/>
          </a:xfrm>
          <a:prstGeom prst="line">
            <a:avLst/>
          </a:prstGeom>
          <a:ln w="38100">
            <a:solidFill>
              <a:schemeClr val="accent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 descr="文本&#10;&#10;描述已自动生成"/>
          <p:cNvPicPr>
            <a:picLocks noChangeAspect="1"/>
          </p:cNvPicPr>
          <p:nvPr userDrawn="1"/>
        </p:nvPicPr>
        <p:blipFill>
          <a:blip r:embed="rId3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6872" y="-77489"/>
            <a:ext cx="2580885" cy="973017"/>
          </a:xfrm>
          <a:prstGeom prst="rect">
            <a:avLst/>
          </a:prstGeom>
        </p:spPr>
      </p:pic>
      <p:grpSp>
        <p:nvGrpSpPr>
          <p:cNvPr id="25" name="Group 4"/>
          <p:cNvGrpSpPr>
            <a:grpSpLocks noChangeAspect="1"/>
          </p:cNvGrpSpPr>
          <p:nvPr userDrawn="1"/>
        </p:nvGrpSpPr>
        <p:grpSpPr bwMode="auto">
          <a:xfrm>
            <a:off x="458101" y="125771"/>
            <a:ext cx="525306" cy="504000"/>
            <a:chOff x="3125" y="1474"/>
            <a:chExt cx="1430" cy="1372"/>
          </a:xfrm>
        </p:grpSpPr>
        <p:sp>
          <p:nvSpPr>
            <p:cNvPr id="26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3125" y="1474"/>
              <a:ext cx="1430" cy="13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7" name="Freeform 5"/>
            <p:cNvSpPr>
              <a:spLocks noEditPoints="1"/>
            </p:cNvSpPr>
            <p:nvPr userDrawn="1"/>
          </p:nvSpPr>
          <p:spPr bwMode="auto">
            <a:xfrm>
              <a:off x="3127" y="1474"/>
              <a:ext cx="1430" cy="1370"/>
            </a:xfrm>
            <a:custGeom>
              <a:avLst/>
              <a:gdLst>
                <a:gd name="T0" fmla="*/ 300 w 600"/>
                <a:gd name="T1" fmla="*/ 0 h 575"/>
                <a:gd name="T2" fmla="*/ 175 w 600"/>
                <a:gd name="T3" fmla="*/ 50 h 575"/>
                <a:gd name="T4" fmla="*/ 175 w 600"/>
                <a:gd name="T5" fmla="*/ 150 h 575"/>
                <a:gd name="T6" fmla="*/ 325 w 600"/>
                <a:gd name="T7" fmla="*/ 150 h 575"/>
                <a:gd name="T8" fmla="*/ 325 w 600"/>
                <a:gd name="T9" fmla="*/ 175 h 575"/>
                <a:gd name="T10" fmla="*/ 75 w 600"/>
                <a:gd name="T11" fmla="*/ 175 h 575"/>
                <a:gd name="T12" fmla="*/ 0 w 600"/>
                <a:gd name="T13" fmla="*/ 300 h 575"/>
                <a:gd name="T14" fmla="*/ 75 w 600"/>
                <a:gd name="T15" fmla="*/ 425 h 575"/>
                <a:gd name="T16" fmla="*/ 150 w 600"/>
                <a:gd name="T17" fmla="*/ 425 h 575"/>
                <a:gd name="T18" fmla="*/ 150 w 600"/>
                <a:gd name="T19" fmla="*/ 384 h 575"/>
                <a:gd name="T20" fmla="*/ 259 w 600"/>
                <a:gd name="T21" fmla="*/ 275 h 575"/>
                <a:gd name="T22" fmla="*/ 341 w 600"/>
                <a:gd name="T23" fmla="*/ 275 h 575"/>
                <a:gd name="T24" fmla="*/ 425 w 600"/>
                <a:gd name="T25" fmla="*/ 216 h 575"/>
                <a:gd name="T26" fmla="*/ 425 w 600"/>
                <a:gd name="T27" fmla="*/ 50 h 575"/>
                <a:gd name="T28" fmla="*/ 300 w 600"/>
                <a:gd name="T29" fmla="*/ 0 h 575"/>
                <a:gd name="T30" fmla="*/ 225 w 600"/>
                <a:gd name="T31" fmla="*/ 50 h 575"/>
                <a:gd name="T32" fmla="*/ 250 w 600"/>
                <a:gd name="T33" fmla="*/ 75 h 575"/>
                <a:gd name="T34" fmla="*/ 225 w 600"/>
                <a:gd name="T35" fmla="*/ 100 h 575"/>
                <a:gd name="T36" fmla="*/ 200 w 600"/>
                <a:gd name="T37" fmla="*/ 75 h 575"/>
                <a:gd name="T38" fmla="*/ 225 w 600"/>
                <a:gd name="T39" fmla="*/ 50 h 575"/>
                <a:gd name="T40" fmla="*/ 450 w 600"/>
                <a:gd name="T41" fmla="*/ 150 h 575"/>
                <a:gd name="T42" fmla="*/ 450 w 600"/>
                <a:gd name="T43" fmla="*/ 216 h 575"/>
                <a:gd name="T44" fmla="*/ 341 w 600"/>
                <a:gd name="T45" fmla="*/ 300 h 575"/>
                <a:gd name="T46" fmla="*/ 259 w 600"/>
                <a:gd name="T47" fmla="*/ 300 h 575"/>
                <a:gd name="T48" fmla="*/ 175 w 600"/>
                <a:gd name="T49" fmla="*/ 384 h 575"/>
                <a:gd name="T50" fmla="*/ 175 w 600"/>
                <a:gd name="T51" fmla="*/ 525 h 575"/>
                <a:gd name="T52" fmla="*/ 300 w 600"/>
                <a:gd name="T53" fmla="*/ 575 h 575"/>
                <a:gd name="T54" fmla="*/ 425 w 600"/>
                <a:gd name="T55" fmla="*/ 525 h 575"/>
                <a:gd name="T56" fmla="*/ 425 w 600"/>
                <a:gd name="T57" fmla="*/ 425 h 575"/>
                <a:gd name="T58" fmla="*/ 275 w 600"/>
                <a:gd name="T59" fmla="*/ 425 h 575"/>
                <a:gd name="T60" fmla="*/ 275 w 600"/>
                <a:gd name="T61" fmla="*/ 400 h 575"/>
                <a:gd name="T62" fmla="*/ 525 w 600"/>
                <a:gd name="T63" fmla="*/ 400 h 575"/>
                <a:gd name="T64" fmla="*/ 600 w 600"/>
                <a:gd name="T65" fmla="*/ 275 h 575"/>
                <a:gd name="T66" fmla="*/ 525 w 600"/>
                <a:gd name="T67" fmla="*/ 150 h 575"/>
                <a:gd name="T68" fmla="*/ 450 w 600"/>
                <a:gd name="T69" fmla="*/ 150 h 575"/>
                <a:gd name="T70" fmla="*/ 375 w 600"/>
                <a:gd name="T71" fmla="*/ 475 h 575"/>
                <a:gd name="T72" fmla="*/ 400 w 600"/>
                <a:gd name="T73" fmla="*/ 500 h 575"/>
                <a:gd name="T74" fmla="*/ 375 w 600"/>
                <a:gd name="T75" fmla="*/ 525 h 575"/>
                <a:gd name="T76" fmla="*/ 350 w 600"/>
                <a:gd name="T77" fmla="*/ 500 h 575"/>
                <a:gd name="T78" fmla="*/ 375 w 600"/>
                <a:gd name="T79" fmla="*/ 475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00" h="575">
                  <a:moveTo>
                    <a:pt x="300" y="0"/>
                  </a:moveTo>
                  <a:cubicBezTo>
                    <a:pt x="175" y="0"/>
                    <a:pt x="175" y="50"/>
                    <a:pt x="175" y="50"/>
                  </a:cubicBezTo>
                  <a:cubicBezTo>
                    <a:pt x="175" y="150"/>
                    <a:pt x="175" y="150"/>
                    <a:pt x="175" y="150"/>
                  </a:cubicBezTo>
                  <a:cubicBezTo>
                    <a:pt x="325" y="150"/>
                    <a:pt x="325" y="150"/>
                    <a:pt x="325" y="150"/>
                  </a:cubicBezTo>
                  <a:cubicBezTo>
                    <a:pt x="325" y="175"/>
                    <a:pt x="325" y="175"/>
                    <a:pt x="325" y="175"/>
                  </a:cubicBezTo>
                  <a:cubicBezTo>
                    <a:pt x="75" y="175"/>
                    <a:pt x="75" y="175"/>
                    <a:pt x="75" y="175"/>
                  </a:cubicBezTo>
                  <a:cubicBezTo>
                    <a:pt x="75" y="175"/>
                    <a:pt x="0" y="163"/>
                    <a:pt x="0" y="300"/>
                  </a:cubicBezTo>
                  <a:cubicBezTo>
                    <a:pt x="0" y="436"/>
                    <a:pt x="75" y="425"/>
                    <a:pt x="75" y="425"/>
                  </a:cubicBezTo>
                  <a:cubicBezTo>
                    <a:pt x="150" y="425"/>
                    <a:pt x="150" y="425"/>
                    <a:pt x="150" y="425"/>
                  </a:cubicBezTo>
                  <a:cubicBezTo>
                    <a:pt x="150" y="384"/>
                    <a:pt x="150" y="384"/>
                    <a:pt x="150" y="384"/>
                  </a:cubicBezTo>
                  <a:cubicBezTo>
                    <a:pt x="150" y="324"/>
                    <a:pt x="199" y="275"/>
                    <a:pt x="259" y="275"/>
                  </a:cubicBezTo>
                  <a:cubicBezTo>
                    <a:pt x="341" y="275"/>
                    <a:pt x="341" y="275"/>
                    <a:pt x="341" y="275"/>
                  </a:cubicBezTo>
                  <a:cubicBezTo>
                    <a:pt x="387" y="275"/>
                    <a:pt x="425" y="262"/>
                    <a:pt x="425" y="216"/>
                  </a:cubicBezTo>
                  <a:cubicBezTo>
                    <a:pt x="425" y="50"/>
                    <a:pt x="425" y="50"/>
                    <a:pt x="425" y="50"/>
                  </a:cubicBezTo>
                  <a:cubicBezTo>
                    <a:pt x="425" y="50"/>
                    <a:pt x="425" y="0"/>
                    <a:pt x="300" y="0"/>
                  </a:cubicBezTo>
                  <a:close/>
                  <a:moveTo>
                    <a:pt x="225" y="50"/>
                  </a:moveTo>
                  <a:cubicBezTo>
                    <a:pt x="239" y="50"/>
                    <a:pt x="250" y="61"/>
                    <a:pt x="250" y="75"/>
                  </a:cubicBezTo>
                  <a:cubicBezTo>
                    <a:pt x="250" y="89"/>
                    <a:pt x="239" y="100"/>
                    <a:pt x="225" y="100"/>
                  </a:cubicBezTo>
                  <a:cubicBezTo>
                    <a:pt x="211" y="100"/>
                    <a:pt x="200" y="89"/>
                    <a:pt x="200" y="75"/>
                  </a:cubicBezTo>
                  <a:cubicBezTo>
                    <a:pt x="200" y="61"/>
                    <a:pt x="211" y="50"/>
                    <a:pt x="225" y="50"/>
                  </a:cubicBezTo>
                  <a:close/>
                  <a:moveTo>
                    <a:pt x="450" y="150"/>
                  </a:moveTo>
                  <a:cubicBezTo>
                    <a:pt x="450" y="216"/>
                    <a:pt x="450" y="216"/>
                    <a:pt x="450" y="216"/>
                  </a:cubicBezTo>
                  <a:cubicBezTo>
                    <a:pt x="450" y="276"/>
                    <a:pt x="401" y="300"/>
                    <a:pt x="341" y="300"/>
                  </a:cubicBezTo>
                  <a:cubicBezTo>
                    <a:pt x="259" y="300"/>
                    <a:pt x="259" y="300"/>
                    <a:pt x="259" y="300"/>
                  </a:cubicBezTo>
                  <a:cubicBezTo>
                    <a:pt x="213" y="300"/>
                    <a:pt x="175" y="338"/>
                    <a:pt x="175" y="384"/>
                  </a:cubicBezTo>
                  <a:cubicBezTo>
                    <a:pt x="175" y="525"/>
                    <a:pt x="175" y="525"/>
                    <a:pt x="175" y="525"/>
                  </a:cubicBezTo>
                  <a:cubicBezTo>
                    <a:pt x="175" y="525"/>
                    <a:pt x="177" y="575"/>
                    <a:pt x="300" y="575"/>
                  </a:cubicBezTo>
                  <a:cubicBezTo>
                    <a:pt x="423" y="575"/>
                    <a:pt x="425" y="525"/>
                    <a:pt x="425" y="525"/>
                  </a:cubicBezTo>
                  <a:cubicBezTo>
                    <a:pt x="425" y="425"/>
                    <a:pt x="425" y="425"/>
                    <a:pt x="425" y="425"/>
                  </a:cubicBezTo>
                  <a:cubicBezTo>
                    <a:pt x="275" y="425"/>
                    <a:pt x="275" y="425"/>
                    <a:pt x="275" y="425"/>
                  </a:cubicBezTo>
                  <a:cubicBezTo>
                    <a:pt x="275" y="400"/>
                    <a:pt x="275" y="400"/>
                    <a:pt x="275" y="400"/>
                  </a:cubicBezTo>
                  <a:cubicBezTo>
                    <a:pt x="525" y="400"/>
                    <a:pt x="525" y="400"/>
                    <a:pt x="525" y="400"/>
                  </a:cubicBezTo>
                  <a:cubicBezTo>
                    <a:pt x="525" y="400"/>
                    <a:pt x="600" y="413"/>
                    <a:pt x="600" y="275"/>
                  </a:cubicBezTo>
                  <a:cubicBezTo>
                    <a:pt x="600" y="137"/>
                    <a:pt x="525" y="150"/>
                    <a:pt x="525" y="150"/>
                  </a:cubicBezTo>
                  <a:lnTo>
                    <a:pt x="450" y="150"/>
                  </a:lnTo>
                  <a:close/>
                  <a:moveTo>
                    <a:pt x="375" y="475"/>
                  </a:moveTo>
                  <a:cubicBezTo>
                    <a:pt x="389" y="475"/>
                    <a:pt x="400" y="486"/>
                    <a:pt x="400" y="500"/>
                  </a:cubicBezTo>
                  <a:cubicBezTo>
                    <a:pt x="400" y="514"/>
                    <a:pt x="389" y="525"/>
                    <a:pt x="375" y="525"/>
                  </a:cubicBezTo>
                  <a:cubicBezTo>
                    <a:pt x="361" y="525"/>
                    <a:pt x="350" y="514"/>
                    <a:pt x="350" y="500"/>
                  </a:cubicBezTo>
                  <a:cubicBezTo>
                    <a:pt x="350" y="486"/>
                    <a:pt x="361" y="475"/>
                    <a:pt x="375" y="4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4634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/>
          <p:cNvCxnSpPr/>
          <p:nvPr userDrawn="1"/>
        </p:nvCxnSpPr>
        <p:spPr>
          <a:xfrm>
            <a:off x="0" y="702856"/>
            <a:ext cx="12192000" cy="0"/>
          </a:xfrm>
          <a:prstGeom prst="line">
            <a:avLst/>
          </a:prstGeom>
          <a:ln w="38100">
            <a:solidFill>
              <a:schemeClr val="accent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 userDrawn="1"/>
        </p:nvCxnSpPr>
        <p:spPr>
          <a:xfrm>
            <a:off x="0" y="774864"/>
            <a:ext cx="12192000" cy="0"/>
          </a:xfrm>
          <a:prstGeom prst="line">
            <a:avLst/>
          </a:prstGeom>
          <a:ln w="38100">
            <a:solidFill>
              <a:schemeClr val="accent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 descr="文本&#10;&#10;描述已自动生成"/>
          <p:cNvPicPr>
            <a:picLocks noChangeAspect="1"/>
          </p:cNvPicPr>
          <p:nvPr userDrawn="1"/>
        </p:nvPicPr>
        <p:blipFill>
          <a:blip r:embed="rId3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6872" y="-77489"/>
            <a:ext cx="2580885" cy="973017"/>
          </a:xfrm>
          <a:prstGeom prst="rect">
            <a:avLst/>
          </a:prstGeom>
        </p:spPr>
      </p:pic>
      <p:grpSp>
        <p:nvGrpSpPr>
          <p:cNvPr id="25" name="Group 4"/>
          <p:cNvGrpSpPr>
            <a:grpSpLocks noChangeAspect="1"/>
          </p:cNvGrpSpPr>
          <p:nvPr userDrawn="1"/>
        </p:nvGrpSpPr>
        <p:grpSpPr bwMode="auto">
          <a:xfrm>
            <a:off x="458101" y="125771"/>
            <a:ext cx="525306" cy="504000"/>
            <a:chOff x="3125" y="1474"/>
            <a:chExt cx="1430" cy="1372"/>
          </a:xfrm>
        </p:grpSpPr>
        <p:sp>
          <p:nvSpPr>
            <p:cNvPr id="26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3125" y="1474"/>
              <a:ext cx="1430" cy="13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7" name="Freeform 5"/>
            <p:cNvSpPr>
              <a:spLocks noEditPoints="1"/>
            </p:cNvSpPr>
            <p:nvPr userDrawn="1"/>
          </p:nvSpPr>
          <p:spPr bwMode="auto">
            <a:xfrm>
              <a:off x="3127" y="1474"/>
              <a:ext cx="1430" cy="1370"/>
            </a:xfrm>
            <a:custGeom>
              <a:avLst/>
              <a:gdLst>
                <a:gd name="T0" fmla="*/ 300 w 600"/>
                <a:gd name="T1" fmla="*/ 0 h 575"/>
                <a:gd name="T2" fmla="*/ 175 w 600"/>
                <a:gd name="T3" fmla="*/ 50 h 575"/>
                <a:gd name="T4" fmla="*/ 175 w 600"/>
                <a:gd name="T5" fmla="*/ 150 h 575"/>
                <a:gd name="T6" fmla="*/ 325 w 600"/>
                <a:gd name="T7" fmla="*/ 150 h 575"/>
                <a:gd name="T8" fmla="*/ 325 w 600"/>
                <a:gd name="T9" fmla="*/ 175 h 575"/>
                <a:gd name="T10" fmla="*/ 75 w 600"/>
                <a:gd name="T11" fmla="*/ 175 h 575"/>
                <a:gd name="T12" fmla="*/ 0 w 600"/>
                <a:gd name="T13" fmla="*/ 300 h 575"/>
                <a:gd name="T14" fmla="*/ 75 w 600"/>
                <a:gd name="T15" fmla="*/ 425 h 575"/>
                <a:gd name="T16" fmla="*/ 150 w 600"/>
                <a:gd name="T17" fmla="*/ 425 h 575"/>
                <a:gd name="T18" fmla="*/ 150 w 600"/>
                <a:gd name="T19" fmla="*/ 384 h 575"/>
                <a:gd name="T20" fmla="*/ 259 w 600"/>
                <a:gd name="T21" fmla="*/ 275 h 575"/>
                <a:gd name="T22" fmla="*/ 341 w 600"/>
                <a:gd name="T23" fmla="*/ 275 h 575"/>
                <a:gd name="T24" fmla="*/ 425 w 600"/>
                <a:gd name="T25" fmla="*/ 216 h 575"/>
                <a:gd name="T26" fmla="*/ 425 w 600"/>
                <a:gd name="T27" fmla="*/ 50 h 575"/>
                <a:gd name="T28" fmla="*/ 300 w 600"/>
                <a:gd name="T29" fmla="*/ 0 h 575"/>
                <a:gd name="T30" fmla="*/ 225 w 600"/>
                <a:gd name="T31" fmla="*/ 50 h 575"/>
                <a:gd name="T32" fmla="*/ 250 w 600"/>
                <a:gd name="T33" fmla="*/ 75 h 575"/>
                <a:gd name="T34" fmla="*/ 225 w 600"/>
                <a:gd name="T35" fmla="*/ 100 h 575"/>
                <a:gd name="T36" fmla="*/ 200 w 600"/>
                <a:gd name="T37" fmla="*/ 75 h 575"/>
                <a:gd name="T38" fmla="*/ 225 w 600"/>
                <a:gd name="T39" fmla="*/ 50 h 575"/>
                <a:gd name="T40" fmla="*/ 450 w 600"/>
                <a:gd name="T41" fmla="*/ 150 h 575"/>
                <a:gd name="T42" fmla="*/ 450 w 600"/>
                <a:gd name="T43" fmla="*/ 216 h 575"/>
                <a:gd name="T44" fmla="*/ 341 w 600"/>
                <a:gd name="T45" fmla="*/ 300 h 575"/>
                <a:gd name="T46" fmla="*/ 259 w 600"/>
                <a:gd name="T47" fmla="*/ 300 h 575"/>
                <a:gd name="T48" fmla="*/ 175 w 600"/>
                <a:gd name="T49" fmla="*/ 384 h 575"/>
                <a:gd name="T50" fmla="*/ 175 w 600"/>
                <a:gd name="T51" fmla="*/ 525 h 575"/>
                <a:gd name="T52" fmla="*/ 300 w 600"/>
                <a:gd name="T53" fmla="*/ 575 h 575"/>
                <a:gd name="T54" fmla="*/ 425 w 600"/>
                <a:gd name="T55" fmla="*/ 525 h 575"/>
                <a:gd name="T56" fmla="*/ 425 w 600"/>
                <a:gd name="T57" fmla="*/ 425 h 575"/>
                <a:gd name="T58" fmla="*/ 275 w 600"/>
                <a:gd name="T59" fmla="*/ 425 h 575"/>
                <a:gd name="T60" fmla="*/ 275 w 600"/>
                <a:gd name="T61" fmla="*/ 400 h 575"/>
                <a:gd name="T62" fmla="*/ 525 w 600"/>
                <a:gd name="T63" fmla="*/ 400 h 575"/>
                <a:gd name="T64" fmla="*/ 600 w 600"/>
                <a:gd name="T65" fmla="*/ 275 h 575"/>
                <a:gd name="T66" fmla="*/ 525 w 600"/>
                <a:gd name="T67" fmla="*/ 150 h 575"/>
                <a:gd name="T68" fmla="*/ 450 w 600"/>
                <a:gd name="T69" fmla="*/ 150 h 575"/>
                <a:gd name="T70" fmla="*/ 375 w 600"/>
                <a:gd name="T71" fmla="*/ 475 h 575"/>
                <a:gd name="T72" fmla="*/ 400 w 600"/>
                <a:gd name="T73" fmla="*/ 500 h 575"/>
                <a:gd name="T74" fmla="*/ 375 w 600"/>
                <a:gd name="T75" fmla="*/ 525 h 575"/>
                <a:gd name="T76" fmla="*/ 350 w 600"/>
                <a:gd name="T77" fmla="*/ 500 h 575"/>
                <a:gd name="T78" fmla="*/ 375 w 600"/>
                <a:gd name="T79" fmla="*/ 475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00" h="575">
                  <a:moveTo>
                    <a:pt x="300" y="0"/>
                  </a:moveTo>
                  <a:cubicBezTo>
                    <a:pt x="175" y="0"/>
                    <a:pt x="175" y="50"/>
                    <a:pt x="175" y="50"/>
                  </a:cubicBezTo>
                  <a:cubicBezTo>
                    <a:pt x="175" y="150"/>
                    <a:pt x="175" y="150"/>
                    <a:pt x="175" y="150"/>
                  </a:cubicBezTo>
                  <a:cubicBezTo>
                    <a:pt x="325" y="150"/>
                    <a:pt x="325" y="150"/>
                    <a:pt x="325" y="150"/>
                  </a:cubicBezTo>
                  <a:cubicBezTo>
                    <a:pt x="325" y="175"/>
                    <a:pt x="325" y="175"/>
                    <a:pt x="325" y="175"/>
                  </a:cubicBezTo>
                  <a:cubicBezTo>
                    <a:pt x="75" y="175"/>
                    <a:pt x="75" y="175"/>
                    <a:pt x="75" y="175"/>
                  </a:cubicBezTo>
                  <a:cubicBezTo>
                    <a:pt x="75" y="175"/>
                    <a:pt x="0" y="163"/>
                    <a:pt x="0" y="300"/>
                  </a:cubicBezTo>
                  <a:cubicBezTo>
                    <a:pt x="0" y="436"/>
                    <a:pt x="75" y="425"/>
                    <a:pt x="75" y="425"/>
                  </a:cubicBezTo>
                  <a:cubicBezTo>
                    <a:pt x="150" y="425"/>
                    <a:pt x="150" y="425"/>
                    <a:pt x="150" y="425"/>
                  </a:cubicBezTo>
                  <a:cubicBezTo>
                    <a:pt x="150" y="384"/>
                    <a:pt x="150" y="384"/>
                    <a:pt x="150" y="384"/>
                  </a:cubicBezTo>
                  <a:cubicBezTo>
                    <a:pt x="150" y="324"/>
                    <a:pt x="199" y="275"/>
                    <a:pt x="259" y="275"/>
                  </a:cubicBezTo>
                  <a:cubicBezTo>
                    <a:pt x="341" y="275"/>
                    <a:pt x="341" y="275"/>
                    <a:pt x="341" y="275"/>
                  </a:cubicBezTo>
                  <a:cubicBezTo>
                    <a:pt x="387" y="275"/>
                    <a:pt x="425" y="262"/>
                    <a:pt x="425" y="216"/>
                  </a:cubicBezTo>
                  <a:cubicBezTo>
                    <a:pt x="425" y="50"/>
                    <a:pt x="425" y="50"/>
                    <a:pt x="425" y="50"/>
                  </a:cubicBezTo>
                  <a:cubicBezTo>
                    <a:pt x="425" y="50"/>
                    <a:pt x="425" y="0"/>
                    <a:pt x="300" y="0"/>
                  </a:cubicBezTo>
                  <a:close/>
                  <a:moveTo>
                    <a:pt x="225" y="50"/>
                  </a:moveTo>
                  <a:cubicBezTo>
                    <a:pt x="239" y="50"/>
                    <a:pt x="250" y="61"/>
                    <a:pt x="250" y="75"/>
                  </a:cubicBezTo>
                  <a:cubicBezTo>
                    <a:pt x="250" y="89"/>
                    <a:pt x="239" y="100"/>
                    <a:pt x="225" y="100"/>
                  </a:cubicBezTo>
                  <a:cubicBezTo>
                    <a:pt x="211" y="100"/>
                    <a:pt x="200" y="89"/>
                    <a:pt x="200" y="75"/>
                  </a:cubicBezTo>
                  <a:cubicBezTo>
                    <a:pt x="200" y="61"/>
                    <a:pt x="211" y="50"/>
                    <a:pt x="225" y="50"/>
                  </a:cubicBezTo>
                  <a:close/>
                  <a:moveTo>
                    <a:pt x="450" y="150"/>
                  </a:moveTo>
                  <a:cubicBezTo>
                    <a:pt x="450" y="216"/>
                    <a:pt x="450" y="216"/>
                    <a:pt x="450" y="216"/>
                  </a:cubicBezTo>
                  <a:cubicBezTo>
                    <a:pt x="450" y="276"/>
                    <a:pt x="401" y="300"/>
                    <a:pt x="341" y="300"/>
                  </a:cubicBezTo>
                  <a:cubicBezTo>
                    <a:pt x="259" y="300"/>
                    <a:pt x="259" y="300"/>
                    <a:pt x="259" y="300"/>
                  </a:cubicBezTo>
                  <a:cubicBezTo>
                    <a:pt x="213" y="300"/>
                    <a:pt x="175" y="338"/>
                    <a:pt x="175" y="384"/>
                  </a:cubicBezTo>
                  <a:cubicBezTo>
                    <a:pt x="175" y="525"/>
                    <a:pt x="175" y="525"/>
                    <a:pt x="175" y="525"/>
                  </a:cubicBezTo>
                  <a:cubicBezTo>
                    <a:pt x="175" y="525"/>
                    <a:pt x="177" y="575"/>
                    <a:pt x="300" y="575"/>
                  </a:cubicBezTo>
                  <a:cubicBezTo>
                    <a:pt x="423" y="575"/>
                    <a:pt x="425" y="525"/>
                    <a:pt x="425" y="525"/>
                  </a:cubicBezTo>
                  <a:cubicBezTo>
                    <a:pt x="425" y="425"/>
                    <a:pt x="425" y="425"/>
                    <a:pt x="425" y="425"/>
                  </a:cubicBezTo>
                  <a:cubicBezTo>
                    <a:pt x="275" y="425"/>
                    <a:pt x="275" y="425"/>
                    <a:pt x="275" y="425"/>
                  </a:cubicBezTo>
                  <a:cubicBezTo>
                    <a:pt x="275" y="400"/>
                    <a:pt x="275" y="400"/>
                    <a:pt x="275" y="400"/>
                  </a:cubicBezTo>
                  <a:cubicBezTo>
                    <a:pt x="525" y="400"/>
                    <a:pt x="525" y="400"/>
                    <a:pt x="525" y="400"/>
                  </a:cubicBezTo>
                  <a:cubicBezTo>
                    <a:pt x="525" y="400"/>
                    <a:pt x="600" y="413"/>
                    <a:pt x="600" y="275"/>
                  </a:cubicBezTo>
                  <a:cubicBezTo>
                    <a:pt x="600" y="137"/>
                    <a:pt x="525" y="150"/>
                    <a:pt x="525" y="150"/>
                  </a:cubicBezTo>
                  <a:lnTo>
                    <a:pt x="450" y="150"/>
                  </a:lnTo>
                  <a:close/>
                  <a:moveTo>
                    <a:pt x="375" y="475"/>
                  </a:moveTo>
                  <a:cubicBezTo>
                    <a:pt x="389" y="475"/>
                    <a:pt x="400" y="486"/>
                    <a:pt x="400" y="500"/>
                  </a:cubicBezTo>
                  <a:cubicBezTo>
                    <a:pt x="400" y="514"/>
                    <a:pt x="389" y="525"/>
                    <a:pt x="375" y="525"/>
                  </a:cubicBezTo>
                  <a:cubicBezTo>
                    <a:pt x="361" y="525"/>
                    <a:pt x="350" y="514"/>
                    <a:pt x="350" y="500"/>
                  </a:cubicBezTo>
                  <a:cubicBezTo>
                    <a:pt x="350" y="486"/>
                    <a:pt x="361" y="475"/>
                    <a:pt x="375" y="4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4646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/>
          <p:cNvCxnSpPr/>
          <p:nvPr userDrawn="1"/>
        </p:nvCxnSpPr>
        <p:spPr>
          <a:xfrm>
            <a:off x="0" y="702856"/>
            <a:ext cx="12192000" cy="0"/>
          </a:xfrm>
          <a:prstGeom prst="line">
            <a:avLst/>
          </a:prstGeom>
          <a:ln w="38100">
            <a:solidFill>
              <a:schemeClr val="accent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 userDrawn="1"/>
        </p:nvCxnSpPr>
        <p:spPr>
          <a:xfrm>
            <a:off x="0" y="774864"/>
            <a:ext cx="12192000" cy="0"/>
          </a:xfrm>
          <a:prstGeom prst="line">
            <a:avLst/>
          </a:prstGeom>
          <a:ln w="38100">
            <a:solidFill>
              <a:schemeClr val="accent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 descr="文本&#10;&#10;描述已自动生成"/>
          <p:cNvPicPr>
            <a:picLocks noChangeAspect="1"/>
          </p:cNvPicPr>
          <p:nvPr userDrawn="1"/>
        </p:nvPicPr>
        <p:blipFill>
          <a:blip r:embed="rId3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6872" y="-77489"/>
            <a:ext cx="2580885" cy="973017"/>
          </a:xfrm>
          <a:prstGeom prst="rect">
            <a:avLst/>
          </a:prstGeom>
        </p:spPr>
      </p:pic>
      <p:grpSp>
        <p:nvGrpSpPr>
          <p:cNvPr id="25" name="Group 4"/>
          <p:cNvGrpSpPr>
            <a:grpSpLocks noChangeAspect="1"/>
          </p:cNvGrpSpPr>
          <p:nvPr userDrawn="1"/>
        </p:nvGrpSpPr>
        <p:grpSpPr bwMode="auto">
          <a:xfrm>
            <a:off x="458101" y="125771"/>
            <a:ext cx="525306" cy="504000"/>
            <a:chOff x="3125" y="1474"/>
            <a:chExt cx="1430" cy="1372"/>
          </a:xfrm>
        </p:grpSpPr>
        <p:sp>
          <p:nvSpPr>
            <p:cNvPr id="26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3125" y="1474"/>
              <a:ext cx="1430" cy="13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7" name="Freeform 5"/>
            <p:cNvSpPr>
              <a:spLocks noEditPoints="1"/>
            </p:cNvSpPr>
            <p:nvPr userDrawn="1"/>
          </p:nvSpPr>
          <p:spPr bwMode="auto">
            <a:xfrm>
              <a:off x="3127" y="1474"/>
              <a:ext cx="1430" cy="1370"/>
            </a:xfrm>
            <a:custGeom>
              <a:avLst/>
              <a:gdLst>
                <a:gd name="T0" fmla="*/ 300 w 600"/>
                <a:gd name="T1" fmla="*/ 0 h 575"/>
                <a:gd name="T2" fmla="*/ 175 w 600"/>
                <a:gd name="T3" fmla="*/ 50 h 575"/>
                <a:gd name="T4" fmla="*/ 175 w 600"/>
                <a:gd name="T5" fmla="*/ 150 h 575"/>
                <a:gd name="T6" fmla="*/ 325 w 600"/>
                <a:gd name="T7" fmla="*/ 150 h 575"/>
                <a:gd name="T8" fmla="*/ 325 w 600"/>
                <a:gd name="T9" fmla="*/ 175 h 575"/>
                <a:gd name="T10" fmla="*/ 75 w 600"/>
                <a:gd name="T11" fmla="*/ 175 h 575"/>
                <a:gd name="T12" fmla="*/ 0 w 600"/>
                <a:gd name="T13" fmla="*/ 300 h 575"/>
                <a:gd name="T14" fmla="*/ 75 w 600"/>
                <a:gd name="T15" fmla="*/ 425 h 575"/>
                <a:gd name="T16" fmla="*/ 150 w 600"/>
                <a:gd name="T17" fmla="*/ 425 h 575"/>
                <a:gd name="T18" fmla="*/ 150 w 600"/>
                <a:gd name="T19" fmla="*/ 384 h 575"/>
                <a:gd name="T20" fmla="*/ 259 w 600"/>
                <a:gd name="T21" fmla="*/ 275 h 575"/>
                <a:gd name="T22" fmla="*/ 341 w 600"/>
                <a:gd name="T23" fmla="*/ 275 h 575"/>
                <a:gd name="T24" fmla="*/ 425 w 600"/>
                <a:gd name="T25" fmla="*/ 216 h 575"/>
                <a:gd name="T26" fmla="*/ 425 w 600"/>
                <a:gd name="T27" fmla="*/ 50 h 575"/>
                <a:gd name="T28" fmla="*/ 300 w 600"/>
                <a:gd name="T29" fmla="*/ 0 h 575"/>
                <a:gd name="T30" fmla="*/ 225 w 600"/>
                <a:gd name="T31" fmla="*/ 50 h 575"/>
                <a:gd name="T32" fmla="*/ 250 w 600"/>
                <a:gd name="T33" fmla="*/ 75 h 575"/>
                <a:gd name="T34" fmla="*/ 225 w 600"/>
                <a:gd name="T35" fmla="*/ 100 h 575"/>
                <a:gd name="T36" fmla="*/ 200 w 600"/>
                <a:gd name="T37" fmla="*/ 75 h 575"/>
                <a:gd name="T38" fmla="*/ 225 w 600"/>
                <a:gd name="T39" fmla="*/ 50 h 575"/>
                <a:gd name="T40" fmla="*/ 450 w 600"/>
                <a:gd name="T41" fmla="*/ 150 h 575"/>
                <a:gd name="T42" fmla="*/ 450 w 600"/>
                <a:gd name="T43" fmla="*/ 216 h 575"/>
                <a:gd name="T44" fmla="*/ 341 w 600"/>
                <a:gd name="T45" fmla="*/ 300 h 575"/>
                <a:gd name="T46" fmla="*/ 259 w 600"/>
                <a:gd name="T47" fmla="*/ 300 h 575"/>
                <a:gd name="T48" fmla="*/ 175 w 600"/>
                <a:gd name="T49" fmla="*/ 384 h 575"/>
                <a:gd name="T50" fmla="*/ 175 w 600"/>
                <a:gd name="T51" fmla="*/ 525 h 575"/>
                <a:gd name="T52" fmla="*/ 300 w 600"/>
                <a:gd name="T53" fmla="*/ 575 h 575"/>
                <a:gd name="T54" fmla="*/ 425 w 600"/>
                <a:gd name="T55" fmla="*/ 525 h 575"/>
                <a:gd name="T56" fmla="*/ 425 w 600"/>
                <a:gd name="T57" fmla="*/ 425 h 575"/>
                <a:gd name="T58" fmla="*/ 275 w 600"/>
                <a:gd name="T59" fmla="*/ 425 h 575"/>
                <a:gd name="T60" fmla="*/ 275 w 600"/>
                <a:gd name="T61" fmla="*/ 400 h 575"/>
                <a:gd name="T62" fmla="*/ 525 w 600"/>
                <a:gd name="T63" fmla="*/ 400 h 575"/>
                <a:gd name="T64" fmla="*/ 600 w 600"/>
                <a:gd name="T65" fmla="*/ 275 h 575"/>
                <a:gd name="T66" fmla="*/ 525 w 600"/>
                <a:gd name="T67" fmla="*/ 150 h 575"/>
                <a:gd name="T68" fmla="*/ 450 w 600"/>
                <a:gd name="T69" fmla="*/ 150 h 575"/>
                <a:gd name="T70" fmla="*/ 375 w 600"/>
                <a:gd name="T71" fmla="*/ 475 h 575"/>
                <a:gd name="T72" fmla="*/ 400 w 600"/>
                <a:gd name="T73" fmla="*/ 500 h 575"/>
                <a:gd name="T74" fmla="*/ 375 w 600"/>
                <a:gd name="T75" fmla="*/ 525 h 575"/>
                <a:gd name="T76" fmla="*/ 350 w 600"/>
                <a:gd name="T77" fmla="*/ 500 h 575"/>
                <a:gd name="T78" fmla="*/ 375 w 600"/>
                <a:gd name="T79" fmla="*/ 475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00" h="575">
                  <a:moveTo>
                    <a:pt x="300" y="0"/>
                  </a:moveTo>
                  <a:cubicBezTo>
                    <a:pt x="175" y="0"/>
                    <a:pt x="175" y="50"/>
                    <a:pt x="175" y="50"/>
                  </a:cubicBezTo>
                  <a:cubicBezTo>
                    <a:pt x="175" y="150"/>
                    <a:pt x="175" y="150"/>
                    <a:pt x="175" y="150"/>
                  </a:cubicBezTo>
                  <a:cubicBezTo>
                    <a:pt x="325" y="150"/>
                    <a:pt x="325" y="150"/>
                    <a:pt x="325" y="150"/>
                  </a:cubicBezTo>
                  <a:cubicBezTo>
                    <a:pt x="325" y="175"/>
                    <a:pt x="325" y="175"/>
                    <a:pt x="325" y="175"/>
                  </a:cubicBezTo>
                  <a:cubicBezTo>
                    <a:pt x="75" y="175"/>
                    <a:pt x="75" y="175"/>
                    <a:pt x="75" y="175"/>
                  </a:cubicBezTo>
                  <a:cubicBezTo>
                    <a:pt x="75" y="175"/>
                    <a:pt x="0" y="163"/>
                    <a:pt x="0" y="300"/>
                  </a:cubicBezTo>
                  <a:cubicBezTo>
                    <a:pt x="0" y="436"/>
                    <a:pt x="75" y="425"/>
                    <a:pt x="75" y="425"/>
                  </a:cubicBezTo>
                  <a:cubicBezTo>
                    <a:pt x="150" y="425"/>
                    <a:pt x="150" y="425"/>
                    <a:pt x="150" y="425"/>
                  </a:cubicBezTo>
                  <a:cubicBezTo>
                    <a:pt x="150" y="384"/>
                    <a:pt x="150" y="384"/>
                    <a:pt x="150" y="384"/>
                  </a:cubicBezTo>
                  <a:cubicBezTo>
                    <a:pt x="150" y="324"/>
                    <a:pt x="199" y="275"/>
                    <a:pt x="259" y="275"/>
                  </a:cubicBezTo>
                  <a:cubicBezTo>
                    <a:pt x="341" y="275"/>
                    <a:pt x="341" y="275"/>
                    <a:pt x="341" y="275"/>
                  </a:cubicBezTo>
                  <a:cubicBezTo>
                    <a:pt x="387" y="275"/>
                    <a:pt x="425" y="262"/>
                    <a:pt x="425" y="216"/>
                  </a:cubicBezTo>
                  <a:cubicBezTo>
                    <a:pt x="425" y="50"/>
                    <a:pt x="425" y="50"/>
                    <a:pt x="425" y="50"/>
                  </a:cubicBezTo>
                  <a:cubicBezTo>
                    <a:pt x="425" y="50"/>
                    <a:pt x="425" y="0"/>
                    <a:pt x="300" y="0"/>
                  </a:cubicBezTo>
                  <a:close/>
                  <a:moveTo>
                    <a:pt x="225" y="50"/>
                  </a:moveTo>
                  <a:cubicBezTo>
                    <a:pt x="239" y="50"/>
                    <a:pt x="250" y="61"/>
                    <a:pt x="250" y="75"/>
                  </a:cubicBezTo>
                  <a:cubicBezTo>
                    <a:pt x="250" y="89"/>
                    <a:pt x="239" y="100"/>
                    <a:pt x="225" y="100"/>
                  </a:cubicBezTo>
                  <a:cubicBezTo>
                    <a:pt x="211" y="100"/>
                    <a:pt x="200" y="89"/>
                    <a:pt x="200" y="75"/>
                  </a:cubicBezTo>
                  <a:cubicBezTo>
                    <a:pt x="200" y="61"/>
                    <a:pt x="211" y="50"/>
                    <a:pt x="225" y="50"/>
                  </a:cubicBezTo>
                  <a:close/>
                  <a:moveTo>
                    <a:pt x="450" y="150"/>
                  </a:moveTo>
                  <a:cubicBezTo>
                    <a:pt x="450" y="216"/>
                    <a:pt x="450" y="216"/>
                    <a:pt x="450" y="216"/>
                  </a:cubicBezTo>
                  <a:cubicBezTo>
                    <a:pt x="450" y="276"/>
                    <a:pt x="401" y="300"/>
                    <a:pt x="341" y="300"/>
                  </a:cubicBezTo>
                  <a:cubicBezTo>
                    <a:pt x="259" y="300"/>
                    <a:pt x="259" y="300"/>
                    <a:pt x="259" y="300"/>
                  </a:cubicBezTo>
                  <a:cubicBezTo>
                    <a:pt x="213" y="300"/>
                    <a:pt x="175" y="338"/>
                    <a:pt x="175" y="384"/>
                  </a:cubicBezTo>
                  <a:cubicBezTo>
                    <a:pt x="175" y="525"/>
                    <a:pt x="175" y="525"/>
                    <a:pt x="175" y="525"/>
                  </a:cubicBezTo>
                  <a:cubicBezTo>
                    <a:pt x="175" y="525"/>
                    <a:pt x="177" y="575"/>
                    <a:pt x="300" y="575"/>
                  </a:cubicBezTo>
                  <a:cubicBezTo>
                    <a:pt x="423" y="575"/>
                    <a:pt x="425" y="525"/>
                    <a:pt x="425" y="525"/>
                  </a:cubicBezTo>
                  <a:cubicBezTo>
                    <a:pt x="425" y="425"/>
                    <a:pt x="425" y="425"/>
                    <a:pt x="425" y="425"/>
                  </a:cubicBezTo>
                  <a:cubicBezTo>
                    <a:pt x="275" y="425"/>
                    <a:pt x="275" y="425"/>
                    <a:pt x="275" y="425"/>
                  </a:cubicBezTo>
                  <a:cubicBezTo>
                    <a:pt x="275" y="400"/>
                    <a:pt x="275" y="400"/>
                    <a:pt x="275" y="400"/>
                  </a:cubicBezTo>
                  <a:cubicBezTo>
                    <a:pt x="525" y="400"/>
                    <a:pt x="525" y="400"/>
                    <a:pt x="525" y="400"/>
                  </a:cubicBezTo>
                  <a:cubicBezTo>
                    <a:pt x="525" y="400"/>
                    <a:pt x="600" y="413"/>
                    <a:pt x="600" y="275"/>
                  </a:cubicBezTo>
                  <a:cubicBezTo>
                    <a:pt x="600" y="137"/>
                    <a:pt x="525" y="150"/>
                    <a:pt x="525" y="150"/>
                  </a:cubicBezTo>
                  <a:lnTo>
                    <a:pt x="450" y="150"/>
                  </a:lnTo>
                  <a:close/>
                  <a:moveTo>
                    <a:pt x="375" y="475"/>
                  </a:moveTo>
                  <a:cubicBezTo>
                    <a:pt x="389" y="475"/>
                    <a:pt x="400" y="486"/>
                    <a:pt x="400" y="500"/>
                  </a:cubicBezTo>
                  <a:cubicBezTo>
                    <a:pt x="400" y="514"/>
                    <a:pt x="389" y="525"/>
                    <a:pt x="375" y="525"/>
                  </a:cubicBezTo>
                  <a:cubicBezTo>
                    <a:pt x="361" y="525"/>
                    <a:pt x="350" y="514"/>
                    <a:pt x="350" y="500"/>
                  </a:cubicBezTo>
                  <a:cubicBezTo>
                    <a:pt x="350" y="486"/>
                    <a:pt x="361" y="475"/>
                    <a:pt x="375" y="4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4658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/>
          <p:cNvCxnSpPr/>
          <p:nvPr userDrawn="1"/>
        </p:nvCxnSpPr>
        <p:spPr>
          <a:xfrm>
            <a:off x="0" y="702856"/>
            <a:ext cx="12192000" cy="0"/>
          </a:xfrm>
          <a:prstGeom prst="line">
            <a:avLst/>
          </a:prstGeom>
          <a:ln w="38100">
            <a:solidFill>
              <a:schemeClr val="accent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 userDrawn="1"/>
        </p:nvCxnSpPr>
        <p:spPr>
          <a:xfrm>
            <a:off x="0" y="774864"/>
            <a:ext cx="12192000" cy="0"/>
          </a:xfrm>
          <a:prstGeom prst="line">
            <a:avLst/>
          </a:prstGeom>
          <a:ln w="38100">
            <a:solidFill>
              <a:schemeClr val="accent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 descr="文本&#10;&#10;描述已自动生成"/>
          <p:cNvPicPr>
            <a:picLocks noChangeAspect="1"/>
          </p:cNvPicPr>
          <p:nvPr userDrawn="1"/>
        </p:nvPicPr>
        <p:blipFill>
          <a:blip r:embed="rId3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6872" y="-77489"/>
            <a:ext cx="2580885" cy="973017"/>
          </a:xfrm>
          <a:prstGeom prst="rect">
            <a:avLst/>
          </a:prstGeom>
        </p:spPr>
      </p:pic>
      <p:grpSp>
        <p:nvGrpSpPr>
          <p:cNvPr id="25" name="Group 4"/>
          <p:cNvGrpSpPr>
            <a:grpSpLocks noChangeAspect="1"/>
          </p:cNvGrpSpPr>
          <p:nvPr userDrawn="1"/>
        </p:nvGrpSpPr>
        <p:grpSpPr bwMode="auto">
          <a:xfrm>
            <a:off x="458101" y="125771"/>
            <a:ext cx="525306" cy="504000"/>
            <a:chOff x="3125" y="1474"/>
            <a:chExt cx="1430" cy="1372"/>
          </a:xfrm>
        </p:grpSpPr>
        <p:sp>
          <p:nvSpPr>
            <p:cNvPr id="26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3125" y="1474"/>
              <a:ext cx="1430" cy="13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7" name="Freeform 5"/>
            <p:cNvSpPr>
              <a:spLocks noEditPoints="1"/>
            </p:cNvSpPr>
            <p:nvPr userDrawn="1"/>
          </p:nvSpPr>
          <p:spPr bwMode="auto">
            <a:xfrm>
              <a:off x="3127" y="1474"/>
              <a:ext cx="1430" cy="1370"/>
            </a:xfrm>
            <a:custGeom>
              <a:avLst/>
              <a:gdLst>
                <a:gd name="T0" fmla="*/ 300 w 600"/>
                <a:gd name="T1" fmla="*/ 0 h 575"/>
                <a:gd name="T2" fmla="*/ 175 w 600"/>
                <a:gd name="T3" fmla="*/ 50 h 575"/>
                <a:gd name="T4" fmla="*/ 175 w 600"/>
                <a:gd name="T5" fmla="*/ 150 h 575"/>
                <a:gd name="T6" fmla="*/ 325 w 600"/>
                <a:gd name="T7" fmla="*/ 150 h 575"/>
                <a:gd name="T8" fmla="*/ 325 w 600"/>
                <a:gd name="T9" fmla="*/ 175 h 575"/>
                <a:gd name="T10" fmla="*/ 75 w 600"/>
                <a:gd name="T11" fmla="*/ 175 h 575"/>
                <a:gd name="T12" fmla="*/ 0 w 600"/>
                <a:gd name="T13" fmla="*/ 300 h 575"/>
                <a:gd name="T14" fmla="*/ 75 w 600"/>
                <a:gd name="T15" fmla="*/ 425 h 575"/>
                <a:gd name="T16" fmla="*/ 150 w 600"/>
                <a:gd name="T17" fmla="*/ 425 h 575"/>
                <a:gd name="T18" fmla="*/ 150 w 600"/>
                <a:gd name="T19" fmla="*/ 384 h 575"/>
                <a:gd name="T20" fmla="*/ 259 w 600"/>
                <a:gd name="T21" fmla="*/ 275 h 575"/>
                <a:gd name="T22" fmla="*/ 341 w 600"/>
                <a:gd name="T23" fmla="*/ 275 h 575"/>
                <a:gd name="T24" fmla="*/ 425 w 600"/>
                <a:gd name="T25" fmla="*/ 216 h 575"/>
                <a:gd name="T26" fmla="*/ 425 w 600"/>
                <a:gd name="T27" fmla="*/ 50 h 575"/>
                <a:gd name="T28" fmla="*/ 300 w 600"/>
                <a:gd name="T29" fmla="*/ 0 h 575"/>
                <a:gd name="T30" fmla="*/ 225 w 600"/>
                <a:gd name="T31" fmla="*/ 50 h 575"/>
                <a:gd name="T32" fmla="*/ 250 w 600"/>
                <a:gd name="T33" fmla="*/ 75 h 575"/>
                <a:gd name="T34" fmla="*/ 225 w 600"/>
                <a:gd name="T35" fmla="*/ 100 h 575"/>
                <a:gd name="T36" fmla="*/ 200 w 600"/>
                <a:gd name="T37" fmla="*/ 75 h 575"/>
                <a:gd name="T38" fmla="*/ 225 w 600"/>
                <a:gd name="T39" fmla="*/ 50 h 575"/>
                <a:gd name="T40" fmla="*/ 450 w 600"/>
                <a:gd name="T41" fmla="*/ 150 h 575"/>
                <a:gd name="T42" fmla="*/ 450 w 600"/>
                <a:gd name="T43" fmla="*/ 216 h 575"/>
                <a:gd name="T44" fmla="*/ 341 w 600"/>
                <a:gd name="T45" fmla="*/ 300 h 575"/>
                <a:gd name="T46" fmla="*/ 259 w 600"/>
                <a:gd name="T47" fmla="*/ 300 h 575"/>
                <a:gd name="T48" fmla="*/ 175 w 600"/>
                <a:gd name="T49" fmla="*/ 384 h 575"/>
                <a:gd name="T50" fmla="*/ 175 w 600"/>
                <a:gd name="T51" fmla="*/ 525 h 575"/>
                <a:gd name="T52" fmla="*/ 300 w 600"/>
                <a:gd name="T53" fmla="*/ 575 h 575"/>
                <a:gd name="T54" fmla="*/ 425 w 600"/>
                <a:gd name="T55" fmla="*/ 525 h 575"/>
                <a:gd name="T56" fmla="*/ 425 w 600"/>
                <a:gd name="T57" fmla="*/ 425 h 575"/>
                <a:gd name="T58" fmla="*/ 275 w 600"/>
                <a:gd name="T59" fmla="*/ 425 h 575"/>
                <a:gd name="T60" fmla="*/ 275 w 600"/>
                <a:gd name="T61" fmla="*/ 400 h 575"/>
                <a:gd name="T62" fmla="*/ 525 w 600"/>
                <a:gd name="T63" fmla="*/ 400 h 575"/>
                <a:gd name="T64" fmla="*/ 600 w 600"/>
                <a:gd name="T65" fmla="*/ 275 h 575"/>
                <a:gd name="T66" fmla="*/ 525 w 600"/>
                <a:gd name="T67" fmla="*/ 150 h 575"/>
                <a:gd name="T68" fmla="*/ 450 w 600"/>
                <a:gd name="T69" fmla="*/ 150 h 575"/>
                <a:gd name="T70" fmla="*/ 375 w 600"/>
                <a:gd name="T71" fmla="*/ 475 h 575"/>
                <a:gd name="T72" fmla="*/ 400 w 600"/>
                <a:gd name="T73" fmla="*/ 500 h 575"/>
                <a:gd name="T74" fmla="*/ 375 w 600"/>
                <a:gd name="T75" fmla="*/ 525 h 575"/>
                <a:gd name="T76" fmla="*/ 350 w 600"/>
                <a:gd name="T77" fmla="*/ 500 h 575"/>
                <a:gd name="T78" fmla="*/ 375 w 600"/>
                <a:gd name="T79" fmla="*/ 475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00" h="575">
                  <a:moveTo>
                    <a:pt x="300" y="0"/>
                  </a:moveTo>
                  <a:cubicBezTo>
                    <a:pt x="175" y="0"/>
                    <a:pt x="175" y="50"/>
                    <a:pt x="175" y="50"/>
                  </a:cubicBezTo>
                  <a:cubicBezTo>
                    <a:pt x="175" y="150"/>
                    <a:pt x="175" y="150"/>
                    <a:pt x="175" y="150"/>
                  </a:cubicBezTo>
                  <a:cubicBezTo>
                    <a:pt x="325" y="150"/>
                    <a:pt x="325" y="150"/>
                    <a:pt x="325" y="150"/>
                  </a:cubicBezTo>
                  <a:cubicBezTo>
                    <a:pt x="325" y="175"/>
                    <a:pt x="325" y="175"/>
                    <a:pt x="325" y="175"/>
                  </a:cubicBezTo>
                  <a:cubicBezTo>
                    <a:pt x="75" y="175"/>
                    <a:pt x="75" y="175"/>
                    <a:pt x="75" y="175"/>
                  </a:cubicBezTo>
                  <a:cubicBezTo>
                    <a:pt x="75" y="175"/>
                    <a:pt x="0" y="163"/>
                    <a:pt x="0" y="300"/>
                  </a:cubicBezTo>
                  <a:cubicBezTo>
                    <a:pt x="0" y="436"/>
                    <a:pt x="75" y="425"/>
                    <a:pt x="75" y="425"/>
                  </a:cubicBezTo>
                  <a:cubicBezTo>
                    <a:pt x="150" y="425"/>
                    <a:pt x="150" y="425"/>
                    <a:pt x="150" y="425"/>
                  </a:cubicBezTo>
                  <a:cubicBezTo>
                    <a:pt x="150" y="384"/>
                    <a:pt x="150" y="384"/>
                    <a:pt x="150" y="384"/>
                  </a:cubicBezTo>
                  <a:cubicBezTo>
                    <a:pt x="150" y="324"/>
                    <a:pt x="199" y="275"/>
                    <a:pt x="259" y="275"/>
                  </a:cubicBezTo>
                  <a:cubicBezTo>
                    <a:pt x="341" y="275"/>
                    <a:pt x="341" y="275"/>
                    <a:pt x="341" y="275"/>
                  </a:cubicBezTo>
                  <a:cubicBezTo>
                    <a:pt x="387" y="275"/>
                    <a:pt x="425" y="262"/>
                    <a:pt x="425" y="216"/>
                  </a:cubicBezTo>
                  <a:cubicBezTo>
                    <a:pt x="425" y="50"/>
                    <a:pt x="425" y="50"/>
                    <a:pt x="425" y="50"/>
                  </a:cubicBezTo>
                  <a:cubicBezTo>
                    <a:pt x="425" y="50"/>
                    <a:pt x="425" y="0"/>
                    <a:pt x="300" y="0"/>
                  </a:cubicBezTo>
                  <a:close/>
                  <a:moveTo>
                    <a:pt x="225" y="50"/>
                  </a:moveTo>
                  <a:cubicBezTo>
                    <a:pt x="239" y="50"/>
                    <a:pt x="250" y="61"/>
                    <a:pt x="250" y="75"/>
                  </a:cubicBezTo>
                  <a:cubicBezTo>
                    <a:pt x="250" y="89"/>
                    <a:pt x="239" y="100"/>
                    <a:pt x="225" y="100"/>
                  </a:cubicBezTo>
                  <a:cubicBezTo>
                    <a:pt x="211" y="100"/>
                    <a:pt x="200" y="89"/>
                    <a:pt x="200" y="75"/>
                  </a:cubicBezTo>
                  <a:cubicBezTo>
                    <a:pt x="200" y="61"/>
                    <a:pt x="211" y="50"/>
                    <a:pt x="225" y="50"/>
                  </a:cubicBezTo>
                  <a:close/>
                  <a:moveTo>
                    <a:pt x="450" y="150"/>
                  </a:moveTo>
                  <a:cubicBezTo>
                    <a:pt x="450" y="216"/>
                    <a:pt x="450" y="216"/>
                    <a:pt x="450" y="216"/>
                  </a:cubicBezTo>
                  <a:cubicBezTo>
                    <a:pt x="450" y="276"/>
                    <a:pt x="401" y="300"/>
                    <a:pt x="341" y="300"/>
                  </a:cubicBezTo>
                  <a:cubicBezTo>
                    <a:pt x="259" y="300"/>
                    <a:pt x="259" y="300"/>
                    <a:pt x="259" y="300"/>
                  </a:cubicBezTo>
                  <a:cubicBezTo>
                    <a:pt x="213" y="300"/>
                    <a:pt x="175" y="338"/>
                    <a:pt x="175" y="384"/>
                  </a:cubicBezTo>
                  <a:cubicBezTo>
                    <a:pt x="175" y="525"/>
                    <a:pt x="175" y="525"/>
                    <a:pt x="175" y="525"/>
                  </a:cubicBezTo>
                  <a:cubicBezTo>
                    <a:pt x="175" y="525"/>
                    <a:pt x="177" y="575"/>
                    <a:pt x="300" y="575"/>
                  </a:cubicBezTo>
                  <a:cubicBezTo>
                    <a:pt x="423" y="575"/>
                    <a:pt x="425" y="525"/>
                    <a:pt x="425" y="525"/>
                  </a:cubicBezTo>
                  <a:cubicBezTo>
                    <a:pt x="425" y="425"/>
                    <a:pt x="425" y="425"/>
                    <a:pt x="425" y="425"/>
                  </a:cubicBezTo>
                  <a:cubicBezTo>
                    <a:pt x="275" y="425"/>
                    <a:pt x="275" y="425"/>
                    <a:pt x="275" y="425"/>
                  </a:cubicBezTo>
                  <a:cubicBezTo>
                    <a:pt x="275" y="400"/>
                    <a:pt x="275" y="400"/>
                    <a:pt x="275" y="400"/>
                  </a:cubicBezTo>
                  <a:cubicBezTo>
                    <a:pt x="525" y="400"/>
                    <a:pt x="525" y="400"/>
                    <a:pt x="525" y="400"/>
                  </a:cubicBezTo>
                  <a:cubicBezTo>
                    <a:pt x="525" y="400"/>
                    <a:pt x="600" y="413"/>
                    <a:pt x="600" y="275"/>
                  </a:cubicBezTo>
                  <a:cubicBezTo>
                    <a:pt x="600" y="137"/>
                    <a:pt x="525" y="150"/>
                    <a:pt x="525" y="150"/>
                  </a:cubicBezTo>
                  <a:lnTo>
                    <a:pt x="450" y="150"/>
                  </a:lnTo>
                  <a:close/>
                  <a:moveTo>
                    <a:pt x="375" y="475"/>
                  </a:moveTo>
                  <a:cubicBezTo>
                    <a:pt x="389" y="475"/>
                    <a:pt x="400" y="486"/>
                    <a:pt x="400" y="500"/>
                  </a:cubicBezTo>
                  <a:cubicBezTo>
                    <a:pt x="400" y="514"/>
                    <a:pt x="389" y="525"/>
                    <a:pt x="375" y="525"/>
                  </a:cubicBezTo>
                  <a:cubicBezTo>
                    <a:pt x="361" y="525"/>
                    <a:pt x="350" y="514"/>
                    <a:pt x="350" y="500"/>
                  </a:cubicBezTo>
                  <a:cubicBezTo>
                    <a:pt x="350" y="486"/>
                    <a:pt x="361" y="475"/>
                    <a:pt x="375" y="4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4670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/>
          <p:cNvCxnSpPr/>
          <p:nvPr userDrawn="1"/>
        </p:nvCxnSpPr>
        <p:spPr>
          <a:xfrm>
            <a:off x="0" y="702856"/>
            <a:ext cx="12192000" cy="0"/>
          </a:xfrm>
          <a:prstGeom prst="line">
            <a:avLst/>
          </a:prstGeom>
          <a:ln w="38100">
            <a:solidFill>
              <a:schemeClr val="accent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 userDrawn="1"/>
        </p:nvCxnSpPr>
        <p:spPr>
          <a:xfrm>
            <a:off x="0" y="774864"/>
            <a:ext cx="12192000" cy="0"/>
          </a:xfrm>
          <a:prstGeom prst="line">
            <a:avLst/>
          </a:prstGeom>
          <a:ln w="38100">
            <a:solidFill>
              <a:schemeClr val="accent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 descr="文本&#10;&#10;描述已自动生成"/>
          <p:cNvPicPr>
            <a:picLocks noChangeAspect="1"/>
          </p:cNvPicPr>
          <p:nvPr userDrawn="1"/>
        </p:nvPicPr>
        <p:blipFill>
          <a:blip r:embed="rId3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6872" y="-77489"/>
            <a:ext cx="2580885" cy="973017"/>
          </a:xfrm>
          <a:prstGeom prst="rect">
            <a:avLst/>
          </a:prstGeom>
        </p:spPr>
      </p:pic>
      <p:grpSp>
        <p:nvGrpSpPr>
          <p:cNvPr id="25" name="Group 4"/>
          <p:cNvGrpSpPr>
            <a:grpSpLocks noChangeAspect="1"/>
          </p:cNvGrpSpPr>
          <p:nvPr userDrawn="1"/>
        </p:nvGrpSpPr>
        <p:grpSpPr bwMode="auto">
          <a:xfrm>
            <a:off x="458101" y="125771"/>
            <a:ext cx="525306" cy="504000"/>
            <a:chOff x="3125" y="1474"/>
            <a:chExt cx="1430" cy="1372"/>
          </a:xfrm>
        </p:grpSpPr>
        <p:sp>
          <p:nvSpPr>
            <p:cNvPr id="26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3125" y="1474"/>
              <a:ext cx="1430" cy="13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7" name="Freeform 5"/>
            <p:cNvSpPr>
              <a:spLocks noEditPoints="1"/>
            </p:cNvSpPr>
            <p:nvPr userDrawn="1"/>
          </p:nvSpPr>
          <p:spPr bwMode="auto">
            <a:xfrm>
              <a:off x="3127" y="1474"/>
              <a:ext cx="1430" cy="1370"/>
            </a:xfrm>
            <a:custGeom>
              <a:avLst/>
              <a:gdLst>
                <a:gd name="T0" fmla="*/ 300 w 600"/>
                <a:gd name="T1" fmla="*/ 0 h 575"/>
                <a:gd name="T2" fmla="*/ 175 w 600"/>
                <a:gd name="T3" fmla="*/ 50 h 575"/>
                <a:gd name="T4" fmla="*/ 175 w 600"/>
                <a:gd name="T5" fmla="*/ 150 h 575"/>
                <a:gd name="T6" fmla="*/ 325 w 600"/>
                <a:gd name="T7" fmla="*/ 150 h 575"/>
                <a:gd name="T8" fmla="*/ 325 w 600"/>
                <a:gd name="T9" fmla="*/ 175 h 575"/>
                <a:gd name="T10" fmla="*/ 75 w 600"/>
                <a:gd name="T11" fmla="*/ 175 h 575"/>
                <a:gd name="T12" fmla="*/ 0 w 600"/>
                <a:gd name="T13" fmla="*/ 300 h 575"/>
                <a:gd name="T14" fmla="*/ 75 w 600"/>
                <a:gd name="T15" fmla="*/ 425 h 575"/>
                <a:gd name="T16" fmla="*/ 150 w 600"/>
                <a:gd name="T17" fmla="*/ 425 h 575"/>
                <a:gd name="T18" fmla="*/ 150 w 600"/>
                <a:gd name="T19" fmla="*/ 384 h 575"/>
                <a:gd name="T20" fmla="*/ 259 w 600"/>
                <a:gd name="T21" fmla="*/ 275 h 575"/>
                <a:gd name="T22" fmla="*/ 341 w 600"/>
                <a:gd name="T23" fmla="*/ 275 h 575"/>
                <a:gd name="T24" fmla="*/ 425 w 600"/>
                <a:gd name="T25" fmla="*/ 216 h 575"/>
                <a:gd name="T26" fmla="*/ 425 w 600"/>
                <a:gd name="T27" fmla="*/ 50 h 575"/>
                <a:gd name="T28" fmla="*/ 300 w 600"/>
                <a:gd name="T29" fmla="*/ 0 h 575"/>
                <a:gd name="T30" fmla="*/ 225 w 600"/>
                <a:gd name="T31" fmla="*/ 50 h 575"/>
                <a:gd name="T32" fmla="*/ 250 w 600"/>
                <a:gd name="T33" fmla="*/ 75 h 575"/>
                <a:gd name="T34" fmla="*/ 225 w 600"/>
                <a:gd name="T35" fmla="*/ 100 h 575"/>
                <a:gd name="T36" fmla="*/ 200 w 600"/>
                <a:gd name="T37" fmla="*/ 75 h 575"/>
                <a:gd name="T38" fmla="*/ 225 w 600"/>
                <a:gd name="T39" fmla="*/ 50 h 575"/>
                <a:gd name="T40" fmla="*/ 450 w 600"/>
                <a:gd name="T41" fmla="*/ 150 h 575"/>
                <a:gd name="T42" fmla="*/ 450 w 600"/>
                <a:gd name="T43" fmla="*/ 216 h 575"/>
                <a:gd name="T44" fmla="*/ 341 w 600"/>
                <a:gd name="T45" fmla="*/ 300 h 575"/>
                <a:gd name="T46" fmla="*/ 259 w 600"/>
                <a:gd name="T47" fmla="*/ 300 h 575"/>
                <a:gd name="T48" fmla="*/ 175 w 600"/>
                <a:gd name="T49" fmla="*/ 384 h 575"/>
                <a:gd name="T50" fmla="*/ 175 w 600"/>
                <a:gd name="T51" fmla="*/ 525 h 575"/>
                <a:gd name="T52" fmla="*/ 300 w 600"/>
                <a:gd name="T53" fmla="*/ 575 h 575"/>
                <a:gd name="T54" fmla="*/ 425 w 600"/>
                <a:gd name="T55" fmla="*/ 525 h 575"/>
                <a:gd name="T56" fmla="*/ 425 w 600"/>
                <a:gd name="T57" fmla="*/ 425 h 575"/>
                <a:gd name="T58" fmla="*/ 275 w 600"/>
                <a:gd name="T59" fmla="*/ 425 h 575"/>
                <a:gd name="T60" fmla="*/ 275 w 600"/>
                <a:gd name="T61" fmla="*/ 400 h 575"/>
                <a:gd name="T62" fmla="*/ 525 w 600"/>
                <a:gd name="T63" fmla="*/ 400 h 575"/>
                <a:gd name="T64" fmla="*/ 600 w 600"/>
                <a:gd name="T65" fmla="*/ 275 h 575"/>
                <a:gd name="T66" fmla="*/ 525 w 600"/>
                <a:gd name="T67" fmla="*/ 150 h 575"/>
                <a:gd name="T68" fmla="*/ 450 w 600"/>
                <a:gd name="T69" fmla="*/ 150 h 575"/>
                <a:gd name="T70" fmla="*/ 375 w 600"/>
                <a:gd name="T71" fmla="*/ 475 h 575"/>
                <a:gd name="T72" fmla="*/ 400 w 600"/>
                <a:gd name="T73" fmla="*/ 500 h 575"/>
                <a:gd name="T74" fmla="*/ 375 w 600"/>
                <a:gd name="T75" fmla="*/ 525 h 575"/>
                <a:gd name="T76" fmla="*/ 350 w 600"/>
                <a:gd name="T77" fmla="*/ 500 h 575"/>
                <a:gd name="T78" fmla="*/ 375 w 600"/>
                <a:gd name="T79" fmla="*/ 475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00" h="575">
                  <a:moveTo>
                    <a:pt x="300" y="0"/>
                  </a:moveTo>
                  <a:cubicBezTo>
                    <a:pt x="175" y="0"/>
                    <a:pt x="175" y="50"/>
                    <a:pt x="175" y="50"/>
                  </a:cubicBezTo>
                  <a:cubicBezTo>
                    <a:pt x="175" y="150"/>
                    <a:pt x="175" y="150"/>
                    <a:pt x="175" y="150"/>
                  </a:cubicBezTo>
                  <a:cubicBezTo>
                    <a:pt x="325" y="150"/>
                    <a:pt x="325" y="150"/>
                    <a:pt x="325" y="150"/>
                  </a:cubicBezTo>
                  <a:cubicBezTo>
                    <a:pt x="325" y="175"/>
                    <a:pt x="325" y="175"/>
                    <a:pt x="325" y="175"/>
                  </a:cubicBezTo>
                  <a:cubicBezTo>
                    <a:pt x="75" y="175"/>
                    <a:pt x="75" y="175"/>
                    <a:pt x="75" y="175"/>
                  </a:cubicBezTo>
                  <a:cubicBezTo>
                    <a:pt x="75" y="175"/>
                    <a:pt x="0" y="163"/>
                    <a:pt x="0" y="300"/>
                  </a:cubicBezTo>
                  <a:cubicBezTo>
                    <a:pt x="0" y="436"/>
                    <a:pt x="75" y="425"/>
                    <a:pt x="75" y="425"/>
                  </a:cubicBezTo>
                  <a:cubicBezTo>
                    <a:pt x="150" y="425"/>
                    <a:pt x="150" y="425"/>
                    <a:pt x="150" y="425"/>
                  </a:cubicBezTo>
                  <a:cubicBezTo>
                    <a:pt x="150" y="384"/>
                    <a:pt x="150" y="384"/>
                    <a:pt x="150" y="384"/>
                  </a:cubicBezTo>
                  <a:cubicBezTo>
                    <a:pt x="150" y="324"/>
                    <a:pt x="199" y="275"/>
                    <a:pt x="259" y="275"/>
                  </a:cubicBezTo>
                  <a:cubicBezTo>
                    <a:pt x="341" y="275"/>
                    <a:pt x="341" y="275"/>
                    <a:pt x="341" y="275"/>
                  </a:cubicBezTo>
                  <a:cubicBezTo>
                    <a:pt x="387" y="275"/>
                    <a:pt x="425" y="262"/>
                    <a:pt x="425" y="216"/>
                  </a:cubicBezTo>
                  <a:cubicBezTo>
                    <a:pt x="425" y="50"/>
                    <a:pt x="425" y="50"/>
                    <a:pt x="425" y="50"/>
                  </a:cubicBezTo>
                  <a:cubicBezTo>
                    <a:pt x="425" y="50"/>
                    <a:pt x="425" y="0"/>
                    <a:pt x="300" y="0"/>
                  </a:cubicBezTo>
                  <a:close/>
                  <a:moveTo>
                    <a:pt x="225" y="50"/>
                  </a:moveTo>
                  <a:cubicBezTo>
                    <a:pt x="239" y="50"/>
                    <a:pt x="250" y="61"/>
                    <a:pt x="250" y="75"/>
                  </a:cubicBezTo>
                  <a:cubicBezTo>
                    <a:pt x="250" y="89"/>
                    <a:pt x="239" y="100"/>
                    <a:pt x="225" y="100"/>
                  </a:cubicBezTo>
                  <a:cubicBezTo>
                    <a:pt x="211" y="100"/>
                    <a:pt x="200" y="89"/>
                    <a:pt x="200" y="75"/>
                  </a:cubicBezTo>
                  <a:cubicBezTo>
                    <a:pt x="200" y="61"/>
                    <a:pt x="211" y="50"/>
                    <a:pt x="225" y="50"/>
                  </a:cubicBezTo>
                  <a:close/>
                  <a:moveTo>
                    <a:pt x="450" y="150"/>
                  </a:moveTo>
                  <a:cubicBezTo>
                    <a:pt x="450" y="216"/>
                    <a:pt x="450" y="216"/>
                    <a:pt x="450" y="216"/>
                  </a:cubicBezTo>
                  <a:cubicBezTo>
                    <a:pt x="450" y="276"/>
                    <a:pt x="401" y="300"/>
                    <a:pt x="341" y="300"/>
                  </a:cubicBezTo>
                  <a:cubicBezTo>
                    <a:pt x="259" y="300"/>
                    <a:pt x="259" y="300"/>
                    <a:pt x="259" y="300"/>
                  </a:cubicBezTo>
                  <a:cubicBezTo>
                    <a:pt x="213" y="300"/>
                    <a:pt x="175" y="338"/>
                    <a:pt x="175" y="384"/>
                  </a:cubicBezTo>
                  <a:cubicBezTo>
                    <a:pt x="175" y="525"/>
                    <a:pt x="175" y="525"/>
                    <a:pt x="175" y="525"/>
                  </a:cubicBezTo>
                  <a:cubicBezTo>
                    <a:pt x="175" y="525"/>
                    <a:pt x="177" y="575"/>
                    <a:pt x="300" y="575"/>
                  </a:cubicBezTo>
                  <a:cubicBezTo>
                    <a:pt x="423" y="575"/>
                    <a:pt x="425" y="525"/>
                    <a:pt x="425" y="525"/>
                  </a:cubicBezTo>
                  <a:cubicBezTo>
                    <a:pt x="425" y="425"/>
                    <a:pt x="425" y="425"/>
                    <a:pt x="425" y="425"/>
                  </a:cubicBezTo>
                  <a:cubicBezTo>
                    <a:pt x="275" y="425"/>
                    <a:pt x="275" y="425"/>
                    <a:pt x="275" y="425"/>
                  </a:cubicBezTo>
                  <a:cubicBezTo>
                    <a:pt x="275" y="400"/>
                    <a:pt x="275" y="400"/>
                    <a:pt x="275" y="400"/>
                  </a:cubicBezTo>
                  <a:cubicBezTo>
                    <a:pt x="525" y="400"/>
                    <a:pt x="525" y="400"/>
                    <a:pt x="525" y="400"/>
                  </a:cubicBezTo>
                  <a:cubicBezTo>
                    <a:pt x="525" y="400"/>
                    <a:pt x="600" y="413"/>
                    <a:pt x="600" y="275"/>
                  </a:cubicBezTo>
                  <a:cubicBezTo>
                    <a:pt x="600" y="137"/>
                    <a:pt x="525" y="150"/>
                    <a:pt x="525" y="150"/>
                  </a:cubicBezTo>
                  <a:lnTo>
                    <a:pt x="450" y="150"/>
                  </a:lnTo>
                  <a:close/>
                  <a:moveTo>
                    <a:pt x="375" y="475"/>
                  </a:moveTo>
                  <a:cubicBezTo>
                    <a:pt x="389" y="475"/>
                    <a:pt x="400" y="486"/>
                    <a:pt x="400" y="500"/>
                  </a:cubicBezTo>
                  <a:cubicBezTo>
                    <a:pt x="400" y="514"/>
                    <a:pt x="389" y="525"/>
                    <a:pt x="375" y="525"/>
                  </a:cubicBezTo>
                  <a:cubicBezTo>
                    <a:pt x="361" y="525"/>
                    <a:pt x="350" y="514"/>
                    <a:pt x="350" y="500"/>
                  </a:cubicBezTo>
                  <a:cubicBezTo>
                    <a:pt x="350" y="486"/>
                    <a:pt x="361" y="475"/>
                    <a:pt x="375" y="4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4682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/>
          <p:cNvCxnSpPr/>
          <p:nvPr userDrawn="1"/>
        </p:nvCxnSpPr>
        <p:spPr>
          <a:xfrm>
            <a:off x="0" y="702856"/>
            <a:ext cx="12192000" cy="0"/>
          </a:xfrm>
          <a:prstGeom prst="line">
            <a:avLst/>
          </a:prstGeom>
          <a:ln w="38100">
            <a:solidFill>
              <a:schemeClr val="accent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 userDrawn="1"/>
        </p:nvCxnSpPr>
        <p:spPr>
          <a:xfrm>
            <a:off x="0" y="774864"/>
            <a:ext cx="12192000" cy="0"/>
          </a:xfrm>
          <a:prstGeom prst="line">
            <a:avLst/>
          </a:prstGeom>
          <a:ln w="38100">
            <a:solidFill>
              <a:schemeClr val="accent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 descr="文本&#10;&#10;描述已自动生成"/>
          <p:cNvPicPr>
            <a:picLocks noChangeAspect="1"/>
          </p:cNvPicPr>
          <p:nvPr userDrawn="1"/>
        </p:nvPicPr>
        <p:blipFill>
          <a:blip r:embed="rId4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6872" y="-77489"/>
            <a:ext cx="2580885" cy="973017"/>
          </a:xfrm>
          <a:prstGeom prst="rect">
            <a:avLst/>
          </a:prstGeom>
        </p:spPr>
      </p:pic>
      <p:grpSp>
        <p:nvGrpSpPr>
          <p:cNvPr id="25" name="Group 4"/>
          <p:cNvGrpSpPr>
            <a:grpSpLocks noChangeAspect="1"/>
          </p:cNvGrpSpPr>
          <p:nvPr userDrawn="1"/>
        </p:nvGrpSpPr>
        <p:grpSpPr bwMode="auto">
          <a:xfrm>
            <a:off x="458101" y="125771"/>
            <a:ext cx="525306" cy="504000"/>
            <a:chOff x="3125" y="1474"/>
            <a:chExt cx="1430" cy="1372"/>
          </a:xfrm>
        </p:grpSpPr>
        <p:sp>
          <p:nvSpPr>
            <p:cNvPr id="26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3125" y="1474"/>
              <a:ext cx="1430" cy="13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7" name="Freeform 5"/>
            <p:cNvSpPr>
              <a:spLocks noEditPoints="1"/>
            </p:cNvSpPr>
            <p:nvPr userDrawn="1"/>
          </p:nvSpPr>
          <p:spPr bwMode="auto">
            <a:xfrm>
              <a:off x="3127" y="1474"/>
              <a:ext cx="1430" cy="1370"/>
            </a:xfrm>
            <a:custGeom>
              <a:avLst/>
              <a:gdLst>
                <a:gd name="T0" fmla="*/ 300 w 600"/>
                <a:gd name="T1" fmla="*/ 0 h 575"/>
                <a:gd name="T2" fmla="*/ 175 w 600"/>
                <a:gd name="T3" fmla="*/ 50 h 575"/>
                <a:gd name="T4" fmla="*/ 175 w 600"/>
                <a:gd name="T5" fmla="*/ 150 h 575"/>
                <a:gd name="T6" fmla="*/ 325 w 600"/>
                <a:gd name="T7" fmla="*/ 150 h 575"/>
                <a:gd name="T8" fmla="*/ 325 w 600"/>
                <a:gd name="T9" fmla="*/ 175 h 575"/>
                <a:gd name="T10" fmla="*/ 75 w 600"/>
                <a:gd name="T11" fmla="*/ 175 h 575"/>
                <a:gd name="T12" fmla="*/ 0 w 600"/>
                <a:gd name="T13" fmla="*/ 300 h 575"/>
                <a:gd name="T14" fmla="*/ 75 w 600"/>
                <a:gd name="T15" fmla="*/ 425 h 575"/>
                <a:gd name="T16" fmla="*/ 150 w 600"/>
                <a:gd name="T17" fmla="*/ 425 h 575"/>
                <a:gd name="T18" fmla="*/ 150 w 600"/>
                <a:gd name="T19" fmla="*/ 384 h 575"/>
                <a:gd name="T20" fmla="*/ 259 w 600"/>
                <a:gd name="T21" fmla="*/ 275 h 575"/>
                <a:gd name="T22" fmla="*/ 341 w 600"/>
                <a:gd name="T23" fmla="*/ 275 h 575"/>
                <a:gd name="T24" fmla="*/ 425 w 600"/>
                <a:gd name="T25" fmla="*/ 216 h 575"/>
                <a:gd name="T26" fmla="*/ 425 w 600"/>
                <a:gd name="T27" fmla="*/ 50 h 575"/>
                <a:gd name="T28" fmla="*/ 300 w 600"/>
                <a:gd name="T29" fmla="*/ 0 h 575"/>
                <a:gd name="T30" fmla="*/ 225 w 600"/>
                <a:gd name="T31" fmla="*/ 50 h 575"/>
                <a:gd name="T32" fmla="*/ 250 w 600"/>
                <a:gd name="T33" fmla="*/ 75 h 575"/>
                <a:gd name="T34" fmla="*/ 225 w 600"/>
                <a:gd name="T35" fmla="*/ 100 h 575"/>
                <a:gd name="T36" fmla="*/ 200 w 600"/>
                <a:gd name="T37" fmla="*/ 75 h 575"/>
                <a:gd name="T38" fmla="*/ 225 w 600"/>
                <a:gd name="T39" fmla="*/ 50 h 575"/>
                <a:gd name="T40" fmla="*/ 450 w 600"/>
                <a:gd name="T41" fmla="*/ 150 h 575"/>
                <a:gd name="T42" fmla="*/ 450 w 600"/>
                <a:gd name="T43" fmla="*/ 216 h 575"/>
                <a:gd name="T44" fmla="*/ 341 w 600"/>
                <a:gd name="T45" fmla="*/ 300 h 575"/>
                <a:gd name="T46" fmla="*/ 259 w 600"/>
                <a:gd name="T47" fmla="*/ 300 h 575"/>
                <a:gd name="T48" fmla="*/ 175 w 600"/>
                <a:gd name="T49" fmla="*/ 384 h 575"/>
                <a:gd name="T50" fmla="*/ 175 w 600"/>
                <a:gd name="T51" fmla="*/ 525 h 575"/>
                <a:gd name="T52" fmla="*/ 300 w 600"/>
                <a:gd name="T53" fmla="*/ 575 h 575"/>
                <a:gd name="T54" fmla="*/ 425 w 600"/>
                <a:gd name="T55" fmla="*/ 525 h 575"/>
                <a:gd name="T56" fmla="*/ 425 w 600"/>
                <a:gd name="T57" fmla="*/ 425 h 575"/>
                <a:gd name="T58" fmla="*/ 275 w 600"/>
                <a:gd name="T59" fmla="*/ 425 h 575"/>
                <a:gd name="T60" fmla="*/ 275 w 600"/>
                <a:gd name="T61" fmla="*/ 400 h 575"/>
                <a:gd name="T62" fmla="*/ 525 w 600"/>
                <a:gd name="T63" fmla="*/ 400 h 575"/>
                <a:gd name="T64" fmla="*/ 600 w 600"/>
                <a:gd name="T65" fmla="*/ 275 h 575"/>
                <a:gd name="T66" fmla="*/ 525 w 600"/>
                <a:gd name="T67" fmla="*/ 150 h 575"/>
                <a:gd name="T68" fmla="*/ 450 w 600"/>
                <a:gd name="T69" fmla="*/ 150 h 575"/>
                <a:gd name="T70" fmla="*/ 375 w 600"/>
                <a:gd name="T71" fmla="*/ 475 h 575"/>
                <a:gd name="T72" fmla="*/ 400 w 600"/>
                <a:gd name="T73" fmla="*/ 500 h 575"/>
                <a:gd name="T74" fmla="*/ 375 w 600"/>
                <a:gd name="T75" fmla="*/ 525 h 575"/>
                <a:gd name="T76" fmla="*/ 350 w 600"/>
                <a:gd name="T77" fmla="*/ 500 h 575"/>
                <a:gd name="T78" fmla="*/ 375 w 600"/>
                <a:gd name="T79" fmla="*/ 475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00" h="575">
                  <a:moveTo>
                    <a:pt x="300" y="0"/>
                  </a:moveTo>
                  <a:cubicBezTo>
                    <a:pt x="175" y="0"/>
                    <a:pt x="175" y="50"/>
                    <a:pt x="175" y="50"/>
                  </a:cubicBezTo>
                  <a:cubicBezTo>
                    <a:pt x="175" y="150"/>
                    <a:pt x="175" y="150"/>
                    <a:pt x="175" y="150"/>
                  </a:cubicBezTo>
                  <a:cubicBezTo>
                    <a:pt x="325" y="150"/>
                    <a:pt x="325" y="150"/>
                    <a:pt x="325" y="150"/>
                  </a:cubicBezTo>
                  <a:cubicBezTo>
                    <a:pt x="325" y="175"/>
                    <a:pt x="325" y="175"/>
                    <a:pt x="325" y="175"/>
                  </a:cubicBezTo>
                  <a:cubicBezTo>
                    <a:pt x="75" y="175"/>
                    <a:pt x="75" y="175"/>
                    <a:pt x="75" y="175"/>
                  </a:cubicBezTo>
                  <a:cubicBezTo>
                    <a:pt x="75" y="175"/>
                    <a:pt x="0" y="163"/>
                    <a:pt x="0" y="300"/>
                  </a:cubicBezTo>
                  <a:cubicBezTo>
                    <a:pt x="0" y="436"/>
                    <a:pt x="75" y="425"/>
                    <a:pt x="75" y="425"/>
                  </a:cubicBezTo>
                  <a:cubicBezTo>
                    <a:pt x="150" y="425"/>
                    <a:pt x="150" y="425"/>
                    <a:pt x="150" y="425"/>
                  </a:cubicBezTo>
                  <a:cubicBezTo>
                    <a:pt x="150" y="384"/>
                    <a:pt x="150" y="384"/>
                    <a:pt x="150" y="384"/>
                  </a:cubicBezTo>
                  <a:cubicBezTo>
                    <a:pt x="150" y="324"/>
                    <a:pt x="199" y="275"/>
                    <a:pt x="259" y="275"/>
                  </a:cubicBezTo>
                  <a:cubicBezTo>
                    <a:pt x="341" y="275"/>
                    <a:pt x="341" y="275"/>
                    <a:pt x="341" y="275"/>
                  </a:cubicBezTo>
                  <a:cubicBezTo>
                    <a:pt x="387" y="275"/>
                    <a:pt x="425" y="262"/>
                    <a:pt x="425" y="216"/>
                  </a:cubicBezTo>
                  <a:cubicBezTo>
                    <a:pt x="425" y="50"/>
                    <a:pt x="425" y="50"/>
                    <a:pt x="425" y="50"/>
                  </a:cubicBezTo>
                  <a:cubicBezTo>
                    <a:pt x="425" y="50"/>
                    <a:pt x="425" y="0"/>
                    <a:pt x="300" y="0"/>
                  </a:cubicBezTo>
                  <a:close/>
                  <a:moveTo>
                    <a:pt x="225" y="50"/>
                  </a:moveTo>
                  <a:cubicBezTo>
                    <a:pt x="239" y="50"/>
                    <a:pt x="250" y="61"/>
                    <a:pt x="250" y="75"/>
                  </a:cubicBezTo>
                  <a:cubicBezTo>
                    <a:pt x="250" y="89"/>
                    <a:pt x="239" y="100"/>
                    <a:pt x="225" y="100"/>
                  </a:cubicBezTo>
                  <a:cubicBezTo>
                    <a:pt x="211" y="100"/>
                    <a:pt x="200" y="89"/>
                    <a:pt x="200" y="75"/>
                  </a:cubicBezTo>
                  <a:cubicBezTo>
                    <a:pt x="200" y="61"/>
                    <a:pt x="211" y="50"/>
                    <a:pt x="225" y="50"/>
                  </a:cubicBezTo>
                  <a:close/>
                  <a:moveTo>
                    <a:pt x="450" y="150"/>
                  </a:moveTo>
                  <a:cubicBezTo>
                    <a:pt x="450" y="216"/>
                    <a:pt x="450" y="216"/>
                    <a:pt x="450" y="216"/>
                  </a:cubicBezTo>
                  <a:cubicBezTo>
                    <a:pt x="450" y="276"/>
                    <a:pt x="401" y="300"/>
                    <a:pt x="341" y="300"/>
                  </a:cubicBezTo>
                  <a:cubicBezTo>
                    <a:pt x="259" y="300"/>
                    <a:pt x="259" y="300"/>
                    <a:pt x="259" y="300"/>
                  </a:cubicBezTo>
                  <a:cubicBezTo>
                    <a:pt x="213" y="300"/>
                    <a:pt x="175" y="338"/>
                    <a:pt x="175" y="384"/>
                  </a:cubicBezTo>
                  <a:cubicBezTo>
                    <a:pt x="175" y="525"/>
                    <a:pt x="175" y="525"/>
                    <a:pt x="175" y="525"/>
                  </a:cubicBezTo>
                  <a:cubicBezTo>
                    <a:pt x="175" y="525"/>
                    <a:pt x="177" y="575"/>
                    <a:pt x="300" y="575"/>
                  </a:cubicBezTo>
                  <a:cubicBezTo>
                    <a:pt x="423" y="575"/>
                    <a:pt x="425" y="525"/>
                    <a:pt x="425" y="525"/>
                  </a:cubicBezTo>
                  <a:cubicBezTo>
                    <a:pt x="425" y="425"/>
                    <a:pt x="425" y="425"/>
                    <a:pt x="425" y="425"/>
                  </a:cubicBezTo>
                  <a:cubicBezTo>
                    <a:pt x="275" y="425"/>
                    <a:pt x="275" y="425"/>
                    <a:pt x="275" y="425"/>
                  </a:cubicBezTo>
                  <a:cubicBezTo>
                    <a:pt x="275" y="400"/>
                    <a:pt x="275" y="400"/>
                    <a:pt x="275" y="400"/>
                  </a:cubicBezTo>
                  <a:cubicBezTo>
                    <a:pt x="525" y="400"/>
                    <a:pt x="525" y="400"/>
                    <a:pt x="525" y="400"/>
                  </a:cubicBezTo>
                  <a:cubicBezTo>
                    <a:pt x="525" y="400"/>
                    <a:pt x="600" y="413"/>
                    <a:pt x="600" y="275"/>
                  </a:cubicBezTo>
                  <a:cubicBezTo>
                    <a:pt x="600" y="137"/>
                    <a:pt x="525" y="150"/>
                    <a:pt x="525" y="150"/>
                  </a:cubicBezTo>
                  <a:lnTo>
                    <a:pt x="450" y="150"/>
                  </a:lnTo>
                  <a:close/>
                  <a:moveTo>
                    <a:pt x="375" y="475"/>
                  </a:moveTo>
                  <a:cubicBezTo>
                    <a:pt x="389" y="475"/>
                    <a:pt x="400" y="486"/>
                    <a:pt x="400" y="500"/>
                  </a:cubicBezTo>
                  <a:cubicBezTo>
                    <a:pt x="400" y="514"/>
                    <a:pt x="389" y="525"/>
                    <a:pt x="375" y="525"/>
                  </a:cubicBezTo>
                  <a:cubicBezTo>
                    <a:pt x="361" y="525"/>
                    <a:pt x="350" y="514"/>
                    <a:pt x="350" y="500"/>
                  </a:cubicBezTo>
                  <a:cubicBezTo>
                    <a:pt x="350" y="486"/>
                    <a:pt x="361" y="475"/>
                    <a:pt x="375" y="4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4694" r:id="rId1"/>
    <p:sldLayoutId id="2147484699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/>
          <p:cNvCxnSpPr/>
          <p:nvPr userDrawn="1"/>
        </p:nvCxnSpPr>
        <p:spPr>
          <a:xfrm>
            <a:off x="0" y="702856"/>
            <a:ext cx="12192000" cy="0"/>
          </a:xfrm>
          <a:prstGeom prst="line">
            <a:avLst/>
          </a:prstGeom>
          <a:ln w="38100">
            <a:solidFill>
              <a:schemeClr val="accent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 userDrawn="1"/>
        </p:nvCxnSpPr>
        <p:spPr>
          <a:xfrm>
            <a:off x="0" y="774864"/>
            <a:ext cx="12192000" cy="0"/>
          </a:xfrm>
          <a:prstGeom prst="line">
            <a:avLst/>
          </a:prstGeom>
          <a:ln w="38100">
            <a:solidFill>
              <a:schemeClr val="accent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 descr="文本&#10;&#10;描述已自动生成"/>
          <p:cNvPicPr>
            <a:picLocks noChangeAspect="1"/>
          </p:cNvPicPr>
          <p:nvPr userDrawn="1"/>
        </p:nvPicPr>
        <p:blipFill>
          <a:blip r:embed="rId3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6872" y="-77489"/>
            <a:ext cx="2580885" cy="973017"/>
          </a:xfrm>
          <a:prstGeom prst="rect">
            <a:avLst/>
          </a:prstGeom>
        </p:spPr>
      </p:pic>
      <p:grpSp>
        <p:nvGrpSpPr>
          <p:cNvPr id="25" name="Group 4"/>
          <p:cNvGrpSpPr>
            <a:grpSpLocks noChangeAspect="1"/>
          </p:cNvGrpSpPr>
          <p:nvPr userDrawn="1"/>
        </p:nvGrpSpPr>
        <p:grpSpPr bwMode="auto">
          <a:xfrm>
            <a:off x="458101" y="125771"/>
            <a:ext cx="525306" cy="504000"/>
            <a:chOff x="3125" y="1474"/>
            <a:chExt cx="1430" cy="1372"/>
          </a:xfrm>
        </p:grpSpPr>
        <p:sp>
          <p:nvSpPr>
            <p:cNvPr id="26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3125" y="1474"/>
              <a:ext cx="1430" cy="13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7" name="Freeform 5"/>
            <p:cNvSpPr>
              <a:spLocks noEditPoints="1"/>
            </p:cNvSpPr>
            <p:nvPr userDrawn="1"/>
          </p:nvSpPr>
          <p:spPr bwMode="auto">
            <a:xfrm>
              <a:off x="3127" y="1474"/>
              <a:ext cx="1430" cy="1370"/>
            </a:xfrm>
            <a:custGeom>
              <a:avLst/>
              <a:gdLst>
                <a:gd name="T0" fmla="*/ 300 w 600"/>
                <a:gd name="T1" fmla="*/ 0 h 575"/>
                <a:gd name="T2" fmla="*/ 175 w 600"/>
                <a:gd name="T3" fmla="*/ 50 h 575"/>
                <a:gd name="T4" fmla="*/ 175 w 600"/>
                <a:gd name="T5" fmla="*/ 150 h 575"/>
                <a:gd name="T6" fmla="*/ 325 w 600"/>
                <a:gd name="T7" fmla="*/ 150 h 575"/>
                <a:gd name="T8" fmla="*/ 325 w 600"/>
                <a:gd name="T9" fmla="*/ 175 h 575"/>
                <a:gd name="T10" fmla="*/ 75 w 600"/>
                <a:gd name="T11" fmla="*/ 175 h 575"/>
                <a:gd name="T12" fmla="*/ 0 w 600"/>
                <a:gd name="T13" fmla="*/ 300 h 575"/>
                <a:gd name="T14" fmla="*/ 75 w 600"/>
                <a:gd name="T15" fmla="*/ 425 h 575"/>
                <a:gd name="T16" fmla="*/ 150 w 600"/>
                <a:gd name="T17" fmla="*/ 425 h 575"/>
                <a:gd name="T18" fmla="*/ 150 w 600"/>
                <a:gd name="T19" fmla="*/ 384 h 575"/>
                <a:gd name="T20" fmla="*/ 259 w 600"/>
                <a:gd name="T21" fmla="*/ 275 h 575"/>
                <a:gd name="T22" fmla="*/ 341 w 600"/>
                <a:gd name="T23" fmla="*/ 275 h 575"/>
                <a:gd name="T24" fmla="*/ 425 w 600"/>
                <a:gd name="T25" fmla="*/ 216 h 575"/>
                <a:gd name="T26" fmla="*/ 425 w 600"/>
                <a:gd name="T27" fmla="*/ 50 h 575"/>
                <a:gd name="T28" fmla="*/ 300 w 600"/>
                <a:gd name="T29" fmla="*/ 0 h 575"/>
                <a:gd name="T30" fmla="*/ 225 w 600"/>
                <a:gd name="T31" fmla="*/ 50 h 575"/>
                <a:gd name="T32" fmla="*/ 250 w 600"/>
                <a:gd name="T33" fmla="*/ 75 h 575"/>
                <a:gd name="T34" fmla="*/ 225 w 600"/>
                <a:gd name="T35" fmla="*/ 100 h 575"/>
                <a:gd name="T36" fmla="*/ 200 w 600"/>
                <a:gd name="T37" fmla="*/ 75 h 575"/>
                <a:gd name="T38" fmla="*/ 225 w 600"/>
                <a:gd name="T39" fmla="*/ 50 h 575"/>
                <a:gd name="T40" fmla="*/ 450 w 600"/>
                <a:gd name="T41" fmla="*/ 150 h 575"/>
                <a:gd name="T42" fmla="*/ 450 w 600"/>
                <a:gd name="T43" fmla="*/ 216 h 575"/>
                <a:gd name="T44" fmla="*/ 341 w 600"/>
                <a:gd name="T45" fmla="*/ 300 h 575"/>
                <a:gd name="T46" fmla="*/ 259 w 600"/>
                <a:gd name="T47" fmla="*/ 300 h 575"/>
                <a:gd name="T48" fmla="*/ 175 w 600"/>
                <a:gd name="T49" fmla="*/ 384 h 575"/>
                <a:gd name="T50" fmla="*/ 175 w 600"/>
                <a:gd name="T51" fmla="*/ 525 h 575"/>
                <a:gd name="T52" fmla="*/ 300 w 600"/>
                <a:gd name="T53" fmla="*/ 575 h 575"/>
                <a:gd name="T54" fmla="*/ 425 w 600"/>
                <a:gd name="T55" fmla="*/ 525 h 575"/>
                <a:gd name="T56" fmla="*/ 425 w 600"/>
                <a:gd name="T57" fmla="*/ 425 h 575"/>
                <a:gd name="T58" fmla="*/ 275 w 600"/>
                <a:gd name="T59" fmla="*/ 425 h 575"/>
                <a:gd name="T60" fmla="*/ 275 w 600"/>
                <a:gd name="T61" fmla="*/ 400 h 575"/>
                <a:gd name="T62" fmla="*/ 525 w 600"/>
                <a:gd name="T63" fmla="*/ 400 h 575"/>
                <a:gd name="T64" fmla="*/ 600 w 600"/>
                <a:gd name="T65" fmla="*/ 275 h 575"/>
                <a:gd name="T66" fmla="*/ 525 w 600"/>
                <a:gd name="T67" fmla="*/ 150 h 575"/>
                <a:gd name="T68" fmla="*/ 450 w 600"/>
                <a:gd name="T69" fmla="*/ 150 h 575"/>
                <a:gd name="T70" fmla="*/ 375 w 600"/>
                <a:gd name="T71" fmla="*/ 475 h 575"/>
                <a:gd name="T72" fmla="*/ 400 w 600"/>
                <a:gd name="T73" fmla="*/ 500 h 575"/>
                <a:gd name="T74" fmla="*/ 375 w 600"/>
                <a:gd name="T75" fmla="*/ 525 h 575"/>
                <a:gd name="T76" fmla="*/ 350 w 600"/>
                <a:gd name="T77" fmla="*/ 500 h 575"/>
                <a:gd name="T78" fmla="*/ 375 w 600"/>
                <a:gd name="T79" fmla="*/ 475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00" h="575">
                  <a:moveTo>
                    <a:pt x="300" y="0"/>
                  </a:moveTo>
                  <a:cubicBezTo>
                    <a:pt x="175" y="0"/>
                    <a:pt x="175" y="50"/>
                    <a:pt x="175" y="50"/>
                  </a:cubicBezTo>
                  <a:cubicBezTo>
                    <a:pt x="175" y="150"/>
                    <a:pt x="175" y="150"/>
                    <a:pt x="175" y="150"/>
                  </a:cubicBezTo>
                  <a:cubicBezTo>
                    <a:pt x="325" y="150"/>
                    <a:pt x="325" y="150"/>
                    <a:pt x="325" y="150"/>
                  </a:cubicBezTo>
                  <a:cubicBezTo>
                    <a:pt x="325" y="175"/>
                    <a:pt x="325" y="175"/>
                    <a:pt x="325" y="175"/>
                  </a:cubicBezTo>
                  <a:cubicBezTo>
                    <a:pt x="75" y="175"/>
                    <a:pt x="75" y="175"/>
                    <a:pt x="75" y="175"/>
                  </a:cubicBezTo>
                  <a:cubicBezTo>
                    <a:pt x="75" y="175"/>
                    <a:pt x="0" y="163"/>
                    <a:pt x="0" y="300"/>
                  </a:cubicBezTo>
                  <a:cubicBezTo>
                    <a:pt x="0" y="436"/>
                    <a:pt x="75" y="425"/>
                    <a:pt x="75" y="425"/>
                  </a:cubicBezTo>
                  <a:cubicBezTo>
                    <a:pt x="150" y="425"/>
                    <a:pt x="150" y="425"/>
                    <a:pt x="150" y="425"/>
                  </a:cubicBezTo>
                  <a:cubicBezTo>
                    <a:pt x="150" y="384"/>
                    <a:pt x="150" y="384"/>
                    <a:pt x="150" y="384"/>
                  </a:cubicBezTo>
                  <a:cubicBezTo>
                    <a:pt x="150" y="324"/>
                    <a:pt x="199" y="275"/>
                    <a:pt x="259" y="275"/>
                  </a:cubicBezTo>
                  <a:cubicBezTo>
                    <a:pt x="341" y="275"/>
                    <a:pt x="341" y="275"/>
                    <a:pt x="341" y="275"/>
                  </a:cubicBezTo>
                  <a:cubicBezTo>
                    <a:pt x="387" y="275"/>
                    <a:pt x="425" y="262"/>
                    <a:pt x="425" y="216"/>
                  </a:cubicBezTo>
                  <a:cubicBezTo>
                    <a:pt x="425" y="50"/>
                    <a:pt x="425" y="50"/>
                    <a:pt x="425" y="50"/>
                  </a:cubicBezTo>
                  <a:cubicBezTo>
                    <a:pt x="425" y="50"/>
                    <a:pt x="425" y="0"/>
                    <a:pt x="300" y="0"/>
                  </a:cubicBezTo>
                  <a:close/>
                  <a:moveTo>
                    <a:pt x="225" y="50"/>
                  </a:moveTo>
                  <a:cubicBezTo>
                    <a:pt x="239" y="50"/>
                    <a:pt x="250" y="61"/>
                    <a:pt x="250" y="75"/>
                  </a:cubicBezTo>
                  <a:cubicBezTo>
                    <a:pt x="250" y="89"/>
                    <a:pt x="239" y="100"/>
                    <a:pt x="225" y="100"/>
                  </a:cubicBezTo>
                  <a:cubicBezTo>
                    <a:pt x="211" y="100"/>
                    <a:pt x="200" y="89"/>
                    <a:pt x="200" y="75"/>
                  </a:cubicBezTo>
                  <a:cubicBezTo>
                    <a:pt x="200" y="61"/>
                    <a:pt x="211" y="50"/>
                    <a:pt x="225" y="50"/>
                  </a:cubicBezTo>
                  <a:close/>
                  <a:moveTo>
                    <a:pt x="450" y="150"/>
                  </a:moveTo>
                  <a:cubicBezTo>
                    <a:pt x="450" y="216"/>
                    <a:pt x="450" y="216"/>
                    <a:pt x="450" y="216"/>
                  </a:cubicBezTo>
                  <a:cubicBezTo>
                    <a:pt x="450" y="276"/>
                    <a:pt x="401" y="300"/>
                    <a:pt x="341" y="300"/>
                  </a:cubicBezTo>
                  <a:cubicBezTo>
                    <a:pt x="259" y="300"/>
                    <a:pt x="259" y="300"/>
                    <a:pt x="259" y="300"/>
                  </a:cubicBezTo>
                  <a:cubicBezTo>
                    <a:pt x="213" y="300"/>
                    <a:pt x="175" y="338"/>
                    <a:pt x="175" y="384"/>
                  </a:cubicBezTo>
                  <a:cubicBezTo>
                    <a:pt x="175" y="525"/>
                    <a:pt x="175" y="525"/>
                    <a:pt x="175" y="525"/>
                  </a:cubicBezTo>
                  <a:cubicBezTo>
                    <a:pt x="175" y="525"/>
                    <a:pt x="177" y="575"/>
                    <a:pt x="300" y="575"/>
                  </a:cubicBezTo>
                  <a:cubicBezTo>
                    <a:pt x="423" y="575"/>
                    <a:pt x="425" y="525"/>
                    <a:pt x="425" y="525"/>
                  </a:cubicBezTo>
                  <a:cubicBezTo>
                    <a:pt x="425" y="425"/>
                    <a:pt x="425" y="425"/>
                    <a:pt x="425" y="425"/>
                  </a:cubicBezTo>
                  <a:cubicBezTo>
                    <a:pt x="275" y="425"/>
                    <a:pt x="275" y="425"/>
                    <a:pt x="275" y="425"/>
                  </a:cubicBezTo>
                  <a:cubicBezTo>
                    <a:pt x="275" y="400"/>
                    <a:pt x="275" y="400"/>
                    <a:pt x="275" y="400"/>
                  </a:cubicBezTo>
                  <a:cubicBezTo>
                    <a:pt x="525" y="400"/>
                    <a:pt x="525" y="400"/>
                    <a:pt x="525" y="400"/>
                  </a:cubicBezTo>
                  <a:cubicBezTo>
                    <a:pt x="525" y="400"/>
                    <a:pt x="600" y="413"/>
                    <a:pt x="600" y="275"/>
                  </a:cubicBezTo>
                  <a:cubicBezTo>
                    <a:pt x="600" y="137"/>
                    <a:pt x="525" y="150"/>
                    <a:pt x="525" y="150"/>
                  </a:cubicBezTo>
                  <a:lnTo>
                    <a:pt x="450" y="150"/>
                  </a:lnTo>
                  <a:close/>
                  <a:moveTo>
                    <a:pt x="375" y="475"/>
                  </a:moveTo>
                  <a:cubicBezTo>
                    <a:pt x="389" y="475"/>
                    <a:pt x="400" y="486"/>
                    <a:pt x="400" y="500"/>
                  </a:cubicBezTo>
                  <a:cubicBezTo>
                    <a:pt x="400" y="514"/>
                    <a:pt x="389" y="525"/>
                    <a:pt x="375" y="525"/>
                  </a:cubicBezTo>
                  <a:cubicBezTo>
                    <a:pt x="361" y="525"/>
                    <a:pt x="350" y="514"/>
                    <a:pt x="350" y="500"/>
                  </a:cubicBezTo>
                  <a:cubicBezTo>
                    <a:pt x="350" y="486"/>
                    <a:pt x="361" y="475"/>
                    <a:pt x="375" y="4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8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tags" Target="../tags/tag4.xml"/><Relationship Id="rId7" Type="http://schemas.openxmlformats.org/officeDocument/2006/relationships/image" Target="../media/image2.pn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6.xml"/><Relationship Id="rId4" Type="http://schemas.openxmlformats.org/officeDocument/2006/relationships/tags" Target="../tags/tag5.xml"/><Relationship Id="rId9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tags" Target="../tags/tag44.xml"/><Relationship Id="rId13" Type="http://schemas.openxmlformats.org/officeDocument/2006/relationships/tags" Target="../tags/tag49.xml"/><Relationship Id="rId18" Type="http://schemas.openxmlformats.org/officeDocument/2006/relationships/image" Target="../media/image9.jpeg"/><Relationship Id="rId3" Type="http://schemas.openxmlformats.org/officeDocument/2006/relationships/tags" Target="../tags/tag39.xml"/><Relationship Id="rId7" Type="http://schemas.openxmlformats.org/officeDocument/2006/relationships/tags" Target="../tags/tag43.xml"/><Relationship Id="rId12" Type="http://schemas.openxmlformats.org/officeDocument/2006/relationships/tags" Target="../tags/tag48.xml"/><Relationship Id="rId17" Type="http://schemas.openxmlformats.org/officeDocument/2006/relationships/slideLayout" Target="../slideLayouts/slideLayout9.xml"/><Relationship Id="rId2" Type="http://schemas.openxmlformats.org/officeDocument/2006/relationships/tags" Target="../tags/tag38.xml"/><Relationship Id="rId16" Type="http://schemas.openxmlformats.org/officeDocument/2006/relationships/tags" Target="../tags/tag52.xml"/><Relationship Id="rId1" Type="http://schemas.openxmlformats.org/officeDocument/2006/relationships/tags" Target="../tags/tag37.xml"/><Relationship Id="rId6" Type="http://schemas.openxmlformats.org/officeDocument/2006/relationships/tags" Target="../tags/tag42.xml"/><Relationship Id="rId11" Type="http://schemas.openxmlformats.org/officeDocument/2006/relationships/tags" Target="../tags/tag47.xml"/><Relationship Id="rId5" Type="http://schemas.openxmlformats.org/officeDocument/2006/relationships/tags" Target="../tags/tag41.xml"/><Relationship Id="rId15" Type="http://schemas.openxmlformats.org/officeDocument/2006/relationships/tags" Target="../tags/tag51.xml"/><Relationship Id="rId10" Type="http://schemas.openxmlformats.org/officeDocument/2006/relationships/tags" Target="../tags/tag46.xml"/><Relationship Id="rId4" Type="http://schemas.openxmlformats.org/officeDocument/2006/relationships/tags" Target="../tags/tag40.xml"/><Relationship Id="rId9" Type="http://schemas.openxmlformats.org/officeDocument/2006/relationships/tags" Target="../tags/tag45.xml"/><Relationship Id="rId14" Type="http://schemas.openxmlformats.org/officeDocument/2006/relationships/tags" Target="../tags/tag50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94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4.xml"/><Relationship Id="rId2" Type="http://schemas.openxmlformats.org/officeDocument/2006/relationships/tags" Target="../tags/tag857.xml"/><Relationship Id="rId1" Type="http://schemas.openxmlformats.org/officeDocument/2006/relationships/tags" Target="../tags/tag856.xml"/><Relationship Id="rId4" Type="http://schemas.openxmlformats.org/officeDocument/2006/relationships/image" Target="../media/image10.jpeg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94.xml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tags" Target="../tags/tag865.xml"/><Relationship Id="rId13" Type="http://schemas.openxmlformats.org/officeDocument/2006/relationships/tags" Target="../tags/tag870.xml"/><Relationship Id="rId3" Type="http://schemas.openxmlformats.org/officeDocument/2006/relationships/tags" Target="../tags/tag860.xml"/><Relationship Id="rId7" Type="http://schemas.openxmlformats.org/officeDocument/2006/relationships/tags" Target="../tags/tag864.xml"/><Relationship Id="rId12" Type="http://schemas.openxmlformats.org/officeDocument/2006/relationships/tags" Target="../tags/tag869.xml"/><Relationship Id="rId2" Type="http://schemas.openxmlformats.org/officeDocument/2006/relationships/tags" Target="../tags/tag859.xml"/><Relationship Id="rId1" Type="http://schemas.openxmlformats.org/officeDocument/2006/relationships/tags" Target="../tags/tag858.xml"/><Relationship Id="rId6" Type="http://schemas.openxmlformats.org/officeDocument/2006/relationships/tags" Target="../tags/tag863.xml"/><Relationship Id="rId11" Type="http://schemas.openxmlformats.org/officeDocument/2006/relationships/tags" Target="../tags/tag868.xml"/><Relationship Id="rId5" Type="http://schemas.openxmlformats.org/officeDocument/2006/relationships/tags" Target="../tags/tag862.xml"/><Relationship Id="rId15" Type="http://schemas.openxmlformats.org/officeDocument/2006/relationships/image" Target="../media/image4.jpeg"/><Relationship Id="rId10" Type="http://schemas.openxmlformats.org/officeDocument/2006/relationships/tags" Target="../tags/tag867.xml"/><Relationship Id="rId4" Type="http://schemas.openxmlformats.org/officeDocument/2006/relationships/tags" Target="../tags/tag861.xml"/><Relationship Id="rId9" Type="http://schemas.openxmlformats.org/officeDocument/2006/relationships/tags" Target="../tags/tag866.xml"/><Relationship Id="rId14" Type="http://schemas.openxmlformats.org/officeDocument/2006/relationships/slideLayout" Target="../slideLayouts/slideLayout94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tags" Target="../tags/tag873.xml"/><Relationship Id="rId2" Type="http://schemas.openxmlformats.org/officeDocument/2006/relationships/tags" Target="../tags/tag872.xml"/><Relationship Id="rId1" Type="http://schemas.openxmlformats.org/officeDocument/2006/relationships/tags" Target="../tags/tag871.xml"/><Relationship Id="rId5" Type="http://schemas.openxmlformats.org/officeDocument/2006/relationships/image" Target="../media/image16.jpeg"/><Relationship Id="rId4" Type="http://schemas.openxmlformats.org/officeDocument/2006/relationships/slideLayout" Target="../slideLayouts/slideLayout94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tags" Target="../tags/tag876.xml"/><Relationship Id="rId7" Type="http://schemas.openxmlformats.org/officeDocument/2006/relationships/image" Target="../media/image10.jpeg"/><Relationship Id="rId2" Type="http://schemas.openxmlformats.org/officeDocument/2006/relationships/tags" Target="../tags/tag875.xml"/><Relationship Id="rId1" Type="http://schemas.openxmlformats.org/officeDocument/2006/relationships/tags" Target="../tags/tag874.xml"/><Relationship Id="rId6" Type="http://schemas.openxmlformats.org/officeDocument/2006/relationships/slideLayout" Target="../slideLayouts/slideLayout94.xml"/><Relationship Id="rId5" Type="http://schemas.openxmlformats.org/officeDocument/2006/relationships/tags" Target="../tags/tag878.xml"/><Relationship Id="rId4" Type="http://schemas.openxmlformats.org/officeDocument/2006/relationships/tags" Target="../tags/tag877.xml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tags" Target="../tags/tag886.xml"/><Relationship Id="rId13" Type="http://schemas.openxmlformats.org/officeDocument/2006/relationships/tags" Target="../tags/tag891.xml"/><Relationship Id="rId18" Type="http://schemas.openxmlformats.org/officeDocument/2006/relationships/tags" Target="../tags/tag896.xml"/><Relationship Id="rId26" Type="http://schemas.openxmlformats.org/officeDocument/2006/relationships/tags" Target="../tags/tag904.xml"/><Relationship Id="rId3" Type="http://schemas.openxmlformats.org/officeDocument/2006/relationships/tags" Target="../tags/tag881.xml"/><Relationship Id="rId21" Type="http://schemas.openxmlformats.org/officeDocument/2006/relationships/tags" Target="../tags/tag899.xml"/><Relationship Id="rId7" Type="http://schemas.openxmlformats.org/officeDocument/2006/relationships/tags" Target="../tags/tag885.xml"/><Relationship Id="rId12" Type="http://schemas.openxmlformats.org/officeDocument/2006/relationships/tags" Target="../tags/tag890.xml"/><Relationship Id="rId17" Type="http://schemas.openxmlformats.org/officeDocument/2006/relationships/tags" Target="../tags/tag895.xml"/><Relationship Id="rId25" Type="http://schemas.openxmlformats.org/officeDocument/2006/relationships/tags" Target="../tags/tag903.xml"/><Relationship Id="rId2" Type="http://schemas.openxmlformats.org/officeDocument/2006/relationships/tags" Target="../tags/tag880.xml"/><Relationship Id="rId16" Type="http://schemas.openxmlformats.org/officeDocument/2006/relationships/tags" Target="../tags/tag894.xml"/><Relationship Id="rId20" Type="http://schemas.openxmlformats.org/officeDocument/2006/relationships/tags" Target="../tags/tag898.xml"/><Relationship Id="rId29" Type="http://schemas.openxmlformats.org/officeDocument/2006/relationships/tags" Target="../tags/tag907.xml"/><Relationship Id="rId1" Type="http://schemas.openxmlformats.org/officeDocument/2006/relationships/tags" Target="../tags/tag879.xml"/><Relationship Id="rId6" Type="http://schemas.openxmlformats.org/officeDocument/2006/relationships/tags" Target="../tags/tag884.xml"/><Relationship Id="rId11" Type="http://schemas.openxmlformats.org/officeDocument/2006/relationships/tags" Target="../tags/tag889.xml"/><Relationship Id="rId24" Type="http://schemas.openxmlformats.org/officeDocument/2006/relationships/tags" Target="../tags/tag902.xml"/><Relationship Id="rId5" Type="http://schemas.openxmlformats.org/officeDocument/2006/relationships/tags" Target="../tags/tag883.xml"/><Relationship Id="rId15" Type="http://schemas.openxmlformats.org/officeDocument/2006/relationships/tags" Target="../tags/tag893.xml"/><Relationship Id="rId23" Type="http://schemas.openxmlformats.org/officeDocument/2006/relationships/tags" Target="../tags/tag901.xml"/><Relationship Id="rId28" Type="http://schemas.openxmlformats.org/officeDocument/2006/relationships/tags" Target="../tags/tag906.xml"/><Relationship Id="rId10" Type="http://schemas.openxmlformats.org/officeDocument/2006/relationships/tags" Target="../tags/tag888.xml"/><Relationship Id="rId19" Type="http://schemas.openxmlformats.org/officeDocument/2006/relationships/tags" Target="../tags/tag897.xml"/><Relationship Id="rId4" Type="http://schemas.openxmlformats.org/officeDocument/2006/relationships/tags" Target="../tags/tag882.xml"/><Relationship Id="rId9" Type="http://schemas.openxmlformats.org/officeDocument/2006/relationships/tags" Target="../tags/tag887.xml"/><Relationship Id="rId14" Type="http://schemas.openxmlformats.org/officeDocument/2006/relationships/tags" Target="../tags/tag892.xml"/><Relationship Id="rId22" Type="http://schemas.openxmlformats.org/officeDocument/2006/relationships/tags" Target="../tags/tag900.xml"/><Relationship Id="rId27" Type="http://schemas.openxmlformats.org/officeDocument/2006/relationships/tags" Target="../tags/tag905.xml"/><Relationship Id="rId30" Type="http://schemas.openxmlformats.org/officeDocument/2006/relationships/slideLayout" Target="../slideLayouts/slideLayout94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94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94.xml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tags" Target="../tags/tag915.xml"/><Relationship Id="rId3" Type="http://schemas.openxmlformats.org/officeDocument/2006/relationships/tags" Target="../tags/tag910.xml"/><Relationship Id="rId7" Type="http://schemas.openxmlformats.org/officeDocument/2006/relationships/tags" Target="../tags/tag914.xml"/><Relationship Id="rId12" Type="http://schemas.openxmlformats.org/officeDocument/2006/relationships/image" Target="../media/image4.jpeg"/><Relationship Id="rId2" Type="http://schemas.openxmlformats.org/officeDocument/2006/relationships/tags" Target="../tags/tag909.xml"/><Relationship Id="rId1" Type="http://schemas.openxmlformats.org/officeDocument/2006/relationships/tags" Target="../tags/tag908.xml"/><Relationship Id="rId6" Type="http://schemas.openxmlformats.org/officeDocument/2006/relationships/tags" Target="../tags/tag913.xml"/><Relationship Id="rId11" Type="http://schemas.openxmlformats.org/officeDocument/2006/relationships/slideLayout" Target="../slideLayouts/slideLayout94.xml"/><Relationship Id="rId5" Type="http://schemas.openxmlformats.org/officeDocument/2006/relationships/tags" Target="../tags/tag912.xml"/><Relationship Id="rId10" Type="http://schemas.openxmlformats.org/officeDocument/2006/relationships/tags" Target="../tags/tag917.xml"/><Relationship Id="rId4" Type="http://schemas.openxmlformats.org/officeDocument/2006/relationships/tags" Target="../tags/tag911.xml"/><Relationship Id="rId9" Type="http://schemas.openxmlformats.org/officeDocument/2006/relationships/tags" Target="../tags/tag916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tags" Target="../tags/tag60.xml"/><Relationship Id="rId3" Type="http://schemas.openxmlformats.org/officeDocument/2006/relationships/tags" Target="../tags/tag55.xml"/><Relationship Id="rId7" Type="http://schemas.openxmlformats.org/officeDocument/2006/relationships/tags" Target="../tags/tag59.xml"/><Relationship Id="rId2" Type="http://schemas.openxmlformats.org/officeDocument/2006/relationships/tags" Target="../tags/tag54.xml"/><Relationship Id="rId1" Type="http://schemas.openxmlformats.org/officeDocument/2006/relationships/tags" Target="../tags/tag53.xml"/><Relationship Id="rId6" Type="http://schemas.openxmlformats.org/officeDocument/2006/relationships/tags" Target="../tags/tag58.xml"/><Relationship Id="rId11" Type="http://schemas.openxmlformats.org/officeDocument/2006/relationships/slideLayout" Target="../slideLayouts/slideLayout10.xml"/><Relationship Id="rId5" Type="http://schemas.openxmlformats.org/officeDocument/2006/relationships/tags" Target="../tags/tag57.xml"/><Relationship Id="rId10" Type="http://schemas.openxmlformats.org/officeDocument/2006/relationships/tags" Target="../tags/tag62.xml"/><Relationship Id="rId4" Type="http://schemas.openxmlformats.org/officeDocument/2006/relationships/tags" Target="../tags/tag56.xml"/><Relationship Id="rId9" Type="http://schemas.openxmlformats.org/officeDocument/2006/relationships/tags" Target="../tags/tag61.xml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tags" Target="../tags/tag925.xml"/><Relationship Id="rId13" Type="http://schemas.openxmlformats.org/officeDocument/2006/relationships/tags" Target="../tags/tag930.xml"/><Relationship Id="rId18" Type="http://schemas.openxmlformats.org/officeDocument/2006/relationships/image" Target="../media/image30.jpeg"/><Relationship Id="rId3" Type="http://schemas.openxmlformats.org/officeDocument/2006/relationships/tags" Target="../tags/tag920.xml"/><Relationship Id="rId7" Type="http://schemas.openxmlformats.org/officeDocument/2006/relationships/tags" Target="../tags/tag924.xml"/><Relationship Id="rId12" Type="http://schemas.openxmlformats.org/officeDocument/2006/relationships/tags" Target="../tags/tag929.xml"/><Relationship Id="rId17" Type="http://schemas.openxmlformats.org/officeDocument/2006/relationships/slideLayout" Target="../slideLayouts/slideLayout94.xml"/><Relationship Id="rId2" Type="http://schemas.openxmlformats.org/officeDocument/2006/relationships/tags" Target="../tags/tag919.xml"/><Relationship Id="rId16" Type="http://schemas.openxmlformats.org/officeDocument/2006/relationships/tags" Target="../tags/tag933.xml"/><Relationship Id="rId1" Type="http://schemas.openxmlformats.org/officeDocument/2006/relationships/tags" Target="../tags/tag918.xml"/><Relationship Id="rId6" Type="http://schemas.openxmlformats.org/officeDocument/2006/relationships/tags" Target="../tags/tag923.xml"/><Relationship Id="rId11" Type="http://schemas.openxmlformats.org/officeDocument/2006/relationships/tags" Target="../tags/tag928.xml"/><Relationship Id="rId5" Type="http://schemas.openxmlformats.org/officeDocument/2006/relationships/tags" Target="../tags/tag922.xml"/><Relationship Id="rId15" Type="http://schemas.openxmlformats.org/officeDocument/2006/relationships/tags" Target="../tags/tag932.xml"/><Relationship Id="rId10" Type="http://schemas.openxmlformats.org/officeDocument/2006/relationships/tags" Target="../tags/tag927.xml"/><Relationship Id="rId4" Type="http://schemas.openxmlformats.org/officeDocument/2006/relationships/tags" Target="../tags/tag921.xml"/><Relationship Id="rId9" Type="http://schemas.openxmlformats.org/officeDocument/2006/relationships/tags" Target="../tags/tag926.xml"/><Relationship Id="rId14" Type="http://schemas.openxmlformats.org/officeDocument/2006/relationships/tags" Target="../tags/tag931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slideLayout" Target="../slideLayouts/slideLayout94.xml"/><Relationship Id="rId1" Type="http://schemas.openxmlformats.org/officeDocument/2006/relationships/tags" Target="../tags/tag934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slideLayout" Target="../slideLayouts/slideLayout94.xml"/><Relationship Id="rId1" Type="http://schemas.openxmlformats.org/officeDocument/2006/relationships/tags" Target="../tags/tag935.xml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tags" Target="../tags/tag943.xml"/><Relationship Id="rId13" Type="http://schemas.openxmlformats.org/officeDocument/2006/relationships/tags" Target="../tags/tag948.xml"/><Relationship Id="rId18" Type="http://schemas.openxmlformats.org/officeDocument/2006/relationships/tags" Target="../tags/tag953.xml"/><Relationship Id="rId26" Type="http://schemas.openxmlformats.org/officeDocument/2006/relationships/tags" Target="../tags/tag961.xml"/><Relationship Id="rId3" Type="http://schemas.openxmlformats.org/officeDocument/2006/relationships/tags" Target="../tags/tag938.xml"/><Relationship Id="rId21" Type="http://schemas.openxmlformats.org/officeDocument/2006/relationships/tags" Target="../tags/tag956.xml"/><Relationship Id="rId7" Type="http://schemas.openxmlformats.org/officeDocument/2006/relationships/tags" Target="../tags/tag942.xml"/><Relationship Id="rId12" Type="http://schemas.openxmlformats.org/officeDocument/2006/relationships/tags" Target="../tags/tag947.xml"/><Relationship Id="rId17" Type="http://schemas.openxmlformats.org/officeDocument/2006/relationships/tags" Target="../tags/tag952.xml"/><Relationship Id="rId25" Type="http://schemas.openxmlformats.org/officeDocument/2006/relationships/tags" Target="../tags/tag960.xml"/><Relationship Id="rId2" Type="http://schemas.openxmlformats.org/officeDocument/2006/relationships/tags" Target="../tags/tag937.xml"/><Relationship Id="rId16" Type="http://schemas.openxmlformats.org/officeDocument/2006/relationships/tags" Target="../tags/tag951.xml"/><Relationship Id="rId20" Type="http://schemas.openxmlformats.org/officeDocument/2006/relationships/tags" Target="../tags/tag955.xml"/><Relationship Id="rId1" Type="http://schemas.openxmlformats.org/officeDocument/2006/relationships/tags" Target="../tags/tag936.xml"/><Relationship Id="rId6" Type="http://schemas.openxmlformats.org/officeDocument/2006/relationships/tags" Target="../tags/tag941.xml"/><Relationship Id="rId11" Type="http://schemas.openxmlformats.org/officeDocument/2006/relationships/tags" Target="../tags/tag946.xml"/><Relationship Id="rId24" Type="http://schemas.openxmlformats.org/officeDocument/2006/relationships/tags" Target="../tags/tag959.xml"/><Relationship Id="rId5" Type="http://schemas.openxmlformats.org/officeDocument/2006/relationships/tags" Target="../tags/tag940.xml"/><Relationship Id="rId15" Type="http://schemas.openxmlformats.org/officeDocument/2006/relationships/tags" Target="../tags/tag950.xml"/><Relationship Id="rId23" Type="http://schemas.openxmlformats.org/officeDocument/2006/relationships/tags" Target="../tags/tag958.xml"/><Relationship Id="rId28" Type="http://schemas.openxmlformats.org/officeDocument/2006/relationships/image" Target="../media/image10.jpeg"/><Relationship Id="rId10" Type="http://schemas.openxmlformats.org/officeDocument/2006/relationships/tags" Target="../tags/tag945.xml"/><Relationship Id="rId19" Type="http://schemas.openxmlformats.org/officeDocument/2006/relationships/tags" Target="../tags/tag954.xml"/><Relationship Id="rId4" Type="http://schemas.openxmlformats.org/officeDocument/2006/relationships/tags" Target="../tags/tag939.xml"/><Relationship Id="rId9" Type="http://schemas.openxmlformats.org/officeDocument/2006/relationships/tags" Target="../tags/tag944.xml"/><Relationship Id="rId14" Type="http://schemas.openxmlformats.org/officeDocument/2006/relationships/tags" Target="../tags/tag949.xml"/><Relationship Id="rId22" Type="http://schemas.openxmlformats.org/officeDocument/2006/relationships/tags" Target="../tags/tag957.xml"/><Relationship Id="rId27" Type="http://schemas.openxmlformats.org/officeDocument/2006/relationships/slideLayout" Target="../slideLayouts/slideLayout94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slideLayout" Target="../slideLayouts/slideLayout94.xml"/><Relationship Id="rId1" Type="http://schemas.openxmlformats.org/officeDocument/2006/relationships/tags" Target="../tags/tag962.xml"/></Relationships>
</file>

<file path=ppt/slides/_rels/slide115.xml.rels><?xml version="1.0" encoding="UTF-8" standalone="yes"?>
<Relationships xmlns="http://schemas.openxmlformats.org/package/2006/relationships"><Relationship Id="rId13" Type="http://schemas.openxmlformats.org/officeDocument/2006/relationships/tags" Target="../tags/tag975.xml"/><Relationship Id="rId18" Type="http://schemas.openxmlformats.org/officeDocument/2006/relationships/tags" Target="../tags/tag980.xml"/><Relationship Id="rId26" Type="http://schemas.openxmlformats.org/officeDocument/2006/relationships/tags" Target="../tags/tag988.xml"/><Relationship Id="rId39" Type="http://schemas.openxmlformats.org/officeDocument/2006/relationships/tags" Target="../tags/tag1001.xml"/><Relationship Id="rId21" Type="http://schemas.openxmlformats.org/officeDocument/2006/relationships/tags" Target="../tags/tag983.xml"/><Relationship Id="rId34" Type="http://schemas.openxmlformats.org/officeDocument/2006/relationships/tags" Target="../tags/tag996.xml"/><Relationship Id="rId42" Type="http://schemas.openxmlformats.org/officeDocument/2006/relationships/slideLayout" Target="../slideLayouts/slideLayout94.xml"/><Relationship Id="rId7" Type="http://schemas.openxmlformats.org/officeDocument/2006/relationships/tags" Target="../tags/tag969.xml"/><Relationship Id="rId2" Type="http://schemas.openxmlformats.org/officeDocument/2006/relationships/tags" Target="../tags/tag964.xml"/><Relationship Id="rId16" Type="http://schemas.openxmlformats.org/officeDocument/2006/relationships/tags" Target="../tags/tag978.xml"/><Relationship Id="rId20" Type="http://schemas.openxmlformats.org/officeDocument/2006/relationships/tags" Target="../tags/tag982.xml"/><Relationship Id="rId29" Type="http://schemas.openxmlformats.org/officeDocument/2006/relationships/tags" Target="../tags/tag991.xml"/><Relationship Id="rId41" Type="http://schemas.openxmlformats.org/officeDocument/2006/relationships/tags" Target="../tags/tag1003.xml"/><Relationship Id="rId1" Type="http://schemas.openxmlformats.org/officeDocument/2006/relationships/tags" Target="../tags/tag963.xml"/><Relationship Id="rId6" Type="http://schemas.openxmlformats.org/officeDocument/2006/relationships/tags" Target="../tags/tag968.xml"/><Relationship Id="rId11" Type="http://schemas.openxmlformats.org/officeDocument/2006/relationships/tags" Target="../tags/tag973.xml"/><Relationship Id="rId24" Type="http://schemas.openxmlformats.org/officeDocument/2006/relationships/tags" Target="../tags/tag986.xml"/><Relationship Id="rId32" Type="http://schemas.openxmlformats.org/officeDocument/2006/relationships/tags" Target="../tags/tag994.xml"/><Relationship Id="rId37" Type="http://schemas.openxmlformats.org/officeDocument/2006/relationships/tags" Target="../tags/tag999.xml"/><Relationship Id="rId40" Type="http://schemas.openxmlformats.org/officeDocument/2006/relationships/tags" Target="../tags/tag1002.xml"/><Relationship Id="rId5" Type="http://schemas.openxmlformats.org/officeDocument/2006/relationships/tags" Target="../tags/tag967.xml"/><Relationship Id="rId15" Type="http://schemas.openxmlformats.org/officeDocument/2006/relationships/tags" Target="../tags/tag977.xml"/><Relationship Id="rId23" Type="http://schemas.openxmlformats.org/officeDocument/2006/relationships/tags" Target="../tags/tag985.xml"/><Relationship Id="rId28" Type="http://schemas.openxmlformats.org/officeDocument/2006/relationships/tags" Target="../tags/tag990.xml"/><Relationship Id="rId36" Type="http://schemas.openxmlformats.org/officeDocument/2006/relationships/tags" Target="../tags/tag998.xml"/><Relationship Id="rId10" Type="http://schemas.openxmlformats.org/officeDocument/2006/relationships/tags" Target="../tags/tag972.xml"/><Relationship Id="rId19" Type="http://schemas.openxmlformats.org/officeDocument/2006/relationships/tags" Target="../tags/tag981.xml"/><Relationship Id="rId31" Type="http://schemas.openxmlformats.org/officeDocument/2006/relationships/tags" Target="../tags/tag993.xml"/><Relationship Id="rId4" Type="http://schemas.openxmlformats.org/officeDocument/2006/relationships/tags" Target="../tags/tag966.xml"/><Relationship Id="rId9" Type="http://schemas.openxmlformats.org/officeDocument/2006/relationships/tags" Target="../tags/tag971.xml"/><Relationship Id="rId14" Type="http://schemas.openxmlformats.org/officeDocument/2006/relationships/tags" Target="../tags/tag976.xml"/><Relationship Id="rId22" Type="http://schemas.openxmlformats.org/officeDocument/2006/relationships/tags" Target="../tags/tag984.xml"/><Relationship Id="rId27" Type="http://schemas.openxmlformats.org/officeDocument/2006/relationships/tags" Target="../tags/tag989.xml"/><Relationship Id="rId30" Type="http://schemas.openxmlformats.org/officeDocument/2006/relationships/tags" Target="../tags/tag992.xml"/><Relationship Id="rId35" Type="http://schemas.openxmlformats.org/officeDocument/2006/relationships/tags" Target="../tags/tag997.xml"/><Relationship Id="rId43" Type="http://schemas.openxmlformats.org/officeDocument/2006/relationships/image" Target="../media/image9.jpeg"/><Relationship Id="rId8" Type="http://schemas.openxmlformats.org/officeDocument/2006/relationships/tags" Target="../tags/tag970.xml"/><Relationship Id="rId3" Type="http://schemas.openxmlformats.org/officeDocument/2006/relationships/tags" Target="../tags/tag965.xml"/><Relationship Id="rId12" Type="http://schemas.openxmlformats.org/officeDocument/2006/relationships/tags" Target="../tags/tag974.xml"/><Relationship Id="rId17" Type="http://schemas.openxmlformats.org/officeDocument/2006/relationships/tags" Target="../tags/tag979.xml"/><Relationship Id="rId25" Type="http://schemas.openxmlformats.org/officeDocument/2006/relationships/tags" Target="../tags/tag987.xml"/><Relationship Id="rId33" Type="http://schemas.openxmlformats.org/officeDocument/2006/relationships/tags" Target="../tags/tag995.xml"/><Relationship Id="rId38" Type="http://schemas.openxmlformats.org/officeDocument/2006/relationships/tags" Target="../tags/tag1000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4.xml"/><Relationship Id="rId2" Type="http://schemas.openxmlformats.org/officeDocument/2006/relationships/tags" Target="../tags/tag1005.xml"/><Relationship Id="rId1" Type="http://schemas.openxmlformats.org/officeDocument/2006/relationships/tags" Target="../tags/tag1004.xml"/><Relationship Id="rId6" Type="http://schemas.openxmlformats.org/officeDocument/2006/relationships/image" Target="../media/image16.svg"/><Relationship Id="rId5" Type="http://schemas.openxmlformats.org/officeDocument/2006/relationships/image" Target="../media/image34.png"/><Relationship Id="rId4" Type="http://schemas.openxmlformats.org/officeDocument/2006/relationships/image" Target="../media/image33.jpe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slideLayout" Target="../slideLayouts/slideLayout94.xml"/><Relationship Id="rId1" Type="http://schemas.openxmlformats.org/officeDocument/2006/relationships/tags" Target="../tags/tag1006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slideLayout" Target="../slideLayouts/slideLayout94.xml"/><Relationship Id="rId1" Type="http://schemas.openxmlformats.org/officeDocument/2006/relationships/tags" Target="../tags/tag1007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tags" Target="../tags/tag1010.xml"/><Relationship Id="rId2" Type="http://schemas.openxmlformats.org/officeDocument/2006/relationships/tags" Target="../tags/tag1009.xml"/><Relationship Id="rId1" Type="http://schemas.openxmlformats.org/officeDocument/2006/relationships/tags" Target="../tags/tag1008.xml"/><Relationship Id="rId5" Type="http://schemas.openxmlformats.org/officeDocument/2006/relationships/image" Target="../media/image10.jpeg"/><Relationship Id="rId4" Type="http://schemas.openxmlformats.org/officeDocument/2006/relationships/slideLayout" Target="../slideLayouts/slideLayout94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tags" Target="../tags/tag70.xml"/><Relationship Id="rId13" Type="http://schemas.openxmlformats.org/officeDocument/2006/relationships/slideLayout" Target="../slideLayouts/slideLayout11.xml"/><Relationship Id="rId3" Type="http://schemas.openxmlformats.org/officeDocument/2006/relationships/tags" Target="../tags/tag65.xml"/><Relationship Id="rId7" Type="http://schemas.openxmlformats.org/officeDocument/2006/relationships/tags" Target="../tags/tag69.xml"/><Relationship Id="rId12" Type="http://schemas.openxmlformats.org/officeDocument/2006/relationships/tags" Target="../tags/tag74.xml"/><Relationship Id="rId2" Type="http://schemas.openxmlformats.org/officeDocument/2006/relationships/tags" Target="../tags/tag64.xml"/><Relationship Id="rId1" Type="http://schemas.openxmlformats.org/officeDocument/2006/relationships/tags" Target="../tags/tag63.xml"/><Relationship Id="rId6" Type="http://schemas.openxmlformats.org/officeDocument/2006/relationships/tags" Target="../tags/tag68.xml"/><Relationship Id="rId11" Type="http://schemas.openxmlformats.org/officeDocument/2006/relationships/tags" Target="../tags/tag73.xml"/><Relationship Id="rId5" Type="http://schemas.openxmlformats.org/officeDocument/2006/relationships/tags" Target="../tags/tag67.xml"/><Relationship Id="rId10" Type="http://schemas.openxmlformats.org/officeDocument/2006/relationships/tags" Target="../tags/tag72.xml"/><Relationship Id="rId4" Type="http://schemas.openxmlformats.org/officeDocument/2006/relationships/tags" Target="../tags/tag66.xml"/><Relationship Id="rId9" Type="http://schemas.openxmlformats.org/officeDocument/2006/relationships/tags" Target="../tags/tag71.xml"/><Relationship Id="rId14" Type="http://schemas.openxmlformats.org/officeDocument/2006/relationships/image" Target="../media/image10.jpe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slideLayout" Target="../slideLayouts/slideLayout94.xml"/><Relationship Id="rId1" Type="http://schemas.openxmlformats.org/officeDocument/2006/relationships/tags" Target="../tags/tag1011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slideLayout" Target="../slideLayouts/slideLayout94.xml"/><Relationship Id="rId1" Type="http://schemas.openxmlformats.org/officeDocument/2006/relationships/tags" Target="../tags/tag101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slideLayout" Target="../slideLayouts/slideLayout94.xml"/><Relationship Id="rId1" Type="http://schemas.openxmlformats.org/officeDocument/2006/relationships/tags" Target="../tags/tag1013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slideLayout" Target="../slideLayouts/slideLayout94.xml"/><Relationship Id="rId1" Type="http://schemas.openxmlformats.org/officeDocument/2006/relationships/tags" Target="../tags/tag1014.xml"/></Relationships>
</file>

<file path=ppt/slides/_rels/slide124.xml.rels><?xml version="1.0" encoding="UTF-8" standalone="yes"?>
<Relationships xmlns="http://schemas.openxmlformats.org/package/2006/relationships"><Relationship Id="rId8" Type="http://schemas.openxmlformats.org/officeDocument/2006/relationships/tags" Target="../tags/tag1022.xml"/><Relationship Id="rId13" Type="http://schemas.openxmlformats.org/officeDocument/2006/relationships/tags" Target="../tags/tag1027.xml"/><Relationship Id="rId18" Type="http://schemas.openxmlformats.org/officeDocument/2006/relationships/tags" Target="../tags/tag1032.xml"/><Relationship Id="rId3" Type="http://schemas.openxmlformats.org/officeDocument/2006/relationships/tags" Target="../tags/tag1017.xml"/><Relationship Id="rId21" Type="http://schemas.openxmlformats.org/officeDocument/2006/relationships/slideLayout" Target="../slideLayouts/slideLayout94.xml"/><Relationship Id="rId7" Type="http://schemas.openxmlformats.org/officeDocument/2006/relationships/tags" Target="../tags/tag1021.xml"/><Relationship Id="rId12" Type="http://schemas.openxmlformats.org/officeDocument/2006/relationships/tags" Target="../tags/tag1026.xml"/><Relationship Id="rId17" Type="http://schemas.openxmlformats.org/officeDocument/2006/relationships/tags" Target="../tags/tag1031.xml"/><Relationship Id="rId2" Type="http://schemas.openxmlformats.org/officeDocument/2006/relationships/tags" Target="../tags/tag1016.xml"/><Relationship Id="rId16" Type="http://schemas.openxmlformats.org/officeDocument/2006/relationships/tags" Target="../tags/tag1030.xml"/><Relationship Id="rId20" Type="http://schemas.openxmlformats.org/officeDocument/2006/relationships/tags" Target="../tags/tag1034.xml"/><Relationship Id="rId1" Type="http://schemas.openxmlformats.org/officeDocument/2006/relationships/tags" Target="../tags/tag1015.xml"/><Relationship Id="rId6" Type="http://schemas.openxmlformats.org/officeDocument/2006/relationships/tags" Target="../tags/tag1020.xml"/><Relationship Id="rId11" Type="http://schemas.openxmlformats.org/officeDocument/2006/relationships/tags" Target="../tags/tag1025.xml"/><Relationship Id="rId5" Type="http://schemas.openxmlformats.org/officeDocument/2006/relationships/tags" Target="../tags/tag1019.xml"/><Relationship Id="rId15" Type="http://schemas.openxmlformats.org/officeDocument/2006/relationships/tags" Target="../tags/tag1029.xml"/><Relationship Id="rId10" Type="http://schemas.openxmlformats.org/officeDocument/2006/relationships/tags" Target="../tags/tag1024.xml"/><Relationship Id="rId19" Type="http://schemas.openxmlformats.org/officeDocument/2006/relationships/tags" Target="../tags/tag1033.xml"/><Relationship Id="rId4" Type="http://schemas.openxmlformats.org/officeDocument/2006/relationships/tags" Target="../tags/tag1018.xml"/><Relationship Id="rId9" Type="http://schemas.openxmlformats.org/officeDocument/2006/relationships/tags" Target="../tags/tag1023.xml"/><Relationship Id="rId14" Type="http://schemas.openxmlformats.org/officeDocument/2006/relationships/tags" Target="../tags/tag1028.xml"/><Relationship Id="rId22" Type="http://schemas.openxmlformats.org/officeDocument/2006/relationships/image" Target="../media/image4.jpe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slideLayout" Target="../slideLayouts/slideLayout94.xml"/><Relationship Id="rId1" Type="http://schemas.openxmlformats.org/officeDocument/2006/relationships/tags" Target="../tags/tag1035.xml"/></Relationships>
</file>

<file path=ppt/slides/_rels/slide126.xml.rels><?xml version="1.0" encoding="UTF-8" standalone="yes"?>
<Relationships xmlns="http://schemas.openxmlformats.org/package/2006/relationships"><Relationship Id="rId8" Type="http://schemas.openxmlformats.org/officeDocument/2006/relationships/tags" Target="../tags/tag1043.xml"/><Relationship Id="rId13" Type="http://schemas.openxmlformats.org/officeDocument/2006/relationships/tags" Target="../tags/tag1048.xml"/><Relationship Id="rId18" Type="http://schemas.openxmlformats.org/officeDocument/2006/relationships/tags" Target="../tags/tag1053.xml"/><Relationship Id="rId3" Type="http://schemas.openxmlformats.org/officeDocument/2006/relationships/tags" Target="../tags/tag1038.xml"/><Relationship Id="rId21" Type="http://schemas.openxmlformats.org/officeDocument/2006/relationships/image" Target="../media/image36.jpeg"/><Relationship Id="rId7" Type="http://schemas.openxmlformats.org/officeDocument/2006/relationships/tags" Target="../tags/tag1042.xml"/><Relationship Id="rId12" Type="http://schemas.openxmlformats.org/officeDocument/2006/relationships/tags" Target="../tags/tag1047.xml"/><Relationship Id="rId17" Type="http://schemas.openxmlformats.org/officeDocument/2006/relationships/tags" Target="../tags/tag1052.xml"/><Relationship Id="rId2" Type="http://schemas.openxmlformats.org/officeDocument/2006/relationships/tags" Target="../tags/tag1037.xml"/><Relationship Id="rId16" Type="http://schemas.openxmlformats.org/officeDocument/2006/relationships/tags" Target="../tags/tag1051.xml"/><Relationship Id="rId20" Type="http://schemas.openxmlformats.org/officeDocument/2006/relationships/slideLayout" Target="../slideLayouts/slideLayout94.xml"/><Relationship Id="rId1" Type="http://schemas.openxmlformats.org/officeDocument/2006/relationships/tags" Target="../tags/tag1036.xml"/><Relationship Id="rId6" Type="http://schemas.openxmlformats.org/officeDocument/2006/relationships/tags" Target="../tags/tag1041.xml"/><Relationship Id="rId11" Type="http://schemas.openxmlformats.org/officeDocument/2006/relationships/tags" Target="../tags/tag1046.xml"/><Relationship Id="rId5" Type="http://schemas.openxmlformats.org/officeDocument/2006/relationships/tags" Target="../tags/tag1040.xml"/><Relationship Id="rId15" Type="http://schemas.openxmlformats.org/officeDocument/2006/relationships/tags" Target="../tags/tag1050.xml"/><Relationship Id="rId10" Type="http://schemas.openxmlformats.org/officeDocument/2006/relationships/tags" Target="../tags/tag1045.xml"/><Relationship Id="rId19" Type="http://schemas.openxmlformats.org/officeDocument/2006/relationships/tags" Target="../tags/tag1054.xml"/><Relationship Id="rId4" Type="http://schemas.openxmlformats.org/officeDocument/2006/relationships/tags" Target="../tags/tag1039.xml"/><Relationship Id="rId9" Type="http://schemas.openxmlformats.org/officeDocument/2006/relationships/tags" Target="../tags/tag1044.xml"/><Relationship Id="rId14" Type="http://schemas.openxmlformats.org/officeDocument/2006/relationships/tags" Target="../tags/tag1049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94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94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slideLayout" Target="../slideLayouts/slideLayout94.xml"/><Relationship Id="rId1" Type="http://schemas.openxmlformats.org/officeDocument/2006/relationships/tags" Target="../tags/tag1055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tags" Target="../tags/tag82.xml"/><Relationship Id="rId3" Type="http://schemas.openxmlformats.org/officeDocument/2006/relationships/tags" Target="../tags/tag77.xml"/><Relationship Id="rId7" Type="http://schemas.openxmlformats.org/officeDocument/2006/relationships/tags" Target="../tags/tag81.xml"/><Relationship Id="rId2" Type="http://schemas.openxmlformats.org/officeDocument/2006/relationships/tags" Target="../tags/tag76.xml"/><Relationship Id="rId1" Type="http://schemas.openxmlformats.org/officeDocument/2006/relationships/tags" Target="../tags/tag75.xml"/><Relationship Id="rId6" Type="http://schemas.openxmlformats.org/officeDocument/2006/relationships/tags" Target="../tags/tag80.xml"/><Relationship Id="rId5" Type="http://schemas.openxmlformats.org/officeDocument/2006/relationships/tags" Target="../tags/tag79.xml"/><Relationship Id="rId10" Type="http://schemas.openxmlformats.org/officeDocument/2006/relationships/image" Target="../media/image9.jpeg"/><Relationship Id="rId4" Type="http://schemas.openxmlformats.org/officeDocument/2006/relationships/tags" Target="../tags/tag78.xml"/><Relationship Id="rId9" Type="http://schemas.openxmlformats.org/officeDocument/2006/relationships/slideLayout" Target="../slideLayouts/slideLayout1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slideLayout" Target="../slideLayouts/slideLayout94.xml"/><Relationship Id="rId1" Type="http://schemas.openxmlformats.org/officeDocument/2006/relationships/tags" Target="../tags/tag1056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tags" Target="../tags/tag1059.xml"/><Relationship Id="rId2" Type="http://schemas.openxmlformats.org/officeDocument/2006/relationships/tags" Target="../tags/tag1058.xml"/><Relationship Id="rId1" Type="http://schemas.openxmlformats.org/officeDocument/2006/relationships/tags" Target="../tags/tag1057.xml"/><Relationship Id="rId5" Type="http://schemas.openxmlformats.org/officeDocument/2006/relationships/image" Target="../media/image38.jpeg"/><Relationship Id="rId4" Type="http://schemas.openxmlformats.org/officeDocument/2006/relationships/slideLayout" Target="../slideLayouts/slideLayout94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tags" Target="../tags/tag1062.xml"/><Relationship Id="rId2" Type="http://schemas.openxmlformats.org/officeDocument/2006/relationships/tags" Target="../tags/tag1061.xml"/><Relationship Id="rId1" Type="http://schemas.openxmlformats.org/officeDocument/2006/relationships/tags" Target="../tags/tag1060.xml"/><Relationship Id="rId4" Type="http://schemas.openxmlformats.org/officeDocument/2006/relationships/slideLayout" Target="../slideLayouts/slideLayout94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94.xml"/></Relationships>
</file>

<file path=ppt/slides/_rels/slide134.xml.rels><?xml version="1.0" encoding="UTF-8" standalone="yes"?>
<Relationships xmlns="http://schemas.openxmlformats.org/package/2006/relationships"><Relationship Id="rId8" Type="http://schemas.openxmlformats.org/officeDocument/2006/relationships/tags" Target="../tags/tag1070.xml"/><Relationship Id="rId3" Type="http://schemas.openxmlformats.org/officeDocument/2006/relationships/tags" Target="../tags/tag1065.xml"/><Relationship Id="rId7" Type="http://schemas.openxmlformats.org/officeDocument/2006/relationships/tags" Target="../tags/tag1069.xml"/><Relationship Id="rId12" Type="http://schemas.openxmlformats.org/officeDocument/2006/relationships/image" Target="../media/image4.jpeg"/><Relationship Id="rId2" Type="http://schemas.openxmlformats.org/officeDocument/2006/relationships/tags" Target="../tags/tag1064.xml"/><Relationship Id="rId1" Type="http://schemas.openxmlformats.org/officeDocument/2006/relationships/tags" Target="../tags/tag1063.xml"/><Relationship Id="rId6" Type="http://schemas.openxmlformats.org/officeDocument/2006/relationships/tags" Target="../tags/tag1068.xml"/><Relationship Id="rId11" Type="http://schemas.openxmlformats.org/officeDocument/2006/relationships/slideLayout" Target="../slideLayouts/slideLayout94.xml"/><Relationship Id="rId5" Type="http://schemas.openxmlformats.org/officeDocument/2006/relationships/tags" Target="../tags/tag1067.xml"/><Relationship Id="rId10" Type="http://schemas.openxmlformats.org/officeDocument/2006/relationships/tags" Target="../tags/tag1072.xml"/><Relationship Id="rId4" Type="http://schemas.openxmlformats.org/officeDocument/2006/relationships/tags" Target="../tags/tag1066.xml"/><Relationship Id="rId9" Type="http://schemas.openxmlformats.org/officeDocument/2006/relationships/tags" Target="../tags/tag1071.xml"/></Relationships>
</file>

<file path=ppt/slides/_rels/slide135.xml.rels><?xml version="1.0" encoding="UTF-8" standalone="yes"?>
<Relationships xmlns="http://schemas.openxmlformats.org/package/2006/relationships"><Relationship Id="rId13" Type="http://schemas.openxmlformats.org/officeDocument/2006/relationships/tags" Target="../tags/tag1085.xml"/><Relationship Id="rId18" Type="http://schemas.openxmlformats.org/officeDocument/2006/relationships/tags" Target="../tags/tag1090.xml"/><Relationship Id="rId26" Type="http://schemas.openxmlformats.org/officeDocument/2006/relationships/tags" Target="../tags/tag1098.xml"/><Relationship Id="rId3" Type="http://schemas.openxmlformats.org/officeDocument/2006/relationships/tags" Target="../tags/tag1075.xml"/><Relationship Id="rId21" Type="http://schemas.openxmlformats.org/officeDocument/2006/relationships/tags" Target="../tags/tag1093.xml"/><Relationship Id="rId34" Type="http://schemas.openxmlformats.org/officeDocument/2006/relationships/tags" Target="../tags/tag1106.xml"/><Relationship Id="rId7" Type="http://schemas.openxmlformats.org/officeDocument/2006/relationships/tags" Target="../tags/tag1079.xml"/><Relationship Id="rId12" Type="http://schemas.openxmlformats.org/officeDocument/2006/relationships/tags" Target="../tags/tag1084.xml"/><Relationship Id="rId17" Type="http://schemas.openxmlformats.org/officeDocument/2006/relationships/tags" Target="../tags/tag1089.xml"/><Relationship Id="rId25" Type="http://schemas.openxmlformats.org/officeDocument/2006/relationships/tags" Target="../tags/tag1097.xml"/><Relationship Id="rId33" Type="http://schemas.openxmlformats.org/officeDocument/2006/relationships/tags" Target="../tags/tag1105.xml"/><Relationship Id="rId2" Type="http://schemas.openxmlformats.org/officeDocument/2006/relationships/tags" Target="../tags/tag1074.xml"/><Relationship Id="rId16" Type="http://schemas.openxmlformats.org/officeDocument/2006/relationships/tags" Target="../tags/tag1088.xml"/><Relationship Id="rId20" Type="http://schemas.openxmlformats.org/officeDocument/2006/relationships/tags" Target="../tags/tag1092.xml"/><Relationship Id="rId29" Type="http://schemas.openxmlformats.org/officeDocument/2006/relationships/tags" Target="../tags/tag1101.xml"/><Relationship Id="rId1" Type="http://schemas.openxmlformats.org/officeDocument/2006/relationships/tags" Target="../tags/tag1073.xml"/><Relationship Id="rId6" Type="http://schemas.openxmlformats.org/officeDocument/2006/relationships/tags" Target="../tags/tag1078.xml"/><Relationship Id="rId11" Type="http://schemas.openxmlformats.org/officeDocument/2006/relationships/tags" Target="../tags/tag1083.xml"/><Relationship Id="rId24" Type="http://schemas.openxmlformats.org/officeDocument/2006/relationships/tags" Target="../tags/tag1096.xml"/><Relationship Id="rId32" Type="http://schemas.openxmlformats.org/officeDocument/2006/relationships/tags" Target="../tags/tag1104.xml"/><Relationship Id="rId5" Type="http://schemas.openxmlformats.org/officeDocument/2006/relationships/tags" Target="../tags/tag1077.xml"/><Relationship Id="rId15" Type="http://schemas.openxmlformats.org/officeDocument/2006/relationships/tags" Target="../tags/tag1087.xml"/><Relationship Id="rId23" Type="http://schemas.openxmlformats.org/officeDocument/2006/relationships/tags" Target="../tags/tag1095.xml"/><Relationship Id="rId28" Type="http://schemas.openxmlformats.org/officeDocument/2006/relationships/tags" Target="../tags/tag1100.xml"/><Relationship Id="rId10" Type="http://schemas.openxmlformats.org/officeDocument/2006/relationships/tags" Target="../tags/tag1082.xml"/><Relationship Id="rId19" Type="http://schemas.openxmlformats.org/officeDocument/2006/relationships/tags" Target="../tags/tag1091.xml"/><Relationship Id="rId31" Type="http://schemas.openxmlformats.org/officeDocument/2006/relationships/tags" Target="../tags/tag1103.xml"/><Relationship Id="rId4" Type="http://schemas.openxmlformats.org/officeDocument/2006/relationships/tags" Target="../tags/tag1076.xml"/><Relationship Id="rId9" Type="http://schemas.openxmlformats.org/officeDocument/2006/relationships/tags" Target="../tags/tag1081.xml"/><Relationship Id="rId14" Type="http://schemas.openxmlformats.org/officeDocument/2006/relationships/tags" Target="../tags/tag1086.xml"/><Relationship Id="rId22" Type="http://schemas.openxmlformats.org/officeDocument/2006/relationships/tags" Target="../tags/tag1094.xml"/><Relationship Id="rId27" Type="http://schemas.openxmlformats.org/officeDocument/2006/relationships/tags" Target="../tags/tag1099.xml"/><Relationship Id="rId30" Type="http://schemas.openxmlformats.org/officeDocument/2006/relationships/tags" Target="../tags/tag1102.xml"/><Relationship Id="rId35" Type="http://schemas.openxmlformats.org/officeDocument/2006/relationships/slideLayout" Target="../slideLayouts/slideLayout94.xml"/><Relationship Id="rId8" Type="http://schemas.openxmlformats.org/officeDocument/2006/relationships/tags" Target="../tags/tag1080.xml"/></Relationships>
</file>

<file path=ppt/slides/_rels/slide136.xml.rels><?xml version="1.0" encoding="UTF-8" standalone="yes"?>
<Relationships xmlns="http://schemas.openxmlformats.org/package/2006/relationships"><Relationship Id="rId8" Type="http://schemas.openxmlformats.org/officeDocument/2006/relationships/tags" Target="../tags/tag1114.xml"/><Relationship Id="rId13" Type="http://schemas.openxmlformats.org/officeDocument/2006/relationships/tags" Target="../tags/tag1119.xml"/><Relationship Id="rId3" Type="http://schemas.openxmlformats.org/officeDocument/2006/relationships/tags" Target="../tags/tag1109.xml"/><Relationship Id="rId7" Type="http://schemas.openxmlformats.org/officeDocument/2006/relationships/tags" Target="../tags/tag1113.xml"/><Relationship Id="rId12" Type="http://schemas.openxmlformats.org/officeDocument/2006/relationships/tags" Target="../tags/tag1118.xml"/><Relationship Id="rId2" Type="http://schemas.openxmlformats.org/officeDocument/2006/relationships/tags" Target="../tags/tag1108.xml"/><Relationship Id="rId1" Type="http://schemas.openxmlformats.org/officeDocument/2006/relationships/tags" Target="../tags/tag1107.xml"/><Relationship Id="rId6" Type="http://schemas.openxmlformats.org/officeDocument/2006/relationships/tags" Target="../tags/tag1112.xml"/><Relationship Id="rId11" Type="http://schemas.openxmlformats.org/officeDocument/2006/relationships/tags" Target="../tags/tag1117.xml"/><Relationship Id="rId5" Type="http://schemas.openxmlformats.org/officeDocument/2006/relationships/tags" Target="../tags/tag1111.xml"/><Relationship Id="rId15" Type="http://schemas.openxmlformats.org/officeDocument/2006/relationships/image" Target="../media/image41.jpeg"/><Relationship Id="rId10" Type="http://schemas.openxmlformats.org/officeDocument/2006/relationships/tags" Target="../tags/tag1116.xml"/><Relationship Id="rId4" Type="http://schemas.openxmlformats.org/officeDocument/2006/relationships/tags" Target="../tags/tag1110.xml"/><Relationship Id="rId9" Type="http://schemas.openxmlformats.org/officeDocument/2006/relationships/tags" Target="../tags/tag1115.xml"/><Relationship Id="rId14" Type="http://schemas.openxmlformats.org/officeDocument/2006/relationships/slideLayout" Target="../slideLayouts/slideLayout94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4.xml"/><Relationship Id="rId2" Type="http://schemas.openxmlformats.org/officeDocument/2006/relationships/tags" Target="../tags/tag1121.xml"/><Relationship Id="rId1" Type="http://schemas.openxmlformats.org/officeDocument/2006/relationships/tags" Target="../tags/tag1120.xml"/><Relationship Id="rId4" Type="http://schemas.openxmlformats.org/officeDocument/2006/relationships/image" Target="../media/image39.jpe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4.xml"/><Relationship Id="rId2" Type="http://schemas.openxmlformats.org/officeDocument/2006/relationships/tags" Target="../tags/tag1123.xml"/><Relationship Id="rId1" Type="http://schemas.openxmlformats.org/officeDocument/2006/relationships/tags" Target="../tags/tag1122.xml"/><Relationship Id="rId4" Type="http://schemas.openxmlformats.org/officeDocument/2006/relationships/image" Target="../media/image7.jpe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4.xml"/><Relationship Id="rId2" Type="http://schemas.openxmlformats.org/officeDocument/2006/relationships/tags" Target="../tags/tag1125.xml"/><Relationship Id="rId1" Type="http://schemas.openxmlformats.org/officeDocument/2006/relationships/tags" Target="../tags/tag1124.xml"/><Relationship Id="rId4" Type="http://schemas.openxmlformats.org/officeDocument/2006/relationships/image" Target="../media/image4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tags" Target="../tags/tag90.xml"/><Relationship Id="rId13" Type="http://schemas.openxmlformats.org/officeDocument/2006/relationships/tags" Target="../tags/tag95.xml"/><Relationship Id="rId18" Type="http://schemas.openxmlformats.org/officeDocument/2006/relationships/tags" Target="../tags/tag100.xml"/><Relationship Id="rId26" Type="http://schemas.openxmlformats.org/officeDocument/2006/relationships/tags" Target="../tags/tag108.xml"/><Relationship Id="rId3" Type="http://schemas.openxmlformats.org/officeDocument/2006/relationships/tags" Target="../tags/tag85.xml"/><Relationship Id="rId21" Type="http://schemas.openxmlformats.org/officeDocument/2006/relationships/tags" Target="../tags/tag103.xml"/><Relationship Id="rId7" Type="http://schemas.openxmlformats.org/officeDocument/2006/relationships/tags" Target="../tags/tag89.xml"/><Relationship Id="rId12" Type="http://schemas.openxmlformats.org/officeDocument/2006/relationships/tags" Target="../tags/tag94.xml"/><Relationship Id="rId17" Type="http://schemas.openxmlformats.org/officeDocument/2006/relationships/tags" Target="../tags/tag99.xml"/><Relationship Id="rId25" Type="http://schemas.openxmlformats.org/officeDocument/2006/relationships/tags" Target="../tags/tag107.xml"/><Relationship Id="rId2" Type="http://schemas.openxmlformats.org/officeDocument/2006/relationships/tags" Target="../tags/tag84.xml"/><Relationship Id="rId16" Type="http://schemas.openxmlformats.org/officeDocument/2006/relationships/tags" Target="../tags/tag98.xml"/><Relationship Id="rId20" Type="http://schemas.openxmlformats.org/officeDocument/2006/relationships/tags" Target="../tags/tag102.xml"/><Relationship Id="rId1" Type="http://schemas.openxmlformats.org/officeDocument/2006/relationships/tags" Target="../tags/tag83.xml"/><Relationship Id="rId6" Type="http://schemas.openxmlformats.org/officeDocument/2006/relationships/tags" Target="../tags/tag88.xml"/><Relationship Id="rId11" Type="http://schemas.openxmlformats.org/officeDocument/2006/relationships/tags" Target="../tags/tag93.xml"/><Relationship Id="rId24" Type="http://schemas.openxmlformats.org/officeDocument/2006/relationships/tags" Target="../tags/tag106.xml"/><Relationship Id="rId5" Type="http://schemas.openxmlformats.org/officeDocument/2006/relationships/tags" Target="../tags/tag87.xml"/><Relationship Id="rId15" Type="http://schemas.openxmlformats.org/officeDocument/2006/relationships/tags" Target="../tags/tag97.xml"/><Relationship Id="rId23" Type="http://schemas.openxmlformats.org/officeDocument/2006/relationships/tags" Target="../tags/tag105.xml"/><Relationship Id="rId28" Type="http://schemas.openxmlformats.org/officeDocument/2006/relationships/image" Target="../media/image9.jpeg"/><Relationship Id="rId10" Type="http://schemas.openxmlformats.org/officeDocument/2006/relationships/tags" Target="../tags/tag92.xml"/><Relationship Id="rId19" Type="http://schemas.openxmlformats.org/officeDocument/2006/relationships/tags" Target="../tags/tag101.xml"/><Relationship Id="rId4" Type="http://schemas.openxmlformats.org/officeDocument/2006/relationships/tags" Target="../tags/tag86.xml"/><Relationship Id="rId9" Type="http://schemas.openxmlformats.org/officeDocument/2006/relationships/tags" Target="../tags/tag91.xml"/><Relationship Id="rId14" Type="http://schemas.openxmlformats.org/officeDocument/2006/relationships/tags" Target="../tags/tag96.xml"/><Relationship Id="rId22" Type="http://schemas.openxmlformats.org/officeDocument/2006/relationships/tags" Target="../tags/tag104.xml"/><Relationship Id="rId27" Type="http://schemas.openxmlformats.org/officeDocument/2006/relationships/slideLayout" Target="../slideLayouts/slideLayout13.xml"/></Relationships>
</file>

<file path=ppt/slides/_rels/slide140.xml.rels><?xml version="1.0" encoding="UTF-8" standalone="yes"?>
<Relationships xmlns="http://schemas.openxmlformats.org/package/2006/relationships"><Relationship Id="rId8" Type="http://schemas.openxmlformats.org/officeDocument/2006/relationships/tags" Target="../tags/tag1133.xml"/><Relationship Id="rId13" Type="http://schemas.openxmlformats.org/officeDocument/2006/relationships/tags" Target="../tags/tag1138.xml"/><Relationship Id="rId18" Type="http://schemas.openxmlformats.org/officeDocument/2006/relationships/image" Target="../media/image38.jpeg"/><Relationship Id="rId3" Type="http://schemas.openxmlformats.org/officeDocument/2006/relationships/tags" Target="../tags/tag1128.xml"/><Relationship Id="rId7" Type="http://schemas.openxmlformats.org/officeDocument/2006/relationships/tags" Target="../tags/tag1132.xml"/><Relationship Id="rId12" Type="http://schemas.openxmlformats.org/officeDocument/2006/relationships/tags" Target="../tags/tag1137.xml"/><Relationship Id="rId17" Type="http://schemas.openxmlformats.org/officeDocument/2006/relationships/slideLayout" Target="../slideLayouts/slideLayout94.xml"/><Relationship Id="rId2" Type="http://schemas.openxmlformats.org/officeDocument/2006/relationships/tags" Target="../tags/tag1127.xml"/><Relationship Id="rId16" Type="http://schemas.openxmlformats.org/officeDocument/2006/relationships/tags" Target="../tags/tag1141.xml"/><Relationship Id="rId1" Type="http://schemas.openxmlformats.org/officeDocument/2006/relationships/tags" Target="../tags/tag1126.xml"/><Relationship Id="rId6" Type="http://schemas.openxmlformats.org/officeDocument/2006/relationships/tags" Target="../tags/tag1131.xml"/><Relationship Id="rId11" Type="http://schemas.openxmlformats.org/officeDocument/2006/relationships/tags" Target="../tags/tag1136.xml"/><Relationship Id="rId5" Type="http://schemas.openxmlformats.org/officeDocument/2006/relationships/tags" Target="../tags/tag1130.xml"/><Relationship Id="rId15" Type="http://schemas.openxmlformats.org/officeDocument/2006/relationships/tags" Target="../tags/tag1140.xml"/><Relationship Id="rId10" Type="http://schemas.openxmlformats.org/officeDocument/2006/relationships/tags" Target="../tags/tag1135.xml"/><Relationship Id="rId4" Type="http://schemas.openxmlformats.org/officeDocument/2006/relationships/tags" Target="../tags/tag1129.xml"/><Relationship Id="rId9" Type="http://schemas.openxmlformats.org/officeDocument/2006/relationships/tags" Target="../tags/tag1134.xml"/><Relationship Id="rId14" Type="http://schemas.openxmlformats.org/officeDocument/2006/relationships/tags" Target="../tags/tag1139.xml"/></Relationships>
</file>

<file path=ppt/slides/_rels/slide141.xml.rels><?xml version="1.0" encoding="UTF-8" standalone="yes"?>
<Relationships xmlns="http://schemas.openxmlformats.org/package/2006/relationships"><Relationship Id="rId8" Type="http://schemas.openxmlformats.org/officeDocument/2006/relationships/tags" Target="../tags/tag1149.xml"/><Relationship Id="rId13" Type="http://schemas.openxmlformats.org/officeDocument/2006/relationships/tags" Target="../tags/tag1154.xml"/><Relationship Id="rId3" Type="http://schemas.openxmlformats.org/officeDocument/2006/relationships/tags" Target="../tags/tag1144.xml"/><Relationship Id="rId7" Type="http://schemas.openxmlformats.org/officeDocument/2006/relationships/tags" Target="../tags/tag1148.xml"/><Relationship Id="rId12" Type="http://schemas.openxmlformats.org/officeDocument/2006/relationships/tags" Target="../tags/tag1153.xml"/><Relationship Id="rId2" Type="http://schemas.openxmlformats.org/officeDocument/2006/relationships/tags" Target="../tags/tag1143.xml"/><Relationship Id="rId1" Type="http://schemas.openxmlformats.org/officeDocument/2006/relationships/tags" Target="../tags/tag1142.xml"/><Relationship Id="rId6" Type="http://schemas.openxmlformats.org/officeDocument/2006/relationships/tags" Target="../tags/tag1147.xml"/><Relationship Id="rId11" Type="http://schemas.openxmlformats.org/officeDocument/2006/relationships/tags" Target="../tags/tag1152.xml"/><Relationship Id="rId5" Type="http://schemas.openxmlformats.org/officeDocument/2006/relationships/tags" Target="../tags/tag1146.xml"/><Relationship Id="rId15" Type="http://schemas.openxmlformats.org/officeDocument/2006/relationships/image" Target="../media/image42.jpeg"/><Relationship Id="rId10" Type="http://schemas.openxmlformats.org/officeDocument/2006/relationships/tags" Target="../tags/tag1151.xml"/><Relationship Id="rId4" Type="http://schemas.openxmlformats.org/officeDocument/2006/relationships/tags" Target="../tags/tag1145.xml"/><Relationship Id="rId9" Type="http://schemas.openxmlformats.org/officeDocument/2006/relationships/tags" Target="../tags/tag1150.xml"/><Relationship Id="rId14" Type="http://schemas.openxmlformats.org/officeDocument/2006/relationships/slideLayout" Target="../slideLayouts/slideLayout94.xml"/></Relationships>
</file>

<file path=ppt/slides/_rels/slide142.xml.rels><?xml version="1.0" encoding="UTF-8" standalone="yes"?>
<Relationships xmlns="http://schemas.openxmlformats.org/package/2006/relationships"><Relationship Id="rId8" Type="http://schemas.openxmlformats.org/officeDocument/2006/relationships/tags" Target="../tags/tag1162.xml"/><Relationship Id="rId13" Type="http://schemas.openxmlformats.org/officeDocument/2006/relationships/tags" Target="../tags/tag1167.xml"/><Relationship Id="rId3" Type="http://schemas.openxmlformats.org/officeDocument/2006/relationships/tags" Target="../tags/tag1157.xml"/><Relationship Id="rId7" Type="http://schemas.openxmlformats.org/officeDocument/2006/relationships/tags" Target="../tags/tag1161.xml"/><Relationship Id="rId12" Type="http://schemas.openxmlformats.org/officeDocument/2006/relationships/tags" Target="../tags/tag1166.xml"/><Relationship Id="rId2" Type="http://schemas.openxmlformats.org/officeDocument/2006/relationships/tags" Target="../tags/tag1156.xml"/><Relationship Id="rId1" Type="http://schemas.openxmlformats.org/officeDocument/2006/relationships/tags" Target="../tags/tag1155.xml"/><Relationship Id="rId6" Type="http://schemas.openxmlformats.org/officeDocument/2006/relationships/tags" Target="../tags/tag1160.xml"/><Relationship Id="rId11" Type="http://schemas.openxmlformats.org/officeDocument/2006/relationships/tags" Target="../tags/tag1165.xml"/><Relationship Id="rId5" Type="http://schemas.openxmlformats.org/officeDocument/2006/relationships/tags" Target="../tags/tag1159.xml"/><Relationship Id="rId15" Type="http://schemas.openxmlformats.org/officeDocument/2006/relationships/image" Target="../media/image5.jpeg"/><Relationship Id="rId10" Type="http://schemas.openxmlformats.org/officeDocument/2006/relationships/tags" Target="../tags/tag1164.xml"/><Relationship Id="rId4" Type="http://schemas.openxmlformats.org/officeDocument/2006/relationships/tags" Target="../tags/tag1158.xml"/><Relationship Id="rId9" Type="http://schemas.openxmlformats.org/officeDocument/2006/relationships/tags" Target="../tags/tag1163.xml"/><Relationship Id="rId14" Type="http://schemas.openxmlformats.org/officeDocument/2006/relationships/slideLayout" Target="../slideLayouts/slideLayout94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4.xml"/><Relationship Id="rId2" Type="http://schemas.openxmlformats.org/officeDocument/2006/relationships/tags" Target="../tags/tag1169.xml"/><Relationship Id="rId1" Type="http://schemas.openxmlformats.org/officeDocument/2006/relationships/tags" Target="../tags/tag1168.xml"/><Relationship Id="rId4" Type="http://schemas.openxmlformats.org/officeDocument/2006/relationships/image" Target="../media/image4.jpe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slideLayout" Target="../slideLayouts/slideLayout94.xml"/><Relationship Id="rId1" Type="http://schemas.openxmlformats.org/officeDocument/2006/relationships/tags" Target="../tags/tag1170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slideLayout" Target="../slideLayouts/slideLayout94.xml"/><Relationship Id="rId1" Type="http://schemas.openxmlformats.org/officeDocument/2006/relationships/tags" Target="../tags/tag1171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slideLayout" Target="../slideLayouts/slideLayout94.xml"/><Relationship Id="rId1" Type="http://schemas.openxmlformats.org/officeDocument/2006/relationships/tags" Target="../tags/tag1172.xml"/><Relationship Id="rId4" Type="http://schemas.openxmlformats.org/officeDocument/2006/relationships/image" Target="../media/image43.png"/></Relationships>
</file>

<file path=ppt/slides/_rels/slide1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eg"/><Relationship Id="rId3" Type="http://schemas.openxmlformats.org/officeDocument/2006/relationships/tags" Target="../tags/tag1175.xml"/><Relationship Id="rId7" Type="http://schemas.openxmlformats.org/officeDocument/2006/relationships/slideLayout" Target="../slideLayouts/slideLayout94.xml"/><Relationship Id="rId2" Type="http://schemas.openxmlformats.org/officeDocument/2006/relationships/tags" Target="../tags/tag1174.xml"/><Relationship Id="rId1" Type="http://schemas.openxmlformats.org/officeDocument/2006/relationships/tags" Target="../tags/tag1173.xml"/><Relationship Id="rId6" Type="http://schemas.openxmlformats.org/officeDocument/2006/relationships/tags" Target="../tags/tag1178.xml"/><Relationship Id="rId5" Type="http://schemas.openxmlformats.org/officeDocument/2006/relationships/tags" Target="../tags/tag1177.xml"/><Relationship Id="rId4" Type="http://schemas.openxmlformats.org/officeDocument/2006/relationships/tags" Target="../tags/tag1176.xml"/></Relationships>
</file>

<file path=ppt/slides/_rels/slide148.xml.rels><?xml version="1.0" encoding="UTF-8" standalone="yes"?>
<Relationships xmlns="http://schemas.openxmlformats.org/package/2006/relationships"><Relationship Id="rId8" Type="http://schemas.openxmlformats.org/officeDocument/2006/relationships/tags" Target="../tags/tag1186.xml"/><Relationship Id="rId3" Type="http://schemas.openxmlformats.org/officeDocument/2006/relationships/tags" Target="../tags/tag1181.xml"/><Relationship Id="rId7" Type="http://schemas.openxmlformats.org/officeDocument/2006/relationships/tags" Target="../tags/tag1185.xml"/><Relationship Id="rId2" Type="http://schemas.openxmlformats.org/officeDocument/2006/relationships/tags" Target="../tags/tag1180.xml"/><Relationship Id="rId1" Type="http://schemas.openxmlformats.org/officeDocument/2006/relationships/tags" Target="../tags/tag1179.xml"/><Relationship Id="rId6" Type="http://schemas.openxmlformats.org/officeDocument/2006/relationships/tags" Target="../tags/tag1184.xml"/><Relationship Id="rId5" Type="http://schemas.openxmlformats.org/officeDocument/2006/relationships/tags" Target="../tags/tag1183.xml"/><Relationship Id="rId10" Type="http://schemas.openxmlformats.org/officeDocument/2006/relationships/image" Target="../media/image9.jpeg"/><Relationship Id="rId4" Type="http://schemas.openxmlformats.org/officeDocument/2006/relationships/tags" Target="../tags/tag1182.xml"/><Relationship Id="rId9" Type="http://schemas.openxmlformats.org/officeDocument/2006/relationships/slideLayout" Target="../slideLayouts/slideLayout94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4.xml"/><Relationship Id="rId2" Type="http://schemas.openxmlformats.org/officeDocument/2006/relationships/tags" Target="../tags/tag1188.xml"/><Relationship Id="rId1" Type="http://schemas.openxmlformats.org/officeDocument/2006/relationships/tags" Target="../tags/tag1187.xml"/><Relationship Id="rId4" Type="http://schemas.openxmlformats.org/officeDocument/2006/relationships/image" Target="../media/image38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tags" Target="../tags/tag116.xml"/><Relationship Id="rId13" Type="http://schemas.openxmlformats.org/officeDocument/2006/relationships/tags" Target="../tags/tag121.xml"/><Relationship Id="rId18" Type="http://schemas.openxmlformats.org/officeDocument/2006/relationships/image" Target="../media/image5.jpeg"/><Relationship Id="rId3" Type="http://schemas.openxmlformats.org/officeDocument/2006/relationships/tags" Target="../tags/tag111.xml"/><Relationship Id="rId7" Type="http://schemas.openxmlformats.org/officeDocument/2006/relationships/tags" Target="../tags/tag115.xml"/><Relationship Id="rId12" Type="http://schemas.openxmlformats.org/officeDocument/2006/relationships/tags" Target="../tags/tag120.xml"/><Relationship Id="rId17" Type="http://schemas.openxmlformats.org/officeDocument/2006/relationships/slideLayout" Target="../slideLayouts/slideLayout15.xml"/><Relationship Id="rId2" Type="http://schemas.openxmlformats.org/officeDocument/2006/relationships/tags" Target="../tags/tag110.xml"/><Relationship Id="rId16" Type="http://schemas.openxmlformats.org/officeDocument/2006/relationships/tags" Target="../tags/tag124.xml"/><Relationship Id="rId1" Type="http://schemas.openxmlformats.org/officeDocument/2006/relationships/tags" Target="../tags/tag109.xml"/><Relationship Id="rId6" Type="http://schemas.openxmlformats.org/officeDocument/2006/relationships/tags" Target="../tags/tag114.xml"/><Relationship Id="rId11" Type="http://schemas.openxmlformats.org/officeDocument/2006/relationships/tags" Target="../tags/tag119.xml"/><Relationship Id="rId5" Type="http://schemas.openxmlformats.org/officeDocument/2006/relationships/tags" Target="../tags/tag113.xml"/><Relationship Id="rId15" Type="http://schemas.openxmlformats.org/officeDocument/2006/relationships/tags" Target="../tags/tag123.xml"/><Relationship Id="rId10" Type="http://schemas.openxmlformats.org/officeDocument/2006/relationships/tags" Target="../tags/tag118.xml"/><Relationship Id="rId4" Type="http://schemas.openxmlformats.org/officeDocument/2006/relationships/tags" Target="../tags/tag112.xml"/><Relationship Id="rId9" Type="http://schemas.openxmlformats.org/officeDocument/2006/relationships/tags" Target="../tags/tag117.xml"/><Relationship Id="rId14" Type="http://schemas.openxmlformats.org/officeDocument/2006/relationships/tags" Target="../tags/tag12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4.xml"/><Relationship Id="rId2" Type="http://schemas.openxmlformats.org/officeDocument/2006/relationships/tags" Target="../tags/tag1190.xml"/><Relationship Id="rId1" Type="http://schemas.openxmlformats.org/officeDocument/2006/relationships/tags" Target="../tags/tag1189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tags" Target="../tags/tag1193.xml"/><Relationship Id="rId2" Type="http://schemas.openxmlformats.org/officeDocument/2006/relationships/tags" Target="../tags/tag1192.xml"/><Relationship Id="rId1" Type="http://schemas.openxmlformats.org/officeDocument/2006/relationships/tags" Target="../tags/tag1191.xml"/><Relationship Id="rId5" Type="http://schemas.openxmlformats.org/officeDocument/2006/relationships/image" Target="../media/image4.jpeg"/><Relationship Id="rId4" Type="http://schemas.openxmlformats.org/officeDocument/2006/relationships/slideLayout" Target="../slideLayouts/slideLayout94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tags" Target="../tags/tag1196.xml"/><Relationship Id="rId2" Type="http://schemas.openxmlformats.org/officeDocument/2006/relationships/tags" Target="../tags/tag1195.xml"/><Relationship Id="rId1" Type="http://schemas.openxmlformats.org/officeDocument/2006/relationships/tags" Target="../tags/tag1194.xml"/><Relationship Id="rId5" Type="http://schemas.openxmlformats.org/officeDocument/2006/relationships/image" Target="../media/image44.jpeg"/><Relationship Id="rId4" Type="http://schemas.openxmlformats.org/officeDocument/2006/relationships/slideLayout" Target="../slideLayouts/slideLayout94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tags" Target="../tags/tag1199.xml"/><Relationship Id="rId7" Type="http://schemas.openxmlformats.org/officeDocument/2006/relationships/image" Target="../media/image16.jpeg"/><Relationship Id="rId2" Type="http://schemas.openxmlformats.org/officeDocument/2006/relationships/tags" Target="../tags/tag1198.xml"/><Relationship Id="rId1" Type="http://schemas.openxmlformats.org/officeDocument/2006/relationships/tags" Target="../tags/tag1197.xml"/><Relationship Id="rId6" Type="http://schemas.openxmlformats.org/officeDocument/2006/relationships/slideLayout" Target="../slideLayouts/slideLayout94.xml"/><Relationship Id="rId5" Type="http://schemas.openxmlformats.org/officeDocument/2006/relationships/tags" Target="../tags/tag1201.xml"/><Relationship Id="rId4" Type="http://schemas.openxmlformats.org/officeDocument/2006/relationships/tags" Target="../tags/tag1200.xml"/></Relationships>
</file>

<file path=ppt/slides/_rels/slide154.xml.rels><?xml version="1.0" encoding="UTF-8" standalone="yes"?>
<Relationships xmlns="http://schemas.openxmlformats.org/package/2006/relationships"><Relationship Id="rId13" Type="http://schemas.openxmlformats.org/officeDocument/2006/relationships/tags" Target="../tags/tag1214.xml"/><Relationship Id="rId18" Type="http://schemas.openxmlformats.org/officeDocument/2006/relationships/tags" Target="../tags/tag1219.xml"/><Relationship Id="rId26" Type="http://schemas.openxmlformats.org/officeDocument/2006/relationships/tags" Target="../tags/tag1227.xml"/><Relationship Id="rId39" Type="http://schemas.openxmlformats.org/officeDocument/2006/relationships/tags" Target="../tags/tag1240.xml"/><Relationship Id="rId21" Type="http://schemas.openxmlformats.org/officeDocument/2006/relationships/tags" Target="../tags/tag1222.xml"/><Relationship Id="rId34" Type="http://schemas.openxmlformats.org/officeDocument/2006/relationships/tags" Target="../tags/tag1235.xml"/><Relationship Id="rId42" Type="http://schemas.openxmlformats.org/officeDocument/2006/relationships/image" Target="../media/image4.jpeg"/><Relationship Id="rId7" Type="http://schemas.openxmlformats.org/officeDocument/2006/relationships/tags" Target="../tags/tag1208.xml"/><Relationship Id="rId2" Type="http://schemas.openxmlformats.org/officeDocument/2006/relationships/tags" Target="../tags/tag1203.xml"/><Relationship Id="rId16" Type="http://schemas.openxmlformats.org/officeDocument/2006/relationships/tags" Target="../tags/tag1217.xml"/><Relationship Id="rId20" Type="http://schemas.openxmlformats.org/officeDocument/2006/relationships/tags" Target="../tags/tag1221.xml"/><Relationship Id="rId29" Type="http://schemas.openxmlformats.org/officeDocument/2006/relationships/tags" Target="../tags/tag1230.xml"/><Relationship Id="rId41" Type="http://schemas.openxmlformats.org/officeDocument/2006/relationships/slideLayout" Target="../slideLayouts/slideLayout94.xml"/><Relationship Id="rId1" Type="http://schemas.openxmlformats.org/officeDocument/2006/relationships/tags" Target="../tags/tag1202.xml"/><Relationship Id="rId6" Type="http://schemas.openxmlformats.org/officeDocument/2006/relationships/tags" Target="../tags/tag1207.xml"/><Relationship Id="rId11" Type="http://schemas.openxmlformats.org/officeDocument/2006/relationships/tags" Target="../tags/tag1212.xml"/><Relationship Id="rId24" Type="http://schemas.openxmlformats.org/officeDocument/2006/relationships/tags" Target="../tags/tag1225.xml"/><Relationship Id="rId32" Type="http://schemas.openxmlformats.org/officeDocument/2006/relationships/tags" Target="../tags/tag1233.xml"/><Relationship Id="rId37" Type="http://schemas.openxmlformats.org/officeDocument/2006/relationships/tags" Target="../tags/tag1238.xml"/><Relationship Id="rId40" Type="http://schemas.openxmlformats.org/officeDocument/2006/relationships/tags" Target="../tags/tag1241.xml"/><Relationship Id="rId5" Type="http://schemas.openxmlformats.org/officeDocument/2006/relationships/tags" Target="../tags/tag1206.xml"/><Relationship Id="rId15" Type="http://schemas.openxmlformats.org/officeDocument/2006/relationships/tags" Target="../tags/tag1216.xml"/><Relationship Id="rId23" Type="http://schemas.openxmlformats.org/officeDocument/2006/relationships/tags" Target="../tags/tag1224.xml"/><Relationship Id="rId28" Type="http://schemas.openxmlformats.org/officeDocument/2006/relationships/tags" Target="../tags/tag1229.xml"/><Relationship Id="rId36" Type="http://schemas.openxmlformats.org/officeDocument/2006/relationships/tags" Target="../tags/tag1237.xml"/><Relationship Id="rId10" Type="http://schemas.openxmlformats.org/officeDocument/2006/relationships/tags" Target="../tags/tag1211.xml"/><Relationship Id="rId19" Type="http://schemas.openxmlformats.org/officeDocument/2006/relationships/tags" Target="../tags/tag1220.xml"/><Relationship Id="rId31" Type="http://schemas.openxmlformats.org/officeDocument/2006/relationships/tags" Target="../tags/tag1232.xml"/><Relationship Id="rId4" Type="http://schemas.openxmlformats.org/officeDocument/2006/relationships/tags" Target="../tags/tag1205.xml"/><Relationship Id="rId9" Type="http://schemas.openxmlformats.org/officeDocument/2006/relationships/tags" Target="../tags/tag1210.xml"/><Relationship Id="rId14" Type="http://schemas.openxmlformats.org/officeDocument/2006/relationships/tags" Target="../tags/tag1215.xml"/><Relationship Id="rId22" Type="http://schemas.openxmlformats.org/officeDocument/2006/relationships/tags" Target="../tags/tag1223.xml"/><Relationship Id="rId27" Type="http://schemas.openxmlformats.org/officeDocument/2006/relationships/tags" Target="../tags/tag1228.xml"/><Relationship Id="rId30" Type="http://schemas.openxmlformats.org/officeDocument/2006/relationships/tags" Target="../tags/tag1231.xml"/><Relationship Id="rId35" Type="http://schemas.openxmlformats.org/officeDocument/2006/relationships/tags" Target="../tags/tag1236.xml"/><Relationship Id="rId8" Type="http://schemas.openxmlformats.org/officeDocument/2006/relationships/tags" Target="../tags/tag1209.xml"/><Relationship Id="rId3" Type="http://schemas.openxmlformats.org/officeDocument/2006/relationships/tags" Target="../tags/tag1204.xml"/><Relationship Id="rId12" Type="http://schemas.openxmlformats.org/officeDocument/2006/relationships/tags" Target="../tags/tag1213.xml"/><Relationship Id="rId17" Type="http://schemas.openxmlformats.org/officeDocument/2006/relationships/tags" Target="../tags/tag1218.xml"/><Relationship Id="rId25" Type="http://schemas.openxmlformats.org/officeDocument/2006/relationships/tags" Target="../tags/tag1226.xml"/><Relationship Id="rId33" Type="http://schemas.openxmlformats.org/officeDocument/2006/relationships/tags" Target="../tags/tag1234.xml"/><Relationship Id="rId38" Type="http://schemas.openxmlformats.org/officeDocument/2006/relationships/tags" Target="../tags/tag1239.xml"/></Relationships>
</file>

<file path=ppt/slides/_rels/slide1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jpeg"/><Relationship Id="rId3" Type="http://schemas.openxmlformats.org/officeDocument/2006/relationships/tags" Target="../tags/tag1244.xml"/><Relationship Id="rId7" Type="http://schemas.openxmlformats.org/officeDocument/2006/relationships/slideLayout" Target="../slideLayouts/slideLayout94.xml"/><Relationship Id="rId2" Type="http://schemas.openxmlformats.org/officeDocument/2006/relationships/tags" Target="../tags/tag1243.xml"/><Relationship Id="rId1" Type="http://schemas.openxmlformats.org/officeDocument/2006/relationships/tags" Target="../tags/tag1242.xml"/><Relationship Id="rId6" Type="http://schemas.openxmlformats.org/officeDocument/2006/relationships/tags" Target="../tags/tag1247.xml"/><Relationship Id="rId5" Type="http://schemas.openxmlformats.org/officeDocument/2006/relationships/tags" Target="../tags/tag1246.xml"/><Relationship Id="rId4" Type="http://schemas.openxmlformats.org/officeDocument/2006/relationships/tags" Target="../tags/tag1245.xml"/></Relationships>
</file>

<file path=ppt/slides/_rels/slide156.xml.rels><?xml version="1.0" encoding="UTF-8" standalone="yes"?>
<Relationships xmlns="http://schemas.openxmlformats.org/package/2006/relationships"><Relationship Id="rId8" Type="http://schemas.openxmlformats.org/officeDocument/2006/relationships/tags" Target="../tags/tag1255.xml"/><Relationship Id="rId3" Type="http://schemas.openxmlformats.org/officeDocument/2006/relationships/tags" Target="../tags/tag1250.xml"/><Relationship Id="rId7" Type="http://schemas.openxmlformats.org/officeDocument/2006/relationships/tags" Target="../tags/tag1254.xml"/><Relationship Id="rId12" Type="http://schemas.openxmlformats.org/officeDocument/2006/relationships/slideLayout" Target="../slideLayouts/slideLayout94.xml"/><Relationship Id="rId2" Type="http://schemas.openxmlformats.org/officeDocument/2006/relationships/tags" Target="../tags/tag1249.xml"/><Relationship Id="rId1" Type="http://schemas.openxmlformats.org/officeDocument/2006/relationships/tags" Target="../tags/tag1248.xml"/><Relationship Id="rId6" Type="http://schemas.openxmlformats.org/officeDocument/2006/relationships/tags" Target="../tags/tag1253.xml"/><Relationship Id="rId11" Type="http://schemas.openxmlformats.org/officeDocument/2006/relationships/tags" Target="../tags/tag1258.xml"/><Relationship Id="rId5" Type="http://schemas.openxmlformats.org/officeDocument/2006/relationships/tags" Target="../tags/tag1252.xml"/><Relationship Id="rId10" Type="http://schemas.openxmlformats.org/officeDocument/2006/relationships/tags" Target="../tags/tag1257.xml"/><Relationship Id="rId4" Type="http://schemas.openxmlformats.org/officeDocument/2006/relationships/tags" Target="../tags/tag1251.xml"/><Relationship Id="rId9" Type="http://schemas.openxmlformats.org/officeDocument/2006/relationships/tags" Target="../tags/tag1256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tags" Target="../tags/tag1261.xml"/><Relationship Id="rId2" Type="http://schemas.openxmlformats.org/officeDocument/2006/relationships/tags" Target="../tags/tag1260.xml"/><Relationship Id="rId1" Type="http://schemas.openxmlformats.org/officeDocument/2006/relationships/tags" Target="../tags/tag1259.xml"/><Relationship Id="rId5" Type="http://schemas.openxmlformats.org/officeDocument/2006/relationships/image" Target="../media/image46.jpeg"/><Relationship Id="rId4" Type="http://schemas.openxmlformats.org/officeDocument/2006/relationships/slideLayout" Target="../slideLayouts/slideLayout94.xml"/></Relationships>
</file>

<file path=ppt/slides/_rels/slide158.xml.rels><?xml version="1.0" encoding="UTF-8" standalone="yes"?>
<Relationships xmlns="http://schemas.openxmlformats.org/package/2006/relationships"><Relationship Id="rId26" Type="http://schemas.openxmlformats.org/officeDocument/2006/relationships/tags" Target="../tags/tag1287.xml"/><Relationship Id="rId21" Type="http://schemas.openxmlformats.org/officeDocument/2006/relationships/tags" Target="../tags/tag1282.xml"/><Relationship Id="rId42" Type="http://schemas.openxmlformats.org/officeDocument/2006/relationships/tags" Target="../tags/tag1303.xml"/><Relationship Id="rId47" Type="http://schemas.openxmlformats.org/officeDocument/2006/relationships/tags" Target="../tags/tag1308.xml"/><Relationship Id="rId63" Type="http://schemas.openxmlformats.org/officeDocument/2006/relationships/tags" Target="../tags/tag1324.xml"/><Relationship Id="rId68" Type="http://schemas.openxmlformats.org/officeDocument/2006/relationships/tags" Target="../tags/tag1329.xml"/><Relationship Id="rId16" Type="http://schemas.openxmlformats.org/officeDocument/2006/relationships/tags" Target="../tags/tag1277.xml"/><Relationship Id="rId11" Type="http://schemas.openxmlformats.org/officeDocument/2006/relationships/tags" Target="../tags/tag1272.xml"/><Relationship Id="rId24" Type="http://schemas.openxmlformats.org/officeDocument/2006/relationships/tags" Target="../tags/tag1285.xml"/><Relationship Id="rId32" Type="http://schemas.openxmlformats.org/officeDocument/2006/relationships/tags" Target="../tags/tag1293.xml"/><Relationship Id="rId37" Type="http://schemas.openxmlformats.org/officeDocument/2006/relationships/tags" Target="../tags/tag1298.xml"/><Relationship Id="rId40" Type="http://schemas.openxmlformats.org/officeDocument/2006/relationships/tags" Target="../tags/tag1301.xml"/><Relationship Id="rId45" Type="http://schemas.openxmlformats.org/officeDocument/2006/relationships/tags" Target="../tags/tag1306.xml"/><Relationship Id="rId53" Type="http://schemas.openxmlformats.org/officeDocument/2006/relationships/tags" Target="../tags/tag1314.xml"/><Relationship Id="rId58" Type="http://schemas.openxmlformats.org/officeDocument/2006/relationships/tags" Target="../tags/tag1319.xml"/><Relationship Id="rId66" Type="http://schemas.openxmlformats.org/officeDocument/2006/relationships/tags" Target="../tags/tag1327.xml"/><Relationship Id="rId74" Type="http://schemas.openxmlformats.org/officeDocument/2006/relationships/tags" Target="../tags/tag1335.xml"/><Relationship Id="rId5" Type="http://schemas.openxmlformats.org/officeDocument/2006/relationships/tags" Target="../tags/tag1266.xml"/><Relationship Id="rId61" Type="http://schemas.openxmlformats.org/officeDocument/2006/relationships/tags" Target="../tags/tag1322.xml"/><Relationship Id="rId19" Type="http://schemas.openxmlformats.org/officeDocument/2006/relationships/tags" Target="../tags/tag1280.xml"/><Relationship Id="rId14" Type="http://schemas.openxmlformats.org/officeDocument/2006/relationships/tags" Target="../tags/tag1275.xml"/><Relationship Id="rId22" Type="http://schemas.openxmlformats.org/officeDocument/2006/relationships/tags" Target="../tags/tag1283.xml"/><Relationship Id="rId27" Type="http://schemas.openxmlformats.org/officeDocument/2006/relationships/tags" Target="../tags/tag1288.xml"/><Relationship Id="rId30" Type="http://schemas.openxmlformats.org/officeDocument/2006/relationships/tags" Target="../tags/tag1291.xml"/><Relationship Id="rId35" Type="http://schemas.openxmlformats.org/officeDocument/2006/relationships/tags" Target="../tags/tag1296.xml"/><Relationship Id="rId43" Type="http://schemas.openxmlformats.org/officeDocument/2006/relationships/tags" Target="../tags/tag1304.xml"/><Relationship Id="rId48" Type="http://schemas.openxmlformats.org/officeDocument/2006/relationships/tags" Target="../tags/tag1309.xml"/><Relationship Id="rId56" Type="http://schemas.openxmlformats.org/officeDocument/2006/relationships/tags" Target="../tags/tag1317.xml"/><Relationship Id="rId64" Type="http://schemas.openxmlformats.org/officeDocument/2006/relationships/tags" Target="../tags/tag1325.xml"/><Relationship Id="rId69" Type="http://schemas.openxmlformats.org/officeDocument/2006/relationships/tags" Target="../tags/tag1330.xml"/><Relationship Id="rId77" Type="http://schemas.openxmlformats.org/officeDocument/2006/relationships/tags" Target="../tags/tag1338.xml"/><Relationship Id="rId8" Type="http://schemas.openxmlformats.org/officeDocument/2006/relationships/tags" Target="../tags/tag1269.xml"/><Relationship Id="rId51" Type="http://schemas.openxmlformats.org/officeDocument/2006/relationships/tags" Target="../tags/tag1312.xml"/><Relationship Id="rId72" Type="http://schemas.openxmlformats.org/officeDocument/2006/relationships/tags" Target="../tags/tag1333.xml"/><Relationship Id="rId3" Type="http://schemas.openxmlformats.org/officeDocument/2006/relationships/tags" Target="../tags/tag1264.xml"/><Relationship Id="rId12" Type="http://schemas.openxmlformats.org/officeDocument/2006/relationships/tags" Target="../tags/tag1273.xml"/><Relationship Id="rId17" Type="http://schemas.openxmlformats.org/officeDocument/2006/relationships/tags" Target="../tags/tag1278.xml"/><Relationship Id="rId25" Type="http://schemas.openxmlformats.org/officeDocument/2006/relationships/tags" Target="../tags/tag1286.xml"/><Relationship Id="rId33" Type="http://schemas.openxmlformats.org/officeDocument/2006/relationships/tags" Target="../tags/tag1294.xml"/><Relationship Id="rId38" Type="http://schemas.openxmlformats.org/officeDocument/2006/relationships/tags" Target="../tags/tag1299.xml"/><Relationship Id="rId46" Type="http://schemas.openxmlformats.org/officeDocument/2006/relationships/tags" Target="../tags/tag1307.xml"/><Relationship Id="rId59" Type="http://schemas.openxmlformats.org/officeDocument/2006/relationships/tags" Target="../tags/tag1320.xml"/><Relationship Id="rId67" Type="http://schemas.openxmlformats.org/officeDocument/2006/relationships/tags" Target="../tags/tag1328.xml"/><Relationship Id="rId20" Type="http://schemas.openxmlformats.org/officeDocument/2006/relationships/tags" Target="../tags/tag1281.xml"/><Relationship Id="rId41" Type="http://schemas.openxmlformats.org/officeDocument/2006/relationships/tags" Target="../tags/tag1302.xml"/><Relationship Id="rId54" Type="http://schemas.openxmlformats.org/officeDocument/2006/relationships/tags" Target="../tags/tag1315.xml"/><Relationship Id="rId62" Type="http://schemas.openxmlformats.org/officeDocument/2006/relationships/tags" Target="../tags/tag1323.xml"/><Relationship Id="rId70" Type="http://schemas.openxmlformats.org/officeDocument/2006/relationships/tags" Target="../tags/tag1331.xml"/><Relationship Id="rId75" Type="http://schemas.openxmlformats.org/officeDocument/2006/relationships/tags" Target="../tags/tag1336.xml"/><Relationship Id="rId1" Type="http://schemas.openxmlformats.org/officeDocument/2006/relationships/tags" Target="../tags/tag1262.xml"/><Relationship Id="rId6" Type="http://schemas.openxmlformats.org/officeDocument/2006/relationships/tags" Target="../tags/tag1267.xml"/><Relationship Id="rId15" Type="http://schemas.openxmlformats.org/officeDocument/2006/relationships/tags" Target="../tags/tag1276.xml"/><Relationship Id="rId23" Type="http://schemas.openxmlformats.org/officeDocument/2006/relationships/tags" Target="../tags/tag1284.xml"/><Relationship Id="rId28" Type="http://schemas.openxmlformats.org/officeDocument/2006/relationships/tags" Target="../tags/tag1289.xml"/><Relationship Id="rId36" Type="http://schemas.openxmlformats.org/officeDocument/2006/relationships/tags" Target="../tags/tag1297.xml"/><Relationship Id="rId49" Type="http://schemas.openxmlformats.org/officeDocument/2006/relationships/tags" Target="../tags/tag1310.xml"/><Relationship Id="rId57" Type="http://schemas.openxmlformats.org/officeDocument/2006/relationships/tags" Target="../tags/tag1318.xml"/><Relationship Id="rId10" Type="http://schemas.openxmlformats.org/officeDocument/2006/relationships/tags" Target="../tags/tag1271.xml"/><Relationship Id="rId31" Type="http://schemas.openxmlformats.org/officeDocument/2006/relationships/tags" Target="../tags/tag1292.xml"/><Relationship Id="rId44" Type="http://schemas.openxmlformats.org/officeDocument/2006/relationships/tags" Target="../tags/tag1305.xml"/><Relationship Id="rId52" Type="http://schemas.openxmlformats.org/officeDocument/2006/relationships/tags" Target="../tags/tag1313.xml"/><Relationship Id="rId60" Type="http://schemas.openxmlformats.org/officeDocument/2006/relationships/tags" Target="../tags/tag1321.xml"/><Relationship Id="rId65" Type="http://schemas.openxmlformats.org/officeDocument/2006/relationships/tags" Target="../tags/tag1326.xml"/><Relationship Id="rId73" Type="http://schemas.openxmlformats.org/officeDocument/2006/relationships/tags" Target="../tags/tag1334.xml"/><Relationship Id="rId78" Type="http://schemas.openxmlformats.org/officeDocument/2006/relationships/slideLayout" Target="../slideLayouts/slideLayout94.xml"/><Relationship Id="rId4" Type="http://schemas.openxmlformats.org/officeDocument/2006/relationships/tags" Target="../tags/tag1265.xml"/><Relationship Id="rId9" Type="http://schemas.openxmlformats.org/officeDocument/2006/relationships/tags" Target="../tags/tag1270.xml"/><Relationship Id="rId13" Type="http://schemas.openxmlformats.org/officeDocument/2006/relationships/tags" Target="../tags/tag1274.xml"/><Relationship Id="rId18" Type="http://schemas.openxmlformats.org/officeDocument/2006/relationships/tags" Target="../tags/tag1279.xml"/><Relationship Id="rId39" Type="http://schemas.openxmlformats.org/officeDocument/2006/relationships/tags" Target="../tags/tag1300.xml"/><Relationship Id="rId34" Type="http://schemas.openxmlformats.org/officeDocument/2006/relationships/tags" Target="../tags/tag1295.xml"/><Relationship Id="rId50" Type="http://schemas.openxmlformats.org/officeDocument/2006/relationships/tags" Target="../tags/tag1311.xml"/><Relationship Id="rId55" Type="http://schemas.openxmlformats.org/officeDocument/2006/relationships/tags" Target="../tags/tag1316.xml"/><Relationship Id="rId76" Type="http://schemas.openxmlformats.org/officeDocument/2006/relationships/tags" Target="../tags/tag1337.xml"/><Relationship Id="rId7" Type="http://schemas.openxmlformats.org/officeDocument/2006/relationships/tags" Target="../tags/tag1268.xml"/><Relationship Id="rId71" Type="http://schemas.openxmlformats.org/officeDocument/2006/relationships/tags" Target="../tags/tag1332.xml"/><Relationship Id="rId2" Type="http://schemas.openxmlformats.org/officeDocument/2006/relationships/tags" Target="../tags/tag1263.xml"/><Relationship Id="rId29" Type="http://schemas.openxmlformats.org/officeDocument/2006/relationships/tags" Target="../tags/tag1290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94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tags" Target="../tags/tag132.xml"/><Relationship Id="rId13" Type="http://schemas.openxmlformats.org/officeDocument/2006/relationships/tags" Target="../tags/tag137.xml"/><Relationship Id="rId18" Type="http://schemas.openxmlformats.org/officeDocument/2006/relationships/tags" Target="../tags/tag142.xml"/><Relationship Id="rId3" Type="http://schemas.openxmlformats.org/officeDocument/2006/relationships/tags" Target="../tags/tag127.xml"/><Relationship Id="rId21" Type="http://schemas.openxmlformats.org/officeDocument/2006/relationships/tags" Target="../tags/tag145.xml"/><Relationship Id="rId7" Type="http://schemas.openxmlformats.org/officeDocument/2006/relationships/tags" Target="../tags/tag131.xml"/><Relationship Id="rId12" Type="http://schemas.openxmlformats.org/officeDocument/2006/relationships/tags" Target="../tags/tag136.xml"/><Relationship Id="rId17" Type="http://schemas.openxmlformats.org/officeDocument/2006/relationships/tags" Target="../tags/tag141.xml"/><Relationship Id="rId25" Type="http://schemas.openxmlformats.org/officeDocument/2006/relationships/image" Target="../media/image6.GIF"/><Relationship Id="rId2" Type="http://schemas.openxmlformats.org/officeDocument/2006/relationships/tags" Target="../tags/tag126.xml"/><Relationship Id="rId16" Type="http://schemas.openxmlformats.org/officeDocument/2006/relationships/tags" Target="../tags/tag140.xml"/><Relationship Id="rId20" Type="http://schemas.openxmlformats.org/officeDocument/2006/relationships/tags" Target="../tags/tag144.xml"/><Relationship Id="rId1" Type="http://schemas.openxmlformats.org/officeDocument/2006/relationships/tags" Target="../tags/tag125.xml"/><Relationship Id="rId6" Type="http://schemas.openxmlformats.org/officeDocument/2006/relationships/tags" Target="../tags/tag130.xml"/><Relationship Id="rId11" Type="http://schemas.openxmlformats.org/officeDocument/2006/relationships/tags" Target="../tags/tag135.xml"/><Relationship Id="rId24" Type="http://schemas.openxmlformats.org/officeDocument/2006/relationships/image" Target="../media/image5.jpeg"/><Relationship Id="rId5" Type="http://schemas.openxmlformats.org/officeDocument/2006/relationships/tags" Target="../tags/tag129.xml"/><Relationship Id="rId15" Type="http://schemas.openxmlformats.org/officeDocument/2006/relationships/tags" Target="../tags/tag139.xml"/><Relationship Id="rId23" Type="http://schemas.openxmlformats.org/officeDocument/2006/relationships/slideLayout" Target="../slideLayouts/slideLayout16.xml"/><Relationship Id="rId10" Type="http://schemas.openxmlformats.org/officeDocument/2006/relationships/tags" Target="../tags/tag134.xml"/><Relationship Id="rId19" Type="http://schemas.openxmlformats.org/officeDocument/2006/relationships/tags" Target="../tags/tag143.xml"/><Relationship Id="rId4" Type="http://schemas.openxmlformats.org/officeDocument/2006/relationships/tags" Target="../tags/tag128.xml"/><Relationship Id="rId9" Type="http://schemas.openxmlformats.org/officeDocument/2006/relationships/tags" Target="../tags/tag133.xml"/><Relationship Id="rId14" Type="http://schemas.openxmlformats.org/officeDocument/2006/relationships/tags" Target="../tags/tag138.xml"/><Relationship Id="rId22" Type="http://schemas.openxmlformats.org/officeDocument/2006/relationships/tags" Target="../tags/tag146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94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94.xml"/></Relationships>
</file>

<file path=ppt/slides/_rels/slide162.xml.rels><?xml version="1.0" encoding="UTF-8" standalone="yes"?>
<Relationships xmlns="http://schemas.openxmlformats.org/package/2006/relationships"><Relationship Id="rId13" Type="http://schemas.openxmlformats.org/officeDocument/2006/relationships/tags" Target="../tags/tag1351.xml"/><Relationship Id="rId18" Type="http://schemas.openxmlformats.org/officeDocument/2006/relationships/tags" Target="../tags/tag1356.xml"/><Relationship Id="rId26" Type="http://schemas.openxmlformats.org/officeDocument/2006/relationships/tags" Target="../tags/tag1364.xml"/><Relationship Id="rId3" Type="http://schemas.openxmlformats.org/officeDocument/2006/relationships/tags" Target="../tags/tag1341.xml"/><Relationship Id="rId21" Type="http://schemas.openxmlformats.org/officeDocument/2006/relationships/tags" Target="../tags/tag1359.xml"/><Relationship Id="rId34" Type="http://schemas.openxmlformats.org/officeDocument/2006/relationships/slideLayout" Target="../slideLayouts/slideLayout94.xml"/><Relationship Id="rId7" Type="http://schemas.openxmlformats.org/officeDocument/2006/relationships/tags" Target="../tags/tag1345.xml"/><Relationship Id="rId12" Type="http://schemas.openxmlformats.org/officeDocument/2006/relationships/tags" Target="../tags/tag1350.xml"/><Relationship Id="rId17" Type="http://schemas.openxmlformats.org/officeDocument/2006/relationships/tags" Target="../tags/tag1355.xml"/><Relationship Id="rId25" Type="http://schemas.openxmlformats.org/officeDocument/2006/relationships/tags" Target="../tags/tag1363.xml"/><Relationship Id="rId33" Type="http://schemas.openxmlformats.org/officeDocument/2006/relationships/tags" Target="../tags/tag1371.xml"/><Relationship Id="rId2" Type="http://schemas.openxmlformats.org/officeDocument/2006/relationships/tags" Target="../tags/tag1340.xml"/><Relationship Id="rId16" Type="http://schemas.openxmlformats.org/officeDocument/2006/relationships/tags" Target="../tags/tag1354.xml"/><Relationship Id="rId20" Type="http://schemas.openxmlformats.org/officeDocument/2006/relationships/tags" Target="../tags/tag1358.xml"/><Relationship Id="rId29" Type="http://schemas.openxmlformats.org/officeDocument/2006/relationships/tags" Target="../tags/tag1367.xml"/><Relationship Id="rId1" Type="http://schemas.openxmlformats.org/officeDocument/2006/relationships/tags" Target="../tags/tag1339.xml"/><Relationship Id="rId6" Type="http://schemas.openxmlformats.org/officeDocument/2006/relationships/tags" Target="../tags/tag1344.xml"/><Relationship Id="rId11" Type="http://schemas.openxmlformats.org/officeDocument/2006/relationships/tags" Target="../tags/tag1349.xml"/><Relationship Id="rId24" Type="http://schemas.openxmlformats.org/officeDocument/2006/relationships/tags" Target="../tags/tag1362.xml"/><Relationship Id="rId32" Type="http://schemas.openxmlformats.org/officeDocument/2006/relationships/tags" Target="../tags/tag1370.xml"/><Relationship Id="rId5" Type="http://schemas.openxmlformats.org/officeDocument/2006/relationships/tags" Target="../tags/tag1343.xml"/><Relationship Id="rId15" Type="http://schemas.openxmlformats.org/officeDocument/2006/relationships/tags" Target="../tags/tag1353.xml"/><Relationship Id="rId23" Type="http://schemas.openxmlformats.org/officeDocument/2006/relationships/tags" Target="../tags/tag1361.xml"/><Relationship Id="rId28" Type="http://schemas.openxmlformats.org/officeDocument/2006/relationships/tags" Target="../tags/tag1366.xml"/><Relationship Id="rId36" Type="http://schemas.openxmlformats.org/officeDocument/2006/relationships/image" Target="../media/image47.png"/><Relationship Id="rId10" Type="http://schemas.openxmlformats.org/officeDocument/2006/relationships/tags" Target="../tags/tag1348.xml"/><Relationship Id="rId19" Type="http://schemas.openxmlformats.org/officeDocument/2006/relationships/tags" Target="../tags/tag1357.xml"/><Relationship Id="rId31" Type="http://schemas.openxmlformats.org/officeDocument/2006/relationships/tags" Target="../tags/tag1369.xml"/><Relationship Id="rId4" Type="http://schemas.openxmlformats.org/officeDocument/2006/relationships/tags" Target="../tags/tag1342.xml"/><Relationship Id="rId9" Type="http://schemas.openxmlformats.org/officeDocument/2006/relationships/tags" Target="../tags/tag1347.xml"/><Relationship Id="rId14" Type="http://schemas.openxmlformats.org/officeDocument/2006/relationships/tags" Target="../tags/tag1352.xml"/><Relationship Id="rId22" Type="http://schemas.openxmlformats.org/officeDocument/2006/relationships/tags" Target="../tags/tag1360.xml"/><Relationship Id="rId27" Type="http://schemas.openxmlformats.org/officeDocument/2006/relationships/tags" Target="../tags/tag1365.xml"/><Relationship Id="rId30" Type="http://schemas.openxmlformats.org/officeDocument/2006/relationships/tags" Target="../tags/tag1368.xml"/><Relationship Id="rId35" Type="http://schemas.openxmlformats.org/officeDocument/2006/relationships/image" Target="../media/image7.jpeg"/><Relationship Id="rId8" Type="http://schemas.openxmlformats.org/officeDocument/2006/relationships/tags" Target="../tags/tag1346.xml"/></Relationships>
</file>

<file path=ppt/slides/_rels/slide163.xml.rels><?xml version="1.0" encoding="UTF-8" standalone="yes"?>
<Relationships xmlns="http://schemas.openxmlformats.org/package/2006/relationships"><Relationship Id="rId8" Type="http://schemas.openxmlformats.org/officeDocument/2006/relationships/tags" Target="../tags/tag1379.xml"/><Relationship Id="rId13" Type="http://schemas.openxmlformats.org/officeDocument/2006/relationships/tags" Target="../tags/tag1384.xml"/><Relationship Id="rId3" Type="http://schemas.openxmlformats.org/officeDocument/2006/relationships/tags" Target="../tags/tag1374.xml"/><Relationship Id="rId7" Type="http://schemas.openxmlformats.org/officeDocument/2006/relationships/tags" Target="../tags/tag1378.xml"/><Relationship Id="rId12" Type="http://schemas.openxmlformats.org/officeDocument/2006/relationships/tags" Target="../tags/tag1383.xml"/><Relationship Id="rId17" Type="http://schemas.openxmlformats.org/officeDocument/2006/relationships/image" Target="../media/image27.png"/><Relationship Id="rId2" Type="http://schemas.openxmlformats.org/officeDocument/2006/relationships/tags" Target="../tags/tag1373.xml"/><Relationship Id="rId16" Type="http://schemas.openxmlformats.org/officeDocument/2006/relationships/slideLayout" Target="../slideLayouts/slideLayout94.xml"/><Relationship Id="rId1" Type="http://schemas.openxmlformats.org/officeDocument/2006/relationships/tags" Target="../tags/tag1372.xml"/><Relationship Id="rId6" Type="http://schemas.openxmlformats.org/officeDocument/2006/relationships/tags" Target="../tags/tag1377.xml"/><Relationship Id="rId11" Type="http://schemas.openxmlformats.org/officeDocument/2006/relationships/tags" Target="../tags/tag1382.xml"/><Relationship Id="rId5" Type="http://schemas.openxmlformats.org/officeDocument/2006/relationships/tags" Target="../tags/tag1376.xml"/><Relationship Id="rId15" Type="http://schemas.openxmlformats.org/officeDocument/2006/relationships/tags" Target="../tags/tag1386.xml"/><Relationship Id="rId10" Type="http://schemas.openxmlformats.org/officeDocument/2006/relationships/tags" Target="../tags/tag1381.xml"/><Relationship Id="rId4" Type="http://schemas.openxmlformats.org/officeDocument/2006/relationships/tags" Target="../tags/tag1375.xml"/><Relationship Id="rId9" Type="http://schemas.openxmlformats.org/officeDocument/2006/relationships/tags" Target="../tags/tag1380.xml"/><Relationship Id="rId14" Type="http://schemas.openxmlformats.org/officeDocument/2006/relationships/tags" Target="../tags/tag1385.xml"/></Relationships>
</file>

<file path=ppt/slides/_rels/slide164.xml.rels><?xml version="1.0" encoding="UTF-8" standalone="yes"?>
<Relationships xmlns="http://schemas.openxmlformats.org/package/2006/relationships"><Relationship Id="rId8" Type="http://schemas.openxmlformats.org/officeDocument/2006/relationships/tags" Target="../tags/tag1394.xml"/><Relationship Id="rId13" Type="http://schemas.openxmlformats.org/officeDocument/2006/relationships/tags" Target="../tags/tag1399.xml"/><Relationship Id="rId3" Type="http://schemas.openxmlformats.org/officeDocument/2006/relationships/tags" Target="../tags/tag1389.xml"/><Relationship Id="rId7" Type="http://schemas.openxmlformats.org/officeDocument/2006/relationships/tags" Target="../tags/tag1393.xml"/><Relationship Id="rId12" Type="http://schemas.openxmlformats.org/officeDocument/2006/relationships/tags" Target="../tags/tag1398.xml"/><Relationship Id="rId2" Type="http://schemas.openxmlformats.org/officeDocument/2006/relationships/tags" Target="../tags/tag1388.xml"/><Relationship Id="rId1" Type="http://schemas.openxmlformats.org/officeDocument/2006/relationships/tags" Target="../tags/tag1387.xml"/><Relationship Id="rId6" Type="http://schemas.openxmlformats.org/officeDocument/2006/relationships/tags" Target="../tags/tag1392.xml"/><Relationship Id="rId11" Type="http://schemas.openxmlformats.org/officeDocument/2006/relationships/tags" Target="../tags/tag1397.xml"/><Relationship Id="rId5" Type="http://schemas.openxmlformats.org/officeDocument/2006/relationships/tags" Target="../tags/tag1391.xml"/><Relationship Id="rId15" Type="http://schemas.openxmlformats.org/officeDocument/2006/relationships/image" Target="../media/image4.jpeg"/><Relationship Id="rId10" Type="http://schemas.openxmlformats.org/officeDocument/2006/relationships/tags" Target="../tags/tag1396.xml"/><Relationship Id="rId4" Type="http://schemas.openxmlformats.org/officeDocument/2006/relationships/tags" Target="../tags/tag1390.xml"/><Relationship Id="rId9" Type="http://schemas.openxmlformats.org/officeDocument/2006/relationships/tags" Target="../tags/tag1395.xml"/><Relationship Id="rId14" Type="http://schemas.openxmlformats.org/officeDocument/2006/relationships/slideLayout" Target="../slideLayouts/slideLayout94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tags" Target="../tags/tag1402.xml"/><Relationship Id="rId7" Type="http://schemas.openxmlformats.org/officeDocument/2006/relationships/slideLayout" Target="../slideLayouts/slideLayout94.xml"/><Relationship Id="rId2" Type="http://schemas.openxmlformats.org/officeDocument/2006/relationships/tags" Target="../tags/tag1401.xml"/><Relationship Id="rId1" Type="http://schemas.openxmlformats.org/officeDocument/2006/relationships/tags" Target="../tags/tag1400.xml"/><Relationship Id="rId6" Type="http://schemas.openxmlformats.org/officeDocument/2006/relationships/tags" Target="../tags/tag1405.xml"/><Relationship Id="rId5" Type="http://schemas.openxmlformats.org/officeDocument/2006/relationships/tags" Target="../tags/tag1404.xml"/><Relationship Id="rId4" Type="http://schemas.openxmlformats.org/officeDocument/2006/relationships/tags" Target="../tags/tag1403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slideLayout" Target="../slideLayouts/slideLayout94.xml"/><Relationship Id="rId1" Type="http://schemas.openxmlformats.org/officeDocument/2006/relationships/tags" Target="../tags/tag1406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tags" Target="../tags/tag1409.xml"/><Relationship Id="rId7" Type="http://schemas.openxmlformats.org/officeDocument/2006/relationships/image" Target="../media/image48.jpeg"/><Relationship Id="rId2" Type="http://schemas.openxmlformats.org/officeDocument/2006/relationships/tags" Target="../tags/tag1408.xml"/><Relationship Id="rId1" Type="http://schemas.openxmlformats.org/officeDocument/2006/relationships/tags" Target="../tags/tag1407.xml"/><Relationship Id="rId6" Type="http://schemas.openxmlformats.org/officeDocument/2006/relationships/slideLayout" Target="../slideLayouts/slideLayout94.xml"/><Relationship Id="rId5" Type="http://schemas.openxmlformats.org/officeDocument/2006/relationships/tags" Target="../tags/tag1411.xml"/><Relationship Id="rId4" Type="http://schemas.openxmlformats.org/officeDocument/2006/relationships/tags" Target="../tags/tag1410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tags" Target="../tags/tag1414.xml"/><Relationship Id="rId7" Type="http://schemas.openxmlformats.org/officeDocument/2006/relationships/image" Target="../media/image49.png"/><Relationship Id="rId2" Type="http://schemas.openxmlformats.org/officeDocument/2006/relationships/tags" Target="../tags/tag1413.xml"/><Relationship Id="rId1" Type="http://schemas.openxmlformats.org/officeDocument/2006/relationships/tags" Target="../tags/tag1412.xml"/><Relationship Id="rId6" Type="http://schemas.openxmlformats.org/officeDocument/2006/relationships/slideLayout" Target="../slideLayouts/slideLayout94.xml"/><Relationship Id="rId5" Type="http://schemas.openxmlformats.org/officeDocument/2006/relationships/tags" Target="../tags/tag1416.xml"/><Relationship Id="rId4" Type="http://schemas.openxmlformats.org/officeDocument/2006/relationships/tags" Target="../tags/tag1415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tags" Target="../tags/tag154.xml"/><Relationship Id="rId13" Type="http://schemas.openxmlformats.org/officeDocument/2006/relationships/tags" Target="../tags/tag159.xml"/><Relationship Id="rId18" Type="http://schemas.openxmlformats.org/officeDocument/2006/relationships/tags" Target="../tags/tag164.xml"/><Relationship Id="rId3" Type="http://schemas.openxmlformats.org/officeDocument/2006/relationships/tags" Target="../tags/tag149.xml"/><Relationship Id="rId21" Type="http://schemas.openxmlformats.org/officeDocument/2006/relationships/tags" Target="../tags/tag167.xml"/><Relationship Id="rId7" Type="http://schemas.openxmlformats.org/officeDocument/2006/relationships/tags" Target="../tags/tag153.xml"/><Relationship Id="rId12" Type="http://schemas.openxmlformats.org/officeDocument/2006/relationships/tags" Target="../tags/tag158.xml"/><Relationship Id="rId17" Type="http://schemas.openxmlformats.org/officeDocument/2006/relationships/tags" Target="../tags/tag163.xml"/><Relationship Id="rId25" Type="http://schemas.openxmlformats.org/officeDocument/2006/relationships/image" Target="../media/image4.jpeg"/><Relationship Id="rId2" Type="http://schemas.openxmlformats.org/officeDocument/2006/relationships/tags" Target="../tags/tag148.xml"/><Relationship Id="rId16" Type="http://schemas.openxmlformats.org/officeDocument/2006/relationships/tags" Target="../tags/tag162.xml"/><Relationship Id="rId20" Type="http://schemas.openxmlformats.org/officeDocument/2006/relationships/tags" Target="../tags/tag166.xml"/><Relationship Id="rId1" Type="http://schemas.openxmlformats.org/officeDocument/2006/relationships/tags" Target="../tags/tag147.xml"/><Relationship Id="rId6" Type="http://schemas.openxmlformats.org/officeDocument/2006/relationships/tags" Target="../tags/tag152.xml"/><Relationship Id="rId11" Type="http://schemas.openxmlformats.org/officeDocument/2006/relationships/tags" Target="../tags/tag157.xml"/><Relationship Id="rId24" Type="http://schemas.openxmlformats.org/officeDocument/2006/relationships/slideLayout" Target="../slideLayouts/slideLayout17.xml"/><Relationship Id="rId5" Type="http://schemas.openxmlformats.org/officeDocument/2006/relationships/tags" Target="../tags/tag151.xml"/><Relationship Id="rId15" Type="http://schemas.openxmlformats.org/officeDocument/2006/relationships/tags" Target="../tags/tag161.xml"/><Relationship Id="rId23" Type="http://schemas.openxmlformats.org/officeDocument/2006/relationships/tags" Target="../tags/tag169.xml"/><Relationship Id="rId10" Type="http://schemas.openxmlformats.org/officeDocument/2006/relationships/tags" Target="../tags/tag156.xml"/><Relationship Id="rId19" Type="http://schemas.openxmlformats.org/officeDocument/2006/relationships/tags" Target="../tags/tag165.xml"/><Relationship Id="rId4" Type="http://schemas.openxmlformats.org/officeDocument/2006/relationships/tags" Target="../tags/tag150.xml"/><Relationship Id="rId9" Type="http://schemas.openxmlformats.org/officeDocument/2006/relationships/tags" Target="../tags/tag155.xml"/><Relationship Id="rId14" Type="http://schemas.openxmlformats.org/officeDocument/2006/relationships/tags" Target="../tags/tag160.xml"/><Relationship Id="rId22" Type="http://schemas.openxmlformats.org/officeDocument/2006/relationships/tags" Target="../tags/tag16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tags" Target="../tags/tag171.xml"/><Relationship Id="rId1" Type="http://schemas.openxmlformats.org/officeDocument/2006/relationships/tags" Target="../tags/tag170.xml"/><Relationship Id="rId4" Type="http://schemas.openxmlformats.org/officeDocument/2006/relationships/image" Target="../media/image9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tags" Target="../tags/tag174.xml"/><Relationship Id="rId2" Type="http://schemas.openxmlformats.org/officeDocument/2006/relationships/tags" Target="../tags/tag173.xml"/><Relationship Id="rId1" Type="http://schemas.openxmlformats.org/officeDocument/2006/relationships/tags" Target="../tags/tag172.xml"/><Relationship Id="rId5" Type="http://schemas.openxmlformats.org/officeDocument/2006/relationships/image" Target="../media/image9.jpeg"/><Relationship Id="rId4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tags" Target="../tags/tag176.xml"/><Relationship Id="rId1" Type="http://schemas.openxmlformats.org/officeDocument/2006/relationships/tags" Target="../tags/tag175.xml"/><Relationship Id="rId4" Type="http://schemas.openxmlformats.org/officeDocument/2006/relationships/image" Target="../media/image9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tags" Target="../tags/tag178.xml"/><Relationship Id="rId1" Type="http://schemas.openxmlformats.org/officeDocument/2006/relationships/tags" Target="../tags/tag177.xml"/><Relationship Id="rId4" Type="http://schemas.openxmlformats.org/officeDocument/2006/relationships/image" Target="../media/image9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2" Type="http://schemas.openxmlformats.org/officeDocument/2006/relationships/tags" Target="../tags/tag180.xml"/><Relationship Id="rId1" Type="http://schemas.openxmlformats.org/officeDocument/2006/relationships/tags" Target="../tags/tag179.xml"/><Relationship Id="rId4" Type="http://schemas.openxmlformats.org/officeDocument/2006/relationships/image" Target="../media/image9.jpe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tags" Target="../tags/tag183.xml"/><Relationship Id="rId7" Type="http://schemas.openxmlformats.org/officeDocument/2006/relationships/slideLayout" Target="../slideLayouts/slideLayout24.xml"/><Relationship Id="rId2" Type="http://schemas.openxmlformats.org/officeDocument/2006/relationships/tags" Target="../tags/tag182.xml"/><Relationship Id="rId1" Type="http://schemas.openxmlformats.org/officeDocument/2006/relationships/tags" Target="../tags/tag181.xml"/><Relationship Id="rId6" Type="http://schemas.openxmlformats.org/officeDocument/2006/relationships/tags" Target="../tags/tag186.xml"/><Relationship Id="rId5" Type="http://schemas.openxmlformats.org/officeDocument/2006/relationships/tags" Target="../tags/tag185.xml"/><Relationship Id="rId4" Type="http://schemas.openxmlformats.org/officeDocument/2006/relationships/tags" Target="../tags/tag184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tags" Target="../tags/tag194.xml"/><Relationship Id="rId3" Type="http://schemas.openxmlformats.org/officeDocument/2006/relationships/tags" Target="../tags/tag189.xml"/><Relationship Id="rId7" Type="http://schemas.openxmlformats.org/officeDocument/2006/relationships/tags" Target="../tags/tag193.xml"/><Relationship Id="rId2" Type="http://schemas.openxmlformats.org/officeDocument/2006/relationships/tags" Target="../tags/tag188.xml"/><Relationship Id="rId1" Type="http://schemas.openxmlformats.org/officeDocument/2006/relationships/tags" Target="../tags/tag187.xml"/><Relationship Id="rId6" Type="http://schemas.openxmlformats.org/officeDocument/2006/relationships/tags" Target="../tags/tag192.xml"/><Relationship Id="rId5" Type="http://schemas.openxmlformats.org/officeDocument/2006/relationships/tags" Target="../tags/tag191.xml"/><Relationship Id="rId10" Type="http://schemas.openxmlformats.org/officeDocument/2006/relationships/image" Target="../media/image11.jpeg"/><Relationship Id="rId4" Type="http://schemas.openxmlformats.org/officeDocument/2006/relationships/tags" Target="../tags/tag190.xml"/><Relationship Id="rId9" Type="http://schemas.openxmlformats.org/officeDocument/2006/relationships/slideLayout" Target="../slideLayouts/slideLayout25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tags" Target="../tags/tag202.xml"/><Relationship Id="rId3" Type="http://schemas.openxmlformats.org/officeDocument/2006/relationships/tags" Target="../tags/tag197.xml"/><Relationship Id="rId7" Type="http://schemas.openxmlformats.org/officeDocument/2006/relationships/tags" Target="../tags/tag201.xml"/><Relationship Id="rId2" Type="http://schemas.openxmlformats.org/officeDocument/2006/relationships/tags" Target="../tags/tag196.xml"/><Relationship Id="rId1" Type="http://schemas.openxmlformats.org/officeDocument/2006/relationships/tags" Target="../tags/tag195.xml"/><Relationship Id="rId6" Type="http://schemas.openxmlformats.org/officeDocument/2006/relationships/tags" Target="../tags/tag200.xml"/><Relationship Id="rId5" Type="http://schemas.openxmlformats.org/officeDocument/2006/relationships/tags" Target="../tags/tag199.xml"/><Relationship Id="rId10" Type="http://schemas.openxmlformats.org/officeDocument/2006/relationships/image" Target="../media/image5.jpeg"/><Relationship Id="rId4" Type="http://schemas.openxmlformats.org/officeDocument/2006/relationships/tags" Target="../tags/tag198.xml"/><Relationship Id="rId9" Type="http://schemas.openxmlformats.org/officeDocument/2006/relationships/slideLayout" Target="../slideLayouts/slideLayout26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tags" Target="../tags/tag210.xml"/><Relationship Id="rId3" Type="http://schemas.openxmlformats.org/officeDocument/2006/relationships/tags" Target="../tags/tag205.xml"/><Relationship Id="rId7" Type="http://schemas.openxmlformats.org/officeDocument/2006/relationships/tags" Target="../tags/tag209.xml"/><Relationship Id="rId2" Type="http://schemas.openxmlformats.org/officeDocument/2006/relationships/tags" Target="../tags/tag204.xml"/><Relationship Id="rId1" Type="http://schemas.openxmlformats.org/officeDocument/2006/relationships/tags" Target="../tags/tag203.xml"/><Relationship Id="rId6" Type="http://schemas.openxmlformats.org/officeDocument/2006/relationships/tags" Target="../tags/tag208.xml"/><Relationship Id="rId5" Type="http://schemas.openxmlformats.org/officeDocument/2006/relationships/tags" Target="../tags/tag207.xml"/><Relationship Id="rId10" Type="http://schemas.openxmlformats.org/officeDocument/2006/relationships/image" Target="../media/image5.jpeg"/><Relationship Id="rId4" Type="http://schemas.openxmlformats.org/officeDocument/2006/relationships/tags" Target="../tags/tag206.xml"/><Relationship Id="rId9" Type="http://schemas.openxmlformats.org/officeDocument/2006/relationships/slideLayout" Target="../slideLayouts/slideLayout27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tags" Target="../tags/tag218.xml"/><Relationship Id="rId3" Type="http://schemas.openxmlformats.org/officeDocument/2006/relationships/tags" Target="../tags/tag213.xml"/><Relationship Id="rId7" Type="http://schemas.openxmlformats.org/officeDocument/2006/relationships/tags" Target="../tags/tag217.xml"/><Relationship Id="rId2" Type="http://schemas.openxmlformats.org/officeDocument/2006/relationships/tags" Target="../tags/tag212.xml"/><Relationship Id="rId1" Type="http://schemas.openxmlformats.org/officeDocument/2006/relationships/tags" Target="../tags/tag211.xml"/><Relationship Id="rId6" Type="http://schemas.openxmlformats.org/officeDocument/2006/relationships/tags" Target="../tags/tag216.xml"/><Relationship Id="rId5" Type="http://schemas.openxmlformats.org/officeDocument/2006/relationships/tags" Target="../tags/tag215.xml"/><Relationship Id="rId10" Type="http://schemas.openxmlformats.org/officeDocument/2006/relationships/image" Target="../media/image5.jpeg"/><Relationship Id="rId4" Type="http://schemas.openxmlformats.org/officeDocument/2006/relationships/tags" Target="../tags/tag214.xml"/><Relationship Id="rId9" Type="http://schemas.openxmlformats.org/officeDocument/2006/relationships/slideLayout" Target="../slideLayouts/slideLayout2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slideLayout" Target="../slideLayouts/slideLayout31.xml"/><Relationship Id="rId1" Type="http://schemas.openxmlformats.org/officeDocument/2006/relationships/tags" Target="../tags/tag21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2.xml"/><Relationship Id="rId2" Type="http://schemas.openxmlformats.org/officeDocument/2006/relationships/tags" Target="../tags/tag221.xml"/><Relationship Id="rId1" Type="http://schemas.openxmlformats.org/officeDocument/2006/relationships/tags" Target="../tags/tag220.xml"/><Relationship Id="rId5" Type="http://schemas.openxmlformats.org/officeDocument/2006/relationships/image" Target="../media/image14.png"/><Relationship Id="rId4" Type="http://schemas.openxmlformats.org/officeDocument/2006/relationships/image" Target="../media/image13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16.jpe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3" Type="http://schemas.openxmlformats.org/officeDocument/2006/relationships/tags" Target="../tags/tag224.xml"/><Relationship Id="rId7" Type="http://schemas.openxmlformats.org/officeDocument/2006/relationships/tags" Target="../tags/tag228.xml"/><Relationship Id="rId2" Type="http://schemas.openxmlformats.org/officeDocument/2006/relationships/tags" Target="../tags/tag223.xml"/><Relationship Id="rId1" Type="http://schemas.openxmlformats.org/officeDocument/2006/relationships/tags" Target="../tags/tag222.xml"/><Relationship Id="rId6" Type="http://schemas.openxmlformats.org/officeDocument/2006/relationships/tags" Target="../tags/tag227.xml"/><Relationship Id="rId5" Type="http://schemas.openxmlformats.org/officeDocument/2006/relationships/tags" Target="../tags/tag226.xml"/><Relationship Id="rId4" Type="http://schemas.openxmlformats.org/officeDocument/2006/relationships/tags" Target="../tags/tag225.xml"/><Relationship Id="rId9" Type="http://schemas.openxmlformats.org/officeDocument/2006/relationships/image" Target="../media/image4.jpe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5.xml"/><Relationship Id="rId1" Type="http://schemas.openxmlformats.org/officeDocument/2006/relationships/tags" Target="../tags/tag22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6.xml"/><Relationship Id="rId2" Type="http://schemas.openxmlformats.org/officeDocument/2006/relationships/tags" Target="../tags/tag231.xml"/><Relationship Id="rId1" Type="http://schemas.openxmlformats.org/officeDocument/2006/relationships/tags" Target="../tags/tag230.xml"/><Relationship Id="rId5" Type="http://schemas.openxmlformats.org/officeDocument/2006/relationships/image" Target="../media/image15.png"/><Relationship Id="rId4" Type="http://schemas.openxmlformats.org/officeDocument/2006/relationships/image" Target="../media/image13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23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tags" Target="../tags/tag240.xml"/><Relationship Id="rId3" Type="http://schemas.openxmlformats.org/officeDocument/2006/relationships/tags" Target="../tags/tag235.xml"/><Relationship Id="rId7" Type="http://schemas.openxmlformats.org/officeDocument/2006/relationships/tags" Target="../tags/tag239.xml"/><Relationship Id="rId2" Type="http://schemas.openxmlformats.org/officeDocument/2006/relationships/tags" Target="../tags/tag234.xml"/><Relationship Id="rId1" Type="http://schemas.openxmlformats.org/officeDocument/2006/relationships/tags" Target="../tags/tag233.xml"/><Relationship Id="rId6" Type="http://schemas.openxmlformats.org/officeDocument/2006/relationships/tags" Target="../tags/tag238.xml"/><Relationship Id="rId11" Type="http://schemas.openxmlformats.org/officeDocument/2006/relationships/image" Target="../media/image6.GIF"/><Relationship Id="rId5" Type="http://schemas.openxmlformats.org/officeDocument/2006/relationships/tags" Target="../tags/tag237.xml"/><Relationship Id="rId10" Type="http://schemas.openxmlformats.org/officeDocument/2006/relationships/image" Target="../media/image4.jpeg"/><Relationship Id="rId4" Type="http://schemas.openxmlformats.org/officeDocument/2006/relationships/tags" Target="../tags/tag236.xml"/><Relationship Id="rId9" Type="http://schemas.openxmlformats.org/officeDocument/2006/relationships/slideLayout" Target="../slideLayouts/slideLayout38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tags" Target="../tags/tag248.xml"/><Relationship Id="rId13" Type="http://schemas.openxmlformats.org/officeDocument/2006/relationships/image" Target="../media/image4.jpeg"/><Relationship Id="rId3" Type="http://schemas.openxmlformats.org/officeDocument/2006/relationships/tags" Target="../tags/tag243.xml"/><Relationship Id="rId7" Type="http://schemas.openxmlformats.org/officeDocument/2006/relationships/tags" Target="../tags/tag247.xml"/><Relationship Id="rId12" Type="http://schemas.openxmlformats.org/officeDocument/2006/relationships/slideLayout" Target="../slideLayouts/slideLayout39.xml"/><Relationship Id="rId2" Type="http://schemas.openxmlformats.org/officeDocument/2006/relationships/tags" Target="../tags/tag242.xml"/><Relationship Id="rId1" Type="http://schemas.openxmlformats.org/officeDocument/2006/relationships/tags" Target="../tags/tag241.xml"/><Relationship Id="rId6" Type="http://schemas.openxmlformats.org/officeDocument/2006/relationships/tags" Target="../tags/tag246.xml"/><Relationship Id="rId11" Type="http://schemas.openxmlformats.org/officeDocument/2006/relationships/tags" Target="../tags/tag251.xml"/><Relationship Id="rId5" Type="http://schemas.openxmlformats.org/officeDocument/2006/relationships/tags" Target="../tags/tag245.xml"/><Relationship Id="rId10" Type="http://schemas.openxmlformats.org/officeDocument/2006/relationships/tags" Target="../tags/tag250.xml"/><Relationship Id="rId4" Type="http://schemas.openxmlformats.org/officeDocument/2006/relationships/tags" Target="../tags/tag244.xml"/><Relationship Id="rId9" Type="http://schemas.openxmlformats.org/officeDocument/2006/relationships/tags" Target="../tags/tag249.xml"/><Relationship Id="rId14" Type="http://schemas.openxmlformats.org/officeDocument/2006/relationships/image" Target="../media/image17.GI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slideLayout" Target="../slideLayouts/slideLayout40.xml"/><Relationship Id="rId1" Type="http://schemas.openxmlformats.org/officeDocument/2006/relationships/tags" Target="../tags/tag25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slideLayout" Target="../slideLayouts/slideLayout41.xml"/><Relationship Id="rId1" Type="http://schemas.openxmlformats.org/officeDocument/2006/relationships/tags" Target="../tags/tag25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tags" Target="../tags/tag14.xml"/><Relationship Id="rId13" Type="http://schemas.openxmlformats.org/officeDocument/2006/relationships/image" Target="../media/image4.jpeg"/><Relationship Id="rId3" Type="http://schemas.openxmlformats.org/officeDocument/2006/relationships/tags" Target="../tags/tag9.xml"/><Relationship Id="rId7" Type="http://schemas.openxmlformats.org/officeDocument/2006/relationships/tags" Target="../tags/tag13.xml"/><Relationship Id="rId12" Type="http://schemas.openxmlformats.org/officeDocument/2006/relationships/slideLayout" Target="../slideLayouts/slideLayout3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tags" Target="../tags/tag12.xml"/><Relationship Id="rId11" Type="http://schemas.openxmlformats.org/officeDocument/2006/relationships/tags" Target="../tags/tag17.xml"/><Relationship Id="rId5" Type="http://schemas.openxmlformats.org/officeDocument/2006/relationships/tags" Target="../tags/tag11.xml"/><Relationship Id="rId10" Type="http://schemas.openxmlformats.org/officeDocument/2006/relationships/tags" Target="../tags/tag16.xml"/><Relationship Id="rId4" Type="http://schemas.openxmlformats.org/officeDocument/2006/relationships/tags" Target="../tags/tag10.xml"/><Relationship Id="rId9" Type="http://schemas.openxmlformats.org/officeDocument/2006/relationships/tags" Target="../tags/tag1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slideLayout" Target="../slideLayouts/slideLayout42.xml"/><Relationship Id="rId1" Type="http://schemas.openxmlformats.org/officeDocument/2006/relationships/tags" Target="../tags/tag25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3.xml"/><Relationship Id="rId2" Type="http://schemas.openxmlformats.org/officeDocument/2006/relationships/tags" Target="../tags/tag256.xml"/><Relationship Id="rId1" Type="http://schemas.openxmlformats.org/officeDocument/2006/relationships/tags" Target="../tags/tag255.xml"/><Relationship Id="rId5" Type="http://schemas.openxmlformats.org/officeDocument/2006/relationships/image" Target="../media/image18.png"/><Relationship Id="rId4" Type="http://schemas.openxmlformats.org/officeDocument/2006/relationships/image" Target="../media/image13.jpe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tags" Target="../tags/tag264.xml"/><Relationship Id="rId13" Type="http://schemas.openxmlformats.org/officeDocument/2006/relationships/tags" Target="../tags/tag269.xml"/><Relationship Id="rId3" Type="http://schemas.openxmlformats.org/officeDocument/2006/relationships/tags" Target="../tags/tag259.xml"/><Relationship Id="rId7" Type="http://schemas.openxmlformats.org/officeDocument/2006/relationships/tags" Target="../tags/tag263.xml"/><Relationship Id="rId12" Type="http://schemas.openxmlformats.org/officeDocument/2006/relationships/tags" Target="../tags/tag268.xml"/><Relationship Id="rId2" Type="http://schemas.openxmlformats.org/officeDocument/2006/relationships/tags" Target="../tags/tag258.xml"/><Relationship Id="rId1" Type="http://schemas.openxmlformats.org/officeDocument/2006/relationships/tags" Target="../tags/tag257.xml"/><Relationship Id="rId6" Type="http://schemas.openxmlformats.org/officeDocument/2006/relationships/tags" Target="../tags/tag262.xml"/><Relationship Id="rId11" Type="http://schemas.openxmlformats.org/officeDocument/2006/relationships/tags" Target="../tags/tag267.xml"/><Relationship Id="rId5" Type="http://schemas.openxmlformats.org/officeDocument/2006/relationships/tags" Target="../tags/tag261.xml"/><Relationship Id="rId15" Type="http://schemas.openxmlformats.org/officeDocument/2006/relationships/slideLayout" Target="../slideLayouts/slideLayout44.xml"/><Relationship Id="rId10" Type="http://schemas.openxmlformats.org/officeDocument/2006/relationships/tags" Target="../tags/tag266.xml"/><Relationship Id="rId4" Type="http://schemas.openxmlformats.org/officeDocument/2006/relationships/tags" Target="../tags/tag260.xml"/><Relationship Id="rId9" Type="http://schemas.openxmlformats.org/officeDocument/2006/relationships/tags" Target="../tags/tag265.xml"/><Relationship Id="rId14" Type="http://schemas.openxmlformats.org/officeDocument/2006/relationships/tags" Target="../tags/tag270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tags" Target="../tags/tag278.xml"/><Relationship Id="rId13" Type="http://schemas.openxmlformats.org/officeDocument/2006/relationships/tags" Target="../tags/tag283.xml"/><Relationship Id="rId3" Type="http://schemas.openxmlformats.org/officeDocument/2006/relationships/tags" Target="../tags/tag273.xml"/><Relationship Id="rId7" Type="http://schemas.openxmlformats.org/officeDocument/2006/relationships/tags" Target="../tags/tag277.xml"/><Relationship Id="rId12" Type="http://schemas.openxmlformats.org/officeDocument/2006/relationships/tags" Target="../tags/tag282.xml"/><Relationship Id="rId17" Type="http://schemas.openxmlformats.org/officeDocument/2006/relationships/image" Target="../media/image19.GIF"/><Relationship Id="rId2" Type="http://schemas.openxmlformats.org/officeDocument/2006/relationships/tags" Target="../tags/tag272.xml"/><Relationship Id="rId16" Type="http://schemas.openxmlformats.org/officeDocument/2006/relationships/image" Target="../media/image6.GIF"/><Relationship Id="rId1" Type="http://schemas.openxmlformats.org/officeDocument/2006/relationships/tags" Target="../tags/tag271.xml"/><Relationship Id="rId6" Type="http://schemas.openxmlformats.org/officeDocument/2006/relationships/tags" Target="../tags/tag276.xml"/><Relationship Id="rId11" Type="http://schemas.openxmlformats.org/officeDocument/2006/relationships/tags" Target="../tags/tag281.xml"/><Relationship Id="rId5" Type="http://schemas.openxmlformats.org/officeDocument/2006/relationships/tags" Target="../tags/tag275.xml"/><Relationship Id="rId15" Type="http://schemas.openxmlformats.org/officeDocument/2006/relationships/image" Target="../media/image9.jpeg"/><Relationship Id="rId10" Type="http://schemas.openxmlformats.org/officeDocument/2006/relationships/tags" Target="../tags/tag280.xml"/><Relationship Id="rId4" Type="http://schemas.openxmlformats.org/officeDocument/2006/relationships/tags" Target="../tags/tag274.xml"/><Relationship Id="rId9" Type="http://schemas.openxmlformats.org/officeDocument/2006/relationships/tags" Target="../tags/tag279.xml"/><Relationship Id="rId14" Type="http://schemas.openxmlformats.org/officeDocument/2006/relationships/slideLayout" Target="../slideLayouts/slideLayout45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tags" Target="../tags/tag291.xml"/><Relationship Id="rId13" Type="http://schemas.openxmlformats.org/officeDocument/2006/relationships/tags" Target="../tags/tag296.xml"/><Relationship Id="rId18" Type="http://schemas.openxmlformats.org/officeDocument/2006/relationships/image" Target="../media/image5.jpeg"/><Relationship Id="rId3" Type="http://schemas.openxmlformats.org/officeDocument/2006/relationships/tags" Target="../tags/tag286.xml"/><Relationship Id="rId7" Type="http://schemas.openxmlformats.org/officeDocument/2006/relationships/tags" Target="../tags/tag290.xml"/><Relationship Id="rId12" Type="http://schemas.openxmlformats.org/officeDocument/2006/relationships/tags" Target="../tags/tag295.xml"/><Relationship Id="rId17" Type="http://schemas.openxmlformats.org/officeDocument/2006/relationships/slideLayout" Target="../slideLayouts/slideLayout46.xml"/><Relationship Id="rId2" Type="http://schemas.openxmlformats.org/officeDocument/2006/relationships/tags" Target="../tags/tag285.xml"/><Relationship Id="rId16" Type="http://schemas.openxmlformats.org/officeDocument/2006/relationships/tags" Target="../tags/tag299.xml"/><Relationship Id="rId1" Type="http://schemas.openxmlformats.org/officeDocument/2006/relationships/tags" Target="../tags/tag284.xml"/><Relationship Id="rId6" Type="http://schemas.openxmlformats.org/officeDocument/2006/relationships/tags" Target="../tags/tag289.xml"/><Relationship Id="rId11" Type="http://schemas.openxmlformats.org/officeDocument/2006/relationships/tags" Target="../tags/tag294.xml"/><Relationship Id="rId5" Type="http://schemas.openxmlformats.org/officeDocument/2006/relationships/tags" Target="../tags/tag288.xml"/><Relationship Id="rId15" Type="http://schemas.openxmlformats.org/officeDocument/2006/relationships/tags" Target="../tags/tag298.xml"/><Relationship Id="rId10" Type="http://schemas.openxmlformats.org/officeDocument/2006/relationships/tags" Target="../tags/tag293.xml"/><Relationship Id="rId4" Type="http://schemas.openxmlformats.org/officeDocument/2006/relationships/tags" Target="../tags/tag287.xml"/><Relationship Id="rId9" Type="http://schemas.openxmlformats.org/officeDocument/2006/relationships/tags" Target="../tags/tag292.xml"/><Relationship Id="rId14" Type="http://schemas.openxmlformats.org/officeDocument/2006/relationships/tags" Target="../tags/tag297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tags" Target="../tags/tag307.xml"/><Relationship Id="rId13" Type="http://schemas.openxmlformats.org/officeDocument/2006/relationships/tags" Target="../tags/tag312.xml"/><Relationship Id="rId18" Type="http://schemas.openxmlformats.org/officeDocument/2006/relationships/tags" Target="../tags/tag317.xml"/><Relationship Id="rId3" Type="http://schemas.openxmlformats.org/officeDocument/2006/relationships/tags" Target="../tags/tag302.xml"/><Relationship Id="rId21" Type="http://schemas.openxmlformats.org/officeDocument/2006/relationships/image" Target="../media/image12.jpeg"/><Relationship Id="rId7" Type="http://schemas.openxmlformats.org/officeDocument/2006/relationships/tags" Target="../tags/tag306.xml"/><Relationship Id="rId12" Type="http://schemas.openxmlformats.org/officeDocument/2006/relationships/tags" Target="../tags/tag311.xml"/><Relationship Id="rId17" Type="http://schemas.openxmlformats.org/officeDocument/2006/relationships/tags" Target="../tags/tag316.xml"/><Relationship Id="rId2" Type="http://schemas.openxmlformats.org/officeDocument/2006/relationships/tags" Target="../tags/tag301.xml"/><Relationship Id="rId16" Type="http://schemas.openxmlformats.org/officeDocument/2006/relationships/tags" Target="../tags/tag315.xml"/><Relationship Id="rId20" Type="http://schemas.openxmlformats.org/officeDocument/2006/relationships/image" Target="../media/image6.GIF"/><Relationship Id="rId1" Type="http://schemas.openxmlformats.org/officeDocument/2006/relationships/tags" Target="../tags/tag300.xml"/><Relationship Id="rId6" Type="http://schemas.openxmlformats.org/officeDocument/2006/relationships/tags" Target="../tags/tag305.xml"/><Relationship Id="rId11" Type="http://schemas.openxmlformats.org/officeDocument/2006/relationships/tags" Target="../tags/tag310.xml"/><Relationship Id="rId5" Type="http://schemas.openxmlformats.org/officeDocument/2006/relationships/tags" Target="../tags/tag304.xml"/><Relationship Id="rId15" Type="http://schemas.openxmlformats.org/officeDocument/2006/relationships/tags" Target="../tags/tag314.xml"/><Relationship Id="rId10" Type="http://schemas.openxmlformats.org/officeDocument/2006/relationships/tags" Target="../tags/tag309.xml"/><Relationship Id="rId19" Type="http://schemas.openxmlformats.org/officeDocument/2006/relationships/slideLayout" Target="../slideLayouts/slideLayout48.xml"/><Relationship Id="rId4" Type="http://schemas.openxmlformats.org/officeDocument/2006/relationships/tags" Target="../tags/tag303.xml"/><Relationship Id="rId9" Type="http://schemas.openxmlformats.org/officeDocument/2006/relationships/tags" Target="../tags/tag308.xml"/><Relationship Id="rId14" Type="http://schemas.openxmlformats.org/officeDocument/2006/relationships/tags" Target="../tags/tag31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9.xml"/><Relationship Id="rId2" Type="http://schemas.openxmlformats.org/officeDocument/2006/relationships/tags" Target="../tags/tag319.xml"/><Relationship Id="rId1" Type="http://schemas.openxmlformats.org/officeDocument/2006/relationships/tags" Target="../tags/tag318.xml"/><Relationship Id="rId4" Type="http://schemas.openxmlformats.org/officeDocument/2006/relationships/image" Target="../media/image12.jpe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0.xml"/><Relationship Id="rId3" Type="http://schemas.openxmlformats.org/officeDocument/2006/relationships/tags" Target="../tags/tag322.xml"/><Relationship Id="rId7" Type="http://schemas.openxmlformats.org/officeDocument/2006/relationships/tags" Target="../tags/tag326.xml"/><Relationship Id="rId2" Type="http://schemas.openxmlformats.org/officeDocument/2006/relationships/tags" Target="../tags/tag321.xml"/><Relationship Id="rId1" Type="http://schemas.openxmlformats.org/officeDocument/2006/relationships/tags" Target="../tags/tag320.xml"/><Relationship Id="rId6" Type="http://schemas.openxmlformats.org/officeDocument/2006/relationships/tags" Target="../tags/tag325.xml"/><Relationship Id="rId5" Type="http://schemas.openxmlformats.org/officeDocument/2006/relationships/tags" Target="../tags/tag324.xml"/><Relationship Id="rId4" Type="http://schemas.openxmlformats.org/officeDocument/2006/relationships/tags" Target="../tags/tag323.xml"/><Relationship Id="rId9" Type="http://schemas.openxmlformats.org/officeDocument/2006/relationships/image" Target="../media/image9.jpe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1.xml"/><Relationship Id="rId3" Type="http://schemas.openxmlformats.org/officeDocument/2006/relationships/tags" Target="../tags/tag329.xml"/><Relationship Id="rId7" Type="http://schemas.openxmlformats.org/officeDocument/2006/relationships/tags" Target="../tags/tag333.xml"/><Relationship Id="rId2" Type="http://schemas.openxmlformats.org/officeDocument/2006/relationships/tags" Target="../tags/tag328.xml"/><Relationship Id="rId1" Type="http://schemas.openxmlformats.org/officeDocument/2006/relationships/tags" Target="../tags/tag327.xml"/><Relationship Id="rId6" Type="http://schemas.openxmlformats.org/officeDocument/2006/relationships/tags" Target="../tags/tag332.xml"/><Relationship Id="rId5" Type="http://schemas.openxmlformats.org/officeDocument/2006/relationships/tags" Target="../tags/tag331.xml"/><Relationship Id="rId4" Type="http://schemas.openxmlformats.org/officeDocument/2006/relationships/tags" Target="../tags/tag330.xml"/><Relationship Id="rId9" Type="http://schemas.openxmlformats.org/officeDocument/2006/relationships/image" Target="../media/image9.jpe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tags" Target="../tags/tag341.xml"/><Relationship Id="rId13" Type="http://schemas.openxmlformats.org/officeDocument/2006/relationships/tags" Target="../tags/tag346.xml"/><Relationship Id="rId18" Type="http://schemas.openxmlformats.org/officeDocument/2006/relationships/tags" Target="../tags/tag351.xml"/><Relationship Id="rId3" Type="http://schemas.openxmlformats.org/officeDocument/2006/relationships/tags" Target="../tags/tag336.xml"/><Relationship Id="rId21" Type="http://schemas.openxmlformats.org/officeDocument/2006/relationships/tags" Target="../tags/tag354.xml"/><Relationship Id="rId7" Type="http://schemas.openxmlformats.org/officeDocument/2006/relationships/tags" Target="../tags/tag340.xml"/><Relationship Id="rId12" Type="http://schemas.openxmlformats.org/officeDocument/2006/relationships/tags" Target="../tags/tag345.xml"/><Relationship Id="rId17" Type="http://schemas.openxmlformats.org/officeDocument/2006/relationships/tags" Target="../tags/tag350.xml"/><Relationship Id="rId25" Type="http://schemas.openxmlformats.org/officeDocument/2006/relationships/image" Target="../media/image9.jpeg"/><Relationship Id="rId2" Type="http://schemas.openxmlformats.org/officeDocument/2006/relationships/tags" Target="../tags/tag335.xml"/><Relationship Id="rId16" Type="http://schemas.openxmlformats.org/officeDocument/2006/relationships/tags" Target="../tags/tag349.xml"/><Relationship Id="rId20" Type="http://schemas.openxmlformats.org/officeDocument/2006/relationships/tags" Target="../tags/tag353.xml"/><Relationship Id="rId1" Type="http://schemas.openxmlformats.org/officeDocument/2006/relationships/tags" Target="../tags/tag334.xml"/><Relationship Id="rId6" Type="http://schemas.openxmlformats.org/officeDocument/2006/relationships/tags" Target="../tags/tag339.xml"/><Relationship Id="rId11" Type="http://schemas.openxmlformats.org/officeDocument/2006/relationships/tags" Target="../tags/tag344.xml"/><Relationship Id="rId24" Type="http://schemas.openxmlformats.org/officeDocument/2006/relationships/slideLayout" Target="../slideLayouts/slideLayout52.xml"/><Relationship Id="rId5" Type="http://schemas.openxmlformats.org/officeDocument/2006/relationships/tags" Target="../tags/tag338.xml"/><Relationship Id="rId15" Type="http://schemas.openxmlformats.org/officeDocument/2006/relationships/tags" Target="../tags/tag348.xml"/><Relationship Id="rId23" Type="http://schemas.openxmlformats.org/officeDocument/2006/relationships/tags" Target="../tags/tag356.xml"/><Relationship Id="rId10" Type="http://schemas.openxmlformats.org/officeDocument/2006/relationships/tags" Target="../tags/tag343.xml"/><Relationship Id="rId19" Type="http://schemas.openxmlformats.org/officeDocument/2006/relationships/tags" Target="../tags/tag352.xml"/><Relationship Id="rId4" Type="http://schemas.openxmlformats.org/officeDocument/2006/relationships/tags" Target="../tags/tag337.xml"/><Relationship Id="rId9" Type="http://schemas.openxmlformats.org/officeDocument/2006/relationships/tags" Target="../tags/tag342.xml"/><Relationship Id="rId14" Type="http://schemas.openxmlformats.org/officeDocument/2006/relationships/tags" Target="../tags/tag347.xml"/><Relationship Id="rId22" Type="http://schemas.openxmlformats.org/officeDocument/2006/relationships/tags" Target="../tags/tag35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tags" Target="../tags/tag25.xml"/><Relationship Id="rId3" Type="http://schemas.openxmlformats.org/officeDocument/2006/relationships/tags" Target="../tags/tag20.xml"/><Relationship Id="rId7" Type="http://schemas.openxmlformats.org/officeDocument/2006/relationships/tags" Target="../tags/tag24.xml"/><Relationship Id="rId12" Type="http://schemas.openxmlformats.org/officeDocument/2006/relationships/image" Target="../media/image6.GIF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tags" Target="../tags/tag23.xml"/><Relationship Id="rId11" Type="http://schemas.openxmlformats.org/officeDocument/2006/relationships/image" Target="../media/image5.jpeg"/><Relationship Id="rId5" Type="http://schemas.openxmlformats.org/officeDocument/2006/relationships/tags" Target="../tags/tag22.xml"/><Relationship Id="rId10" Type="http://schemas.openxmlformats.org/officeDocument/2006/relationships/slideLayout" Target="../slideLayouts/slideLayout4.xml"/><Relationship Id="rId4" Type="http://schemas.openxmlformats.org/officeDocument/2006/relationships/tags" Target="../tags/tag21.xml"/><Relationship Id="rId9" Type="http://schemas.openxmlformats.org/officeDocument/2006/relationships/tags" Target="../tags/tag26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tags" Target="../tags/tag364.xml"/><Relationship Id="rId13" Type="http://schemas.openxmlformats.org/officeDocument/2006/relationships/tags" Target="../tags/tag369.xml"/><Relationship Id="rId18" Type="http://schemas.openxmlformats.org/officeDocument/2006/relationships/tags" Target="../tags/tag374.xml"/><Relationship Id="rId3" Type="http://schemas.openxmlformats.org/officeDocument/2006/relationships/tags" Target="../tags/tag359.xml"/><Relationship Id="rId21" Type="http://schemas.openxmlformats.org/officeDocument/2006/relationships/tags" Target="../tags/tag377.xml"/><Relationship Id="rId7" Type="http://schemas.openxmlformats.org/officeDocument/2006/relationships/tags" Target="../tags/tag363.xml"/><Relationship Id="rId12" Type="http://schemas.openxmlformats.org/officeDocument/2006/relationships/tags" Target="../tags/tag368.xml"/><Relationship Id="rId17" Type="http://schemas.openxmlformats.org/officeDocument/2006/relationships/tags" Target="../tags/tag373.xml"/><Relationship Id="rId2" Type="http://schemas.openxmlformats.org/officeDocument/2006/relationships/tags" Target="../tags/tag358.xml"/><Relationship Id="rId16" Type="http://schemas.openxmlformats.org/officeDocument/2006/relationships/tags" Target="../tags/tag372.xml"/><Relationship Id="rId20" Type="http://schemas.openxmlformats.org/officeDocument/2006/relationships/tags" Target="../tags/tag376.xml"/><Relationship Id="rId1" Type="http://schemas.openxmlformats.org/officeDocument/2006/relationships/tags" Target="../tags/tag357.xml"/><Relationship Id="rId6" Type="http://schemas.openxmlformats.org/officeDocument/2006/relationships/tags" Target="../tags/tag362.xml"/><Relationship Id="rId11" Type="http://schemas.openxmlformats.org/officeDocument/2006/relationships/tags" Target="../tags/tag367.xml"/><Relationship Id="rId24" Type="http://schemas.openxmlformats.org/officeDocument/2006/relationships/image" Target="../media/image9.jpeg"/><Relationship Id="rId5" Type="http://schemas.openxmlformats.org/officeDocument/2006/relationships/tags" Target="../tags/tag361.xml"/><Relationship Id="rId15" Type="http://schemas.openxmlformats.org/officeDocument/2006/relationships/tags" Target="../tags/tag371.xml"/><Relationship Id="rId23" Type="http://schemas.openxmlformats.org/officeDocument/2006/relationships/slideLayout" Target="../slideLayouts/slideLayout53.xml"/><Relationship Id="rId10" Type="http://schemas.openxmlformats.org/officeDocument/2006/relationships/tags" Target="../tags/tag366.xml"/><Relationship Id="rId19" Type="http://schemas.openxmlformats.org/officeDocument/2006/relationships/tags" Target="../tags/tag375.xml"/><Relationship Id="rId4" Type="http://schemas.openxmlformats.org/officeDocument/2006/relationships/tags" Target="../tags/tag360.xml"/><Relationship Id="rId9" Type="http://schemas.openxmlformats.org/officeDocument/2006/relationships/tags" Target="../tags/tag365.xml"/><Relationship Id="rId14" Type="http://schemas.openxmlformats.org/officeDocument/2006/relationships/tags" Target="../tags/tag370.xml"/><Relationship Id="rId22" Type="http://schemas.openxmlformats.org/officeDocument/2006/relationships/tags" Target="../tags/tag378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tags" Target="../tags/tag386.xml"/><Relationship Id="rId13" Type="http://schemas.openxmlformats.org/officeDocument/2006/relationships/tags" Target="../tags/tag391.xml"/><Relationship Id="rId18" Type="http://schemas.openxmlformats.org/officeDocument/2006/relationships/tags" Target="../tags/tag396.xml"/><Relationship Id="rId3" Type="http://schemas.openxmlformats.org/officeDocument/2006/relationships/tags" Target="../tags/tag381.xml"/><Relationship Id="rId21" Type="http://schemas.openxmlformats.org/officeDocument/2006/relationships/image" Target="../media/image9.jpeg"/><Relationship Id="rId7" Type="http://schemas.openxmlformats.org/officeDocument/2006/relationships/tags" Target="../tags/tag385.xml"/><Relationship Id="rId12" Type="http://schemas.openxmlformats.org/officeDocument/2006/relationships/tags" Target="../tags/tag390.xml"/><Relationship Id="rId17" Type="http://schemas.openxmlformats.org/officeDocument/2006/relationships/tags" Target="../tags/tag395.xml"/><Relationship Id="rId2" Type="http://schemas.openxmlformats.org/officeDocument/2006/relationships/tags" Target="../tags/tag380.xml"/><Relationship Id="rId16" Type="http://schemas.openxmlformats.org/officeDocument/2006/relationships/tags" Target="../tags/tag394.xml"/><Relationship Id="rId20" Type="http://schemas.openxmlformats.org/officeDocument/2006/relationships/slideLayout" Target="../slideLayouts/slideLayout54.xml"/><Relationship Id="rId1" Type="http://schemas.openxmlformats.org/officeDocument/2006/relationships/tags" Target="../tags/tag379.xml"/><Relationship Id="rId6" Type="http://schemas.openxmlformats.org/officeDocument/2006/relationships/tags" Target="../tags/tag384.xml"/><Relationship Id="rId11" Type="http://schemas.openxmlformats.org/officeDocument/2006/relationships/tags" Target="../tags/tag389.xml"/><Relationship Id="rId5" Type="http://schemas.openxmlformats.org/officeDocument/2006/relationships/tags" Target="../tags/tag383.xml"/><Relationship Id="rId15" Type="http://schemas.openxmlformats.org/officeDocument/2006/relationships/tags" Target="../tags/tag393.xml"/><Relationship Id="rId10" Type="http://schemas.openxmlformats.org/officeDocument/2006/relationships/tags" Target="../tags/tag388.xml"/><Relationship Id="rId19" Type="http://schemas.openxmlformats.org/officeDocument/2006/relationships/tags" Target="../tags/tag397.xml"/><Relationship Id="rId4" Type="http://schemas.openxmlformats.org/officeDocument/2006/relationships/tags" Target="../tags/tag382.xml"/><Relationship Id="rId9" Type="http://schemas.openxmlformats.org/officeDocument/2006/relationships/tags" Target="../tags/tag387.xml"/><Relationship Id="rId14" Type="http://schemas.openxmlformats.org/officeDocument/2006/relationships/tags" Target="../tags/tag392.xml"/></Relationships>
</file>

<file path=ppt/slides/_rels/slide52.xml.rels><?xml version="1.0" encoding="UTF-8" standalone="yes"?>
<Relationships xmlns="http://schemas.openxmlformats.org/package/2006/relationships"><Relationship Id="rId13" Type="http://schemas.openxmlformats.org/officeDocument/2006/relationships/tags" Target="../tags/tag410.xml"/><Relationship Id="rId18" Type="http://schemas.openxmlformats.org/officeDocument/2006/relationships/tags" Target="../tags/tag415.xml"/><Relationship Id="rId26" Type="http://schemas.openxmlformats.org/officeDocument/2006/relationships/tags" Target="../tags/tag423.xml"/><Relationship Id="rId39" Type="http://schemas.openxmlformats.org/officeDocument/2006/relationships/tags" Target="../tags/tag436.xml"/><Relationship Id="rId21" Type="http://schemas.openxmlformats.org/officeDocument/2006/relationships/tags" Target="../tags/tag418.xml"/><Relationship Id="rId34" Type="http://schemas.openxmlformats.org/officeDocument/2006/relationships/tags" Target="../tags/tag431.xml"/><Relationship Id="rId42" Type="http://schemas.openxmlformats.org/officeDocument/2006/relationships/tags" Target="../tags/tag439.xml"/><Relationship Id="rId47" Type="http://schemas.openxmlformats.org/officeDocument/2006/relationships/tags" Target="../tags/tag444.xml"/><Relationship Id="rId50" Type="http://schemas.openxmlformats.org/officeDocument/2006/relationships/tags" Target="../tags/tag447.xml"/><Relationship Id="rId55" Type="http://schemas.openxmlformats.org/officeDocument/2006/relationships/tags" Target="../tags/tag452.xml"/><Relationship Id="rId7" Type="http://schemas.openxmlformats.org/officeDocument/2006/relationships/tags" Target="../tags/tag404.xml"/><Relationship Id="rId2" Type="http://schemas.openxmlformats.org/officeDocument/2006/relationships/tags" Target="../tags/tag399.xml"/><Relationship Id="rId16" Type="http://schemas.openxmlformats.org/officeDocument/2006/relationships/tags" Target="../tags/tag413.xml"/><Relationship Id="rId29" Type="http://schemas.openxmlformats.org/officeDocument/2006/relationships/tags" Target="../tags/tag426.xml"/><Relationship Id="rId11" Type="http://schemas.openxmlformats.org/officeDocument/2006/relationships/tags" Target="../tags/tag408.xml"/><Relationship Id="rId24" Type="http://schemas.openxmlformats.org/officeDocument/2006/relationships/tags" Target="../tags/tag421.xml"/><Relationship Id="rId32" Type="http://schemas.openxmlformats.org/officeDocument/2006/relationships/tags" Target="../tags/tag429.xml"/><Relationship Id="rId37" Type="http://schemas.openxmlformats.org/officeDocument/2006/relationships/tags" Target="../tags/tag434.xml"/><Relationship Id="rId40" Type="http://schemas.openxmlformats.org/officeDocument/2006/relationships/tags" Target="../tags/tag437.xml"/><Relationship Id="rId45" Type="http://schemas.openxmlformats.org/officeDocument/2006/relationships/tags" Target="../tags/tag442.xml"/><Relationship Id="rId53" Type="http://schemas.openxmlformats.org/officeDocument/2006/relationships/tags" Target="../tags/tag450.xml"/><Relationship Id="rId58" Type="http://schemas.openxmlformats.org/officeDocument/2006/relationships/slideLayout" Target="../slideLayouts/slideLayout55.xml"/><Relationship Id="rId5" Type="http://schemas.openxmlformats.org/officeDocument/2006/relationships/tags" Target="../tags/tag402.xml"/><Relationship Id="rId19" Type="http://schemas.openxmlformats.org/officeDocument/2006/relationships/tags" Target="../tags/tag416.xml"/><Relationship Id="rId4" Type="http://schemas.openxmlformats.org/officeDocument/2006/relationships/tags" Target="../tags/tag401.xml"/><Relationship Id="rId9" Type="http://schemas.openxmlformats.org/officeDocument/2006/relationships/tags" Target="../tags/tag406.xml"/><Relationship Id="rId14" Type="http://schemas.openxmlformats.org/officeDocument/2006/relationships/tags" Target="../tags/tag411.xml"/><Relationship Id="rId22" Type="http://schemas.openxmlformats.org/officeDocument/2006/relationships/tags" Target="../tags/tag419.xml"/><Relationship Id="rId27" Type="http://schemas.openxmlformats.org/officeDocument/2006/relationships/tags" Target="../tags/tag424.xml"/><Relationship Id="rId30" Type="http://schemas.openxmlformats.org/officeDocument/2006/relationships/tags" Target="../tags/tag427.xml"/><Relationship Id="rId35" Type="http://schemas.openxmlformats.org/officeDocument/2006/relationships/tags" Target="../tags/tag432.xml"/><Relationship Id="rId43" Type="http://schemas.openxmlformats.org/officeDocument/2006/relationships/tags" Target="../tags/tag440.xml"/><Relationship Id="rId48" Type="http://schemas.openxmlformats.org/officeDocument/2006/relationships/tags" Target="../tags/tag445.xml"/><Relationship Id="rId56" Type="http://schemas.openxmlformats.org/officeDocument/2006/relationships/tags" Target="../tags/tag453.xml"/><Relationship Id="rId8" Type="http://schemas.openxmlformats.org/officeDocument/2006/relationships/tags" Target="../tags/tag405.xml"/><Relationship Id="rId51" Type="http://schemas.openxmlformats.org/officeDocument/2006/relationships/tags" Target="../tags/tag448.xml"/><Relationship Id="rId3" Type="http://schemas.openxmlformats.org/officeDocument/2006/relationships/tags" Target="../tags/tag400.xml"/><Relationship Id="rId12" Type="http://schemas.openxmlformats.org/officeDocument/2006/relationships/tags" Target="../tags/tag409.xml"/><Relationship Id="rId17" Type="http://schemas.openxmlformats.org/officeDocument/2006/relationships/tags" Target="../tags/tag414.xml"/><Relationship Id="rId25" Type="http://schemas.openxmlformats.org/officeDocument/2006/relationships/tags" Target="../tags/tag422.xml"/><Relationship Id="rId33" Type="http://schemas.openxmlformats.org/officeDocument/2006/relationships/tags" Target="../tags/tag430.xml"/><Relationship Id="rId38" Type="http://schemas.openxmlformats.org/officeDocument/2006/relationships/tags" Target="../tags/tag435.xml"/><Relationship Id="rId46" Type="http://schemas.openxmlformats.org/officeDocument/2006/relationships/tags" Target="../tags/tag443.xml"/><Relationship Id="rId59" Type="http://schemas.openxmlformats.org/officeDocument/2006/relationships/image" Target="../media/image20.jpeg"/><Relationship Id="rId20" Type="http://schemas.openxmlformats.org/officeDocument/2006/relationships/tags" Target="../tags/tag417.xml"/><Relationship Id="rId41" Type="http://schemas.openxmlformats.org/officeDocument/2006/relationships/tags" Target="../tags/tag438.xml"/><Relationship Id="rId54" Type="http://schemas.openxmlformats.org/officeDocument/2006/relationships/tags" Target="../tags/tag451.xml"/><Relationship Id="rId1" Type="http://schemas.openxmlformats.org/officeDocument/2006/relationships/tags" Target="../tags/tag398.xml"/><Relationship Id="rId6" Type="http://schemas.openxmlformats.org/officeDocument/2006/relationships/tags" Target="../tags/tag403.xml"/><Relationship Id="rId15" Type="http://schemas.openxmlformats.org/officeDocument/2006/relationships/tags" Target="../tags/tag412.xml"/><Relationship Id="rId23" Type="http://schemas.openxmlformats.org/officeDocument/2006/relationships/tags" Target="../tags/tag420.xml"/><Relationship Id="rId28" Type="http://schemas.openxmlformats.org/officeDocument/2006/relationships/tags" Target="../tags/tag425.xml"/><Relationship Id="rId36" Type="http://schemas.openxmlformats.org/officeDocument/2006/relationships/tags" Target="../tags/tag433.xml"/><Relationship Id="rId49" Type="http://schemas.openxmlformats.org/officeDocument/2006/relationships/tags" Target="../tags/tag446.xml"/><Relationship Id="rId57" Type="http://schemas.openxmlformats.org/officeDocument/2006/relationships/tags" Target="../tags/tag454.xml"/><Relationship Id="rId10" Type="http://schemas.openxmlformats.org/officeDocument/2006/relationships/tags" Target="../tags/tag407.xml"/><Relationship Id="rId31" Type="http://schemas.openxmlformats.org/officeDocument/2006/relationships/tags" Target="../tags/tag428.xml"/><Relationship Id="rId44" Type="http://schemas.openxmlformats.org/officeDocument/2006/relationships/tags" Target="../tags/tag441.xml"/><Relationship Id="rId52" Type="http://schemas.openxmlformats.org/officeDocument/2006/relationships/tags" Target="../tags/tag449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6.xml"/><Relationship Id="rId2" Type="http://schemas.openxmlformats.org/officeDocument/2006/relationships/tags" Target="../tags/tag456.xml"/><Relationship Id="rId1" Type="http://schemas.openxmlformats.org/officeDocument/2006/relationships/tags" Target="../tags/tag455.xml"/><Relationship Id="rId4" Type="http://schemas.openxmlformats.org/officeDocument/2006/relationships/image" Target="../media/image21.jpe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slideLayout" Target="../slideLayouts/slideLayout57.xml"/><Relationship Id="rId1" Type="http://schemas.openxmlformats.org/officeDocument/2006/relationships/tags" Target="../tags/tag45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tags" Target="../tags/tag460.xml"/><Relationship Id="rId2" Type="http://schemas.openxmlformats.org/officeDocument/2006/relationships/tags" Target="../tags/tag459.xml"/><Relationship Id="rId1" Type="http://schemas.openxmlformats.org/officeDocument/2006/relationships/tags" Target="../tags/tag458.xml"/><Relationship Id="rId5" Type="http://schemas.openxmlformats.org/officeDocument/2006/relationships/image" Target="../media/image4.jpeg"/><Relationship Id="rId4" Type="http://schemas.openxmlformats.org/officeDocument/2006/relationships/slideLayout" Target="../slideLayouts/slideLayout58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tags" Target="../tags/tag463.xml"/><Relationship Id="rId7" Type="http://schemas.openxmlformats.org/officeDocument/2006/relationships/slideLayout" Target="../slideLayouts/slideLayout59.xml"/><Relationship Id="rId2" Type="http://schemas.openxmlformats.org/officeDocument/2006/relationships/tags" Target="../tags/tag462.xml"/><Relationship Id="rId1" Type="http://schemas.openxmlformats.org/officeDocument/2006/relationships/tags" Target="../tags/tag461.xml"/><Relationship Id="rId6" Type="http://schemas.openxmlformats.org/officeDocument/2006/relationships/tags" Target="../tags/tag466.xml"/><Relationship Id="rId5" Type="http://schemas.openxmlformats.org/officeDocument/2006/relationships/tags" Target="../tags/tag465.xml"/><Relationship Id="rId4" Type="http://schemas.openxmlformats.org/officeDocument/2006/relationships/tags" Target="../tags/tag46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tags" Target="../tags/tag469.xml"/><Relationship Id="rId2" Type="http://schemas.openxmlformats.org/officeDocument/2006/relationships/tags" Target="../tags/tag468.xml"/><Relationship Id="rId1" Type="http://schemas.openxmlformats.org/officeDocument/2006/relationships/tags" Target="../tags/tag467.xml"/><Relationship Id="rId6" Type="http://schemas.openxmlformats.org/officeDocument/2006/relationships/image" Target="../media/image4.jpeg"/><Relationship Id="rId5" Type="http://schemas.openxmlformats.org/officeDocument/2006/relationships/slideLayout" Target="../slideLayouts/slideLayout60.xml"/><Relationship Id="rId4" Type="http://schemas.openxmlformats.org/officeDocument/2006/relationships/tags" Target="../tags/tag470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tags" Target="../tags/tag473.xml"/><Relationship Id="rId2" Type="http://schemas.openxmlformats.org/officeDocument/2006/relationships/tags" Target="../tags/tag472.xml"/><Relationship Id="rId1" Type="http://schemas.openxmlformats.org/officeDocument/2006/relationships/tags" Target="../tags/tag471.xml"/><Relationship Id="rId5" Type="http://schemas.openxmlformats.org/officeDocument/2006/relationships/image" Target="../media/image4.jpeg"/><Relationship Id="rId4" Type="http://schemas.openxmlformats.org/officeDocument/2006/relationships/slideLayout" Target="../slideLayouts/slideLayout6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2.xml"/><Relationship Id="rId2" Type="http://schemas.openxmlformats.org/officeDocument/2006/relationships/tags" Target="../tags/tag475.xml"/><Relationship Id="rId1" Type="http://schemas.openxmlformats.org/officeDocument/2006/relationships/tags" Target="../tags/tag474.xml"/><Relationship Id="rId5" Type="http://schemas.openxmlformats.org/officeDocument/2006/relationships/image" Target="../media/image22.png"/><Relationship Id="rId4" Type="http://schemas.openxmlformats.org/officeDocument/2006/relationships/image" Target="../media/image1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3.xml"/><Relationship Id="rId2" Type="http://schemas.openxmlformats.org/officeDocument/2006/relationships/tags" Target="../tags/tag477.xml"/><Relationship Id="rId1" Type="http://schemas.openxmlformats.org/officeDocument/2006/relationships/tags" Target="../tags/tag476.xml"/><Relationship Id="rId5" Type="http://schemas.openxmlformats.org/officeDocument/2006/relationships/image" Target="../media/image6.GIF"/><Relationship Id="rId4" Type="http://schemas.openxmlformats.org/officeDocument/2006/relationships/image" Target="../media/image5.jpe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6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6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tags" Target="../tags/tag480.xml"/><Relationship Id="rId7" Type="http://schemas.openxmlformats.org/officeDocument/2006/relationships/slideLayout" Target="../slideLayouts/slideLayout65.xml"/><Relationship Id="rId2" Type="http://schemas.openxmlformats.org/officeDocument/2006/relationships/tags" Target="../tags/tag479.xml"/><Relationship Id="rId1" Type="http://schemas.openxmlformats.org/officeDocument/2006/relationships/tags" Target="../tags/tag478.xml"/><Relationship Id="rId6" Type="http://schemas.openxmlformats.org/officeDocument/2006/relationships/tags" Target="../tags/tag483.xml"/><Relationship Id="rId5" Type="http://schemas.openxmlformats.org/officeDocument/2006/relationships/tags" Target="../tags/tag482.xml"/><Relationship Id="rId4" Type="http://schemas.openxmlformats.org/officeDocument/2006/relationships/tags" Target="../tags/tag48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6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66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4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6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tags" Target="../tags/tag486.xml"/><Relationship Id="rId7" Type="http://schemas.openxmlformats.org/officeDocument/2006/relationships/image" Target="../media/image6.GIF"/><Relationship Id="rId2" Type="http://schemas.openxmlformats.org/officeDocument/2006/relationships/tags" Target="../tags/tag485.xml"/><Relationship Id="rId1" Type="http://schemas.openxmlformats.org/officeDocument/2006/relationships/tags" Target="../tags/tag484.xml"/><Relationship Id="rId6" Type="http://schemas.openxmlformats.org/officeDocument/2006/relationships/image" Target="../media/image9.jpeg"/><Relationship Id="rId5" Type="http://schemas.openxmlformats.org/officeDocument/2006/relationships/slideLayout" Target="../slideLayouts/slideLayout67.xml"/><Relationship Id="rId4" Type="http://schemas.openxmlformats.org/officeDocument/2006/relationships/tags" Target="../tags/tag48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28.xml"/><Relationship Id="rId1" Type="http://schemas.openxmlformats.org/officeDocument/2006/relationships/tags" Target="../tags/tag27.xml"/><Relationship Id="rId5" Type="http://schemas.openxmlformats.org/officeDocument/2006/relationships/image" Target="../media/image6.GIF"/><Relationship Id="rId4" Type="http://schemas.openxmlformats.org/officeDocument/2006/relationships/image" Target="../media/image5.jpe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tags" Target="../tags/tag490.xml"/><Relationship Id="rId2" Type="http://schemas.openxmlformats.org/officeDocument/2006/relationships/tags" Target="../tags/tag489.xml"/><Relationship Id="rId1" Type="http://schemas.openxmlformats.org/officeDocument/2006/relationships/tags" Target="../tags/tag488.xml"/><Relationship Id="rId5" Type="http://schemas.openxmlformats.org/officeDocument/2006/relationships/image" Target="../media/image4.jpeg"/><Relationship Id="rId4" Type="http://schemas.openxmlformats.org/officeDocument/2006/relationships/slideLayout" Target="../slideLayouts/slideLayout68.xml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9.xml"/><Relationship Id="rId3" Type="http://schemas.openxmlformats.org/officeDocument/2006/relationships/tags" Target="../tags/tag493.xml"/><Relationship Id="rId7" Type="http://schemas.openxmlformats.org/officeDocument/2006/relationships/tags" Target="../tags/tag497.xml"/><Relationship Id="rId2" Type="http://schemas.openxmlformats.org/officeDocument/2006/relationships/tags" Target="../tags/tag492.xml"/><Relationship Id="rId1" Type="http://schemas.openxmlformats.org/officeDocument/2006/relationships/tags" Target="../tags/tag491.xml"/><Relationship Id="rId6" Type="http://schemas.openxmlformats.org/officeDocument/2006/relationships/tags" Target="../tags/tag496.xml"/><Relationship Id="rId5" Type="http://schemas.openxmlformats.org/officeDocument/2006/relationships/tags" Target="../tags/tag495.xml"/><Relationship Id="rId4" Type="http://schemas.openxmlformats.org/officeDocument/2006/relationships/tags" Target="../tags/tag494.xml"/><Relationship Id="rId9" Type="http://schemas.openxmlformats.org/officeDocument/2006/relationships/image" Target="../media/image4.jpe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0.xml"/><Relationship Id="rId2" Type="http://schemas.openxmlformats.org/officeDocument/2006/relationships/tags" Target="../tags/tag499.xml"/><Relationship Id="rId1" Type="http://schemas.openxmlformats.org/officeDocument/2006/relationships/tags" Target="../tags/tag498.xml"/><Relationship Id="rId4" Type="http://schemas.openxmlformats.org/officeDocument/2006/relationships/image" Target="../media/image9.jpe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tags" Target="../tags/tag502.xml"/><Relationship Id="rId2" Type="http://schemas.openxmlformats.org/officeDocument/2006/relationships/tags" Target="../tags/tag501.xml"/><Relationship Id="rId1" Type="http://schemas.openxmlformats.org/officeDocument/2006/relationships/tags" Target="../tags/tag500.xml"/><Relationship Id="rId5" Type="http://schemas.openxmlformats.org/officeDocument/2006/relationships/image" Target="../media/image9.jpeg"/><Relationship Id="rId4" Type="http://schemas.openxmlformats.org/officeDocument/2006/relationships/slideLayout" Target="../slideLayouts/slideLayout7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tags" Target="../tags/tag505.xml"/><Relationship Id="rId2" Type="http://schemas.openxmlformats.org/officeDocument/2006/relationships/tags" Target="../tags/tag504.xml"/><Relationship Id="rId1" Type="http://schemas.openxmlformats.org/officeDocument/2006/relationships/tags" Target="../tags/tag503.xml"/><Relationship Id="rId5" Type="http://schemas.openxmlformats.org/officeDocument/2006/relationships/image" Target="../media/image4.jpeg"/><Relationship Id="rId4" Type="http://schemas.openxmlformats.org/officeDocument/2006/relationships/slideLayout" Target="../slideLayouts/slideLayout7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tags" Target="../tags/tag508.xml"/><Relationship Id="rId2" Type="http://schemas.openxmlformats.org/officeDocument/2006/relationships/tags" Target="../tags/tag507.xml"/><Relationship Id="rId1" Type="http://schemas.openxmlformats.org/officeDocument/2006/relationships/tags" Target="../tags/tag506.xml"/><Relationship Id="rId5" Type="http://schemas.openxmlformats.org/officeDocument/2006/relationships/image" Target="../media/image4.jpeg"/><Relationship Id="rId4" Type="http://schemas.openxmlformats.org/officeDocument/2006/relationships/slideLayout" Target="../slideLayouts/slideLayout73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tags" Target="../tags/tag511.xml"/><Relationship Id="rId2" Type="http://schemas.openxmlformats.org/officeDocument/2006/relationships/tags" Target="../tags/tag510.xml"/><Relationship Id="rId1" Type="http://schemas.openxmlformats.org/officeDocument/2006/relationships/tags" Target="../tags/tag509.xml"/><Relationship Id="rId5" Type="http://schemas.openxmlformats.org/officeDocument/2006/relationships/image" Target="../media/image4.jpeg"/><Relationship Id="rId4" Type="http://schemas.openxmlformats.org/officeDocument/2006/relationships/slideLayout" Target="../slideLayouts/slideLayout74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tags" Target="../tags/tag514.xml"/><Relationship Id="rId2" Type="http://schemas.openxmlformats.org/officeDocument/2006/relationships/tags" Target="../tags/tag513.xml"/><Relationship Id="rId1" Type="http://schemas.openxmlformats.org/officeDocument/2006/relationships/tags" Target="../tags/tag512.xml"/><Relationship Id="rId5" Type="http://schemas.openxmlformats.org/officeDocument/2006/relationships/image" Target="../media/image4.jpeg"/><Relationship Id="rId4" Type="http://schemas.openxmlformats.org/officeDocument/2006/relationships/slideLayout" Target="../slideLayouts/slideLayout75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tags" Target="../tags/tag517.xml"/><Relationship Id="rId2" Type="http://schemas.openxmlformats.org/officeDocument/2006/relationships/tags" Target="../tags/tag516.xml"/><Relationship Id="rId1" Type="http://schemas.openxmlformats.org/officeDocument/2006/relationships/tags" Target="../tags/tag515.xml"/><Relationship Id="rId5" Type="http://schemas.openxmlformats.org/officeDocument/2006/relationships/image" Target="../media/image9.jpeg"/><Relationship Id="rId4" Type="http://schemas.openxmlformats.org/officeDocument/2006/relationships/slideLayout" Target="../slideLayouts/slideLayout76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tags" Target="../tags/tag520.xml"/><Relationship Id="rId2" Type="http://schemas.openxmlformats.org/officeDocument/2006/relationships/tags" Target="../tags/tag519.xml"/><Relationship Id="rId1" Type="http://schemas.openxmlformats.org/officeDocument/2006/relationships/tags" Target="../tags/tag518.xml"/><Relationship Id="rId5" Type="http://schemas.openxmlformats.org/officeDocument/2006/relationships/image" Target="../media/image9.jpeg"/><Relationship Id="rId4" Type="http://schemas.openxmlformats.org/officeDocument/2006/relationships/slideLayout" Target="../slideLayouts/slideLayout7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5" Type="http://schemas.openxmlformats.org/officeDocument/2006/relationships/image" Target="../media/image9.jpeg"/><Relationship Id="rId4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tags" Target="../tags/tag523.xml"/><Relationship Id="rId2" Type="http://schemas.openxmlformats.org/officeDocument/2006/relationships/tags" Target="../tags/tag522.xml"/><Relationship Id="rId1" Type="http://schemas.openxmlformats.org/officeDocument/2006/relationships/tags" Target="../tags/tag521.xml"/><Relationship Id="rId5" Type="http://schemas.openxmlformats.org/officeDocument/2006/relationships/image" Target="../media/image4.jpeg"/><Relationship Id="rId4" Type="http://schemas.openxmlformats.org/officeDocument/2006/relationships/slideLayout" Target="../slideLayouts/slideLayout78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tags" Target="../tags/tag526.xml"/><Relationship Id="rId2" Type="http://schemas.openxmlformats.org/officeDocument/2006/relationships/tags" Target="../tags/tag525.xml"/><Relationship Id="rId1" Type="http://schemas.openxmlformats.org/officeDocument/2006/relationships/tags" Target="../tags/tag524.xml"/><Relationship Id="rId5" Type="http://schemas.openxmlformats.org/officeDocument/2006/relationships/image" Target="../media/image4.jpeg"/><Relationship Id="rId4" Type="http://schemas.openxmlformats.org/officeDocument/2006/relationships/slideLayout" Target="../slideLayouts/slideLayout79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0.xml"/><Relationship Id="rId2" Type="http://schemas.openxmlformats.org/officeDocument/2006/relationships/tags" Target="../tags/tag528.xml"/><Relationship Id="rId1" Type="http://schemas.openxmlformats.org/officeDocument/2006/relationships/tags" Target="../tags/tag527.xml"/><Relationship Id="rId5" Type="http://schemas.openxmlformats.org/officeDocument/2006/relationships/image" Target="../media/image24.png"/><Relationship Id="rId4" Type="http://schemas.openxmlformats.org/officeDocument/2006/relationships/image" Target="../media/image13.jpe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1.xml"/><Relationship Id="rId2" Type="http://schemas.openxmlformats.org/officeDocument/2006/relationships/tags" Target="../tags/tag530.xml"/><Relationship Id="rId1" Type="http://schemas.openxmlformats.org/officeDocument/2006/relationships/tags" Target="../tags/tag529.xml"/><Relationship Id="rId5" Type="http://schemas.openxmlformats.org/officeDocument/2006/relationships/image" Target="../media/image6.GIF"/><Relationship Id="rId4" Type="http://schemas.openxmlformats.org/officeDocument/2006/relationships/image" Target="../media/image5.jpe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tags" Target="../tags/tag538.xml"/><Relationship Id="rId13" Type="http://schemas.openxmlformats.org/officeDocument/2006/relationships/tags" Target="../tags/tag543.xml"/><Relationship Id="rId18" Type="http://schemas.openxmlformats.org/officeDocument/2006/relationships/image" Target="../media/image5.jpeg"/><Relationship Id="rId3" Type="http://schemas.openxmlformats.org/officeDocument/2006/relationships/tags" Target="../tags/tag533.xml"/><Relationship Id="rId7" Type="http://schemas.openxmlformats.org/officeDocument/2006/relationships/tags" Target="../tags/tag537.xml"/><Relationship Id="rId12" Type="http://schemas.openxmlformats.org/officeDocument/2006/relationships/tags" Target="../tags/tag542.xml"/><Relationship Id="rId17" Type="http://schemas.openxmlformats.org/officeDocument/2006/relationships/slideLayout" Target="../slideLayouts/slideLayout82.xml"/><Relationship Id="rId2" Type="http://schemas.openxmlformats.org/officeDocument/2006/relationships/tags" Target="../tags/tag532.xml"/><Relationship Id="rId16" Type="http://schemas.openxmlformats.org/officeDocument/2006/relationships/tags" Target="../tags/tag546.xml"/><Relationship Id="rId1" Type="http://schemas.openxmlformats.org/officeDocument/2006/relationships/tags" Target="../tags/tag531.xml"/><Relationship Id="rId6" Type="http://schemas.openxmlformats.org/officeDocument/2006/relationships/tags" Target="../tags/tag536.xml"/><Relationship Id="rId11" Type="http://schemas.openxmlformats.org/officeDocument/2006/relationships/tags" Target="../tags/tag541.xml"/><Relationship Id="rId5" Type="http://schemas.openxmlformats.org/officeDocument/2006/relationships/tags" Target="../tags/tag535.xml"/><Relationship Id="rId15" Type="http://schemas.openxmlformats.org/officeDocument/2006/relationships/tags" Target="../tags/tag545.xml"/><Relationship Id="rId10" Type="http://schemas.openxmlformats.org/officeDocument/2006/relationships/tags" Target="../tags/tag540.xml"/><Relationship Id="rId4" Type="http://schemas.openxmlformats.org/officeDocument/2006/relationships/tags" Target="../tags/tag534.xml"/><Relationship Id="rId9" Type="http://schemas.openxmlformats.org/officeDocument/2006/relationships/tags" Target="../tags/tag539.xml"/><Relationship Id="rId14" Type="http://schemas.openxmlformats.org/officeDocument/2006/relationships/tags" Target="../tags/tag544.xml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tags" Target="../tags/tag549.xml"/><Relationship Id="rId7" Type="http://schemas.openxmlformats.org/officeDocument/2006/relationships/slideLayout" Target="../slideLayouts/slideLayout83.xml"/><Relationship Id="rId2" Type="http://schemas.openxmlformats.org/officeDocument/2006/relationships/tags" Target="../tags/tag548.xml"/><Relationship Id="rId1" Type="http://schemas.openxmlformats.org/officeDocument/2006/relationships/tags" Target="../tags/tag547.xml"/><Relationship Id="rId6" Type="http://schemas.openxmlformats.org/officeDocument/2006/relationships/tags" Target="../tags/tag552.xml"/><Relationship Id="rId5" Type="http://schemas.openxmlformats.org/officeDocument/2006/relationships/tags" Target="../tags/tag551.xml"/><Relationship Id="rId4" Type="http://schemas.openxmlformats.org/officeDocument/2006/relationships/tags" Target="../tags/tag550.xml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tags" Target="../tags/tag555.xml"/><Relationship Id="rId7" Type="http://schemas.openxmlformats.org/officeDocument/2006/relationships/slideLayout" Target="../slideLayouts/slideLayout84.xml"/><Relationship Id="rId2" Type="http://schemas.openxmlformats.org/officeDocument/2006/relationships/tags" Target="../tags/tag554.xml"/><Relationship Id="rId1" Type="http://schemas.openxmlformats.org/officeDocument/2006/relationships/tags" Target="../tags/tag553.xml"/><Relationship Id="rId6" Type="http://schemas.openxmlformats.org/officeDocument/2006/relationships/tags" Target="../tags/tag558.xml"/><Relationship Id="rId5" Type="http://schemas.openxmlformats.org/officeDocument/2006/relationships/tags" Target="../tags/tag557.xml"/><Relationship Id="rId4" Type="http://schemas.openxmlformats.org/officeDocument/2006/relationships/tags" Target="../tags/tag556.xml"/></Relationships>
</file>

<file path=ppt/slides/_rels/slide87.xml.rels><?xml version="1.0" encoding="UTF-8" standalone="yes"?>
<Relationships xmlns="http://schemas.openxmlformats.org/package/2006/relationships"><Relationship Id="rId13" Type="http://schemas.openxmlformats.org/officeDocument/2006/relationships/tags" Target="../tags/tag571.xml"/><Relationship Id="rId18" Type="http://schemas.openxmlformats.org/officeDocument/2006/relationships/tags" Target="../tags/tag576.xml"/><Relationship Id="rId26" Type="http://schemas.openxmlformats.org/officeDocument/2006/relationships/tags" Target="../tags/tag584.xml"/><Relationship Id="rId39" Type="http://schemas.openxmlformats.org/officeDocument/2006/relationships/tags" Target="../tags/tag597.xml"/><Relationship Id="rId21" Type="http://schemas.openxmlformats.org/officeDocument/2006/relationships/tags" Target="../tags/tag579.xml"/><Relationship Id="rId34" Type="http://schemas.openxmlformats.org/officeDocument/2006/relationships/tags" Target="../tags/tag592.xml"/><Relationship Id="rId42" Type="http://schemas.openxmlformats.org/officeDocument/2006/relationships/tags" Target="../tags/tag600.xml"/><Relationship Id="rId47" Type="http://schemas.openxmlformats.org/officeDocument/2006/relationships/tags" Target="../tags/tag605.xml"/><Relationship Id="rId50" Type="http://schemas.openxmlformats.org/officeDocument/2006/relationships/tags" Target="../tags/tag608.xml"/><Relationship Id="rId55" Type="http://schemas.openxmlformats.org/officeDocument/2006/relationships/tags" Target="../tags/tag613.xml"/><Relationship Id="rId7" Type="http://schemas.openxmlformats.org/officeDocument/2006/relationships/tags" Target="../tags/tag565.xml"/><Relationship Id="rId2" Type="http://schemas.openxmlformats.org/officeDocument/2006/relationships/tags" Target="../tags/tag560.xml"/><Relationship Id="rId16" Type="http://schemas.openxmlformats.org/officeDocument/2006/relationships/tags" Target="../tags/tag574.xml"/><Relationship Id="rId29" Type="http://schemas.openxmlformats.org/officeDocument/2006/relationships/tags" Target="../tags/tag587.xml"/><Relationship Id="rId11" Type="http://schemas.openxmlformats.org/officeDocument/2006/relationships/tags" Target="../tags/tag569.xml"/><Relationship Id="rId24" Type="http://schemas.openxmlformats.org/officeDocument/2006/relationships/tags" Target="../tags/tag582.xml"/><Relationship Id="rId32" Type="http://schemas.openxmlformats.org/officeDocument/2006/relationships/tags" Target="../tags/tag590.xml"/><Relationship Id="rId37" Type="http://schemas.openxmlformats.org/officeDocument/2006/relationships/tags" Target="../tags/tag595.xml"/><Relationship Id="rId40" Type="http://schemas.openxmlformats.org/officeDocument/2006/relationships/tags" Target="../tags/tag598.xml"/><Relationship Id="rId45" Type="http://schemas.openxmlformats.org/officeDocument/2006/relationships/tags" Target="../tags/tag603.xml"/><Relationship Id="rId53" Type="http://schemas.openxmlformats.org/officeDocument/2006/relationships/tags" Target="../tags/tag611.xml"/><Relationship Id="rId58" Type="http://schemas.openxmlformats.org/officeDocument/2006/relationships/tags" Target="../tags/tag616.xml"/><Relationship Id="rId5" Type="http://schemas.openxmlformats.org/officeDocument/2006/relationships/tags" Target="../tags/tag563.xml"/><Relationship Id="rId61" Type="http://schemas.openxmlformats.org/officeDocument/2006/relationships/slideLayout" Target="../slideLayouts/slideLayout85.xml"/><Relationship Id="rId19" Type="http://schemas.openxmlformats.org/officeDocument/2006/relationships/tags" Target="../tags/tag577.xml"/><Relationship Id="rId14" Type="http://schemas.openxmlformats.org/officeDocument/2006/relationships/tags" Target="../tags/tag572.xml"/><Relationship Id="rId22" Type="http://schemas.openxmlformats.org/officeDocument/2006/relationships/tags" Target="../tags/tag580.xml"/><Relationship Id="rId27" Type="http://schemas.openxmlformats.org/officeDocument/2006/relationships/tags" Target="../tags/tag585.xml"/><Relationship Id="rId30" Type="http://schemas.openxmlformats.org/officeDocument/2006/relationships/tags" Target="../tags/tag588.xml"/><Relationship Id="rId35" Type="http://schemas.openxmlformats.org/officeDocument/2006/relationships/tags" Target="../tags/tag593.xml"/><Relationship Id="rId43" Type="http://schemas.openxmlformats.org/officeDocument/2006/relationships/tags" Target="../tags/tag601.xml"/><Relationship Id="rId48" Type="http://schemas.openxmlformats.org/officeDocument/2006/relationships/tags" Target="../tags/tag606.xml"/><Relationship Id="rId56" Type="http://schemas.openxmlformats.org/officeDocument/2006/relationships/tags" Target="../tags/tag614.xml"/><Relationship Id="rId8" Type="http://schemas.openxmlformats.org/officeDocument/2006/relationships/tags" Target="../tags/tag566.xml"/><Relationship Id="rId51" Type="http://schemas.openxmlformats.org/officeDocument/2006/relationships/tags" Target="../tags/tag609.xml"/><Relationship Id="rId3" Type="http://schemas.openxmlformats.org/officeDocument/2006/relationships/tags" Target="../tags/tag561.xml"/><Relationship Id="rId12" Type="http://schemas.openxmlformats.org/officeDocument/2006/relationships/tags" Target="../tags/tag570.xml"/><Relationship Id="rId17" Type="http://schemas.openxmlformats.org/officeDocument/2006/relationships/tags" Target="../tags/tag575.xml"/><Relationship Id="rId25" Type="http://schemas.openxmlformats.org/officeDocument/2006/relationships/tags" Target="../tags/tag583.xml"/><Relationship Id="rId33" Type="http://schemas.openxmlformats.org/officeDocument/2006/relationships/tags" Target="../tags/tag591.xml"/><Relationship Id="rId38" Type="http://schemas.openxmlformats.org/officeDocument/2006/relationships/tags" Target="../tags/tag596.xml"/><Relationship Id="rId46" Type="http://schemas.openxmlformats.org/officeDocument/2006/relationships/tags" Target="../tags/tag604.xml"/><Relationship Id="rId59" Type="http://schemas.openxmlformats.org/officeDocument/2006/relationships/tags" Target="../tags/tag617.xml"/><Relationship Id="rId20" Type="http://schemas.openxmlformats.org/officeDocument/2006/relationships/tags" Target="../tags/tag578.xml"/><Relationship Id="rId41" Type="http://schemas.openxmlformats.org/officeDocument/2006/relationships/tags" Target="../tags/tag599.xml"/><Relationship Id="rId54" Type="http://schemas.openxmlformats.org/officeDocument/2006/relationships/tags" Target="../tags/tag612.xml"/><Relationship Id="rId62" Type="http://schemas.openxmlformats.org/officeDocument/2006/relationships/image" Target="../media/image25.jpeg"/><Relationship Id="rId1" Type="http://schemas.openxmlformats.org/officeDocument/2006/relationships/tags" Target="../tags/tag559.xml"/><Relationship Id="rId6" Type="http://schemas.openxmlformats.org/officeDocument/2006/relationships/tags" Target="../tags/tag564.xml"/><Relationship Id="rId15" Type="http://schemas.openxmlformats.org/officeDocument/2006/relationships/tags" Target="../tags/tag573.xml"/><Relationship Id="rId23" Type="http://schemas.openxmlformats.org/officeDocument/2006/relationships/tags" Target="../tags/tag581.xml"/><Relationship Id="rId28" Type="http://schemas.openxmlformats.org/officeDocument/2006/relationships/tags" Target="../tags/tag586.xml"/><Relationship Id="rId36" Type="http://schemas.openxmlformats.org/officeDocument/2006/relationships/tags" Target="../tags/tag594.xml"/><Relationship Id="rId49" Type="http://schemas.openxmlformats.org/officeDocument/2006/relationships/tags" Target="../tags/tag607.xml"/><Relationship Id="rId57" Type="http://schemas.openxmlformats.org/officeDocument/2006/relationships/tags" Target="../tags/tag615.xml"/><Relationship Id="rId10" Type="http://schemas.openxmlformats.org/officeDocument/2006/relationships/tags" Target="../tags/tag568.xml"/><Relationship Id="rId31" Type="http://schemas.openxmlformats.org/officeDocument/2006/relationships/tags" Target="../tags/tag589.xml"/><Relationship Id="rId44" Type="http://schemas.openxmlformats.org/officeDocument/2006/relationships/tags" Target="../tags/tag602.xml"/><Relationship Id="rId52" Type="http://schemas.openxmlformats.org/officeDocument/2006/relationships/tags" Target="../tags/tag610.xml"/><Relationship Id="rId60" Type="http://schemas.openxmlformats.org/officeDocument/2006/relationships/tags" Target="../tags/tag618.xml"/><Relationship Id="rId4" Type="http://schemas.openxmlformats.org/officeDocument/2006/relationships/tags" Target="../tags/tag562.xml"/><Relationship Id="rId9" Type="http://schemas.openxmlformats.org/officeDocument/2006/relationships/tags" Target="../tags/tag56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5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tags" Target="../tags/tag34.xml"/><Relationship Id="rId7" Type="http://schemas.openxmlformats.org/officeDocument/2006/relationships/image" Target="../media/image4.jpeg"/><Relationship Id="rId2" Type="http://schemas.openxmlformats.org/officeDocument/2006/relationships/tags" Target="../tags/tag33.xml"/><Relationship Id="rId1" Type="http://schemas.openxmlformats.org/officeDocument/2006/relationships/tags" Target="../tags/tag32.xml"/><Relationship Id="rId6" Type="http://schemas.openxmlformats.org/officeDocument/2006/relationships/slideLayout" Target="../slideLayouts/slideLayout8.xml"/><Relationship Id="rId5" Type="http://schemas.openxmlformats.org/officeDocument/2006/relationships/tags" Target="../tags/tag36.xml"/><Relationship Id="rId4" Type="http://schemas.openxmlformats.org/officeDocument/2006/relationships/tags" Target="../tags/tag35.xml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tags" Target="../tags/tag626.xml"/><Relationship Id="rId13" Type="http://schemas.openxmlformats.org/officeDocument/2006/relationships/tags" Target="../tags/tag631.xml"/><Relationship Id="rId18" Type="http://schemas.openxmlformats.org/officeDocument/2006/relationships/slideLayout" Target="../slideLayouts/slideLayout87.xml"/><Relationship Id="rId3" Type="http://schemas.openxmlformats.org/officeDocument/2006/relationships/tags" Target="../tags/tag621.xml"/><Relationship Id="rId7" Type="http://schemas.openxmlformats.org/officeDocument/2006/relationships/tags" Target="../tags/tag625.xml"/><Relationship Id="rId12" Type="http://schemas.openxmlformats.org/officeDocument/2006/relationships/tags" Target="../tags/tag630.xml"/><Relationship Id="rId17" Type="http://schemas.openxmlformats.org/officeDocument/2006/relationships/tags" Target="../tags/tag635.xml"/><Relationship Id="rId2" Type="http://schemas.openxmlformats.org/officeDocument/2006/relationships/tags" Target="../tags/tag620.xml"/><Relationship Id="rId16" Type="http://schemas.openxmlformats.org/officeDocument/2006/relationships/tags" Target="../tags/tag634.xml"/><Relationship Id="rId1" Type="http://schemas.openxmlformats.org/officeDocument/2006/relationships/tags" Target="../tags/tag619.xml"/><Relationship Id="rId6" Type="http://schemas.openxmlformats.org/officeDocument/2006/relationships/tags" Target="../tags/tag624.xml"/><Relationship Id="rId11" Type="http://schemas.openxmlformats.org/officeDocument/2006/relationships/tags" Target="../tags/tag629.xml"/><Relationship Id="rId5" Type="http://schemas.openxmlformats.org/officeDocument/2006/relationships/tags" Target="../tags/tag623.xml"/><Relationship Id="rId15" Type="http://schemas.openxmlformats.org/officeDocument/2006/relationships/tags" Target="../tags/tag633.xml"/><Relationship Id="rId10" Type="http://schemas.openxmlformats.org/officeDocument/2006/relationships/tags" Target="../tags/tag628.xml"/><Relationship Id="rId19" Type="http://schemas.openxmlformats.org/officeDocument/2006/relationships/image" Target="../media/image9.jpeg"/><Relationship Id="rId4" Type="http://schemas.openxmlformats.org/officeDocument/2006/relationships/tags" Target="../tags/tag622.xml"/><Relationship Id="rId9" Type="http://schemas.openxmlformats.org/officeDocument/2006/relationships/tags" Target="../tags/tag627.xml"/><Relationship Id="rId14" Type="http://schemas.openxmlformats.org/officeDocument/2006/relationships/tags" Target="../tags/tag632.xml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tags" Target="../tags/tag643.xml"/><Relationship Id="rId13" Type="http://schemas.openxmlformats.org/officeDocument/2006/relationships/tags" Target="../tags/tag648.xml"/><Relationship Id="rId18" Type="http://schemas.openxmlformats.org/officeDocument/2006/relationships/tags" Target="../tags/tag653.xml"/><Relationship Id="rId3" Type="http://schemas.openxmlformats.org/officeDocument/2006/relationships/tags" Target="../tags/tag638.xml"/><Relationship Id="rId21" Type="http://schemas.openxmlformats.org/officeDocument/2006/relationships/tags" Target="../tags/tag656.xml"/><Relationship Id="rId7" Type="http://schemas.openxmlformats.org/officeDocument/2006/relationships/tags" Target="../tags/tag642.xml"/><Relationship Id="rId12" Type="http://schemas.openxmlformats.org/officeDocument/2006/relationships/tags" Target="../tags/tag647.xml"/><Relationship Id="rId17" Type="http://schemas.openxmlformats.org/officeDocument/2006/relationships/tags" Target="../tags/tag652.xml"/><Relationship Id="rId2" Type="http://schemas.openxmlformats.org/officeDocument/2006/relationships/tags" Target="../tags/tag637.xml"/><Relationship Id="rId16" Type="http://schemas.openxmlformats.org/officeDocument/2006/relationships/tags" Target="../tags/tag651.xml"/><Relationship Id="rId20" Type="http://schemas.openxmlformats.org/officeDocument/2006/relationships/tags" Target="../tags/tag655.xml"/><Relationship Id="rId1" Type="http://schemas.openxmlformats.org/officeDocument/2006/relationships/tags" Target="../tags/tag636.xml"/><Relationship Id="rId6" Type="http://schemas.openxmlformats.org/officeDocument/2006/relationships/tags" Target="../tags/tag641.xml"/><Relationship Id="rId11" Type="http://schemas.openxmlformats.org/officeDocument/2006/relationships/tags" Target="../tags/tag646.xml"/><Relationship Id="rId24" Type="http://schemas.openxmlformats.org/officeDocument/2006/relationships/image" Target="../media/image9.jpeg"/><Relationship Id="rId5" Type="http://schemas.openxmlformats.org/officeDocument/2006/relationships/tags" Target="../tags/tag640.xml"/><Relationship Id="rId15" Type="http://schemas.openxmlformats.org/officeDocument/2006/relationships/tags" Target="../tags/tag650.xml"/><Relationship Id="rId23" Type="http://schemas.openxmlformats.org/officeDocument/2006/relationships/image" Target="../media/image6.GIF"/><Relationship Id="rId10" Type="http://schemas.openxmlformats.org/officeDocument/2006/relationships/tags" Target="../tags/tag645.xml"/><Relationship Id="rId19" Type="http://schemas.openxmlformats.org/officeDocument/2006/relationships/tags" Target="../tags/tag654.xml"/><Relationship Id="rId4" Type="http://schemas.openxmlformats.org/officeDocument/2006/relationships/tags" Target="../tags/tag639.xml"/><Relationship Id="rId9" Type="http://schemas.openxmlformats.org/officeDocument/2006/relationships/tags" Target="../tags/tag644.xml"/><Relationship Id="rId14" Type="http://schemas.openxmlformats.org/officeDocument/2006/relationships/tags" Target="../tags/tag649.xml"/><Relationship Id="rId22" Type="http://schemas.openxmlformats.org/officeDocument/2006/relationships/slideLayout" Target="../slideLayouts/slideLayout88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tags" Target="../tags/tag659.xml"/><Relationship Id="rId7" Type="http://schemas.openxmlformats.org/officeDocument/2006/relationships/image" Target="../media/image9.jpeg"/><Relationship Id="rId2" Type="http://schemas.openxmlformats.org/officeDocument/2006/relationships/tags" Target="../tags/tag658.xml"/><Relationship Id="rId1" Type="http://schemas.openxmlformats.org/officeDocument/2006/relationships/tags" Target="../tags/tag657.xml"/><Relationship Id="rId6" Type="http://schemas.openxmlformats.org/officeDocument/2006/relationships/slideLayout" Target="../slideLayouts/slideLayout89.xml"/><Relationship Id="rId5" Type="http://schemas.openxmlformats.org/officeDocument/2006/relationships/tags" Target="../tags/tag661.xml"/><Relationship Id="rId4" Type="http://schemas.openxmlformats.org/officeDocument/2006/relationships/tags" Target="../tags/tag660.xml"/></Relationships>
</file>

<file path=ppt/slides/_rels/slide93.xml.rels><?xml version="1.0" encoding="UTF-8" standalone="yes"?>
<Relationships xmlns="http://schemas.openxmlformats.org/package/2006/relationships"><Relationship Id="rId117" Type="http://schemas.openxmlformats.org/officeDocument/2006/relationships/tags" Target="../tags/tag778.xml"/><Relationship Id="rId21" Type="http://schemas.openxmlformats.org/officeDocument/2006/relationships/tags" Target="../tags/tag682.xml"/><Relationship Id="rId42" Type="http://schemas.openxmlformats.org/officeDocument/2006/relationships/tags" Target="../tags/tag703.xml"/><Relationship Id="rId63" Type="http://schemas.openxmlformats.org/officeDocument/2006/relationships/tags" Target="../tags/tag724.xml"/><Relationship Id="rId84" Type="http://schemas.openxmlformats.org/officeDocument/2006/relationships/tags" Target="../tags/tag745.xml"/><Relationship Id="rId16" Type="http://schemas.openxmlformats.org/officeDocument/2006/relationships/tags" Target="../tags/tag677.xml"/><Relationship Id="rId107" Type="http://schemas.openxmlformats.org/officeDocument/2006/relationships/tags" Target="../tags/tag768.xml"/><Relationship Id="rId11" Type="http://schemas.openxmlformats.org/officeDocument/2006/relationships/tags" Target="../tags/tag672.xml"/><Relationship Id="rId32" Type="http://schemas.openxmlformats.org/officeDocument/2006/relationships/tags" Target="../tags/tag693.xml"/><Relationship Id="rId37" Type="http://schemas.openxmlformats.org/officeDocument/2006/relationships/tags" Target="../tags/tag698.xml"/><Relationship Id="rId53" Type="http://schemas.openxmlformats.org/officeDocument/2006/relationships/tags" Target="../tags/tag714.xml"/><Relationship Id="rId58" Type="http://schemas.openxmlformats.org/officeDocument/2006/relationships/tags" Target="../tags/tag719.xml"/><Relationship Id="rId74" Type="http://schemas.openxmlformats.org/officeDocument/2006/relationships/tags" Target="../tags/tag735.xml"/><Relationship Id="rId79" Type="http://schemas.openxmlformats.org/officeDocument/2006/relationships/tags" Target="../tags/tag740.xml"/><Relationship Id="rId102" Type="http://schemas.openxmlformats.org/officeDocument/2006/relationships/tags" Target="../tags/tag763.xml"/><Relationship Id="rId123" Type="http://schemas.openxmlformats.org/officeDocument/2006/relationships/tags" Target="../tags/tag784.xml"/><Relationship Id="rId128" Type="http://schemas.openxmlformats.org/officeDocument/2006/relationships/tags" Target="../tags/tag789.xml"/><Relationship Id="rId5" Type="http://schemas.openxmlformats.org/officeDocument/2006/relationships/tags" Target="../tags/tag666.xml"/><Relationship Id="rId90" Type="http://schemas.openxmlformats.org/officeDocument/2006/relationships/tags" Target="../tags/tag751.xml"/><Relationship Id="rId95" Type="http://schemas.openxmlformats.org/officeDocument/2006/relationships/tags" Target="../tags/tag756.xml"/><Relationship Id="rId22" Type="http://schemas.openxmlformats.org/officeDocument/2006/relationships/tags" Target="../tags/tag683.xml"/><Relationship Id="rId27" Type="http://schemas.openxmlformats.org/officeDocument/2006/relationships/tags" Target="../tags/tag688.xml"/><Relationship Id="rId43" Type="http://schemas.openxmlformats.org/officeDocument/2006/relationships/tags" Target="../tags/tag704.xml"/><Relationship Id="rId48" Type="http://schemas.openxmlformats.org/officeDocument/2006/relationships/tags" Target="../tags/tag709.xml"/><Relationship Id="rId64" Type="http://schemas.openxmlformats.org/officeDocument/2006/relationships/tags" Target="../tags/tag725.xml"/><Relationship Id="rId69" Type="http://schemas.openxmlformats.org/officeDocument/2006/relationships/tags" Target="../tags/tag730.xml"/><Relationship Id="rId113" Type="http://schemas.openxmlformats.org/officeDocument/2006/relationships/tags" Target="../tags/tag774.xml"/><Relationship Id="rId118" Type="http://schemas.openxmlformats.org/officeDocument/2006/relationships/tags" Target="../tags/tag779.xml"/><Relationship Id="rId80" Type="http://schemas.openxmlformats.org/officeDocument/2006/relationships/tags" Target="../tags/tag741.xml"/><Relationship Id="rId85" Type="http://schemas.openxmlformats.org/officeDocument/2006/relationships/tags" Target="../tags/tag746.xml"/><Relationship Id="rId12" Type="http://schemas.openxmlformats.org/officeDocument/2006/relationships/tags" Target="../tags/tag673.xml"/><Relationship Id="rId17" Type="http://schemas.openxmlformats.org/officeDocument/2006/relationships/tags" Target="../tags/tag678.xml"/><Relationship Id="rId33" Type="http://schemas.openxmlformats.org/officeDocument/2006/relationships/tags" Target="../tags/tag694.xml"/><Relationship Id="rId38" Type="http://schemas.openxmlformats.org/officeDocument/2006/relationships/tags" Target="../tags/tag699.xml"/><Relationship Id="rId59" Type="http://schemas.openxmlformats.org/officeDocument/2006/relationships/tags" Target="../tags/tag720.xml"/><Relationship Id="rId103" Type="http://schemas.openxmlformats.org/officeDocument/2006/relationships/tags" Target="../tags/tag764.xml"/><Relationship Id="rId108" Type="http://schemas.openxmlformats.org/officeDocument/2006/relationships/tags" Target="../tags/tag769.xml"/><Relationship Id="rId124" Type="http://schemas.openxmlformats.org/officeDocument/2006/relationships/tags" Target="../tags/tag785.xml"/><Relationship Id="rId129" Type="http://schemas.openxmlformats.org/officeDocument/2006/relationships/tags" Target="../tags/tag790.xml"/><Relationship Id="rId54" Type="http://schemas.openxmlformats.org/officeDocument/2006/relationships/tags" Target="../tags/tag715.xml"/><Relationship Id="rId70" Type="http://schemas.openxmlformats.org/officeDocument/2006/relationships/tags" Target="../tags/tag731.xml"/><Relationship Id="rId75" Type="http://schemas.openxmlformats.org/officeDocument/2006/relationships/tags" Target="../tags/tag736.xml"/><Relationship Id="rId91" Type="http://schemas.openxmlformats.org/officeDocument/2006/relationships/tags" Target="../tags/tag752.xml"/><Relationship Id="rId96" Type="http://schemas.openxmlformats.org/officeDocument/2006/relationships/tags" Target="../tags/tag757.xml"/><Relationship Id="rId1" Type="http://schemas.openxmlformats.org/officeDocument/2006/relationships/tags" Target="../tags/tag662.xml"/><Relationship Id="rId6" Type="http://schemas.openxmlformats.org/officeDocument/2006/relationships/tags" Target="../tags/tag667.xml"/><Relationship Id="rId23" Type="http://schemas.openxmlformats.org/officeDocument/2006/relationships/tags" Target="../tags/tag684.xml"/><Relationship Id="rId28" Type="http://schemas.openxmlformats.org/officeDocument/2006/relationships/tags" Target="../tags/tag689.xml"/><Relationship Id="rId49" Type="http://schemas.openxmlformats.org/officeDocument/2006/relationships/tags" Target="../tags/tag710.xml"/><Relationship Id="rId114" Type="http://schemas.openxmlformats.org/officeDocument/2006/relationships/tags" Target="../tags/tag775.xml"/><Relationship Id="rId119" Type="http://schemas.openxmlformats.org/officeDocument/2006/relationships/tags" Target="../tags/tag780.xml"/><Relationship Id="rId44" Type="http://schemas.openxmlformats.org/officeDocument/2006/relationships/tags" Target="../tags/tag705.xml"/><Relationship Id="rId60" Type="http://schemas.openxmlformats.org/officeDocument/2006/relationships/tags" Target="../tags/tag721.xml"/><Relationship Id="rId65" Type="http://schemas.openxmlformats.org/officeDocument/2006/relationships/tags" Target="../tags/tag726.xml"/><Relationship Id="rId81" Type="http://schemas.openxmlformats.org/officeDocument/2006/relationships/tags" Target="../tags/tag742.xml"/><Relationship Id="rId86" Type="http://schemas.openxmlformats.org/officeDocument/2006/relationships/tags" Target="../tags/tag747.xml"/><Relationship Id="rId130" Type="http://schemas.openxmlformats.org/officeDocument/2006/relationships/tags" Target="../tags/tag791.xml"/><Relationship Id="rId13" Type="http://schemas.openxmlformats.org/officeDocument/2006/relationships/tags" Target="../tags/tag674.xml"/><Relationship Id="rId18" Type="http://schemas.openxmlformats.org/officeDocument/2006/relationships/tags" Target="../tags/tag679.xml"/><Relationship Id="rId39" Type="http://schemas.openxmlformats.org/officeDocument/2006/relationships/tags" Target="../tags/tag700.xml"/><Relationship Id="rId109" Type="http://schemas.openxmlformats.org/officeDocument/2006/relationships/tags" Target="../tags/tag770.xml"/><Relationship Id="rId34" Type="http://schemas.openxmlformats.org/officeDocument/2006/relationships/tags" Target="../tags/tag695.xml"/><Relationship Id="rId50" Type="http://schemas.openxmlformats.org/officeDocument/2006/relationships/tags" Target="../tags/tag711.xml"/><Relationship Id="rId55" Type="http://schemas.openxmlformats.org/officeDocument/2006/relationships/tags" Target="../tags/tag716.xml"/><Relationship Id="rId76" Type="http://schemas.openxmlformats.org/officeDocument/2006/relationships/tags" Target="../tags/tag737.xml"/><Relationship Id="rId97" Type="http://schemas.openxmlformats.org/officeDocument/2006/relationships/tags" Target="../tags/tag758.xml"/><Relationship Id="rId104" Type="http://schemas.openxmlformats.org/officeDocument/2006/relationships/tags" Target="../tags/tag765.xml"/><Relationship Id="rId120" Type="http://schemas.openxmlformats.org/officeDocument/2006/relationships/tags" Target="../tags/tag781.xml"/><Relationship Id="rId125" Type="http://schemas.openxmlformats.org/officeDocument/2006/relationships/tags" Target="../tags/tag786.xml"/><Relationship Id="rId7" Type="http://schemas.openxmlformats.org/officeDocument/2006/relationships/tags" Target="../tags/tag668.xml"/><Relationship Id="rId71" Type="http://schemas.openxmlformats.org/officeDocument/2006/relationships/tags" Target="../tags/tag732.xml"/><Relationship Id="rId92" Type="http://schemas.openxmlformats.org/officeDocument/2006/relationships/tags" Target="../tags/tag753.xml"/><Relationship Id="rId2" Type="http://schemas.openxmlformats.org/officeDocument/2006/relationships/tags" Target="../tags/tag663.xml"/><Relationship Id="rId29" Type="http://schemas.openxmlformats.org/officeDocument/2006/relationships/tags" Target="../tags/tag690.xml"/><Relationship Id="rId24" Type="http://schemas.openxmlformats.org/officeDocument/2006/relationships/tags" Target="../tags/tag685.xml"/><Relationship Id="rId40" Type="http://schemas.openxmlformats.org/officeDocument/2006/relationships/tags" Target="../tags/tag701.xml"/><Relationship Id="rId45" Type="http://schemas.openxmlformats.org/officeDocument/2006/relationships/tags" Target="../tags/tag706.xml"/><Relationship Id="rId66" Type="http://schemas.openxmlformats.org/officeDocument/2006/relationships/tags" Target="../tags/tag727.xml"/><Relationship Id="rId87" Type="http://schemas.openxmlformats.org/officeDocument/2006/relationships/tags" Target="../tags/tag748.xml"/><Relationship Id="rId110" Type="http://schemas.openxmlformats.org/officeDocument/2006/relationships/tags" Target="../tags/tag771.xml"/><Relationship Id="rId115" Type="http://schemas.openxmlformats.org/officeDocument/2006/relationships/tags" Target="../tags/tag776.xml"/><Relationship Id="rId131" Type="http://schemas.openxmlformats.org/officeDocument/2006/relationships/tags" Target="../tags/tag792.xml"/><Relationship Id="rId61" Type="http://schemas.openxmlformats.org/officeDocument/2006/relationships/tags" Target="../tags/tag722.xml"/><Relationship Id="rId82" Type="http://schemas.openxmlformats.org/officeDocument/2006/relationships/tags" Target="../tags/tag743.xml"/><Relationship Id="rId19" Type="http://schemas.openxmlformats.org/officeDocument/2006/relationships/tags" Target="../tags/tag680.xml"/><Relationship Id="rId14" Type="http://schemas.openxmlformats.org/officeDocument/2006/relationships/tags" Target="../tags/tag675.xml"/><Relationship Id="rId30" Type="http://schemas.openxmlformats.org/officeDocument/2006/relationships/tags" Target="../tags/tag691.xml"/><Relationship Id="rId35" Type="http://schemas.openxmlformats.org/officeDocument/2006/relationships/tags" Target="../tags/tag696.xml"/><Relationship Id="rId56" Type="http://schemas.openxmlformats.org/officeDocument/2006/relationships/tags" Target="../tags/tag717.xml"/><Relationship Id="rId77" Type="http://schemas.openxmlformats.org/officeDocument/2006/relationships/tags" Target="../tags/tag738.xml"/><Relationship Id="rId100" Type="http://schemas.openxmlformats.org/officeDocument/2006/relationships/tags" Target="../tags/tag761.xml"/><Relationship Id="rId105" Type="http://schemas.openxmlformats.org/officeDocument/2006/relationships/tags" Target="../tags/tag766.xml"/><Relationship Id="rId126" Type="http://schemas.openxmlformats.org/officeDocument/2006/relationships/tags" Target="../tags/tag787.xml"/><Relationship Id="rId8" Type="http://schemas.openxmlformats.org/officeDocument/2006/relationships/tags" Target="../tags/tag669.xml"/><Relationship Id="rId51" Type="http://schemas.openxmlformats.org/officeDocument/2006/relationships/tags" Target="../tags/tag712.xml"/><Relationship Id="rId72" Type="http://schemas.openxmlformats.org/officeDocument/2006/relationships/tags" Target="../tags/tag733.xml"/><Relationship Id="rId93" Type="http://schemas.openxmlformats.org/officeDocument/2006/relationships/tags" Target="../tags/tag754.xml"/><Relationship Id="rId98" Type="http://schemas.openxmlformats.org/officeDocument/2006/relationships/tags" Target="../tags/tag759.xml"/><Relationship Id="rId121" Type="http://schemas.openxmlformats.org/officeDocument/2006/relationships/tags" Target="../tags/tag782.xml"/><Relationship Id="rId3" Type="http://schemas.openxmlformats.org/officeDocument/2006/relationships/tags" Target="../tags/tag664.xml"/><Relationship Id="rId25" Type="http://schemas.openxmlformats.org/officeDocument/2006/relationships/tags" Target="../tags/tag686.xml"/><Relationship Id="rId46" Type="http://schemas.openxmlformats.org/officeDocument/2006/relationships/tags" Target="../tags/tag707.xml"/><Relationship Id="rId67" Type="http://schemas.openxmlformats.org/officeDocument/2006/relationships/tags" Target="../tags/tag728.xml"/><Relationship Id="rId116" Type="http://schemas.openxmlformats.org/officeDocument/2006/relationships/tags" Target="../tags/tag777.xml"/><Relationship Id="rId20" Type="http://schemas.openxmlformats.org/officeDocument/2006/relationships/tags" Target="../tags/tag681.xml"/><Relationship Id="rId41" Type="http://schemas.openxmlformats.org/officeDocument/2006/relationships/tags" Target="../tags/tag702.xml"/><Relationship Id="rId62" Type="http://schemas.openxmlformats.org/officeDocument/2006/relationships/tags" Target="../tags/tag723.xml"/><Relationship Id="rId83" Type="http://schemas.openxmlformats.org/officeDocument/2006/relationships/tags" Target="../tags/tag744.xml"/><Relationship Id="rId88" Type="http://schemas.openxmlformats.org/officeDocument/2006/relationships/tags" Target="../tags/tag749.xml"/><Relationship Id="rId111" Type="http://schemas.openxmlformats.org/officeDocument/2006/relationships/tags" Target="../tags/tag772.xml"/><Relationship Id="rId132" Type="http://schemas.openxmlformats.org/officeDocument/2006/relationships/slideLayout" Target="../slideLayouts/slideLayout90.xml"/><Relationship Id="rId15" Type="http://schemas.openxmlformats.org/officeDocument/2006/relationships/tags" Target="../tags/tag676.xml"/><Relationship Id="rId36" Type="http://schemas.openxmlformats.org/officeDocument/2006/relationships/tags" Target="../tags/tag697.xml"/><Relationship Id="rId57" Type="http://schemas.openxmlformats.org/officeDocument/2006/relationships/tags" Target="../tags/tag718.xml"/><Relationship Id="rId106" Type="http://schemas.openxmlformats.org/officeDocument/2006/relationships/tags" Target="../tags/tag767.xml"/><Relationship Id="rId127" Type="http://schemas.openxmlformats.org/officeDocument/2006/relationships/tags" Target="../tags/tag788.xml"/><Relationship Id="rId10" Type="http://schemas.openxmlformats.org/officeDocument/2006/relationships/tags" Target="../tags/tag671.xml"/><Relationship Id="rId31" Type="http://schemas.openxmlformats.org/officeDocument/2006/relationships/tags" Target="../tags/tag692.xml"/><Relationship Id="rId52" Type="http://schemas.openxmlformats.org/officeDocument/2006/relationships/tags" Target="../tags/tag713.xml"/><Relationship Id="rId73" Type="http://schemas.openxmlformats.org/officeDocument/2006/relationships/tags" Target="../tags/tag734.xml"/><Relationship Id="rId78" Type="http://schemas.openxmlformats.org/officeDocument/2006/relationships/tags" Target="../tags/tag739.xml"/><Relationship Id="rId94" Type="http://schemas.openxmlformats.org/officeDocument/2006/relationships/tags" Target="../tags/tag755.xml"/><Relationship Id="rId99" Type="http://schemas.openxmlformats.org/officeDocument/2006/relationships/tags" Target="../tags/tag760.xml"/><Relationship Id="rId101" Type="http://schemas.openxmlformats.org/officeDocument/2006/relationships/tags" Target="../tags/tag762.xml"/><Relationship Id="rId122" Type="http://schemas.openxmlformats.org/officeDocument/2006/relationships/tags" Target="../tags/tag783.xml"/><Relationship Id="rId4" Type="http://schemas.openxmlformats.org/officeDocument/2006/relationships/tags" Target="../tags/tag665.xml"/><Relationship Id="rId9" Type="http://schemas.openxmlformats.org/officeDocument/2006/relationships/tags" Target="../tags/tag670.xml"/><Relationship Id="rId26" Type="http://schemas.openxmlformats.org/officeDocument/2006/relationships/tags" Target="../tags/tag687.xml"/><Relationship Id="rId47" Type="http://schemas.openxmlformats.org/officeDocument/2006/relationships/tags" Target="../tags/tag708.xml"/><Relationship Id="rId68" Type="http://schemas.openxmlformats.org/officeDocument/2006/relationships/tags" Target="../tags/tag729.xml"/><Relationship Id="rId89" Type="http://schemas.openxmlformats.org/officeDocument/2006/relationships/tags" Target="../tags/tag750.xml"/><Relationship Id="rId112" Type="http://schemas.openxmlformats.org/officeDocument/2006/relationships/tags" Target="../tags/tag773.xml"/><Relationship Id="rId133" Type="http://schemas.openxmlformats.org/officeDocument/2006/relationships/image" Target="../media/image5.jpe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tags" Target="../tags/tag795.xml"/><Relationship Id="rId2" Type="http://schemas.openxmlformats.org/officeDocument/2006/relationships/tags" Target="../tags/tag794.xml"/><Relationship Id="rId1" Type="http://schemas.openxmlformats.org/officeDocument/2006/relationships/tags" Target="../tags/tag793.xml"/><Relationship Id="rId5" Type="http://schemas.openxmlformats.org/officeDocument/2006/relationships/image" Target="../media/image4.jpeg"/><Relationship Id="rId4" Type="http://schemas.openxmlformats.org/officeDocument/2006/relationships/slideLayout" Target="../slideLayouts/slideLayout91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tags" Target="../tags/tag798.xml"/><Relationship Id="rId2" Type="http://schemas.openxmlformats.org/officeDocument/2006/relationships/tags" Target="../tags/tag797.xml"/><Relationship Id="rId1" Type="http://schemas.openxmlformats.org/officeDocument/2006/relationships/tags" Target="../tags/tag796.xml"/><Relationship Id="rId5" Type="http://schemas.openxmlformats.org/officeDocument/2006/relationships/image" Target="../media/image4.jpeg"/><Relationship Id="rId4" Type="http://schemas.openxmlformats.org/officeDocument/2006/relationships/slideLayout" Target="../slideLayouts/slideLayout92.xml"/></Relationships>
</file>

<file path=ppt/slides/_rels/slide96.xml.rels><?xml version="1.0" encoding="UTF-8" standalone="yes"?>
<Relationships xmlns="http://schemas.openxmlformats.org/package/2006/relationships"><Relationship Id="rId13" Type="http://schemas.openxmlformats.org/officeDocument/2006/relationships/tags" Target="../tags/tag811.xml"/><Relationship Id="rId18" Type="http://schemas.openxmlformats.org/officeDocument/2006/relationships/tags" Target="../tags/tag816.xml"/><Relationship Id="rId26" Type="http://schemas.openxmlformats.org/officeDocument/2006/relationships/tags" Target="../tags/tag824.xml"/><Relationship Id="rId39" Type="http://schemas.openxmlformats.org/officeDocument/2006/relationships/tags" Target="../tags/tag837.xml"/><Relationship Id="rId21" Type="http://schemas.openxmlformats.org/officeDocument/2006/relationships/tags" Target="../tags/tag819.xml"/><Relationship Id="rId34" Type="http://schemas.openxmlformats.org/officeDocument/2006/relationships/tags" Target="../tags/tag832.xml"/><Relationship Id="rId42" Type="http://schemas.openxmlformats.org/officeDocument/2006/relationships/tags" Target="../tags/tag840.xml"/><Relationship Id="rId47" Type="http://schemas.openxmlformats.org/officeDocument/2006/relationships/tags" Target="../tags/tag845.xml"/><Relationship Id="rId50" Type="http://schemas.openxmlformats.org/officeDocument/2006/relationships/tags" Target="../tags/tag848.xml"/><Relationship Id="rId55" Type="http://schemas.openxmlformats.org/officeDocument/2006/relationships/image" Target="../media/image9.jpeg"/><Relationship Id="rId7" Type="http://schemas.openxmlformats.org/officeDocument/2006/relationships/tags" Target="../tags/tag805.xml"/><Relationship Id="rId2" Type="http://schemas.openxmlformats.org/officeDocument/2006/relationships/tags" Target="../tags/tag800.xml"/><Relationship Id="rId16" Type="http://schemas.openxmlformats.org/officeDocument/2006/relationships/tags" Target="../tags/tag814.xml"/><Relationship Id="rId29" Type="http://schemas.openxmlformats.org/officeDocument/2006/relationships/tags" Target="../tags/tag827.xml"/><Relationship Id="rId11" Type="http://schemas.openxmlformats.org/officeDocument/2006/relationships/tags" Target="../tags/tag809.xml"/><Relationship Id="rId24" Type="http://schemas.openxmlformats.org/officeDocument/2006/relationships/tags" Target="../tags/tag822.xml"/><Relationship Id="rId32" Type="http://schemas.openxmlformats.org/officeDocument/2006/relationships/tags" Target="../tags/tag830.xml"/><Relationship Id="rId37" Type="http://schemas.openxmlformats.org/officeDocument/2006/relationships/tags" Target="../tags/tag835.xml"/><Relationship Id="rId40" Type="http://schemas.openxmlformats.org/officeDocument/2006/relationships/tags" Target="../tags/tag838.xml"/><Relationship Id="rId45" Type="http://schemas.openxmlformats.org/officeDocument/2006/relationships/tags" Target="../tags/tag843.xml"/><Relationship Id="rId53" Type="http://schemas.openxmlformats.org/officeDocument/2006/relationships/tags" Target="../tags/tag851.xml"/><Relationship Id="rId5" Type="http://schemas.openxmlformats.org/officeDocument/2006/relationships/tags" Target="../tags/tag803.xml"/><Relationship Id="rId10" Type="http://schemas.openxmlformats.org/officeDocument/2006/relationships/tags" Target="../tags/tag808.xml"/><Relationship Id="rId19" Type="http://schemas.openxmlformats.org/officeDocument/2006/relationships/tags" Target="../tags/tag817.xml"/><Relationship Id="rId31" Type="http://schemas.openxmlformats.org/officeDocument/2006/relationships/tags" Target="../tags/tag829.xml"/><Relationship Id="rId44" Type="http://schemas.openxmlformats.org/officeDocument/2006/relationships/tags" Target="../tags/tag842.xml"/><Relationship Id="rId52" Type="http://schemas.openxmlformats.org/officeDocument/2006/relationships/tags" Target="../tags/tag850.xml"/><Relationship Id="rId4" Type="http://schemas.openxmlformats.org/officeDocument/2006/relationships/tags" Target="../tags/tag802.xml"/><Relationship Id="rId9" Type="http://schemas.openxmlformats.org/officeDocument/2006/relationships/tags" Target="../tags/tag807.xml"/><Relationship Id="rId14" Type="http://schemas.openxmlformats.org/officeDocument/2006/relationships/tags" Target="../tags/tag812.xml"/><Relationship Id="rId22" Type="http://schemas.openxmlformats.org/officeDocument/2006/relationships/tags" Target="../tags/tag820.xml"/><Relationship Id="rId27" Type="http://schemas.openxmlformats.org/officeDocument/2006/relationships/tags" Target="../tags/tag825.xml"/><Relationship Id="rId30" Type="http://schemas.openxmlformats.org/officeDocument/2006/relationships/tags" Target="../tags/tag828.xml"/><Relationship Id="rId35" Type="http://schemas.openxmlformats.org/officeDocument/2006/relationships/tags" Target="../tags/tag833.xml"/><Relationship Id="rId43" Type="http://schemas.openxmlformats.org/officeDocument/2006/relationships/tags" Target="../tags/tag841.xml"/><Relationship Id="rId48" Type="http://schemas.openxmlformats.org/officeDocument/2006/relationships/tags" Target="../tags/tag846.xml"/><Relationship Id="rId56" Type="http://schemas.openxmlformats.org/officeDocument/2006/relationships/image" Target="../media/image26.png"/><Relationship Id="rId8" Type="http://schemas.openxmlformats.org/officeDocument/2006/relationships/tags" Target="../tags/tag806.xml"/><Relationship Id="rId51" Type="http://schemas.openxmlformats.org/officeDocument/2006/relationships/tags" Target="../tags/tag849.xml"/><Relationship Id="rId3" Type="http://schemas.openxmlformats.org/officeDocument/2006/relationships/tags" Target="../tags/tag801.xml"/><Relationship Id="rId12" Type="http://schemas.openxmlformats.org/officeDocument/2006/relationships/tags" Target="../tags/tag810.xml"/><Relationship Id="rId17" Type="http://schemas.openxmlformats.org/officeDocument/2006/relationships/tags" Target="../tags/tag815.xml"/><Relationship Id="rId25" Type="http://schemas.openxmlformats.org/officeDocument/2006/relationships/tags" Target="../tags/tag823.xml"/><Relationship Id="rId33" Type="http://schemas.openxmlformats.org/officeDocument/2006/relationships/tags" Target="../tags/tag831.xml"/><Relationship Id="rId38" Type="http://schemas.openxmlformats.org/officeDocument/2006/relationships/tags" Target="../tags/tag836.xml"/><Relationship Id="rId46" Type="http://schemas.openxmlformats.org/officeDocument/2006/relationships/tags" Target="../tags/tag844.xml"/><Relationship Id="rId20" Type="http://schemas.openxmlformats.org/officeDocument/2006/relationships/tags" Target="../tags/tag818.xml"/><Relationship Id="rId41" Type="http://schemas.openxmlformats.org/officeDocument/2006/relationships/tags" Target="../tags/tag839.xml"/><Relationship Id="rId54" Type="http://schemas.openxmlformats.org/officeDocument/2006/relationships/slideLayout" Target="../slideLayouts/slideLayout93.xml"/><Relationship Id="rId1" Type="http://schemas.openxmlformats.org/officeDocument/2006/relationships/tags" Target="../tags/tag799.xml"/><Relationship Id="rId6" Type="http://schemas.openxmlformats.org/officeDocument/2006/relationships/tags" Target="../tags/tag804.xml"/><Relationship Id="rId15" Type="http://schemas.openxmlformats.org/officeDocument/2006/relationships/tags" Target="../tags/tag813.xml"/><Relationship Id="rId23" Type="http://schemas.openxmlformats.org/officeDocument/2006/relationships/tags" Target="../tags/tag821.xml"/><Relationship Id="rId28" Type="http://schemas.openxmlformats.org/officeDocument/2006/relationships/tags" Target="../tags/tag826.xml"/><Relationship Id="rId36" Type="http://schemas.openxmlformats.org/officeDocument/2006/relationships/tags" Target="../tags/tag834.xml"/><Relationship Id="rId49" Type="http://schemas.openxmlformats.org/officeDocument/2006/relationships/tags" Target="../tags/tag847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slideLayout" Target="../slideLayouts/slideLayout94.xml"/><Relationship Id="rId1" Type="http://schemas.openxmlformats.org/officeDocument/2006/relationships/tags" Target="../tags/tag852.xml"/><Relationship Id="rId5" Type="http://schemas.openxmlformats.org/officeDocument/2006/relationships/image" Target="../media/image6.GIF"/><Relationship Id="rId4" Type="http://schemas.openxmlformats.org/officeDocument/2006/relationships/image" Target="../media/image27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tags" Target="../tags/tag855.xml"/><Relationship Id="rId2" Type="http://schemas.openxmlformats.org/officeDocument/2006/relationships/tags" Target="../tags/tag854.xml"/><Relationship Id="rId1" Type="http://schemas.openxmlformats.org/officeDocument/2006/relationships/tags" Target="../tags/tag853.xml"/><Relationship Id="rId5" Type="http://schemas.openxmlformats.org/officeDocument/2006/relationships/image" Target="../media/image13.jpeg"/><Relationship Id="rId4" Type="http://schemas.openxmlformats.org/officeDocument/2006/relationships/slideLayout" Target="../slideLayouts/slideLayout94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9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>
            <p:custDataLst>
              <p:tags r:id="rId1"/>
            </p:custDataLst>
          </p:nvPr>
        </p:nvCxnSpPr>
        <p:spPr>
          <a:xfrm>
            <a:off x="2619" y="6382637"/>
            <a:ext cx="12204000" cy="0"/>
          </a:xfrm>
          <a:prstGeom prst="line">
            <a:avLst/>
          </a:prstGeom>
          <a:noFill/>
          <a:ln w="66675" cap="flat" cmpd="sng" algn="ctr">
            <a:solidFill>
              <a:schemeClr val="accent1"/>
            </a:solidFill>
            <a:prstDash val="solid"/>
            <a:miter lim="800000"/>
          </a:ln>
          <a:effectLst/>
        </p:spPr>
      </p:cxnSp>
      <p:cxnSp>
        <p:nvCxnSpPr>
          <p:cNvPr id="5" name="直接连接符 4"/>
          <p:cNvCxnSpPr/>
          <p:nvPr>
            <p:custDataLst>
              <p:tags r:id="rId2"/>
            </p:custDataLst>
          </p:nvPr>
        </p:nvCxnSpPr>
        <p:spPr>
          <a:xfrm>
            <a:off x="2619" y="6666062"/>
            <a:ext cx="12204000" cy="0"/>
          </a:xfrm>
          <a:prstGeom prst="line">
            <a:avLst/>
          </a:prstGeom>
          <a:noFill/>
          <a:ln w="66675" cap="flat" cmpd="sng" algn="ctr">
            <a:solidFill>
              <a:schemeClr val="accent1"/>
            </a:solidFill>
            <a:prstDash val="solid"/>
            <a:miter lim="800000"/>
          </a:ln>
          <a:effectLst/>
        </p:spPr>
      </p:cxnSp>
      <p:cxnSp>
        <p:nvCxnSpPr>
          <p:cNvPr id="6" name="直接连接符 5"/>
          <p:cNvCxnSpPr/>
          <p:nvPr>
            <p:custDataLst>
              <p:tags r:id="rId3"/>
            </p:custDataLst>
          </p:nvPr>
        </p:nvCxnSpPr>
        <p:spPr>
          <a:xfrm>
            <a:off x="2619" y="6099212"/>
            <a:ext cx="12204000" cy="0"/>
          </a:xfrm>
          <a:prstGeom prst="line">
            <a:avLst/>
          </a:prstGeom>
          <a:noFill/>
          <a:ln w="66675" cap="flat" cmpd="sng" algn="ctr">
            <a:solidFill>
              <a:schemeClr val="accent1"/>
            </a:solidFill>
            <a:prstDash val="solid"/>
            <a:miter lim="800000"/>
          </a:ln>
          <a:effectLst/>
        </p:spPr>
      </p:cxnSp>
      <p:cxnSp>
        <p:nvCxnSpPr>
          <p:cNvPr id="7" name="直接连接符 6"/>
          <p:cNvCxnSpPr/>
          <p:nvPr>
            <p:custDataLst>
              <p:tags r:id="rId4"/>
            </p:custDataLst>
          </p:nvPr>
        </p:nvCxnSpPr>
        <p:spPr>
          <a:xfrm>
            <a:off x="7997" y="5815787"/>
            <a:ext cx="12204000" cy="0"/>
          </a:xfrm>
          <a:prstGeom prst="line">
            <a:avLst/>
          </a:prstGeom>
          <a:noFill/>
          <a:ln w="66675" cap="flat" cmpd="sng" algn="ctr">
            <a:solidFill>
              <a:schemeClr val="accent1"/>
            </a:solidFill>
            <a:prstDash val="solid"/>
            <a:miter lim="800000"/>
          </a:ln>
          <a:effectLst/>
        </p:spPr>
      </p:cxnSp>
      <p:sp>
        <p:nvSpPr>
          <p:cNvPr id="8" name="矩形 7"/>
          <p:cNvSpPr/>
          <p:nvPr>
            <p:custDataLst>
              <p:tags r:id="rId5"/>
            </p:custDataLst>
          </p:nvPr>
        </p:nvSpPr>
        <p:spPr>
          <a:xfrm>
            <a:off x="0" y="-2435"/>
            <a:ext cx="12192000" cy="5628586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44252" b="91606" l="47512" r="90877">
                        <a14:foregroundMark x1="52666" y1="72810" x2="52666" y2="72810"/>
                        <a14:foregroundMark x1="73697" y1="84763" x2="73697" y2="84763"/>
                        <a14:foregroundMark x1="87915" y1="75912" x2="87915" y2="75912"/>
                        <a14:foregroundMark x1="87618" y1="79106" x2="87618" y2="79106"/>
                        <a14:foregroundMark x1="88922" y1="79380" x2="88922" y2="79380"/>
                        <a14:backgroundMark x1="56220" y1="63686" x2="56220" y2="63686"/>
                        <a14:backgroundMark x1="57050" y1="68431" x2="57050" y2="68431"/>
                        <a14:backgroundMark x1="86552" y1="68066" x2="86552" y2="680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7108" t="44162" r="8087" b="6249"/>
          <a:stretch>
            <a:fillRect/>
          </a:stretch>
        </p:blipFill>
        <p:spPr>
          <a:xfrm>
            <a:off x="7409094" y="3837289"/>
            <a:ext cx="4186990" cy="3008759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3968750" y="4327525"/>
            <a:ext cx="507428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4800" b="0" dirty="0">
                <a:ln w="19050">
                  <a:solidFill>
                    <a:srgbClr val="FFFFFF"/>
                  </a:solidFill>
                </a:ln>
                <a:solidFill>
                  <a:schemeClr val="lt1"/>
                </a:solidFill>
                <a:cs typeface="+mn-ea"/>
                <a:sym typeface="+mn-lt"/>
              </a:rPr>
              <a:t>第</a:t>
            </a:r>
            <a:r>
              <a:rPr lang="en-US" altLang="zh-CN" sz="4800" b="0" dirty="0">
                <a:ln w="19050">
                  <a:solidFill>
                    <a:srgbClr val="FFFFFF"/>
                  </a:solidFill>
                </a:ln>
                <a:solidFill>
                  <a:schemeClr val="lt1"/>
                </a:solidFill>
                <a:cs typeface="+mn-ea"/>
                <a:sym typeface="+mn-lt"/>
              </a:rPr>
              <a:t>3</a:t>
            </a:r>
            <a:r>
              <a:rPr lang="zh-CN" altLang="en-US" sz="4800" b="0" dirty="0">
                <a:ln w="19050">
                  <a:solidFill>
                    <a:srgbClr val="FFFFFF"/>
                  </a:solidFill>
                </a:ln>
                <a:solidFill>
                  <a:schemeClr val="lt1"/>
                </a:solidFill>
                <a:cs typeface="+mn-ea"/>
                <a:sym typeface="+mn-lt"/>
              </a:rPr>
              <a:t>章  栈和队列</a:t>
            </a: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9">
            <a:clrChange>
              <a:clrFrom>
                <a:srgbClr val="C0262E"/>
              </a:clrFrom>
              <a:clrTo>
                <a:srgbClr val="C0262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99" b="24030"/>
          <a:stretch/>
        </p:blipFill>
        <p:spPr>
          <a:xfrm>
            <a:off x="2885562" y="886846"/>
            <a:ext cx="6647195" cy="247713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:p14="http://schemas.microsoft.com/office/powerpoint/2010/main" xmlns:a14="http://schemas.microsoft.com/office/drawing/2010/main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图片 31"/>
          <p:cNvPicPr>
            <a:picLocks noChangeAspect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47" t="2443" r="7739" b="5173"/>
          <a:stretch>
            <a:fillRect/>
          </a:stretch>
        </p:blipFill>
        <p:spPr>
          <a:xfrm>
            <a:off x="656988" y="1924454"/>
            <a:ext cx="3732477" cy="3886565"/>
          </a:xfrm>
          <a:prstGeom prst="rect">
            <a:avLst/>
          </a:prstGeom>
        </p:spPr>
      </p:pic>
      <p:sp>
        <p:nvSpPr>
          <p:cNvPr id="34" name="文本框 33"/>
          <p:cNvSpPr txBox="1"/>
          <p:nvPr>
            <p:custDataLst>
              <p:tags r:id="rId1"/>
            </p:custDataLst>
          </p:nvPr>
        </p:nvSpPr>
        <p:spPr>
          <a:xfrm>
            <a:off x="2403475" y="2769870"/>
            <a:ext cx="1135380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3200" b="1">
                <a:solidFill>
                  <a:schemeClr val="dk1"/>
                </a:solidFill>
                <a:cs typeface="+mn-ea"/>
                <a:sym typeface="+mn-lt"/>
              </a:rPr>
              <a:t>示例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1053074" y="85561"/>
            <a:ext cx="1505540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zh-CN" sz="3200" dirty="0" smtClean="0">
                <a:ln w="11430">
                  <a:noFill/>
                </a:ln>
                <a:solidFill>
                  <a:schemeClr val="accent1"/>
                </a:solidFill>
                <a:cs typeface="+mn-ea"/>
                <a:sym typeface="+mn-lt"/>
              </a:rPr>
              <a:t>3.1   </a:t>
            </a:r>
            <a:r>
              <a:rPr lang="zh-CN" altLang="en-US" sz="3200" dirty="0" smtClean="0">
                <a:ln w="11430">
                  <a:noFill/>
                </a:ln>
                <a:solidFill>
                  <a:schemeClr val="accent1"/>
                </a:solidFill>
                <a:cs typeface="+mn-ea"/>
                <a:sym typeface="+mn-lt"/>
              </a:rPr>
              <a:t>栈</a:t>
            </a:r>
            <a:endParaRPr lang="en-US" altLang="zh-CN" sz="3200" dirty="0">
              <a:ln w="11430">
                <a:noFill/>
              </a:ln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18" name="TextBox 4"/>
          <p:cNvSpPr txBox="1"/>
          <p:nvPr>
            <p:custDataLst>
              <p:tags r:id="rId2"/>
            </p:custDataLst>
          </p:nvPr>
        </p:nvSpPr>
        <p:spPr>
          <a:xfrm>
            <a:off x="4308771" y="1186476"/>
            <a:ext cx="6572296" cy="1703070"/>
          </a:xfrm>
          <a:prstGeom prst="rect">
            <a:avLst/>
          </a:prstGeom>
          <a:solidFill>
            <a:schemeClr val="lt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180000" tIns="108000" rIns="180000" bIns="108000" rtlCol="0">
            <a:spAutoFit/>
          </a:bodyPr>
          <a:lstStyle/>
          <a:p>
            <a:pPr algn="l">
              <a:lnSpc>
                <a:spcPts val="2600"/>
              </a:lnSpc>
              <a:spcBef>
                <a:spcPts val="600"/>
              </a:spcBef>
            </a:pPr>
            <a:r>
              <a:rPr lang="zh-CN" altLang="zh-CN" sz="2000" b="1">
                <a:solidFill>
                  <a:schemeClr val="dk1"/>
                </a:solidFill>
                <a:cs typeface="+mn-ea"/>
                <a:sym typeface="+mn-lt"/>
              </a:rPr>
              <a:t>一个栈的进栈序列是</a:t>
            </a:r>
            <a:r>
              <a:rPr lang="en-US" altLang="zh-CN" sz="2000" b="1">
                <a:solidFill>
                  <a:schemeClr val="dk1"/>
                </a:solidFill>
                <a:cs typeface="+mn-ea"/>
                <a:sym typeface="+mn-lt"/>
              </a:rPr>
              <a:t>a</a:t>
            </a:r>
            <a:r>
              <a:rPr lang="zh-CN" altLang="zh-CN" sz="2000" b="1">
                <a:solidFill>
                  <a:schemeClr val="dk1"/>
                </a:solidFill>
                <a:cs typeface="+mn-ea"/>
                <a:sym typeface="+mn-lt"/>
              </a:rPr>
              <a:t>、</a:t>
            </a:r>
            <a:r>
              <a:rPr lang="en-US" altLang="zh-CN" sz="2000" b="1">
                <a:solidFill>
                  <a:schemeClr val="dk1"/>
                </a:solidFill>
                <a:cs typeface="+mn-ea"/>
                <a:sym typeface="+mn-lt"/>
              </a:rPr>
              <a:t>b</a:t>
            </a:r>
            <a:r>
              <a:rPr lang="zh-CN" altLang="zh-CN" sz="2000" b="1">
                <a:solidFill>
                  <a:schemeClr val="dk1"/>
                </a:solidFill>
                <a:cs typeface="+mn-ea"/>
                <a:sym typeface="+mn-lt"/>
              </a:rPr>
              <a:t>、</a:t>
            </a:r>
            <a:r>
              <a:rPr lang="en-US" altLang="zh-CN" sz="2000" b="1">
                <a:solidFill>
                  <a:schemeClr val="dk1"/>
                </a:solidFill>
                <a:cs typeface="+mn-ea"/>
                <a:sym typeface="+mn-lt"/>
              </a:rPr>
              <a:t>c</a:t>
            </a:r>
            <a:r>
              <a:rPr lang="zh-CN" altLang="zh-CN" sz="2000" b="1">
                <a:solidFill>
                  <a:schemeClr val="dk1"/>
                </a:solidFill>
                <a:cs typeface="+mn-ea"/>
                <a:sym typeface="+mn-lt"/>
              </a:rPr>
              <a:t>、</a:t>
            </a:r>
            <a:r>
              <a:rPr lang="en-US" altLang="zh-CN" sz="2000" b="1">
                <a:solidFill>
                  <a:schemeClr val="dk1"/>
                </a:solidFill>
                <a:cs typeface="+mn-ea"/>
                <a:sym typeface="+mn-lt"/>
              </a:rPr>
              <a:t>d</a:t>
            </a:r>
            <a:r>
              <a:rPr lang="zh-CN" altLang="zh-CN" sz="2000" b="1">
                <a:solidFill>
                  <a:schemeClr val="dk1"/>
                </a:solidFill>
                <a:cs typeface="+mn-ea"/>
                <a:sym typeface="+mn-lt"/>
              </a:rPr>
              <a:t>、</a:t>
            </a:r>
            <a:r>
              <a:rPr lang="en-US" altLang="zh-CN" sz="2000" b="1">
                <a:solidFill>
                  <a:schemeClr val="dk1"/>
                </a:solidFill>
                <a:cs typeface="+mn-ea"/>
                <a:sym typeface="+mn-lt"/>
              </a:rPr>
              <a:t>e</a:t>
            </a:r>
            <a:r>
              <a:rPr lang="zh-CN" altLang="zh-CN" sz="2000" b="1">
                <a:solidFill>
                  <a:schemeClr val="dk1"/>
                </a:solidFill>
                <a:cs typeface="+mn-ea"/>
                <a:sym typeface="+mn-lt"/>
              </a:rPr>
              <a:t>，则栈的不可能的输出序列是</a:t>
            </a:r>
            <a:r>
              <a:rPr lang="zh-CN" altLang="en-US" sz="2000" b="1">
                <a:solidFill>
                  <a:schemeClr val="dk1"/>
                </a:solidFill>
                <a:cs typeface="+mn-ea"/>
                <a:sym typeface="+mn-lt"/>
              </a:rPr>
              <a:t>（  ）</a:t>
            </a:r>
            <a:r>
              <a:rPr lang="zh-CN" altLang="zh-CN" sz="2000" b="1">
                <a:solidFill>
                  <a:schemeClr val="dk1"/>
                </a:solidFill>
                <a:cs typeface="+mn-ea"/>
                <a:sym typeface="+mn-lt"/>
              </a:rPr>
              <a:t>。</a:t>
            </a:r>
          </a:p>
          <a:p>
            <a:pPr algn="l">
              <a:lnSpc>
                <a:spcPts val="2600"/>
              </a:lnSpc>
              <a:spcBef>
                <a:spcPts val="600"/>
              </a:spcBef>
            </a:pPr>
            <a:r>
              <a:rPr lang="en-US" altLang="zh-CN" sz="2000" b="1">
                <a:solidFill>
                  <a:schemeClr val="dk1"/>
                </a:solidFill>
                <a:cs typeface="+mn-ea"/>
                <a:sym typeface="+mn-lt"/>
              </a:rPr>
              <a:t>   A.edcba		B.decba</a:t>
            </a:r>
          </a:p>
          <a:p>
            <a:pPr algn="l">
              <a:lnSpc>
                <a:spcPts val="2600"/>
              </a:lnSpc>
              <a:spcBef>
                <a:spcPts val="600"/>
              </a:spcBef>
            </a:pPr>
            <a:r>
              <a:rPr lang="en-US" altLang="zh-CN" sz="2000" b="1">
                <a:solidFill>
                  <a:schemeClr val="dk1"/>
                </a:solidFill>
                <a:cs typeface="+mn-ea"/>
                <a:sym typeface="+mn-lt"/>
              </a:rPr>
              <a:t>   C.dceab		D.abcde</a:t>
            </a:r>
          </a:p>
        </p:txBody>
      </p:sp>
      <p:sp>
        <p:nvSpPr>
          <p:cNvPr id="24" name="TextBox 11"/>
          <p:cNvSpPr txBox="1"/>
          <p:nvPr/>
        </p:nvSpPr>
        <p:spPr>
          <a:xfrm>
            <a:off x="4308449" y="3215258"/>
            <a:ext cx="364333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zh-CN" altLang="en-US" sz="2000" b="1">
                <a:solidFill>
                  <a:srgbClr val="000000"/>
                </a:solidFill>
                <a:cs typeface="+mn-ea"/>
                <a:sym typeface="+mn-lt"/>
              </a:rPr>
              <a:t>方法</a:t>
            </a:r>
            <a:r>
              <a:rPr lang="en-US" altLang="zh-CN" sz="2000" b="1">
                <a:solidFill>
                  <a:srgbClr val="000000"/>
                </a:solidFill>
                <a:cs typeface="+mn-ea"/>
                <a:sym typeface="+mn-lt"/>
              </a:rPr>
              <a:t>1</a:t>
            </a:r>
            <a:r>
              <a:rPr lang="zh-CN" altLang="en-US" sz="2000" b="1">
                <a:solidFill>
                  <a:srgbClr val="000000"/>
                </a:solidFill>
                <a:cs typeface="+mn-ea"/>
                <a:sym typeface="+mn-lt"/>
              </a:rPr>
              <a:t>：用栈模拟进行判断</a:t>
            </a:r>
          </a:p>
        </p:txBody>
      </p:sp>
      <p:grpSp>
        <p:nvGrpSpPr>
          <p:cNvPr id="48" name="组合 47"/>
          <p:cNvGrpSpPr/>
          <p:nvPr/>
        </p:nvGrpSpPr>
        <p:grpSpPr>
          <a:xfrm>
            <a:off x="4665639" y="3901120"/>
            <a:ext cx="2214578" cy="2082942"/>
            <a:chOff x="1214414" y="3071810"/>
            <a:chExt cx="2214578" cy="2082942"/>
          </a:xfrm>
        </p:grpSpPr>
        <p:cxnSp>
          <p:nvCxnSpPr>
            <p:cNvPr id="29" name="直接连接符 28"/>
            <p:cNvCxnSpPr/>
            <p:nvPr>
              <p:custDataLst>
                <p:tags r:id="rId11"/>
              </p:custDataLst>
            </p:nvPr>
          </p:nvCxnSpPr>
          <p:spPr>
            <a:xfrm rot="5400000">
              <a:off x="2137488" y="4434752"/>
              <a:ext cx="1440000" cy="0"/>
            </a:xfrm>
            <a:prstGeom prst="line">
              <a:avLst/>
            </a:prstGeom>
            <a:ln w="19050">
              <a:solidFill>
                <a:schemeClr val="dk1"/>
              </a:solidFill>
              <a:tailEnd type="non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>
              <p:custDataLst>
                <p:tags r:id="rId12"/>
              </p:custDataLst>
            </p:nvPr>
          </p:nvCxnSpPr>
          <p:spPr>
            <a:xfrm rot="5400000">
              <a:off x="2708992" y="4434752"/>
              <a:ext cx="1440000" cy="0"/>
            </a:xfrm>
            <a:prstGeom prst="line">
              <a:avLst/>
            </a:prstGeom>
            <a:ln w="19050">
              <a:solidFill>
                <a:schemeClr val="dk1"/>
              </a:solidFill>
              <a:tailEnd type="non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>
              <p:custDataLst>
                <p:tags r:id="rId13"/>
              </p:custDataLst>
            </p:nvPr>
          </p:nvCxnSpPr>
          <p:spPr>
            <a:xfrm>
              <a:off x="2857488" y="5143512"/>
              <a:ext cx="571504" cy="0"/>
            </a:xfrm>
            <a:prstGeom prst="line">
              <a:avLst/>
            </a:prstGeom>
            <a:ln w="19050">
              <a:solidFill>
                <a:schemeClr val="dk1"/>
              </a:solidFill>
              <a:tailEnd type="non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5" name="TextBox 34"/>
            <p:cNvSpPr txBox="1"/>
            <p:nvPr>
              <p:custDataLst>
                <p:tags r:id="rId14"/>
              </p:custDataLst>
            </p:nvPr>
          </p:nvSpPr>
          <p:spPr>
            <a:xfrm>
              <a:off x="2971789" y="3871745"/>
              <a:ext cx="357190" cy="11988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00000"/>
                </a:lnSpc>
                <a:spcBef>
                  <a:spcPts val="0"/>
                </a:spcBef>
              </a:pPr>
              <a:r>
                <a:rPr lang="en-US" altLang="zh-CN" sz="1800" b="1">
                  <a:solidFill>
                    <a:schemeClr val="dk1"/>
                  </a:solidFill>
                  <a:cs typeface="+mn-ea"/>
                  <a:sym typeface="+mn-lt"/>
                </a:rPr>
                <a:t>d</a:t>
              </a:r>
            </a:p>
            <a:p>
              <a:pPr algn="l">
                <a:lnSpc>
                  <a:spcPct val="100000"/>
                </a:lnSpc>
                <a:spcBef>
                  <a:spcPts val="0"/>
                </a:spcBef>
              </a:pPr>
              <a:r>
                <a:rPr lang="en-US" altLang="zh-CN" sz="1800" b="1">
                  <a:solidFill>
                    <a:schemeClr val="dk1"/>
                  </a:solidFill>
                  <a:cs typeface="+mn-ea"/>
                  <a:sym typeface="+mn-lt"/>
                </a:rPr>
                <a:t>c</a:t>
              </a:r>
            </a:p>
            <a:p>
              <a:pPr algn="l">
                <a:lnSpc>
                  <a:spcPct val="100000"/>
                </a:lnSpc>
                <a:spcBef>
                  <a:spcPts val="0"/>
                </a:spcBef>
              </a:pPr>
              <a:r>
                <a:rPr lang="en-US" altLang="zh-CN" sz="1800" b="1">
                  <a:solidFill>
                    <a:schemeClr val="dk1"/>
                  </a:solidFill>
                  <a:cs typeface="+mn-ea"/>
                  <a:sym typeface="+mn-lt"/>
                </a:rPr>
                <a:t>b</a:t>
              </a:r>
            </a:p>
            <a:p>
              <a:pPr algn="l">
                <a:lnSpc>
                  <a:spcPct val="100000"/>
                </a:lnSpc>
                <a:spcBef>
                  <a:spcPts val="0"/>
                </a:spcBef>
              </a:pPr>
              <a:r>
                <a:rPr lang="en-US" altLang="zh-CN" sz="1800" b="1">
                  <a:solidFill>
                    <a:schemeClr val="dk1"/>
                  </a:solidFill>
                  <a:cs typeface="+mn-ea"/>
                  <a:sym typeface="+mn-lt"/>
                </a:rPr>
                <a:t>a</a:t>
              </a:r>
            </a:p>
          </p:txBody>
        </p:sp>
        <p:sp>
          <p:nvSpPr>
            <p:cNvPr id="36" name="TextBox 35"/>
            <p:cNvSpPr txBox="1"/>
            <p:nvPr>
              <p:custDataLst>
                <p:tags r:id="rId15"/>
              </p:custDataLst>
            </p:nvPr>
          </p:nvSpPr>
          <p:spPr>
            <a:xfrm>
              <a:off x="1214414" y="3071810"/>
              <a:ext cx="1785950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00000"/>
                </a:lnSpc>
                <a:spcBef>
                  <a:spcPts val="0"/>
                </a:spcBef>
              </a:pPr>
              <a:r>
                <a:rPr lang="zh-CN" altLang="en-US" sz="1800" b="1">
                  <a:solidFill>
                    <a:schemeClr val="dk1"/>
                  </a:solidFill>
                  <a:cs typeface="+mn-ea"/>
                  <a:sym typeface="+mn-lt"/>
                </a:rPr>
                <a:t>考虑 </a:t>
              </a:r>
              <a:r>
                <a:rPr lang="en-US" altLang="zh-CN" sz="1800" b="1">
                  <a:solidFill>
                    <a:schemeClr val="dk1"/>
                  </a:solidFill>
                  <a:cs typeface="+mn-ea"/>
                  <a:sym typeface="+mn-lt"/>
                </a:rPr>
                <a:t>C.dceab</a:t>
              </a:r>
            </a:p>
          </p:txBody>
        </p:sp>
        <p:cxnSp>
          <p:nvCxnSpPr>
            <p:cNvPr id="38" name="直接箭头连接符 37"/>
            <p:cNvCxnSpPr>
              <a:stCxn id="35" idx="0"/>
            </p:cNvCxnSpPr>
            <p:nvPr>
              <p:custDataLst>
                <p:tags r:id="rId16"/>
              </p:custDataLst>
            </p:nvPr>
          </p:nvCxnSpPr>
          <p:spPr>
            <a:xfrm rot="16200000" flipV="1">
              <a:off x="2970860" y="3691745"/>
              <a:ext cx="360000" cy="0"/>
            </a:xfrm>
            <a:prstGeom prst="straightConnector1">
              <a:avLst/>
            </a:prstGeom>
            <a:ln w="19050">
              <a:solidFill>
                <a:schemeClr val="dk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9" name="右箭头 38"/>
          <p:cNvSpPr/>
          <p:nvPr>
            <p:custDataLst>
              <p:tags r:id="rId3"/>
            </p:custDataLst>
          </p:nvPr>
        </p:nvSpPr>
        <p:spPr bwMode="auto">
          <a:xfrm>
            <a:off x="7165969" y="5044128"/>
            <a:ext cx="357190" cy="214314"/>
          </a:xfrm>
          <a:prstGeom prst="rightArrow">
            <a:avLst/>
          </a:prstGeom>
          <a:gradFill>
            <a:gsLst>
              <a:gs pos="0">
                <a:schemeClr val="accent2">
                  <a:satMod val="103000"/>
                  <a:lumMod val="102000"/>
                  <a:tint val="94000"/>
                </a:schemeClr>
              </a:gs>
              <a:gs pos="50000">
                <a:schemeClr val="accent2">
                  <a:satMod val="110000"/>
                  <a:lumMod val="100000"/>
                  <a:shade val="100000"/>
                </a:schemeClr>
              </a:gs>
              <a:gs pos="100000">
                <a:schemeClr val="accent2">
                  <a:lumMod val="99000"/>
                  <a:satMod val="120000"/>
                  <a:shade val="78000"/>
                </a:schemeClr>
              </a:gs>
              <a:gs pos="0">
                <a:srgbClr val="3B3E4D">
                  <a:lumMod val="98000"/>
                  <a:lumOff val="2000"/>
                </a:srgbClr>
              </a:gs>
              <a:gs pos="50000">
                <a:srgbClr val="3B3E4D"/>
              </a:gs>
              <a:gs pos="100000">
                <a:srgbClr val="3B3E4D">
                  <a:lumMod val="99000"/>
                </a:srgbClr>
              </a:gs>
            </a:gsLst>
            <a:lin ang="5400000" scaled="0"/>
          </a:gradFill>
          <a:ln>
            <a:solidFill>
              <a:schemeClr val="accent2"/>
            </a:solidFill>
            <a:tailEnd type="arrow" w="sm" len="sm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/>
          <a:lstStyle/>
          <a:p>
            <a:pPr algn="ctr"/>
            <a:endParaRPr lang="zh-CN" altLang="en-US" sz="1600" b="1">
              <a:solidFill>
                <a:schemeClr val="dk1"/>
              </a:solidFill>
              <a:cs typeface="+mn-ea"/>
              <a:sym typeface="+mn-lt"/>
            </a:endParaRPr>
          </a:p>
        </p:txBody>
      </p:sp>
      <p:grpSp>
        <p:nvGrpSpPr>
          <p:cNvPr id="49" name="组合 48"/>
          <p:cNvGrpSpPr/>
          <p:nvPr/>
        </p:nvGrpSpPr>
        <p:grpSpPr>
          <a:xfrm>
            <a:off x="7808911" y="3818061"/>
            <a:ext cx="1857388" cy="2166001"/>
            <a:chOff x="4357686" y="2988751"/>
            <a:chExt cx="1857388" cy="2166001"/>
          </a:xfrm>
        </p:grpSpPr>
        <p:cxnSp>
          <p:nvCxnSpPr>
            <p:cNvPr id="40" name="直接连接符 39"/>
            <p:cNvCxnSpPr/>
            <p:nvPr>
              <p:custDataLst>
                <p:tags r:id="rId6"/>
              </p:custDataLst>
            </p:nvPr>
          </p:nvCxnSpPr>
          <p:spPr>
            <a:xfrm rot="5400000">
              <a:off x="3637686" y="4434752"/>
              <a:ext cx="1440000" cy="0"/>
            </a:xfrm>
            <a:prstGeom prst="line">
              <a:avLst/>
            </a:prstGeom>
            <a:ln w="19050">
              <a:solidFill>
                <a:schemeClr val="dk1"/>
              </a:solidFill>
              <a:tailEnd type="non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直接连接符 40"/>
            <p:cNvCxnSpPr/>
            <p:nvPr>
              <p:custDataLst>
                <p:tags r:id="rId7"/>
              </p:custDataLst>
            </p:nvPr>
          </p:nvCxnSpPr>
          <p:spPr>
            <a:xfrm rot="5400000">
              <a:off x="4209190" y="4434752"/>
              <a:ext cx="1440000" cy="0"/>
            </a:xfrm>
            <a:prstGeom prst="line">
              <a:avLst/>
            </a:prstGeom>
            <a:ln w="19050">
              <a:solidFill>
                <a:schemeClr val="dk1"/>
              </a:solidFill>
              <a:tailEnd type="non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直接连接符 41"/>
            <p:cNvCxnSpPr/>
            <p:nvPr>
              <p:custDataLst>
                <p:tags r:id="rId8"/>
              </p:custDataLst>
            </p:nvPr>
          </p:nvCxnSpPr>
          <p:spPr>
            <a:xfrm>
              <a:off x="4357686" y="5143512"/>
              <a:ext cx="571504" cy="0"/>
            </a:xfrm>
            <a:prstGeom prst="line">
              <a:avLst/>
            </a:prstGeom>
            <a:ln w="19050">
              <a:solidFill>
                <a:schemeClr val="dk1"/>
              </a:solidFill>
              <a:tailEnd type="non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3" name="TextBox 42"/>
            <p:cNvSpPr txBox="1"/>
            <p:nvPr>
              <p:custDataLst>
                <p:tags r:id="rId9"/>
              </p:custDataLst>
            </p:nvPr>
          </p:nvSpPr>
          <p:spPr>
            <a:xfrm>
              <a:off x="4471987" y="3929066"/>
              <a:ext cx="357190" cy="10528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ts val="2500"/>
                </a:lnSpc>
                <a:spcBef>
                  <a:spcPts val="0"/>
                </a:spcBef>
              </a:pPr>
              <a:r>
                <a:rPr lang="en-US" altLang="zh-CN" sz="1800" b="1">
                  <a:solidFill>
                    <a:schemeClr val="dk1"/>
                  </a:solidFill>
                  <a:cs typeface="+mn-ea"/>
                  <a:sym typeface="+mn-lt"/>
                </a:rPr>
                <a:t>c</a:t>
              </a:r>
            </a:p>
            <a:p>
              <a:pPr algn="l">
                <a:lnSpc>
                  <a:spcPts val="2500"/>
                </a:lnSpc>
                <a:spcBef>
                  <a:spcPts val="0"/>
                </a:spcBef>
              </a:pPr>
              <a:r>
                <a:rPr lang="en-US" altLang="zh-CN" sz="1800" b="1">
                  <a:solidFill>
                    <a:schemeClr val="dk1"/>
                  </a:solidFill>
                  <a:cs typeface="+mn-ea"/>
                  <a:sym typeface="+mn-lt"/>
                </a:rPr>
                <a:t>b</a:t>
              </a:r>
            </a:p>
            <a:p>
              <a:pPr algn="l">
                <a:lnSpc>
                  <a:spcPts val="2500"/>
                </a:lnSpc>
                <a:spcBef>
                  <a:spcPts val="0"/>
                </a:spcBef>
              </a:pPr>
              <a:r>
                <a:rPr lang="en-US" altLang="zh-CN" sz="1800" b="1">
                  <a:solidFill>
                    <a:schemeClr val="dk1"/>
                  </a:solidFill>
                  <a:cs typeface="+mn-ea"/>
                  <a:sym typeface="+mn-lt"/>
                </a:rPr>
                <a:t>a</a:t>
              </a:r>
            </a:p>
          </p:txBody>
        </p:sp>
        <p:cxnSp>
          <p:nvCxnSpPr>
            <p:cNvPr id="45" name="直接连接符 44"/>
            <p:cNvCxnSpPr/>
            <p:nvPr/>
          </p:nvCxnSpPr>
          <p:spPr>
            <a:xfrm>
              <a:off x="5143504" y="3500438"/>
              <a:ext cx="1071570" cy="0"/>
            </a:xfrm>
            <a:prstGeom prst="line">
              <a:avLst/>
            </a:prstGeom>
            <a:ln w="19050">
              <a:solidFill>
                <a:srgbClr val="339933"/>
              </a:solidFill>
              <a:tailEnd type="non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6" name="TextBox 45"/>
            <p:cNvSpPr txBox="1"/>
            <p:nvPr>
              <p:custDataLst>
                <p:tags r:id="rId10"/>
              </p:custDataLst>
            </p:nvPr>
          </p:nvSpPr>
          <p:spPr>
            <a:xfrm>
              <a:off x="5286380" y="2988751"/>
              <a:ext cx="357190" cy="4334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ts val="3000"/>
                </a:lnSpc>
                <a:spcBef>
                  <a:spcPts val="0"/>
                </a:spcBef>
              </a:pPr>
              <a:r>
                <a:rPr lang="en-US" altLang="zh-CN" sz="1800" b="1">
                  <a:solidFill>
                    <a:schemeClr val="dk1"/>
                  </a:solidFill>
                  <a:cs typeface="+mn-ea"/>
                  <a:sym typeface="+mn-lt"/>
                </a:rPr>
                <a:t>d</a:t>
              </a:r>
            </a:p>
          </p:txBody>
        </p:sp>
      </p:grpSp>
      <p:grpSp>
        <p:nvGrpSpPr>
          <p:cNvPr id="53" name="组合 52"/>
          <p:cNvGrpSpPr/>
          <p:nvPr/>
        </p:nvGrpSpPr>
        <p:grpSpPr>
          <a:xfrm>
            <a:off x="7942262" y="5106041"/>
            <a:ext cx="2438417" cy="716280"/>
            <a:chOff x="4491037" y="4276731"/>
            <a:chExt cx="2438417" cy="716280"/>
          </a:xfrm>
        </p:grpSpPr>
        <p:sp>
          <p:nvSpPr>
            <p:cNvPr id="47" name="矩形 46"/>
            <p:cNvSpPr/>
            <p:nvPr>
              <p:custDataLst>
                <p:tags r:id="rId4"/>
              </p:custDataLst>
            </p:nvPr>
          </p:nvSpPr>
          <p:spPr bwMode="auto">
            <a:xfrm>
              <a:off x="4491037" y="4276731"/>
              <a:ext cx="285752" cy="714380"/>
            </a:xfrm>
            <a:prstGeom prst="rect">
              <a:avLst/>
            </a:prstGeom>
            <a:ln w="19050">
              <a:solidFill>
                <a:srgbClr val="FF00FF"/>
              </a:solidFill>
              <a:tailEnd type="arrow" w="sm" len="sm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vert="horz" wrap="square" lIns="91440" tIns="45720" rIns="91440" bIns="45720" numCol="1" rtlCol="0" anchor="t" anchorCtr="0" compatLnSpc="1"/>
            <a:lstStyle/>
            <a:p>
              <a:pPr algn="ctr"/>
              <a:endParaRPr lang="zh-CN" altLang="en-US" sz="1600" b="1">
                <a:solidFill>
                  <a:schemeClr val="dk1"/>
                </a:solidFill>
                <a:cs typeface="+mn-ea"/>
                <a:sym typeface="+mn-lt"/>
              </a:endParaRPr>
            </a:p>
          </p:txBody>
        </p:sp>
        <p:sp>
          <p:nvSpPr>
            <p:cNvPr id="50" name="TextBox 49"/>
            <p:cNvSpPr txBox="1"/>
            <p:nvPr>
              <p:custDataLst>
                <p:tags r:id="rId5"/>
              </p:custDataLst>
            </p:nvPr>
          </p:nvSpPr>
          <p:spPr>
            <a:xfrm>
              <a:off x="5286380" y="4286256"/>
              <a:ext cx="1643074" cy="7067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00000"/>
                </a:lnSpc>
                <a:spcBef>
                  <a:spcPts val="0"/>
                </a:spcBef>
              </a:pPr>
              <a:r>
                <a:rPr lang="zh-CN" altLang="en-US" sz="2000" b="1">
                  <a:solidFill>
                    <a:schemeClr val="dk1"/>
                  </a:solidFill>
                  <a:cs typeface="+mn-ea"/>
                  <a:sym typeface="+mn-lt"/>
                </a:rPr>
                <a:t>不可能有出栈序列：</a:t>
              </a:r>
              <a:r>
                <a:rPr lang="en-US" altLang="zh-CN" sz="2000" b="1">
                  <a:solidFill>
                    <a:schemeClr val="dk1"/>
                  </a:solidFill>
                  <a:cs typeface="+mn-ea"/>
                  <a:sym typeface="+mn-lt"/>
                </a:rPr>
                <a:t>a b</a:t>
              </a:r>
            </a:p>
          </p:txBody>
        </p:sp>
        <p:cxnSp>
          <p:nvCxnSpPr>
            <p:cNvPr id="52" name="直接箭头连接符 51"/>
            <p:cNvCxnSpPr>
              <a:stCxn id="47" idx="3"/>
              <a:endCxn id="50" idx="1"/>
            </p:cNvCxnSpPr>
            <p:nvPr/>
          </p:nvCxnSpPr>
          <p:spPr>
            <a:xfrm>
              <a:off x="4776154" y="4633921"/>
              <a:ext cx="509905" cy="5715"/>
            </a:xfrm>
            <a:prstGeom prst="straightConnector1">
              <a:avLst/>
            </a:prstGeom>
            <a:ln w="19050">
              <a:solidFill>
                <a:srgbClr val="FF00FF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:p14="http://schemas.microsoft.com/office/powerpoint/2010/main" xmlns:a14="http://schemas.microsoft.com/office/drawing/2010/main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17" grpId="0"/>
      <p:bldP spid="18" grpId="0" bldLvl="0" animBg="1"/>
      <p:bldP spid="24" grpId="0"/>
      <p:bldP spid="39" grpId="0" bldLvl="0" animBg="1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053074" y="147116"/>
            <a:ext cx="2585964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zh-CN" sz="2400" b="1" dirty="0">
                <a:solidFill>
                  <a:schemeClr val="accent1"/>
                </a:solidFill>
                <a:cs typeface="+mn-ea"/>
                <a:sym typeface="+mn-lt"/>
              </a:rPr>
              <a:t>3.2.1  </a:t>
            </a:r>
            <a:r>
              <a:rPr lang="zh-CN" altLang="en-US" sz="2400" b="1" dirty="0">
                <a:solidFill>
                  <a:schemeClr val="accent1"/>
                </a:solidFill>
                <a:cs typeface="+mn-ea"/>
                <a:sym typeface="+mn-lt"/>
              </a:rPr>
              <a:t>队列的定义</a:t>
            </a:r>
          </a:p>
        </p:txBody>
      </p:sp>
      <p:sp>
        <p:nvSpPr>
          <p:cNvPr id="5" name="TextBox 8"/>
          <p:cNvSpPr txBox="1"/>
          <p:nvPr/>
        </p:nvSpPr>
        <p:spPr>
          <a:xfrm>
            <a:off x="5544588" y="2454175"/>
            <a:ext cx="4486942" cy="2399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rgbClr val="000000"/>
                </a:solidFill>
                <a:cs typeface="+mn-ea"/>
                <a:sym typeface="+mn-lt"/>
              </a:rPr>
              <a:t>队列的主要特点：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000000"/>
                </a:solidFill>
                <a:cs typeface="+mn-ea"/>
                <a:sym typeface="+mn-lt"/>
              </a:rPr>
              <a:t>先进先出，即先进队的元素先出队。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000000"/>
                </a:solidFill>
                <a:cs typeface="+mn-ea"/>
                <a:sym typeface="+mn-lt"/>
              </a:rPr>
              <a:t>每次进队的元素作为新队尾元素，每次出队的元素只能是队头的元素。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000000"/>
                </a:solidFill>
                <a:cs typeface="+mn-ea"/>
                <a:sym typeface="+mn-lt"/>
              </a:rPr>
              <a:t>队列也称为先进先出表。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51" b="-600"/>
          <a:stretch>
            <a:fillRect/>
          </a:stretch>
        </p:blipFill>
        <p:spPr>
          <a:xfrm>
            <a:off x="877054" y="1782620"/>
            <a:ext cx="3754304" cy="4025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46475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:p14="http://schemas.microsoft.com/office/powerpoint/2010/main" xmlns:a14="http://schemas.microsoft.com/office/drawing/2010/main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1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053074" y="147116"/>
            <a:ext cx="2585964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zh-CN" sz="2400" b="1" dirty="0">
                <a:solidFill>
                  <a:schemeClr val="accent1"/>
                </a:solidFill>
                <a:cs typeface="+mn-ea"/>
                <a:sym typeface="+mn-lt"/>
              </a:rPr>
              <a:t>3.2.1  </a:t>
            </a:r>
            <a:r>
              <a:rPr lang="zh-CN" altLang="en-US" sz="2400" b="1" dirty="0">
                <a:solidFill>
                  <a:schemeClr val="accent1"/>
                </a:solidFill>
                <a:cs typeface="+mn-ea"/>
                <a:sym typeface="+mn-lt"/>
              </a:rPr>
              <a:t>队列的定义</a:t>
            </a:r>
          </a:p>
        </p:txBody>
      </p:sp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1246711" y="1228397"/>
            <a:ext cx="6615833" cy="439991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algn="just"/>
            <a:r>
              <a:rPr lang="zh-CN" altLang="en-US" sz="2000" b="1" dirty="0">
                <a:solidFill>
                  <a:srgbClr val="000000"/>
                </a:solidFill>
                <a:cs typeface="+mn-ea"/>
                <a:sym typeface="+mn-lt"/>
              </a:rPr>
              <a:t> </a:t>
            </a:r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ADT Queue</a:t>
            </a:r>
          </a:p>
          <a:p>
            <a:pPr algn="just"/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{</a:t>
            </a:r>
          </a:p>
          <a:p>
            <a:pPr algn="just"/>
            <a:r>
              <a:rPr lang="zh-CN" altLang="en-US" sz="2000" b="1" dirty="0">
                <a:solidFill>
                  <a:srgbClr val="000000"/>
                </a:solidFill>
                <a:cs typeface="+mn-ea"/>
                <a:sym typeface="+mn-lt"/>
              </a:rPr>
              <a:t>数据对象：</a:t>
            </a:r>
          </a:p>
          <a:p>
            <a:pPr algn="just"/>
            <a:r>
              <a:rPr lang="zh-CN" altLang="en-US" sz="2000" b="1" dirty="0">
                <a:solidFill>
                  <a:srgbClr val="000000"/>
                </a:solidFill>
                <a:cs typeface="+mn-ea"/>
                <a:sym typeface="+mn-lt"/>
              </a:rPr>
              <a:t>    </a:t>
            </a:r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D={ai | 0≤i≤n-1</a:t>
            </a:r>
            <a:r>
              <a:rPr lang="zh-CN" altLang="en-US" sz="2000" b="1" dirty="0">
                <a:solidFill>
                  <a:srgbClr val="000000"/>
                </a:solidFill>
                <a:cs typeface="+mn-ea"/>
                <a:sym typeface="+mn-lt"/>
              </a:rPr>
              <a:t>，</a:t>
            </a:r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n≥0}</a:t>
            </a:r>
          </a:p>
          <a:p>
            <a:pPr algn="just"/>
            <a:r>
              <a:rPr lang="zh-CN" altLang="en-US" sz="2000" b="1" dirty="0">
                <a:solidFill>
                  <a:srgbClr val="000000"/>
                </a:solidFill>
                <a:cs typeface="+mn-ea"/>
                <a:sym typeface="+mn-lt"/>
              </a:rPr>
              <a:t>数据关系：</a:t>
            </a:r>
          </a:p>
          <a:p>
            <a:pPr algn="just"/>
            <a:r>
              <a:rPr lang="zh-CN" altLang="en-US" sz="2000" b="1" dirty="0">
                <a:solidFill>
                  <a:srgbClr val="000000"/>
                </a:solidFill>
                <a:cs typeface="+mn-ea"/>
                <a:sym typeface="+mn-lt"/>
              </a:rPr>
              <a:t>    </a:t>
            </a:r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R={r}</a:t>
            </a:r>
          </a:p>
          <a:p>
            <a:pPr algn="just"/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    r={&lt;ai</a:t>
            </a:r>
            <a:r>
              <a:rPr lang="zh-CN" altLang="en-US" sz="2000" b="1" dirty="0">
                <a:solidFill>
                  <a:srgbClr val="000000"/>
                </a:solidFill>
                <a:cs typeface="+mn-ea"/>
                <a:sym typeface="+mn-lt"/>
              </a:rPr>
              <a:t>，</a:t>
            </a:r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ai+1&gt; | ai</a:t>
            </a:r>
            <a:r>
              <a:rPr lang="zh-CN" altLang="en-US" sz="2000" b="1" dirty="0">
                <a:solidFill>
                  <a:srgbClr val="000000"/>
                </a:solidFill>
                <a:cs typeface="+mn-ea"/>
                <a:sym typeface="+mn-lt"/>
              </a:rPr>
              <a:t>，</a:t>
            </a:r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ai+1∈D</a:t>
            </a:r>
            <a:r>
              <a:rPr lang="zh-CN" altLang="en-US" sz="2000" b="1" dirty="0">
                <a:solidFill>
                  <a:srgbClr val="000000"/>
                </a:solidFill>
                <a:cs typeface="+mn-ea"/>
                <a:sym typeface="+mn-lt"/>
              </a:rPr>
              <a:t>， </a:t>
            </a:r>
            <a:r>
              <a:rPr lang="en-US" altLang="zh-CN" sz="2000" b="1" dirty="0" err="1">
                <a:solidFill>
                  <a:srgbClr val="000000"/>
                </a:solidFill>
                <a:cs typeface="+mn-ea"/>
                <a:sym typeface="+mn-lt"/>
              </a:rPr>
              <a:t>i</a:t>
            </a:r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=0</a:t>
            </a:r>
            <a:r>
              <a:rPr lang="zh-CN" altLang="en-US" sz="2000" b="1" dirty="0">
                <a:solidFill>
                  <a:srgbClr val="000000"/>
                </a:solidFill>
                <a:cs typeface="+mn-ea"/>
                <a:sym typeface="+mn-lt"/>
              </a:rPr>
              <a:t>，</a:t>
            </a:r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…</a:t>
            </a:r>
            <a:r>
              <a:rPr lang="zh-CN" altLang="en-US" sz="2000" b="1" dirty="0">
                <a:solidFill>
                  <a:srgbClr val="000000"/>
                </a:solidFill>
                <a:cs typeface="+mn-ea"/>
                <a:sym typeface="+mn-lt"/>
              </a:rPr>
              <a:t>，</a:t>
            </a:r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n-2}</a:t>
            </a:r>
          </a:p>
          <a:p>
            <a:pPr algn="just"/>
            <a:r>
              <a:rPr lang="zh-CN" altLang="en-US" sz="2000" b="1" dirty="0">
                <a:solidFill>
                  <a:srgbClr val="000000"/>
                </a:solidFill>
                <a:cs typeface="+mn-ea"/>
                <a:sym typeface="+mn-lt"/>
              </a:rPr>
              <a:t>基本运算：</a:t>
            </a:r>
          </a:p>
          <a:p>
            <a:pPr algn="just"/>
            <a:r>
              <a:rPr lang="zh-CN" altLang="en-US" sz="2000" b="1" dirty="0">
                <a:solidFill>
                  <a:srgbClr val="000000"/>
                </a:solidFill>
                <a:cs typeface="+mn-ea"/>
                <a:sym typeface="+mn-lt"/>
              </a:rPr>
              <a:t>    </a:t>
            </a:r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empty()</a:t>
            </a:r>
            <a:r>
              <a:rPr lang="zh-CN" altLang="en-US" sz="2000" b="1" dirty="0">
                <a:solidFill>
                  <a:srgbClr val="000000"/>
                </a:solidFill>
                <a:cs typeface="+mn-ea"/>
                <a:sym typeface="+mn-lt"/>
              </a:rPr>
              <a:t>：判断队列是否为空，若队列为空，返回真，否则返回假。</a:t>
            </a:r>
          </a:p>
          <a:p>
            <a:pPr algn="just"/>
            <a:r>
              <a:rPr lang="zh-CN" altLang="en-US" sz="2000" b="1" dirty="0">
                <a:solidFill>
                  <a:srgbClr val="000000"/>
                </a:solidFill>
                <a:cs typeface="+mn-ea"/>
                <a:sym typeface="+mn-lt"/>
              </a:rPr>
              <a:t>    </a:t>
            </a:r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push(e)</a:t>
            </a:r>
            <a:r>
              <a:rPr lang="zh-CN" altLang="en-US" sz="2000" b="1" dirty="0">
                <a:solidFill>
                  <a:srgbClr val="000000"/>
                </a:solidFill>
                <a:cs typeface="+mn-ea"/>
                <a:sym typeface="+mn-lt"/>
              </a:rPr>
              <a:t>：进队，将元素</a:t>
            </a:r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e</a:t>
            </a:r>
            <a:r>
              <a:rPr lang="zh-CN" altLang="en-US" sz="2000" b="1" dirty="0">
                <a:solidFill>
                  <a:srgbClr val="000000"/>
                </a:solidFill>
                <a:cs typeface="+mn-ea"/>
                <a:sym typeface="+mn-lt"/>
              </a:rPr>
              <a:t>进队作为队尾元素。</a:t>
            </a:r>
          </a:p>
          <a:p>
            <a:pPr algn="just"/>
            <a:r>
              <a:rPr lang="zh-CN" altLang="en-US" sz="2000" b="1" dirty="0">
                <a:solidFill>
                  <a:srgbClr val="000000"/>
                </a:solidFill>
                <a:cs typeface="+mn-ea"/>
                <a:sym typeface="+mn-lt"/>
              </a:rPr>
              <a:t>    </a:t>
            </a:r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pop()</a:t>
            </a:r>
            <a:r>
              <a:rPr lang="zh-CN" altLang="en-US" sz="2000" b="1" dirty="0">
                <a:solidFill>
                  <a:srgbClr val="000000"/>
                </a:solidFill>
                <a:cs typeface="+mn-ea"/>
                <a:sym typeface="+mn-lt"/>
              </a:rPr>
              <a:t>：出队，从队头出队一个元素。</a:t>
            </a:r>
          </a:p>
          <a:p>
            <a:pPr algn="just"/>
            <a:r>
              <a:rPr lang="zh-CN" altLang="en-US" sz="2000" b="1" dirty="0">
                <a:solidFill>
                  <a:srgbClr val="000000"/>
                </a:solidFill>
                <a:cs typeface="+mn-ea"/>
                <a:sym typeface="+mn-lt"/>
              </a:rPr>
              <a:t>    </a:t>
            </a:r>
            <a:r>
              <a:rPr lang="en-US" altLang="zh-CN" sz="2000" b="1" dirty="0" err="1">
                <a:solidFill>
                  <a:srgbClr val="000000"/>
                </a:solidFill>
                <a:cs typeface="+mn-ea"/>
                <a:sym typeface="+mn-lt"/>
              </a:rPr>
              <a:t>gethead</a:t>
            </a:r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()</a:t>
            </a:r>
            <a:r>
              <a:rPr lang="zh-CN" altLang="en-US" sz="2000" b="1" dirty="0">
                <a:solidFill>
                  <a:srgbClr val="000000"/>
                </a:solidFill>
                <a:cs typeface="+mn-ea"/>
                <a:sym typeface="+mn-lt"/>
              </a:rPr>
              <a:t>：取队头，返回队头元素而不出队。</a:t>
            </a:r>
          </a:p>
          <a:p>
            <a:pPr algn="just"/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}</a:t>
            </a:r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51" b="-600"/>
          <a:stretch>
            <a:fillRect/>
          </a:stretch>
        </p:blipFill>
        <p:spPr>
          <a:xfrm flipH="1">
            <a:off x="7993951" y="1815671"/>
            <a:ext cx="3754304" cy="4025593"/>
          </a:xfrm>
          <a:prstGeom prst="rect">
            <a:avLst/>
          </a:prstGeom>
        </p:spPr>
      </p:pic>
      <p:grpSp>
        <p:nvGrpSpPr>
          <p:cNvPr id="16" name="组合 15"/>
          <p:cNvGrpSpPr/>
          <p:nvPr/>
        </p:nvGrpSpPr>
        <p:grpSpPr>
          <a:xfrm>
            <a:off x="1246711" y="5730743"/>
            <a:ext cx="6265003" cy="443903"/>
            <a:chOff x="1212825" y="5986863"/>
            <a:chExt cx="6265003" cy="443903"/>
          </a:xfrm>
        </p:grpSpPr>
        <p:sp>
          <p:nvSpPr>
            <p:cNvPr id="15" name="矩形 14"/>
            <p:cNvSpPr/>
            <p:nvPr>
              <p:custDataLst>
                <p:tags r:id="rId1"/>
              </p:custDataLst>
            </p:nvPr>
          </p:nvSpPr>
          <p:spPr>
            <a:xfrm>
              <a:off x="1212825" y="5986863"/>
              <a:ext cx="5668742" cy="44390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cs typeface="+mn-ea"/>
                <a:sym typeface="+mn-lt"/>
              </a:endParaRPr>
            </a:p>
          </p:txBody>
        </p:sp>
        <p:sp>
          <p:nvSpPr>
            <p:cNvPr id="5" name="文本框 4"/>
            <p:cNvSpPr txBox="1"/>
            <p:nvPr>
              <p:custDataLst>
                <p:tags r:id="rId2"/>
              </p:custDataLst>
            </p:nvPr>
          </p:nvSpPr>
          <p:spPr>
            <a:xfrm>
              <a:off x="1350406" y="6042581"/>
              <a:ext cx="6127422" cy="36830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</a:pPr>
              <a:r>
                <a:rPr lang="zh-CN" altLang="en-US" sz="1800" b="1" dirty="0">
                  <a:solidFill>
                    <a:schemeClr val="lt1"/>
                  </a:solidFill>
                  <a:cs typeface="+mn-ea"/>
                  <a:sym typeface="+mn-lt"/>
                </a:rPr>
                <a:t>队列抽象数据类型 </a:t>
              </a:r>
              <a:r>
                <a:rPr lang="en-US" altLang="zh-CN" sz="1800" b="1" dirty="0">
                  <a:solidFill>
                    <a:schemeClr val="lt1"/>
                  </a:solidFill>
                  <a:cs typeface="+mn-ea"/>
                  <a:sym typeface="+mn-lt"/>
                </a:rPr>
                <a:t>= </a:t>
              </a:r>
              <a:r>
                <a:rPr lang="zh-CN" altLang="en-US" sz="1800" b="1" dirty="0">
                  <a:solidFill>
                    <a:schemeClr val="lt1"/>
                  </a:solidFill>
                  <a:cs typeface="+mn-ea"/>
                  <a:sym typeface="+mn-lt"/>
                </a:rPr>
                <a:t>线性结构 </a:t>
              </a:r>
              <a:r>
                <a:rPr lang="en-US" altLang="zh-CN" sz="1800" b="1" dirty="0">
                  <a:solidFill>
                    <a:schemeClr val="lt1"/>
                  </a:solidFill>
                  <a:cs typeface="+mn-ea"/>
                  <a:sym typeface="+mn-lt"/>
                </a:rPr>
                <a:t>+ </a:t>
              </a:r>
              <a:r>
                <a:rPr lang="zh-CN" altLang="en-US" sz="1800" b="1" dirty="0">
                  <a:solidFill>
                    <a:schemeClr val="lt1"/>
                  </a:solidFill>
                  <a:cs typeface="+mn-ea"/>
                  <a:sym typeface="+mn-lt"/>
                </a:rPr>
                <a:t>队列的基本运算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2591513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:p14="http://schemas.microsoft.com/office/powerpoint/2010/main" xmlns:a14="http://schemas.microsoft.com/office/drawing/2010/main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1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 bldLvl="0" animBg="1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100703" y="165993"/>
            <a:ext cx="2585964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zh-CN" sz="2400" b="1" dirty="0">
                <a:solidFill>
                  <a:schemeClr val="accent1"/>
                </a:solidFill>
                <a:cs typeface="+mn-ea"/>
                <a:sym typeface="+mn-lt"/>
              </a:rPr>
              <a:t>3.2.1  </a:t>
            </a:r>
            <a:r>
              <a:rPr lang="zh-CN" altLang="en-US" sz="2400" b="1" dirty="0">
                <a:solidFill>
                  <a:schemeClr val="accent1"/>
                </a:solidFill>
                <a:cs typeface="+mn-ea"/>
                <a:sym typeface="+mn-lt"/>
              </a:rPr>
              <a:t>队列的定义</a:t>
            </a:r>
          </a:p>
        </p:txBody>
      </p:sp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5489517" y="2923248"/>
            <a:ext cx="5616807" cy="821250"/>
          </a:xfrm>
          <a:prstGeom prst="rect">
            <a:avLst/>
          </a:prstGeom>
          <a:noFill/>
          <a:ln w="19050" algn="ctr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【</a:t>
            </a:r>
            <a:r>
              <a:rPr lang="zh-CN" altLang="en-US" sz="2000" b="1" dirty="0">
                <a:solidFill>
                  <a:srgbClr val="000000"/>
                </a:solidFill>
                <a:cs typeface="+mn-ea"/>
                <a:sym typeface="+mn-lt"/>
              </a:rPr>
              <a:t>例</a:t>
            </a:r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3.10】</a:t>
            </a:r>
            <a:r>
              <a:rPr lang="zh-CN" altLang="en-US" sz="2000" b="1" dirty="0">
                <a:solidFill>
                  <a:srgbClr val="000000"/>
                </a:solidFill>
                <a:cs typeface="+mn-ea"/>
                <a:sym typeface="+mn-lt"/>
              </a:rPr>
              <a:t>若元素进队顺序为</a:t>
            </a:r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1234</a:t>
            </a:r>
            <a:r>
              <a:rPr lang="zh-CN" altLang="en-US" sz="2000" b="1" dirty="0">
                <a:solidFill>
                  <a:srgbClr val="000000"/>
                </a:solidFill>
                <a:cs typeface="+mn-ea"/>
                <a:sym typeface="+mn-lt"/>
              </a:rPr>
              <a:t>，能否得到</a:t>
            </a:r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3142</a:t>
            </a:r>
            <a:r>
              <a:rPr lang="zh-CN" altLang="en-US" sz="2000" b="1" dirty="0">
                <a:solidFill>
                  <a:srgbClr val="000000"/>
                </a:solidFill>
                <a:cs typeface="+mn-ea"/>
                <a:sym typeface="+mn-lt"/>
              </a:rPr>
              <a:t>的出队序列？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09" t="7187" r="9793" b="8804"/>
          <a:stretch>
            <a:fillRect/>
          </a:stretch>
        </p:blipFill>
        <p:spPr>
          <a:xfrm>
            <a:off x="1437646" y="2052422"/>
            <a:ext cx="3501022" cy="3493337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489516" y="3918896"/>
            <a:ext cx="5530417" cy="7067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2000" b="1" dirty="0">
                <a:solidFill>
                  <a:srgbClr val="000000"/>
                </a:solidFill>
                <a:cs typeface="+mn-ea"/>
                <a:sym typeface="+mn-lt"/>
              </a:rPr>
              <a:t>解：进队顺序为</a:t>
            </a:r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1234</a:t>
            </a:r>
            <a:r>
              <a:rPr lang="zh-CN" altLang="zh-CN" sz="2000" b="1" dirty="0">
                <a:solidFill>
                  <a:srgbClr val="000000"/>
                </a:solidFill>
                <a:cs typeface="+mn-ea"/>
                <a:sym typeface="+mn-lt"/>
              </a:rPr>
              <a:t>，则出队的顺序也为</a:t>
            </a:r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1234</a:t>
            </a:r>
            <a:r>
              <a:rPr lang="zh-CN" altLang="zh-CN" sz="2000" b="1" dirty="0">
                <a:solidFill>
                  <a:srgbClr val="000000"/>
                </a:solidFill>
                <a:cs typeface="+mn-ea"/>
                <a:sym typeface="+mn-lt"/>
              </a:rPr>
              <a:t>（先进先出），所以不能得到</a:t>
            </a:r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3142</a:t>
            </a:r>
            <a:r>
              <a:rPr lang="zh-CN" altLang="zh-CN" sz="2000" b="1" dirty="0">
                <a:solidFill>
                  <a:srgbClr val="000000"/>
                </a:solidFill>
                <a:cs typeface="+mn-ea"/>
                <a:sym typeface="+mn-lt"/>
              </a:rPr>
              <a:t>的出队</a:t>
            </a:r>
            <a:r>
              <a:rPr lang="zh-CN" altLang="en-US" sz="2000" b="1" dirty="0">
                <a:solidFill>
                  <a:srgbClr val="000000"/>
                </a:solidFill>
                <a:cs typeface="+mn-ea"/>
                <a:sym typeface="+mn-lt"/>
              </a:rPr>
              <a:t>序列</a:t>
            </a:r>
            <a:r>
              <a:rPr lang="zh-CN" altLang="zh-CN" sz="2000" b="1" dirty="0">
                <a:solidFill>
                  <a:srgbClr val="000000"/>
                </a:solidFill>
                <a:cs typeface="+mn-ea"/>
                <a:sym typeface="+mn-lt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212130695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:p14="http://schemas.microsoft.com/office/powerpoint/2010/main" xmlns:a14="http://schemas.microsoft.com/office/drawing/2010/main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bldLvl="0" animBg="1"/>
      <p:bldP spid="3" grpId="0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643999" y="1465752"/>
            <a:ext cx="3487688" cy="4815531"/>
          </a:xfrm>
          <a:prstGeom prst="rect">
            <a:avLst/>
          </a:prstGeom>
        </p:spPr>
      </p:pic>
      <p:sp>
        <p:nvSpPr>
          <p:cNvPr id="35" name="矩形: 圆角 34"/>
          <p:cNvSpPr/>
          <p:nvPr>
            <p:custDataLst>
              <p:tags r:id="rId1"/>
            </p:custDataLst>
          </p:nvPr>
        </p:nvSpPr>
        <p:spPr>
          <a:xfrm>
            <a:off x="1138891" y="1204830"/>
            <a:ext cx="3082334" cy="517274"/>
          </a:xfrm>
          <a:prstGeom prst="round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053074" y="147116"/>
            <a:ext cx="6955750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zh-CN" sz="2400" dirty="0">
                <a:solidFill>
                  <a:schemeClr val="accent1"/>
                </a:solidFill>
                <a:cs typeface="+mn-ea"/>
                <a:sym typeface="+mn-lt"/>
              </a:rPr>
              <a:t>3.2.2 </a:t>
            </a:r>
            <a:r>
              <a:rPr lang="zh-CN" altLang="en-US" sz="2400" dirty="0">
                <a:solidFill>
                  <a:schemeClr val="accent1"/>
                </a:solidFill>
                <a:cs typeface="+mn-ea"/>
                <a:sym typeface="+mn-lt"/>
              </a:rPr>
              <a:t>队列的顺序存储结构及其基本运算算法实现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210800" y="1270008"/>
            <a:ext cx="238871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zh-CN" altLang="en-US" sz="2000" b="1" dirty="0">
                <a:solidFill>
                  <a:srgbClr val="FFFFFF"/>
                </a:solidFill>
                <a:cs typeface="+mn-ea"/>
                <a:sym typeface="+mn-lt"/>
              </a:rPr>
              <a:t>     队列的实现方式</a:t>
            </a:r>
          </a:p>
        </p:txBody>
      </p:sp>
      <p:grpSp>
        <p:nvGrpSpPr>
          <p:cNvPr id="18" name="组合 33"/>
          <p:cNvGrpSpPr/>
          <p:nvPr/>
        </p:nvGrpSpPr>
        <p:grpSpPr>
          <a:xfrm>
            <a:off x="1210800" y="2886419"/>
            <a:ext cx="6831194" cy="1666434"/>
            <a:chOff x="500034" y="2786058"/>
            <a:chExt cx="7039025" cy="1785950"/>
          </a:xfrm>
        </p:grpSpPr>
        <p:sp>
          <p:nvSpPr>
            <p:cNvPr id="19" name="TextBox 7"/>
            <p:cNvSpPr txBox="1"/>
            <p:nvPr>
              <p:custDataLst>
                <p:tags r:id="rId3"/>
              </p:custDataLst>
            </p:nvPr>
          </p:nvSpPr>
          <p:spPr>
            <a:xfrm>
              <a:off x="2824151" y="2786058"/>
              <a:ext cx="1143008" cy="45051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tIns="72000" bIns="72000" rtlCol="0">
              <a:sp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</a:pPr>
              <a:r>
                <a:rPr lang="zh-CN" altLang="en-US" b="1" dirty="0">
                  <a:solidFill>
                    <a:schemeClr val="lt1"/>
                  </a:solidFill>
                  <a:cs typeface="+mn-ea"/>
                  <a:sym typeface="+mn-lt"/>
                </a:rPr>
                <a:t>线性表</a:t>
              </a:r>
            </a:p>
          </p:txBody>
        </p:sp>
        <p:sp>
          <p:nvSpPr>
            <p:cNvPr id="20" name="流程图: 卡片 19"/>
            <p:cNvSpPr/>
            <p:nvPr>
              <p:custDataLst>
                <p:tags r:id="rId4"/>
              </p:custDataLst>
            </p:nvPr>
          </p:nvSpPr>
          <p:spPr>
            <a:xfrm>
              <a:off x="2214546" y="4000504"/>
              <a:ext cx="1000132" cy="571504"/>
            </a:xfrm>
            <a:prstGeom prst="flowChartPunchedCard">
              <a:avLst/>
            </a:prstGeom>
            <a:solidFill>
              <a:schemeClr val="lt1"/>
            </a:solidFill>
            <a:ln w="19050">
              <a:solidFill>
                <a:srgbClr val="525252"/>
              </a:solidFill>
              <a:prstDash val="dash"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bIns="108000" rtlCol="0" anchor="ctr"/>
            <a:lstStyle/>
            <a:p>
              <a:pPr algn="ctr"/>
              <a:r>
                <a:rPr lang="zh-CN" altLang="en-US" b="1" dirty="0">
                  <a:solidFill>
                    <a:srgbClr val="000000"/>
                  </a:solidFill>
                  <a:cs typeface="+mn-ea"/>
                  <a:sym typeface="+mn-lt"/>
                </a:rPr>
                <a:t>顺序表</a:t>
              </a:r>
            </a:p>
          </p:txBody>
        </p:sp>
        <p:sp>
          <p:nvSpPr>
            <p:cNvPr id="21" name="流程图: 卡片 20"/>
            <p:cNvSpPr/>
            <p:nvPr>
              <p:custDataLst>
                <p:tags r:id="rId5"/>
              </p:custDataLst>
            </p:nvPr>
          </p:nvSpPr>
          <p:spPr>
            <a:xfrm>
              <a:off x="3681407" y="4000504"/>
              <a:ext cx="1000132" cy="571504"/>
            </a:xfrm>
            <a:prstGeom prst="flowChartPunchedCard">
              <a:avLst/>
            </a:prstGeom>
            <a:solidFill>
              <a:schemeClr val="lt1"/>
            </a:solidFill>
            <a:ln w="19050">
              <a:solidFill>
                <a:srgbClr val="525252"/>
              </a:solidFill>
              <a:prstDash val="dash"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bIns="108000" rtlCol="0" anchor="ctr"/>
            <a:lstStyle/>
            <a:p>
              <a:pPr algn="ctr"/>
              <a:r>
                <a:rPr lang="zh-CN" altLang="en-US" b="1" dirty="0">
                  <a:solidFill>
                    <a:srgbClr val="000000"/>
                  </a:solidFill>
                  <a:cs typeface="+mn-ea"/>
                  <a:sym typeface="+mn-lt"/>
                </a:rPr>
                <a:t>链表</a:t>
              </a:r>
            </a:p>
          </p:txBody>
        </p:sp>
        <p:cxnSp>
          <p:nvCxnSpPr>
            <p:cNvPr id="22" name="直接箭头连接符 21"/>
            <p:cNvCxnSpPr>
              <a:endCxn id="20" idx="0"/>
            </p:cNvCxnSpPr>
            <p:nvPr>
              <p:custDataLst>
                <p:tags r:id="rId6"/>
              </p:custDataLst>
            </p:nvPr>
          </p:nvCxnSpPr>
          <p:spPr>
            <a:xfrm rot="5400000">
              <a:off x="2593168" y="3393281"/>
              <a:ext cx="728668" cy="485779"/>
            </a:xfrm>
            <a:prstGeom prst="straightConnector1">
              <a:avLst/>
            </a:prstGeom>
            <a:ln w="19050">
              <a:solidFill>
                <a:schemeClr val="dk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直接箭头连接符 22"/>
            <p:cNvCxnSpPr>
              <a:endCxn id="21" idx="0"/>
            </p:cNvCxnSpPr>
            <p:nvPr>
              <p:custDataLst>
                <p:tags r:id="rId7"/>
              </p:custDataLst>
            </p:nvPr>
          </p:nvCxnSpPr>
          <p:spPr>
            <a:xfrm rot="16200000" flipH="1">
              <a:off x="3555200" y="3374231"/>
              <a:ext cx="752480" cy="500066"/>
            </a:xfrm>
            <a:prstGeom prst="straightConnector1">
              <a:avLst/>
            </a:prstGeom>
            <a:ln w="19050">
              <a:solidFill>
                <a:schemeClr val="dk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4" name="TextBox 22"/>
            <p:cNvSpPr txBox="1"/>
            <p:nvPr>
              <p:custDataLst>
                <p:tags r:id="rId8"/>
              </p:custDataLst>
            </p:nvPr>
          </p:nvSpPr>
          <p:spPr>
            <a:xfrm>
              <a:off x="5681671" y="2786058"/>
              <a:ext cx="1143008" cy="45051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tIns="72000" bIns="72000" rtlCol="0">
              <a:spAutoFit/>
            </a:bodyPr>
            <a:lstStyle/>
            <a:p>
              <a:pPr algn="ctr"/>
              <a:r>
                <a:rPr lang="zh-CN" altLang="en-US" b="1" dirty="0">
                  <a:solidFill>
                    <a:schemeClr val="lt1"/>
                  </a:solidFill>
                  <a:cs typeface="+mn-ea"/>
                  <a:sym typeface="+mn-lt"/>
                </a:rPr>
                <a:t>队列</a:t>
              </a:r>
            </a:p>
          </p:txBody>
        </p:sp>
        <p:sp>
          <p:nvSpPr>
            <p:cNvPr id="25" name="流程图: 卡片 24"/>
            <p:cNvSpPr/>
            <p:nvPr>
              <p:custDataLst>
                <p:tags r:id="rId9"/>
              </p:custDataLst>
            </p:nvPr>
          </p:nvSpPr>
          <p:spPr>
            <a:xfrm>
              <a:off x="5072066" y="4000504"/>
              <a:ext cx="1000132" cy="571504"/>
            </a:xfrm>
            <a:prstGeom prst="flowChartPunchedCard">
              <a:avLst/>
            </a:prstGeom>
            <a:solidFill>
              <a:schemeClr val="accent3"/>
            </a:solidFill>
            <a:ln>
              <a:solidFill>
                <a:schemeClr val="accent2"/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bIns="108000" rtlCol="0" anchor="ctr"/>
            <a:lstStyle/>
            <a:p>
              <a:pPr algn="ctr">
                <a:lnSpc>
                  <a:spcPct val="100000"/>
                </a:lnSpc>
              </a:pPr>
              <a:r>
                <a:rPr lang="zh-CN" altLang="en-US" b="1" dirty="0">
                  <a:solidFill>
                    <a:schemeClr val="lt1"/>
                  </a:solidFill>
                  <a:cs typeface="+mn-ea"/>
                  <a:sym typeface="+mn-lt"/>
                </a:rPr>
                <a:t>顺序队</a:t>
              </a:r>
            </a:p>
          </p:txBody>
        </p:sp>
        <p:sp>
          <p:nvSpPr>
            <p:cNvPr id="26" name="流程图: 卡片 25"/>
            <p:cNvSpPr/>
            <p:nvPr>
              <p:custDataLst>
                <p:tags r:id="rId10"/>
              </p:custDataLst>
            </p:nvPr>
          </p:nvSpPr>
          <p:spPr>
            <a:xfrm>
              <a:off x="6538927" y="4000504"/>
              <a:ext cx="1000132" cy="571504"/>
            </a:xfrm>
            <a:prstGeom prst="flowChartPunchedCard">
              <a:avLst/>
            </a:prstGeom>
            <a:solidFill>
              <a:schemeClr val="lt1"/>
            </a:solidFill>
            <a:ln w="19050">
              <a:solidFill>
                <a:srgbClr val="525252"/>
              </a:solidFill>
              <a:prstDash val="dash"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bIns="108000" rtlCol="0" anchor="ctr"/>
            <a:lstStyle/>
            <a:p>
              <a:pPr algn="ctr">
                <a:lnSpc>
                  <a:spcPct val="100000"/>
                </a:lnSpc>
              </a:pPr>
              <a:r>
                <a:rPr lang="zh-CN" altLang="en-US" b="1" dirty="0">
                  <a:solidFill>
                    <a:srgbClr val="000000"/>
                  </a:solidFill>
                  <a:cs typeface="+mn-ea"/>
                  <a:sym typeface="+mn-lt"/>
                </a:rPr>
                <a:t>链队</a:t>
              </a:r>
            </a:p>
          </p:txBody>
        </p:sp>
        <p:cxnSp>
          <p:nvCxnSpPr>
            <p:cNvPr id="27" name="直接箭头连接符 26"/>
            <p:cNvCxnSpPr>
              <a:endCxn id="25" idx="0"/>
            </p:cNvCxnSpPr>
            <p:nvPr>
              <p:custDataLst>
                <p:tags r:id="rId11"/>
              </p:custDataLst>
            </p:nvPr>
          </p:nvCxnSpPr>
          <p:spPr>
            <a:xfrm rot="5400000">
              <a:off x="5450688" y="3393281"/>
              <a:ext cx="728668" cy="485779"/>
            </a:xfrm>
            <a:prstGeom prst="straightConnector1">
              <a:avLst/>
            </a:prstGeom>
            <a:ln w="19050">
              <a:solidFill>
                <a:schemeClr val="dk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直接箭头连接符 27"/>
            <p:cNvCxnSpPr>
              <a:endCxn id="26" idx="0"/>
            </p:cNvCxnSpPr>
            <p:nvPr>
              <p:custDataLst>
                <p:tags r:id="rId12"/>
              </p:custDataLst>
            </p:nvPr>
          </p:nvCxnSpPr>
          <p:spPr>
            <a:xfrm rot="16200000" flipH="1">
              <a:off x="6412720" y="3374231"/>
              <a:ext cx="752480" cy="500066"/>
            </a:xfrm>
            <a:prstGeom prst="straightConnector1">
              <a:avLst/>
            </a:prstGeom>
            <a:ln w="19050">
              <a:solidFill>
                <a:schemeClr val="dk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9" name="TextBox 27"/>
            <p:cNvSpPr txBox="1"/>
            <p:nvPr/>
          </p:nvSpPr>
          <p:spPr>
            <a:xfrm>
              <a:off x="500034" y="2786058"/>
              <a:ext cx="1285884" cy="3947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00000"/>
                </a:lnSpc>
                <a:spcBef>
                  <a:spcPts val="0"/>
                </a:spcBef>
              </a:pPr>
              <a:r>
                <a:rPr lang="zh-CN" altLang="en-US" b="1" dirty="0">
                  <a:solidFill>
                    <a:srgbClr val="000000"/>
                  </a:solidFill>
                  <a:cs typeface="+mn-ea"/>
                  <a:sym typeface="+mn-lt"/>
                </a:rPr>
                <a:t>逻辑结构</a:t>
              </a:r>
            </a:p>
          </p:txBody>
        </p:sp>
        <p:sp>
          <p:nvSpPr>
            <p:cNvPr id="30" name="TextBox 28"/>
            <p:cNvSpPr txBox="1"/>
            <p:nvPr/>
          </p:nvSpPr>
          <p:spPr>
            <a:xfrm>
              <a:off x="500034" y="4143380"/>
              <a:ext cx="1285884" cy="3947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srgbClr val="000000"/>
                  </a:solidFill>
                  <a:cs typeface="+mn-ea"/>
                  <a:sym typeface="+mn-lt"/>
                </a:rPr>
                <a:t>存储结构</a:t>
              </a:r>
            </a:p>
          </p:txBody>
        </p:sp>
        <p:cxnSp>
          <p:nvCxnSpPr>
            <p:cNvPr id="31" name="直接箭头连接符 30"/>
            <p:cNvCxnSpPr>
              <a:stCxn id="29" idx="2"/>
            </p:cNvCxnSpPr>
            <p:nvPr>
              <p:custDataLst>
                <p:tags r:id="rId13"/>
              </p:custDataLst>
            </p:nvPr>
          </p:nvCxnSpPr>
          <p:spPr>
            <a:xfrm flipH="1">
              <a:off x="1142836" y="3181251"/>
              <a:ext cx="794" cy="917346"/>
            </a:xfrm>
            <a:prstGeom prst="straightConnector1">
              <a:avLst/>
            </a:prstGeom>
            <a:ln w="19050">
              <a:solidFill>
                <a:schemeClr val="dk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2" name="TextBox 31"/>
            <p:cNvSpPr txBox="1"/>
            <p:nvPr/>
          </p:nvSpPr>
          <p:spPr>
            <a:xfrm>
              <a:off x="1142976" y="3429000"/>
              <a:ext cx="785818" cy="3947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</a:pPr>
              <a:r>
                <a:rPr lang="zh-CN" altLang="en-US" b="1" dirty="0">
                  <a:solidFill>
                    <a:srgbClr val="000000"/>
                  </a:solidFill>
                  <a:cs typeface="+mn-ea"/>
                  <a:sym typeface="+mn-lt"/>
                </a:rPr>
                <a:t>映射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 rot="5400000">
              <a:off x="4624789" y="2830678"/>
              <a:ext cx="428628" cy="4466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ts val="3000"/>
                </a:lnSpc>
                <a:spcBef>
                  <a:spcPts val="0"/>
                </a:spcBef>
              </a:pPr>
              <a:r>
                <a:rPr lang="zh-CN" altLang="en-US" dirty="0">
                  <a:solidFill>
                    <a:srgbClr val="000000"/>
                  </a:solidFill>
                  <a:cs typeface="+mn-ea"/>
                  <a:sym typeface="+mn-lt"/>
                </a:rPr>
                <a:t>∩</a:t>
              </a:r>
            </a:p>
          </p:txBody>
        </p:sp>
      </p:grpSp>
      <p:sp>
        <p:nvSpPr>
          <p:cNvPr id="34" name="燕尾形 20"/>
          <p:cNvSpPr/>
          <p:nvPr>
            <p:custDataLst>
              <p:tags r:id="rId2"/>
            </p:custDataLst>
          </p:nvPr>
        </p:nvSpPr>
        <p:spPr bwMode="auto">
          <a:xfrm rot="16200000">
            <a:off x="5848077" y="4939355"/>
            <a:ext cx="666574" cy="346644"/>
          </a:xfrm>
          <a:prstGeom prst="chevron">
            <a:avLst/>
          </a:prstGeom>
          <a:solidFill>
            <a:schemeClr val="accent1"/>
          </a:solidFill>
          <a:ln>
            <a:noFill/>
            <a:tailEnd type="arrow" w="sm" len="sm"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/>
          <a:lstStyle/>
          <a:p>
            <a:pPr algn="ctr"/>
            <a:endParaRPr lang="zh-CN" altLang="en-US" sz="1400" dirty="0">
              <a:solidFill>
                <a:srgbClr val="0000FF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9539824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:p14="http://schemas.microsoft.com/office/powerpoint/2010/main" xmlns:a14="http://schemas.microsoft.com/office/drawing/2010/main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bldLvl="0" animBg="1"/>
      <p:bldP spid="17" grpId="0"/>
      <p:bldP spid="34" grpId="0" bldLvl="0" animBg="1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76"/>
          <a:stretch>
            <a:fillRect/>
          </a:stretch>
        </p:blipFill>
        <p:spPr>
          <a:xfrm>
            <a:off x="5932527" y="1004041"/>
            <a:ext cx="6087664" cy="5706843"/>
          </a:xfrm>
          <a:prstGeom prst="rect">
            <a:avLst/>
          </a:prstGeom>
        </p:spPr>
      </p:pic>
      <p:sp>
        <p:nvSpPr>
          <p:cNvPr id="26" name="TextBox 60"/>
          <p:cNvSpPr txBox="1"/>
          <p:nvPr/>
        </p:nvSpPr>
        <p:spPr>
          <a:xfrm>
            <a:off x="859096" y="2356374"/>
            <a:ext cx="4725557" cy="193802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>
            <a:defPPr>
              <a:defRPr lang="zh-CN"/>
            </a:defPPr>
            <a:lvl1pPr marL="252095" indent="-252095" algn="just">
              <a:lnSpc>
                <a:spcPct val="130000"/>
              </a:lnSpc>
              <a:buFont typeface="Arial" panose="020B0604020202020204" pitchFamily="34" charset="0"/>
              <a:buChar char="•"/>
              <a:defRPr sz="2000" b="1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anose="020B0609020204030204" pitchFamily="49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用</a:t>
            </a:r>
            <a:r>
              <a:rPr lang="en-US" altLang="zh-CN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data</a:t>
            </a:r>
            <a:r>
              <a:rPr lang="zh-CN" altLang="en-US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列表来存放队列中元素。</a:t>
            </a: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约定队头指针为</a:t>
            </a:r>
            <a:r>
              <a:rPr lang="en-US" altLang="zh-CN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front</a:t>
            </a:r>
            <a:r>
              <a:rPr lang="zh-CN" altLang="en-US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（实际上是队头元素的前一个位置），队尾指针为</a:t>
            </a:r>
            <a:r>
              <a:rPr lang="en-US" altLang="zh-CN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rear</a:t>
            </a:r>
            <a:r>
              <a:rPr lang="zh-CN" altLang="en-US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（正好是队尾元素的位置）。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1053074" y="147116"/>
            <a:ext cx="6955750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zh-CN" sz="2400" dirty="0">
                <a:solidFill>
                  <a:schemeClr val="accent1"/>
                </a:solidFill>
                <a:cs typeface="+mn-ea"/>
                <a:sym typeface="+mn-lt"/>
              </a:rPr>
              <a:t>3.2.2 </a:t>
            </a:r>
            <a:r>
              <a:rPr lang="zh-CN" altLang="en-US" sz="2400" dirty="0">
                <a:solidFill>
                  <a:schemeClr val="accent1"/>
                </a:solidFill>
                <a:cs typeface="+mn-ea"/>
                <a:sym typeface="+mn-lt"/>
              </a:rPr>
              <a:t>队列的顺序存储结构及其基本运算算法实现</a:t>
            </a:r>
          </a:p>
        </p:txBody>
      </p:sp>
      <p:grpSp>
        <p:nvGrpSpPr>
          <p:cNvPr id="17" name="组合 16"/>
          <p:cNvGrpSpPr/>
          <p:nvPr/>
        </p:nvGrpSpPr>
        <p:grpSpPr>
          <a:xfrm>
            <a:off x="6529596" y="2012595"/>
            <a:ext cx="3067946" cy="1276906"/>
            <a:chOff x="2571736" y="2857496"/>
            <a:chExt cx="3286148" cy="1316299"/>
          </a:xfrm>
        </p:grpSpPr>
        <p:sp>
          <p:nvSpPr>
            <p:cNvPr id="18" name="矩形 17"/>
            <p:cNvSpPr/>
            <p:nvPr>
              <p:custDataLst>
                <p:tags r:id="rId1"/>
              </p:custDataLst>
            </p:nvPr>
          </p:nvSpPr>
          <p:spPr bwMode="auto">
            <a:xfrm>
              <a:off x="2571736" y="2857496"/>
              <a:ext cx="3286148" cy="571504"/>
            </a:xfrm>
            <a:prstGeom prst="rect">
              <a:avLst/>
            </a:prstGeom>
            <a:solidFill>
              <a:schemeClr val="accent3"/>
            </a:solidFill>
            <a:ln>
              <a:noFill/>
              <a:tailEnd type="arrow" w="sm" len="sm"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vert="horz" wrap="square" lIns="216000" tIns="108000" rIns="91440" bIns="45720" numCol="1" rtlCol="0" anchor="t" anchorCtr="0" compatLnSpc="1"/>
            <a:lstStyle/>
            <a:p>
              <a:pPr algn="l">
                <a:lnSpc>
                  <a:spcPct val="100000"/>
                </a:lnSpc>
              </a:pPr>
              <a:r>
                <a:rPr lang="en-US" altLang="zh-CN" sz="1800">
                  <a:solidFill>
                    <a:srgbClr val="FFFFFF"/>
                  </a:solidFill>
                  <a:cs typeface="+mn-ea"/>
                  <a:sym typeface="+mn-lt"/>
                </a:rPr>
                <a:t>…  </a:t>
              </a:r>
              <a:r>
                <a:rPr lang="en-US" altLang="zh-CN" sz="1800" i="1">
                  <a:solidFill>
                    <a:srgbClr val="FFFFFF"/>
                  </a:solidFill>
                  <a:cs typeface="+mn-ea"/>
                  <a:sym typeface="+mn-lt"/>
                </a:rPr>
                <a:t>a</a:t>
              </a:r>
              <a:r>
                <a:rPr lang="en-US" altLang="zh-CN" sz="1800" baseline="-25000">
                  <a:solidFill>
                    <a:srgbClr val="FFFFFF"/>
                  </a:solidFill>
                  <a:cs typeface="+mn-ea"/>
                  <a:sym typeface="+mn-lt"/>
                </a:rPr>
                <a:t>0</a:t>
              </a:r>
              <a:r>
                <a:rPr lang="en-US" altLang="zh-CN" sz="1800">
                  <a:solidFill>
                    <a:srgbClr val="FFFFFF"/>
                  </a:solidFill>
                  <a:cs typeface="+mn-ea"/>
                  <a:sym typeface="+mn-lt"/>
                </a:rPr>
                <a:t>   </a:t>
              </a:r>
              <a:r>
                <a:rPr lang="en-US" altLang="zh-CN" sz="1800" i="1">
                  <a:solidFill>
                    <a:srgbClr val="FFFFFF"/>
                  </a:solidFill>
                  <a:cs typeface="+mn-ea"/>
                  <a:sym typeface="+mn-lt"/>
                </a:rPr>
                <a:t>a</a:t>
              </a:r>
              <a:r>
                <a:rPr lang="en-US" altLang="zh-CN" sz="1800" baseline="-25000">
                  <a:solidFill>
                    <a:srgbClr val="FFFFFF"/>
                  </a:solidFill>
                  <a:cs typeface="+mn-ea"/>
                  <a:sym typeface="+mn-lt"/>
                </a:rPr>
                <a:t>1</a:t>
              </a:r>
              <a:r>
                <a:rPr lang="en-US" altLang="zh-CN" sz="1800">
                  <a:solidFill>
                    <a:srgbClr val="FFFFFF"/>
                  </a:solidFill>
                  <a:cs typeface="+mn-ea"/>
                  <a:sym typeface="+mn-lt"/>
                </a:rPr>
                <a:t>  …  </a:t>
              </a:r>
              <a:r>
                <a:rPr lang="en-US" altLang="zh-CN" sz="1800" i="1">
                  <a:solidFill>
                    <a:srgbClr val="FFFFFF"/>
                  </a:solidFill>
                  <a:cs typeface="+mn-ea"/>
                  <a:sym typeface="+mn-lt"/>
                </a:rPr>
                <a:t>a</a:t>
              </a:r>
              <a:r>
                <a:rPr lang="en-US" altLang="zh-CN" sz="1800" i="1" baseline="-25000">
                  <a:solidFill>
                    <a:srgbClr val="FFFFFF"/>
                  </a:solidFill>
                  <a:cs typeface="+mn-ea"/>
                  <a:sym typeface="+mn-lt"/>
                </a:rPr>
                <a:t>n</a:t>
              </a:r>
              <a:r>
                <a:rPr lang="en-US" altLang="zh-CN" sz="1800" baseline="-25000">
                  <a:solidFill>
                    <a:srgbClr val="FFFFFF"/>
                  </a:solidFill>
                  <a:cs typeface="+mn-ea"/>
                  <a:sym typeface="+mn-lt"/>
                </a:rPr>
                <a:t>-1</a:t>
              </a:r>
              <a:r>
                <a:rPr lang="en-US" altLang="zh-CN" sz="1800" i="1" baseline="-25000">
                  <a:solidFill>
                    <a:srgbClr val="FFFFFF"/>
                  </a:solidFill>
                  <a:cs typeface="+mn-ea"/>
                  <a:sym typeface="+mn-lt"/>
                </a:rPr>
                <a:t> </a:t>
              </a:r>
              <a:r>
                <a:rPr lang="en-US" altLang="zh-CN" sz="1800">
                  <a:solidFill>
                    <a:srgbClr val="FFFFFF"/>
                  </a:solidFill>
                  <a:cs typeface="+mn-ea"/>
                  <a:sym typeface="+mn-lt"/>
                </a:rPr>
                <a:t>…</a:t>
              </a:r>
              <a:endParaRPr lang="en-US" altLang="zh-CN" sz="1800" i="1" baseline="-2500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cxnSp>
          <p:nvCxnSpPr>
            <p:cNvPr id="19" name="直接箭头连接符 18"/>
            <p:cNvCxnSpPr/>
            <p:nvPr>
              <p:custDataLst>
                <p:tags r:id="rId2"/>
              </p:custDataLst>
            </p:nvPr>
          </p:nvCxnSpPr>
          <p:spPr>
            <a:xfrm rot="5400000" flipH="1" flipV="1">
              <a:off x="2950357" y="3679033"/>
              <a:ext cx="357190" cy="1588"/>
            </a:xfrm>
            <a:prstGeom prst="straightConnector1">
              <a:avLst/>
            </a:prstGeom>
            <a:ln w="19050">
              <a:solidFill>
                <a:schemeClr val="dk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7" name="TextBox 7"/>
            <p:cNvSpPr txBox="1"/>
            <p:nvPr/>
          </p:nvSpPr>
          <p:spPr>
            <a:xfrm>
              <a:off x="2747950" y="3857628"/>
              <a:ext cx="823918" cy="3161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00000"/>
                </a:lnSpc>
                <a:spcBef>
                  <a:spcPts val="0"/>
                </a:spcBef>
              </a:pPr>
              <a:r>
                <a:rPr lang="en-US" altLang="zh-CN" sz="1400" b="1">
                  <a:solidFill>
                    <a:srgbClr val="000000"/>
                  </a:solidFill>
                  <a:cs typeface="+mn-ea"/>
                  <a:sym typeface="+mn-lt"/>
                </a:rPr>
                <a:t>front</a:t>
              </a:r>
            </a:p>
          </p:txBody>
        </p:sp>
        <p:cxnSp>
          <p:nvCxnSpPr>
            <p:cNvPr id="28" name="直接箭头连接符 27"/>
            <p:cNvCxnSpPr/>
            <p:nvPr>
              <p:custDataLst>
                <p:tags r:id="rId3"/>
              </p:custDataLst>
            </p:nvPr>
          </p:nvCxnSpPr>
          <p:spPr>
            <a:xfrm rot="5400000" flipH="1" flipV="1">
              <a:off x="4717257" y="3678239"/>
              <a:ext cx="357190" cy="1588"/>
            </a:xfrm>
            <a:prstGeom prst="straightConnector1">
              <a:avLst/>
            </a:prstGeom>
            <a:ln w="19050">
              <a:solidFill>
                <a:schemeClr val="dk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9" name="TextBox 9"/>
            <p:cNvSpPr txBox="1"/>
            <p:nvPr/>
          </p:nvSpPr>
          <p:spPr>
            <a:xfrm>
              <a:off x="4572000" y="3856834"/>
              <a:ext cx="714380" cy="3161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00000"/>
                </a:lnSpc>
                <a:spcBef>
                  <a:spcPts val="0"/>
                </a:spcBef>
              </a:pPr>
              <a:r>
                <a:rPr lang="en-US" altLang="zh-CN" sz="1400" b="1" dirty="0">
                  <a:solidFill>
                    <a:srgbClr val="000000"/>
                  </a:solidFill>
                  <a:cs typeface="+mn-ea"/>
                  <a:sym typeface="+mn-lt"/>
                </a:rPr>
                <a:t>rear</a:t>
              </a:r>
            </a:p>
          </p:txBody>
        </p:sp>
      </p:grpSp>
      <p:sp>
        <p:nvSpPr>
          <p:cNvPr id="30" name="TextBox 11"/>
          <p:cNvSpPr txBox="1"/>
          <p:nvPr/>
        </p:nvSpPr>
        <p:spPr>
          <a:xfrm>
            <a:off x="6529596" y="3595854"/>
            <a:ext cx="3569578" cy="521970"/>
          </a:xfrm>
          <a:prstGeom prst="rect">
            <a:avLst/>
          </a:prstGeom>
          <a:noFill/>
          <a:ln w="19050">
            <a:solidFill>
              <a:srgbClr val="525252"/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zh-CN" altLang="en-US" sz="1400" b="1" dirty="0">
                <a:solidFill>
                  <a:srgbClr val="000000"/>
                </a:solidFill>
                <a:cs typeface="+mn-ea"/>
                <a:sym typeface="+mn-lt"/>
              </a:rPr>
              <a:t>为了简单，</a:t>
            </a:r>
            <a:r>
              <a:rPr lang="zh-CN" altLang="zh-CN" sz="1400" b="1" dirty="0">
                <a:solidFill>
                  <a:srgbClr val="000000"/>
                </a:solidFill>
                <a:cs typeface="+mn-ea"/>
                <a:sym typeface="+mn-lt"/>
              </a:rPr>
              <a:t>使用固定容量的列表</a:t>
            </a:r>
            <a:r>
              <a:rPr lang="en-US" altLang="zh-CN" sz="1400" b="1" dirty="0">
                <a:solidFill>
                  <a:srgbClr val="000000"/>
                </a:solidFill>
                <a:cs typeface="+mn-ea"/>
                <a:sym typeface="+mn-lt"/>
              </a:rPr>
              <a:t>data</a:t>
            </a:r>
            <a:r>
              <a:rPr lang="zh-CN" altLang="zh-CN" sz="1400" b="1" dirty="0">
                <a:solidFill>
                  <a:srgbClr val="000000"/>
                </a:solidFill>
                <a:cs typeface="+mn-ea"/>
                <a:sym typeface="+mn-lt"/>
              </a:rPr>
              <a:t>（容量为常量</a:t>
            </a:r>
            <a:r>
              <a:rPr lang="en-US" altLang="zh-CN" sz="1400" b="1" dirty="0" err="1">
                <a:solidFill>
                  <a:srgbClr val="000000"/>
                </a:solidFill>
                <a:cs typeface="+mn-ea"/>
                <a:sym typeface="+mn-lt"/>
              </a:rPr>
              <a:t>MaxSize</a:t>
            </a:r>
            <a:r>
              <a:rPr lang="zh-CN" altLang="zh-CN" sz="1400" b="1" dirty="0">
                <a:solidFill>
                  <a:srgbClr val="000000"/>
                </a:solidFill>
                <a:cs typeface="+mn-ea"/>
                <a:sym typeface="+mn-lt"/>
              </a:rPr>
              <a:t>）</a:t>
            </a:r>
            <a:r>
              <a:rPr lang="zh-CN" altLang="en-US" sz="1400" b="1" dirty="0">
                <a:solidFill>
                  <a:srgbClr val="000000"/>
                </a:solidFill>
                <a:cs typeface="+mn-ea"/>
                <a:sym typeface="+mn-lt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58657002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:p14="http://schemas.microsoft.com/office/powerpoint/2010/main" xmlns:a14="http://schemas.microsoft.com/office/drawing/2010/main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5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bldLvl="0" animBg="1"/>
      <p:bldP spid="16" grpId="0"/>
      <p:bldP spid="30" grpId="0" bldLvl="0" animBg="1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399803" y="2524513"/>
            <a:ext cx="5670026" cy="1530969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144000" tIns="108000" bIns="108000" rtlCol="0">
            <a:spAutoFit/>
          </a:bodyPr>
          <a:lstStyle/>
          <a:p>
            <a:pPr marL="252095" indent="-25209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000000"/>
                </a:solidFill>
                <a:cs typeface="+mn-ea"/>
                <a:sym typeface="+mn-lt"/>
              </a:rPr>
              <a:t>初始时置</a:t>
            </a:r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front</a:t>
            </a:r>
            <a:r>
              <a:rPr lang="zh-CN" altLang="en-US" sz="2000" b="1" dirty="0">
                <a:solidFill>
                  <a:srgbClr val="000000"/>
                </a:solidFill>
                <a:cs typeface="+mn-ea"/>
                <a:sym typeface="+mn-lt"/>
              </a:rPr>
              <a:t>和</a:t>
            </a:r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rear</a:t>
            </a:r>
            <a:r>
              <a:rPr lang="zh-CN" altLang="en-US" sz="2000" b="1" dirty="0">
                <a:solidFill>
                  <a:srgbClr val="000000"/>
                </a:solidFill>
                <a:cs typeface="+mn-ea"/>
                <a:sym typeface="+mn-lt"/>
              </a:rPr>
              <a:t>均为</a:t>
            </a:r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-1</a:t>
            </a:r>
            <a:r>
              <a:rPr lang="zh-CN" altLang="en-US" sz="2000" b="1" dirty="0">
                <a:solidFill>
                  <a:srgbClr val="000000"/>
                </a:solidFill>
                <a:cs typeface="+mn-ea"/>
                <a:sym typeface="+mn-lt"/>
              </a:rPr>
              <a:t>（</a:t>
            </a:r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front==rear</a:t>
            </a:r>
            <a:r>
              <a:rPr lang="zh-CN" altLang="en-US" sz="2000" b="1" dirty="0">
                <a:solidFill>
                  <a:srgbClr val="000000"/>
                </a:solidFill>
                <a:cs typeface="+mn-ea"/>
                <a:sym typeface="+mn-lt"/>
              </a:rPr>
              <a:t>）</a:t>
            </a:r>
          </a:p>
          <a:p>
            <a:pPr marL="252095" indent="-25209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000000"/>
                </a:solidFill>
                <a:cs typeface="+mn-ea"/>
                <a:sym typeface="+mn-lt"/>
              </a:rPr>
              <a:t>元素进队，</a:t>
            </a:r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rear</a:t>
            </a:r>
            <a:r>
              <a:rPr lang="zh-CN" altLang="en-US" sz="2000" b="1" dirty="0">
                <a:solidFill>
                  <a:srgbClr val="000000"/>
                </a:solidFill>
                <a:cs typeface="+mn-ea"/>
                <a:sym typeface="+mn-lt"/>
              </a:rPr>
              <a:t>增加</a:t>
            </a:r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1</a:t>
            </a:r>
          </a:p>
          <a:p>
            <a:pPr marL="252095" indent="-25209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000000"/>
                </a:solidFill>
                <a:cs typeface="+mn-ea"/>
                <a:sym typeface="+mn-lt"/>
              </a:rPr>
              <a:t>元素出队列，</a:t>
            </a:r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front</a:t>
            </a:r>
            <a:r>
              <a:rPr lang="zh-CN" altLang="en-US" sz="2000" b="1" dirty="0">
                <a:solidFill>
                  <a:srgbClr val="000000"/>
                </a:solidFill>
                <a:cs typeface="+mn-ea"/>
                <a:sym typeface="+mn-lt"/>
              </a:rPr>
              <a:t>增加</a:t>
            </a:r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1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51" b="-600"/>
          <a:stretch>
            <a:fillRect/>
          </a:stretch>
        </p:blipFill>
        <p:spPr>
          <a:xfrm flipH="1">
            <a:off x="7435455" y="1817637"/>
            <a:ext cx="3754304" cy="4025593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1471649" y="2007239"/>
            <a:ext cx="2421621" cy="517274"/>
            <a:chOff x="1396240" y="2304668"/>
            <a:chExt cx="2107000" cy="480002"/>
          </a:xfrm>
        </p:grpSpPr>
        <p:sp>
          <p:nvSpPr>
            <p:cNvPr id="11" name="矩形: 圆角 10"/>
            <p:cNvSpPr/>
            <p:nvPr>
              <p:custDataLst>
                <p:tags r:id="rId4"/>
              </p:custDataLst>
            </p:nvPr>
          </p:nvSpPr>
          <p:spPr>
            <a:xfrm>
              <a:off x="1396240" y="2304668"/>
              <a:ext cx="2107000" cy="480002"/>
            </a:xfrm>
            <a:prstGeom prst="roundRect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cs typeface="+mn-ea"/>
                <a:sym typeface="+mn-lt"/>
              </a:endParaRPr>
            </a:p>
          </p:txBody>
        </p:sp>
        <p:sp>
          <p:nvSpPr>
            <p:cNvPr id="12" name="文本框 11"/>
            <p:cNvSpPr txBox="1"/>
            <p:nvPr>
              <p:custDataLst>
                <p:tags r:id="rId5"/>
              </p:custDataLst>
            </p:nvPr>
          </p:nvSpPr>
          <p:spPr>
            <a:xfrm>
              <a:off x="1592161" y="2360437"/>
              <a:ext cx="1911079" cy="3417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solidFill>
                    <a:schemeClr val="lt1"/>
                  </a:solidFill>
                  <a:cs typeface="+mn-ea"/>
                  <a:sym typeface="+mn-lt"/>
                </a:rPr>
                <a:t>1.</a:t>
              </a:r>
              <a:r>
                <a:rPr lang="zh-CN" altLang="en-US" b="1" dirty="0">
                  <a:solidFill>
                    <a:schemeClr val="lt1"/>
                  </a:solidFill>
                  <a:cs typeface="+mn-ea"/>
                  <a:sym typeface="+mn-lt"/>
                </a:rPr>
                <a:t>非循环队列</a:t>
              </a: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2119396" y="4270721"/>
            <a:ext cx="3286148" cy="1337317"/>
            <a:chOff x="2571736" y="2857496"/>
            <a:chExt cx="3286148" cy="1337317"/>
          </a:xfrm>
        </p:grpSpPr>
        <p:sp>
          <p:nvSpPr>
            <p:cNvPr id="3" name="矩形 2"/>
            <p:cNvSpPr/>
            <p:nvPr>
              <p:custDataLst>
                <p:tags r:id="rId1"/>
              </p:custDataLst>
            </p:nvPr>
          </p:nvSpPr>
          <p:spPr bwMode="auto">
            <a:xfrm>
              <a:off x="2571736" y="2857496"/>
              <a:ext cx="3286148" cy="571504"/>
            </a:xfrm>
            <a:prstGeom prst="rect">
              <a:avLst/>
            </a:prstGeom>
            <a:solidFill>
              <a:schemeClr val="accent2"/>
            </a:solidFill>
            <a:ln>
              <a:noFill/>
              <a:tailEnd type="arrow" w="sm" len="sm"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vert="horz" wrap="square" lIns="216000" tIns="108000" rIns="91440" bIns="45720" numCol="1" rtlCol="0" anchor="t" anchorCtr="0" compatLnSpc="1"/>
            <a:lstStyle/>
            <a:p>
              <a:pPr algn="l">
                <a:lnSpc>
                  <a:spcPct val="100000"/>
                </a:lnSpc>
              </a:pPr>
              <a:r>
                <a:rPr lang="en-US" altLang="zh-CN" sz="1800">
                  <a:solidFill>
                    <a:srgbClr val="FFFFFF"/>
                  </a:solidFill>
                  <a:cs typeface="+mn-ea"/>
                  <a:sym typeface="+mn-lt"/>
                </a:rPr>
                <a:t>…  </a:t>
              </a:r>
              <a:r>
                <a:rPr lang="en-US" altLang="zh-CN" sz="1800" i="1">
                  <a:solidFill>
                    <a:srgbClr val="FFFFFF"/>
                  </a:solidFill>
                  <a:cs typeface="+mn-ea"/>
                  <a:sym typeface="+mn-lt"/>
                </a:rPr>
                <a:t>a</a:t>
              </a:r>
              <a:r>
                <a:rPr lang="en-US" altLang="zh-CN" sz="1800" baseline="-25000">
                  <a:solidFill>
                    <a:srgbClr val="FFFFFF"/>
                  </a:solidFill>
                  <a:cs typeface="+mn-ea"/>
                  <a:sym typeface="+mn-lt"/>
                </a:rPr>
                <a:t>0</a:t>
              </a:r>
              <a:r>
                <a:rPr lang="en-US" altLang="zh-CN" sz="1800">
                  <a:solidFill>
                    <a:srgbClr val="FFFFFF"/>
                  </a:solidFill>
                  <a:cs typeface="+mn-ea"/>
                  <a:sym typeface="+mn-lt"/>
                </a:rPr>
                <a:t>   </a:t>
              </a:r>
              <a:r>
                <a:rPr lang="en-US" altLang="zh-CN" sz="1800" i="1">
                  <a:solidFill>
                    <a:srgbClr val="FFFFFF"/>
                  </a:solidFill>
                  <a:cs typeface="+mn-ea"/>
                  <a:sym typeface="+mn-lt"/>
                </a:rPr>
                <a:t>a</a:t>
              </a:r>
              <a:r>
                <a:rPr lang="en-US" altLang="zh-CN" sz="1800" baseline="-25000">
                  <a:solidFill>
                    <a:srgbClr val="FFFFFF"/>
                  </a:solidFill>
                  <a:cs typeface="+mn-ea"/>
                  <a:sym typeface="+mn-lt"/>
                </a:rPr>
                <a:t>1</a:t>
              </a:r>
              <a:r>
                <a:rPr lang="en-US" altLang="zh-CN" sz="1800">
                  <a:solidFill>
                    <a:srgbClr val="FFFFFF"/>
                  </a:solidFill>
                  <a:cs typeface="+mn-ea"/>
                  <a:sym typeface="+mn-lt"/>
                </a:rPr>
                <a:t>  …  </a:t>
              </a:r>
              <a:r>
                <a:rPr lang="en-US" altLang="zh-CN" sz="1800" i="1">
                  <a:solidFill>
                    <a:srgbClr val="FFFFFF"/>
                  </a:solidFill>
                  <a:cs typeface="+mn-ea"/>
                  <a:sym typeface="+mn-lt"/>
                </a:rPr>
                <a:t>a</a:t>
              </a:r>
              <a:r>
                <a:rPr lang="en-US" altLang="zh-CN" sz="1800" i="1" baseline="-25000">
                  <a:solidFill>
                    <a:srgbClr val="FFFFFF"/>
                  </a:solidFill>
                  <a:cs typeface="+mn-ea"/>
                  <a:sym typeface="+mn-lt"/>
                </a:rPr>
                <a:t>n</a:t>
              </a:r>
              <a:r>
                <a:rPr lang="en-US" altLang="zh-CN" sz="1800" baseline="-25000">
                  <a:solidFill>
                    <a:srgbClr val="FFFFFF"/>
                  </a:solidFill>
                  <a:cs typeface="+mn-ea"/>
                  <a:sym typeface="+mn-lt"/>
                </a:rPr>
                <a:t>-1</a:t>
              </a:r>
              <a:r>
                <a:rPr lang="en-US" altLang="zh-CN" sz="1800" i="1" baseline="-25000">
                  <a:solidFill>
                    <a:srgbClr val="FFFFFF"/>
                  </a:solidFill>
                  <a:cs typeface="+mn-ea"/>
                  <a:sym typeface="+mn-lt"/>
                </a:rPr>
                <a:t> </a:t>
              </a:r>
              <a:r>
                <a:rPr lang="en-US" altLang="zh-CN" sz="1800">
                  <a:solidFill>
                    <a:srgbClr val="FFFFFF"/>
                  </a:solidFill>
                  <a:cs typeface="+mn-ea"/>
                  <a:sym typeface="+mn-lt"/>
                </a:rPr>
                <a:t>…</a:t>
              </a:r>
              <a:endParaRPr lang="en-US" altLang="zh-CN" sz="1800" i="1" baseline="-2500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cxnSp>
          <p:nvCxnSpPr>
            <p:cNvPr id="6" name="直接箭头连接符 5"/>
            <p:cNvCxnSpPr/>
            <p:nvPr>
              <p:custDataLst>
                <p:tags r:id="rId2"/>
              </p:custDataLst>
            </p:nvPr>
          </p:nvCxnSpPr>
          <p:spPr>
            <a:xfrm rot="5400000" flipH="1" flipV="1">
              <a:off x="2950357" y="3679033"/>
              <a:ext cx="357190" cy="1588"/>
            </a:xfrm>
            <a:prstGeom prst="straightConnector1">
              <a:avLst/>
            </a:prstGeom>
            <a:ln w="19050">
              <a:solidFill>
                <a:schemeClr val="dk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7" name="TextBox 9"/>
            <p:cNvSpPr txBox="1"/>
            <p:nvPr/>
          </p:nvSpPr>
          <p:spPr>
            <a:xfrm>
              <a:off x="2747950" y="3857628"/>
              <a:ext cx="823918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00000"/>
                </a:lnSpc>
                <a:spcBef>
                  <a:spcPts val="0"/>
                </a:spcBef>
              </a:pPr>
              <a:r>
                <a:rPr lang="en-US" altLang="zh-CN" sz="1600" dirty="0">
                  <a:solidFill>
                    <a:srgbClr val="000000"/>
                  </a:solidFill>
                  <a:cs typeface="+mn-ea"/>
                  <a:sym typeface="+mn-lt"/>
                </a:rPr>
                <a:t>front</a:t>
              </a:r>
            </a:p>
          </p:txBody>
        </p:sp>
        <p:cxnSp>
          <p:nvCxnSpPr>
            <p:cNvPr id="8" name="直接箭头连接符 7"/>
            <p:cNvCxnSpPr/>
            <p:nvPr>
              <p:custDataLst>
                <p:tags r:id="rId3"/>
              </p:custDataLst>
            </p:nvPr>
          </p:nvCxnSpPr>
          <p:spPr>
            <a:xfrm rot="5400000" flipH="1" flipV="1">
              <a:off x="4717257" y="3678239"/>
              <a:ext cx="357190" cy="1588"/>
            </a:xfrm>
            <a:prstGeom prst="straightConnector1">
              <a:avLst/>
            </a:prstGeom>
            <a:ln w="19050">
              <a:solidFill>
                <a:schemeClr val="dk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3" name="TextBox 11"/>
            <p:cNvSpPr txBox="1"/>
            <p:nvPr/>
          </p:nvSpPr>
          <p:spPr>
            <a:xfrm>
              <a:off x="4572000" y="3856834"/>
              <a:ext cx="714380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00000"/>
                </a:lnSpc>
                <a:spcBef>
                  <a:spcPts val="0"/>
                </a:spcBef>
              </a:pPr>
              <a:r>
                <a:rPr lang="en-US" altLang="zh-CN" sz="1600">
                  <a:solidFill>
                    <a:srgbClr val="000000"/>
                  </a:solidFill>
                  <a:cs typeface="+mn-ea"/>
                  <a:sym typeface="+mn-lt"/>
                </a:rPr>
                <a:t>rear</a:t>
              </a:r>
            </a:p>
          </p:txBody>
        </p:sp>
      </p:grpSp>
      <p:sp>
        <p:nvSpPr>
          <p:cNvPr id="14" name="文本框 13"/>
          <p:cNvSpPr txBox="1"/>
          <p:nvPr/>
        </p:nvSpPr>
        <p:spPr>
          <a:xfrm>
            <a:off x="1053074" y="147116"/>
            <a:ext cx="6955750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zh-CN" sz="2400" dirty="0">
                <a:solidFill>
                  <a:schemeClr val="accent1"/>
                </a:solidFill>
                <a:cs typeface="+mn-ea"/>
                <a:sym typeface="+mn-lt"/>
              </a:rPr>
              <a:t>3.2.2 </a:t>
            </a:r>
            <a:r>
              <a:rPr lang="zh-CN" altLang="en-US" sz="2400" dirty="0">
                <a:solidFill>
                  <a:schemeClr val="accent1"/>
                </a:solidFill>
                <a:cs typeface="+mn-ea"/>
                <a:sym typeface="+mn-lt"/>
              </a:rPr>
              <a:t>队列的顺序存储结构及其基本运算算法实现</a:t>
            </a:r>
          </a:p>
        </p:txBody>
      </p:sp>
    </p:spTree>
    <p:extLst>
      <p:ext uri="{BB962C8B-B14F-4D97-AF65-F5344CB8AC3E}">
        <p14:creationId xmlns:p14="http://schemas.microsoft.com/office/powerpoint/2010/main" val="228919075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:p14="http://schemas.microsoft.com/office/powerpoint/2010/main" xmlns:a14="http://schemas.microsoft.com/office/drawing/2010/main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14" grpId="0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053074" y="147116"/>
            <a:ext cx="6955750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zh-CN" sz="2400" dirty="0">
                <a:solidFill>
                  <a:schemeClr val="accent1"/>
                </a:solidFill>
                <a:cs typeface="+mn-ea"/>
                <a:sym typeface="+mn-lt"/>
              </a:rPr>
              <a:t>3.2.2 </a:t>
            </a:r>
            <a:r>
              <a:rPr lang="zh-CN" altLang="en-US" sz="2400" dirty="0">
                <a:solidFill>
                  <a:schemeClr val="accent1"/>
                </a:solidFill>
                <a:cs typeface="+mn-ea"/>
                <a:sym typeface="+mn-lt"/>
              </a:rPr>
              <a:t>队列的顺序存储结构及其基本运算算法实现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1418753" y="2481510"/>
            <a:ext cx="1968731" cy="2563100"/>
            <a:chOff x="714348" y="784991"/>
            <a:chExt cx="1968731" cy="2563100"/>
          </a:xfrm>
        </p:grpSpPr>
        <p:sp>
          <p:nvSpPr>
            <p:cNvPr id="4" name="Rectangle 60"/>
            <p:cNvSpPr>
              <a:spLocks noChangeArrowheads="1"/>
            </p:cNvSpPr>
            <p:nvPr>
              <p:custDataLst>
                <p:tags r:id="rId23"/>
              </p:custDataLst>
            </p:nvPr>
          </p:nvSpPr>
          <p:spPr bwMode="auto">
            <a:xfrm>
              <a:off x="1726792" y="784991"/>
              <a:ext cx="584819" cy="338037"/>
            </a:xfrm>
            <a:prstGeom prst="rect">
              <a:avLst/>
            </a:prstGeom>
            <a:solidFill>
              <a:schemeClr val="accent2"/>
            </a:solidFill>
            <a:ln>
              <a:solidFill>
                <a:srgbClr val="525252"/>
              </a:solidFill>
              <a:tailEnd type="none" w="sm" len="sm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horz" wrap="square" lIns="126000" tIns="0" rIns="0" bIns="0" numCol="1" anchor="t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zh-CN" sz="160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cs typeface="+mn-ea"/>
                <a:sym typeface="+mn-lt"/>
              </a:endParaRPr>
            </a:p>
          </p:txBody>
        </p:sp>
        <p:sp>
          <p:nvSpPr>
            <p:cNvPr id="18" name="Rectangle 59"/>
            <p:cNvSpPr>
              <a:spLocks noChangeArrowheads="1"/>
            </p:cNvSpPr>
            <p:nvPr/>
          </p:nvSpPr>
          <p:spPr bwMode="auto">
            <a:xfrm>
              <a:off x="2406914" y="817494"/>
              <a:ext cx="276165" cy="245944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tailEnd type="none" w="sm" len="sm"/>
            </a:ln>
          </p:spPr>
          <p:txBody>
            <a:bodyPr vert="horz" wrap="square" lIns="0" tIns="0" rIns="0" bIns="0" numCol="1" anchor="t" anchorCtr="0" compatLnSpc="1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140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cs typeface="+mn-ea"/>
                  <a:sym typeface="+mn-lt"/>
                </a:rPr>
                <a:t>4</a:t>
              </a:r>
            </a:p>
          </p:txBody>
        </p:sp>
        <p:sp>
          <p:nvSpPr>
            <p:cNvPr id="19" name="Rectangle 58"/>
            <p:cNvSpPr>
              <a:spLocks noChangeArrowheads="1"/>
            </p:cNvSpPr>
            <p:nvPr>
              <p:custDataLst>
                <p:tags r:id="rId24"/>
              </p:custDataLst>
            </p:nvPr>
          </p:nvSpPr>
          <p:spPr bwMode="auto">
            <a:xfrm>
              <a:off x="1726792" y="1111110"/>
              <a:ext cx="584819" cy="339121"/>
            </a:xfrm>
            <a:prstGeom prst="rect">
              <a:avLst/>
            </a:prstGeom>
            <a:solidFill>
              <a:schemeClr val="accent2"/>
            </a:solidFill>
            <a:ln>
              <a:solidFill>
                <a:srgbClr val="525252"/>
              </a:solidFill>
              <a:tailEnd type="none" w="sm" len="sm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horz" wrap="square" lIns="126000" tIns="0" rIns="0" bIns="0" numCol="1" anchor="t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zh-CN" sz="160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cs typeface="+mn-ea"/>
                <a:sym typeface="+mn-lt"/>
              </a:endParaRPr>
            </a:p>
          </p:txBody>
        </p:sp>
        <p:sp>
          <p:nvSpPr>
            <p:cNvPr id="20" name="Rectangle 57"/>
            <p:cNvSpPr>
              <a:spLocks noChangeArrowheads="1"/>
            </p:cNvSpPr>
            <p:nvPr/>
          </p:nvSpPr>
          <p:spPr bwMode="auto">
            <a:xfrm>
              <a:off x="2406914" y="1154448"/>
              <a:ext cx="276165" cy="247027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tailEnd type="none" w="sm" len="sm"/>
            </a:ln>
          </p:spPr>
          <p:txBody>
            <a:bodyPr vert="horz" wrap="square" lIns="0" tIns="0" rIns="0" bIns="0" numCol="1" anchor="t" anchorCtr="0" compatLnSpc="1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140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cs typeface="+mn-ea"/>
                  <a:sym typeface="+mn-lt"/>
                </a:rPr>
                <a:t>3</a:t>
              </a:r>
            </a:p>
          </p:txBody>
        </p:sp>
        <p:sp>
          <p:nvSpPr>
            <p:cNvPr id="21" name="Rectangle 56"/>
            <p:cNvSpPr>
              <a:spLocks noChangeArrowheads="1"/>
            </p:cNvSpPr>
            <p:nvPr>
              <p:custDataLst>
                <p:tags r:id="rId25"/>
              </p:custDataLst>
            </p:nvPr>
          </p:nvSpPr>
          <p:spPr bwMode="auto">
            <a:xfrm>
              <a:off x="1726792" y="1439396"/>
              <a:ext cx="584819" cy="338037"/>
            </a:xfrm>
            <a:prstGeom prst="rect">
              <a:avLst/>
            </a:prstGeom>
            <a:solidFill>
              <a:schemeClr val="accent2"/>
            </a:solidFill>
            <a:ln>
              <a:solidFill>
                <a:srgbClr val="525252"/>
              </a:solidFill>
              <a:tailEnd type="none" w="sm" len="sm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horz" wrap="square" lIns="126000" tIns="0" rIns="0" bIns="0" numCol="1" anchor="t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zh-CN" sz="160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cs typeface="+mn-ea"/>
                <a:sym typeface="+mn-lt"/>
              </a:endParaRPr>
            </a:p>
          </p:txBody>
        </p:sp>
        <p:sp>
          <p:nvSpPr>
            <p:cNvPr id="22" name="Rectangle 55"/>
            <p:cNvSpPr>
              <a:spLocks noChangeArrowheads="1"/>
            </p:cNvSpPr>
            <p:nvPr/>
          </p:nvSpPr>
          <p:spPr bwMode="auto">
            <a:xfrm>
              <a:off x="2406914" y="1493569"/>
              <a:ext cx="276165" cy="244860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tailEnd type="none" w="sm" len="sm"/>
            </a:ln>
          </p:spPr>
          <p:txBody>
            <a:bodyPr vert="horz" wrap="square" lIns="0" tIns="0" rIns="0" bIns="0" numCol="1" anchor="t" anchorCtr="0" compatLnSpc="1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140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cs typeface="+mn-ea"/>
                  <a:sym typeface="+mn-lt"/>
                </a:rPr>
                <a:t>2</a:t>
              </a:r>
            </a:p>
          </p:txBody>
        </p:sp>
        <p:sp>
          <p:nvSpPr>
            <p:cNvPr id="24" name="Rectangle 54"/>
            <p:cNvSpPr>
              <a:spLocks noChangeArrowheads="1"/>
            </p:cNvSpPr>
            <p:nvPr>
              <p:custDataLst>
                <p:tags r:id="rId26"/>
              </p:custDataLst>
            </p:nvPr>
          </p:nvSpPr>
          <p:spPr bwMode="auto">
            <a:xfrm>
              <a:off x="1726792" y="1765516"/>
              <a:ext cx="584819" cy="339121"/>
            </a:xfrm>
            <a:prstGeom prst="rect">
              <a:avLst/>
            </a:prstGeom>
            <a:solidFill>
              <a:schemeClr val="accent2"/>
            </a:solidFill>
            <a:ln>
              <a:solidFill>
                <a:srgbClr val="525252"/>
              </a:solidFill>
              <a:tailEnd type="none" w="sm" len="sm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horz" wrap="square" lIns="126000" tIns="0" rIns="0" bIns="0" numCol="1" anchor="t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zh-CN" sz="160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cs typeface="+mn-ea"/>
                <a:sym typeface="+mn-lt"/>
              </a:endParaRPr>
            </a:p>
          </p:txBody>
        </p:sp>
        <p:sp>
          <p:nvSpPr>
            <p:cNvPr id="25" name="Rectangle 53"/>
            <p:cNvSpPr>
              <a:spLocks noChangeArrowheads="1"/>
            </p:cNvSpPr>
            <p:nvPr/>
          </p:nvSpPr>
          <p:spPr bwMode="auto">
            <a:xfrm>
              <a:off x="2406914" y="1831606"/>
              <a:ext cx="276165" cy="245944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tailEnd type="none" w="sm" len="sm"/>
            </a:ln>
          </p:spPr>
          <p:txBody>
            <a:bodyPr vert="horz" wrap="square" lIns="0" tIns="0" rIns="0" bIns="0" numCol="1" anchor="t" anchorCtr="0" compatLnSpc="1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140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cs typeface="+mn-ea"/>
                  <a:sym typeface="+mn-lt"/>
                </a:rPr>
                <a:t>1</a:t>
              </a:r>
            </a:p>
          </p:txBody>
        </p:sp>
        <p:sp>
          <p:nvSpPr>
            <p:cNvPr id="26" name="Rectangle 52"/>
            <p:cNvSpPr>
              <a:spLocks noChangeArrowheads="1"/>
            </p:cNvSpPr>
            <p:nvPr>
              <p:custDataLst>
                <p:tags r:id="rId27"/>
              </p:custDataLst>
            </p:nvPr>
          </p:nvSpPr>
          <p:spPr bwMode="auto">
            <a:xfrm>
              <a:off x="1726792" y="2082967"/>
              <a:ext cx="584819" cy="336954"/>
            </a:xfrm>
            <a:prstGeom prst="rect">
              <a:avLst/>
            </a:prstGeom>
            <a:solidFill>
              <a:schemeClr val="accent2"/>
            </a:solidFill>
            <a:ln>
              <a:solidFill>
                <a:srgbClr val="525252"/>
              </a:solidFill>
              <a:tailEnd type="none" w="sm" len="sm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horz" wrap="square" lIns="126000" tIns="0" rIns="0" bIns="0" numCol="1" anchor="t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zh-CN" sz="160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cs typeface="+mn-ea"/>
                <a:sym typeface="+mn-lt"/>
              </a:endParaRPr>
            </a:p>
          </p:txBody>
        </p:sp>
        <p:sp>
          <p:nvSpPr>
            <p:cNvPr id="27" name="Rectangle 51"/>
            <p:cNvSpPr>
              <a:spLocks noChangeArrowheads="1"/>
            </p:cNvSpPr>
            <p:nvPr/>
          </p:nvSpPr>
          <p:spPr bwMode="auto">
            <a:xfrm>
              <a:off x="2406914" y="2143641"/>
              <a:ext cx="276165" cy="245944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tailEnd type="none" w="sm" len="sm"/>
            </a:ln>
          </p:spPr>
          <p:txBody>
            <a:bodyPr vert="horz" wrap="square" lIns="0" tIns="0" rIns="0" bIns="0" numCol="1" anchor="t" anchorCtr="0" compatLnSpc="1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140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cs typeface="+mn-ea"/>
                  <a:sym typeface="+mn-lt"/>
                </a:rPr>
                <a:t>0</a:t>
              </a:r>
            </a:p>
          </p:txBody>
        </p:sp>
        <p:sp>
          <p:nvSpPr>
            <p:cNvPr id="28" name="Rectangle 49"/>
            <p:cNvSpPr>
              <a:spLocks noChangeArrowheads="1"/>
            </p:cNvSpPr>
            <p:nvPr/>
          </p:nvSpPr>
          <p:spPr bwMode="auto">
            <a:xfrm>
              <a:off x="1306707" y="3071810"/>
              <a:ext cx="1265029" cy="276281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tailEnd type="none" w="sm" len="sm"/>
            </a:ln>
          </p:spPr>
          <p:txBody>
            <a:bodyPr vert="horz" wrap="square" lIns="0" tIns="0" rIns="0" bIns="0" numCol="1" anchor="t" anchorCtr="0" compatLnSpc="1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zh-CN" altLang="en-US" b="1" dirty="0">
                  <a:solidFill>
                    <a:srgbClr val="000000"/>
                  </a:solidFill>
                  <a:cs typeface="+mn-ea"/>
                  <a:sym typeface="+mn-lt"/>
                </a:rPr>
                <a:t>（</a:t>
              </a:r>
              <a:r>
                <a:rPr lang="en-US" altLang="zh-CN" b="1" dirty="0">
                  <a:solidFill>
                    <a:srgbClr val="000000"/>
                  </a:solidFill>
                  <a:cs typeface="+mn-ea"/>
                  <a:sym typeface="+mn-lt"/>
                </a:rPr>
                <a:t>a</a:t>
              </a:r>
              <a:r>
                <a:rPr lang="zh-CN" altLang="en-US" b="1" dirty="0">
                  <a:solidFill>
                    <a:srgbClr val="000000"/>
                  </a:solidFill>
                  <a:cs typeface="+mn-ea"/>
                  <a:sym typeface="+mn-lt"/>
                </a:rPr>
                <a:t>）空队</a:t>
              </a:r>
            </a:p>
          </p:txBody>
        </p:sp>
        <p:sp>
          <p:nvSpPr>
            <p:cNvPr id="29" name="Rectangle 30"/>
            <p:cNvSpPr>
              <a:spLocks noChangeArrowheads="1"/>
            </p:cNvSpPr>
            <p:nvPr/>
          </p:nvSpPr>
          <p:spPr bwMode="auto">
            <a:xfrm>
              <a:off x="2399334" y="2454592"/>
              <a:ext cx="275082" cy="247027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tailEnd type="none" w="sm" len="sm"/>
            </a:ln>
          </p:spPr>
          <p:txBody>
            <a:bodyPr vert="horz" wrap="square" lIns="0" tIns="0" rIns="0" bIns="0" numCol="1" anchor="t" anchorCtr="0" compatLnSpc="1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140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cs typeface="+mn-ea"/>
                  <a:sym typeface="+mn-lt"/>
                </a:rPr>
                <a:t>-1</a:t>
              </a:r>
            </a:p>
          </p:txBody>
        </p:sp>
        <p:grpSp>
          <p:nvGrpSpPr>
            <p:cNvPr id="30" name="组合 29"/>
            <p:cNvGrpSpPr/>
            <p:nvPr/>
          </p:nvGrpSpPr>
          <p:grpSpPr>
            <a:xfrm>
              <a:off x="714348" y="2480119"/>
              <a:ext cx="985369" cy="277364"/>
              <a:chOff x="714348" y="2480119"/>
              <a:chExt cx="985369" cy="277364"/>
            </a:xfrm>
          </p:grpSpPr>
          <p:sp>
            <p:nvSpPr>
              <p:cNvPr id="34" name="Rectangle 11"/>
              <p:cNvSpPr>
                <a:spLocks noChangeArrowheads="1"/>
              </p:cNvSpPr>
              <p:nvPr/>
            </p:nvSpPr>
            <p:spPr bwMode="auto">
              <a:xfrm>
                <a:off x="714348" y="2480119"/>
                <a:ext cx="785818" cy="277364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tailEnd type="none" w="sm" len="sm"/>
              </a:ln>
            </p:spPr>
            <p:txBody>
              <a:bodyPr vert="horz" wrap="square" lIns="0" tIns="0" rIns="0" bIns="0" numCol="1" anchor="t" anchorCtr="0" compatLnSpc="1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kumimoji="0" lang="en-US" altLang="zh-CN" sz="16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cs typeface="+mn-ea"/>
                    <a:sym typeface="+mn-lt"/>
                  </a:rPr>
                  <a:t>front</a:t>
                </a:r>
              </a:p>
            </p:txBody>
          </p:sp>
          <p:sp>
            <p:nvSpPr>
              <p:cNvPr id="35" name="Line 50"/>
              <p:cNvSpPr>
                <a:spLocks noChangeShapeType="1"/>
              </p:cNvSpPr>
              <p:nvPr>
                <p:custDataLst>
                  <p:tags r:id="rId29"/>
                </p:custDataLst>
              </p:nvPr>
            </p:nvSpPr>
            <p:spPr bwMode="auto">
              <a:xfrm>
                <a:off x="1453876" y="2600858"/>
                <a:ext cx="245841" cy="1083"/>
              </a:xfrm>
              <a:prstGeom prst="line">
                <a:avLst/>
              </a:prstGeom>
              <a:ln w="19050">
                <a:solidFill>
                  <a:schemeClr val="dk1"/>
                </a:solidFill>
                <a:headEnd type="none" w="med" len="med"/>
                <a:tailEnd type="arrow" w="med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600">
                  <a:solidFill>
                    <a:srgbClr val="0000FF"/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31" name="组合 30"/>
            <p:cNvGrpSpPr/>
            <p:nvPr/>
          </p:nvGrpSpPr>
          <p:grpSpPr>
            <a:xfrm>
              <a:off x="714348" y="2794446"/>
              <a:ext cx="985369" cy="277364"/>
              <a:chOff x="714348" y="2794446"/>
              <a:chExt cx="985369" cy="277364"/>
            </a:xfrm>
          </p:grpSpPr>
          <p:sp>
            <p:nvSpPr>
              <p:cNvPr id="32" name="Rectangle 11"/>
              <p:cNvSpPr>
                <a:spLocks noChangeArrowheads="1"/>
              </p:cNvSpPr>
              <p:nvPr/>
            </p:nvSpPr>
            <p:spPr bwMode="auto">
              <a:xfrm>
                <a:off x="714348" y="2794446"/>
                <a:ext cx="785818" cy="277364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tailEnd type="none" w="sm" len="sm"/>
              </a:ln>
            </p:spPr>
            <p:txBody>
              <a:bodyPr vert="horz" wrap="square" lIns="0" tIns="0" rIns="0" bIns="0" numCol="1" anchor="t" anchorCtr="0" compatLnSpc="1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kumimoji="0" lang="en-US" altLang="zh-CN" sz="1600" b="0">
                    <a:solidFill>
                      <a:srgbClr val="000000"/>
                    </a:solidFill>
                    <a:cs typeface="+mn-ea"/>
                    <a:sym typeface="+mn-lt"/>
                  </a:rPr>
                  <a:t>rear</a:t>
                </a:r>
                <a:endParaRPr kumimoji="0" lang="en-US" altLang="zh-CN" sz="16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cs typeface="+mn-ea"/>
                  <a:sym typeface="+mn-lt"/>
                </a:endParaRPr>
              </a:p>
            </p:txBody>
          </p:sp>
          <p:sp>
            <p:nvSpPr>
              <p:cNvPr id="33" name="Line 50"/>
              <p:cNvSpPr>
                <a:spLocks noChangeShapeType="1"/>
              </p:cNvSpPr>
              <p:nvPr>
                <p:custDataLst>
                  <p:tags r:id="rId28"/>
                </p:custDataLst>
              </p:nvPr>
            </p:nvSpPr>
            <p:spPr bwMode="auto">
              <a:xfrm>
                <a:off x="1453876" y="2915185"/>
                <a:ext cx="245841" cy="1083"/>
              </a:xfrm>
              <a:prstGeom prst="line">
                <a:avLst/>
              </a:prstGeom>
              <a:ln w="19050">
                <a:solidFill>
                  <a:schemeClr val="dk1"/>
                </a:solidFill>
                <a:headEnd type="none" w="med" len="med"/>
                <a:tailEnd type="arrow" w="med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600">
                  <a:solidFill>
                    <a:srgbClr val="0000FF"/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36" name="组合 35"/>
          <p:cNvGrpSpPr/>
          <p:nvPr/>
        </p:nvGrpSpPr>
        <p:grpSpPr>
          <a:xfrm>
            <a:off x="3601798" y="2481510"/>
            <a:ext cx="2071703" cy="2563100"/>
            <a:chOff x="3929058" y="784991"/>
            <a:chExt cx="2071703" cy="2563100"/>
          </a:xfrm>
        </p:grpSpPr>
        <p:sp>
          <p:nvSpPr>
            <p:cNvPr id="37" name="Rectangle 48"/>
            <p:cNvSpPr>
              <a:spLocks noChangeArrowheads="1"/>
            </p:cNvSpPr>
            <p:nvPr>
              <p:custDataLst>
                <p:tags r:id="rId16"/>
              </p:custDataLst>
            </p:nvPr>
          </p:nvSpPr>
          <p:spPr bwMode="auto">
            <a:xfrm>
              <a:off x="4912386" y="784991"/>
              <a:ext cx="584819" cy="338037"/>
            </a:xfrm>
            <a:prstGeom prst="rect">
              <a:avLst/>
            </a:prstGeom>
            <a:solidFill>
              <a:schemeClr val="accent3"/>
            </a:solidFill>
            <a:ln>
              <a:solidFill>
                <a:srgbClr val="525252"/>
              </a:solidFill>
              <a:tailEnd type="none" w="sm" len="sm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vert="horz" wrap="square" lIns="0" tIns="0" rIns="0" bIns="0" numCol="1" anchor="t" anchorCtr="0" compatLnSpc="1"/>
            <a:lstStyle/>
            <a:p>
              <a:pPr marL="0" marR="0" lvl="0" indent="0" defTabSz="914400" rtl="0" eaLnBrk="1" fontAlgn="base" latinLnBrk="0" hangingPunct="1">
                <a:lnSpc>
                  <a:spcPts val="23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1600" b="0" i="0" u="none" strike="noStrike" cap="none" normalizeH="0" baseline="0">
                  <a:ln>
                    <a:noFill/>
                  </a:ln>
                  <a:solidFill>
                    <a:schemeClr val="lt1"/>
                  </a:solidFill>
                  <a:effectLst/>
                  <a:cs typeface="+mn-ea"/>
                  <a:sym typeface="+mn-lt"/>
                </a:rPr>
                <a:t>e</a:t>
              </a:r>
            </a:p>
          </p:txBody>
        </p:sp>
        <p:sp>
          <p:nvSpPr>
            <p:cNvPr id="38" name="Rectangle 47"/>
            <p:cNvSpPr>
              <a:spLocks noChangeArrowheads="1"/>
            </p:cNvSpPr>
            <p:nvPr>
              <p:custDataLst>
                <p:tags r:id="rId17"/>
              </p:custDataLst>
            </p:nvPr>
          </p:nvSpPr>
          <p:spPr bwMode="auto">
            <a:xfrm>
              <a:off x="4912386" y="1111110"/>
              <a:ext cx="584819" cy="339121"/>
            </a:xfrm>
            <a:prstGeom prst="rect">
              <a:avLst/>
            </a:prstGeom>
            <a:solidFill>
              <a:schemeClr val="accent3"/>
            </a:solidFill>
            <a:ln>
              <a:solidFill>
                <a:srgbClr val="525252"/>
              </a:solidFill>
              <a:tailEnd type="none" w="sm" len="sm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vert="horz" wrap="square" lIns="0" tIns="0" rIns="0" bIns="0" numCol="1" anchor="t" anchorCtr="0" compatLnSpc="1"/>
            <a:lstStyle/>
            <a:p>
              <a:pPr marL="0" marR="0" lvl="0" indent="0" defTabSz="914400" rtl="0" eaLnBrk="1" fontAlgn="base" latinLnBrk="0" hangingPunct="1">
                <a:lnSpc>
                  <a:spcPts val="23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1600" b="0" i="0" u="none" strike="noStrike" cap="none" normalizeH="0" baseline="0">
                  <a:ln>
                    <a:noFill/>
                  </a:ln>
                  <a:solidFill>
                    <a:schemeClr val="lt1"/>
                  </a:solidFill>
                  <a:effectLst/>
                  <a:cs typeface="+mn-ea"/>
                  <a:sym typeface="+mn-lt"/>
                </a:rPr>
                <a:t>d</a:t>
              </a:r>
            </a:p>
          </p:txBody>
        </p:sp>
        <p:sp>
          <p:nvSpPr>
            <p:cNvPr id="39" name="Rectangle 46"/>
            <p:cNvSpPr>
              <a:spLocks noChangeArrowheads="1"/>
            </p:cNvSpPr>
            <p:nvPr>
              <p:custDataLst>
                <p:tags r:id="rId18"/>
              </p:custDataLst>
            </p:nvPr>
          </p:nvSpPr>
          <p:spPr bwMode="auto">
            <a:xfrm>
              <a:off x="4912386" y="1439396"/>
              <a:ext cx="584819" cy="338037"/>
            </a:xfrm>
            <a:prstGeom prst="rect">
              <a:avLst/>
            </a:prstGeom>
            <a:solidFill>
              <a:schemeClr val="accent3"/>
            </a:solidFill>
            <a:ln>
              <a:solidFill>
                <a:srgbClr val="525252"/>
              </a:solidFill>
              <a:tailEnd type="none" w="sm" len="sm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vert="horz" wrap="square" lIns="0" tIns="0" rIns="0" bIns="0" numCol="1" anchor="t" anchorCtr="0" compatLnSpc="1"/>
            <a:lstStyle/>
            <a:p>
              <a:pPr marL="0" marR="0" lvl="0" indent="0" defTabSz="914400" rtl="0" eaLnBrk="1" fontAlgn="base" latinLnBrk="0" hangingPunct="1">
                <a:lnSpc>
                  <a:spcPts val="23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1600" b="0" i="0" u="none" strike="noStrike" cap="none" normalizeH="0" baseline="0">
                  <a:ln>
                    <a:noFill/>
                  </a:ln>
                  <a:solidFill>
                    <a:schemeClr val="lt1"/>
                  </a:solidFill>
                  <a:effectLst/>
                  <a:cs typeface="+mn-ea"/>
                  <a:sym typeface="+mn-lt"/>
                </a:rPr>
                <a:t>c</a:t>
              </a:r>
            </a:p>
          </p:txBody>
        </p:sp>
        <p:sp>
          <p:nvSpPr>
            <p:cNvPr id="40" name="Rectangle 45"/>
            <p:cNvSpPr>
              <a:spLocks noChangeArrowheads="1"/>
            </p:cNvSpPr>
            <p:nvPr>
              <p:custDataLst>
                <p:tags r:id="rId19"/>
              </p:custDataLst>
            </p:nvPr>
          </p:nvSpPr>
          <p:spPr bwMode="auto">
            <a:xfrm>
              <a:off x="4912386" y="1765516"/>
              <a:ext cx="584819" cy="339121"/>
            </a:xfrm>
            <a:prstGeom prst="rect">
              <a:avLst/>
            </a:prstGeom>
            <a:solidFill>
              <a:schemeClr val="accent3"/>
            </a:solidFill>
            <a:ln>
              <a:solidFill>
                <a:srgbClr val="525252"/>
              </a:solidFill>
              <a:tailEnd type="none" w="sm" len="sm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vert="horz" wrap="square" lIns="0" tIns="0" rIns="0" bIns="0" numCol="1" anchor="t" anchorCtr="0" compatLnSpc="1"/>
            <a:lstStyle/>
            <a:p>
              <a:pPr marL="0" marR="0" lvl="0" indent="0" defTabSz="914400" rtl="0" eaLnBrk="1" fontAlgn="base" latinLnBrk="0" hangingPunct="1">
                <a:lnSpc>
                  <a:spcPts val="23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1600" b="0" i="0" u="none" strike="noStrike" cap="none" normalizeH="0" baseline="0">
                  <a:ln>
                    <a:noFill/>
                  </a:ln>
                  <a:solidFill>
                    <a:schemeClr val="lt1"/>
                  </a:solidFill>
                  <a:effectLst/>
                  <a:cs typeface="+mn-ea"/>
                  <a:sym typeface="+mn-lt"/>
                </a:rPr>
                <a:t>b</a:t>
              </a:r>
            </a:p>
          </p:txBody>
        </p:sp>
        <p:sp>
          <p:nvSpPr>
            <p:cNvPr id="41" name="Rectangle 43"/>
            <p:cNvSpPr>
              <a:spLocks noChangeArrowheads="1"/>
            </p:cNvSpPr>
            <p:nvPr/>
          </p:nvSpPr>
          <p:spPr bwMode="auto">
            <a:xfrm>
              <a:off x="4052885" y="3071810"/>
              <a:ext cx="1947876" cy="276281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tailEnd type="none" w="sm" len="sm"/>
            </a:ln>
          </p:spPr>
          <p:txBody>
            <a:bodyPr vert="horz" wrap="square" lIns="0" tIns="0" rIns="0" bIns="0" numCol="1" anchor="t" anchorCtr="0" compatLnSpc="1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zh-CN" altLang="en-US" b="1" dirty="0">
                  <a:solidFill>
                    <a:srgbClr val="000000"/>
                  </a:solidFill>
                  <a:cs typeface="+mn-ea"/>
                  <a:sym typeface="+mn-lt"/>
                </a:rPr>
                <a:t>（</a:t>
              </a:r>
              <a:r>
                <a:rPr lang="en-US" altLang="zh-CN" b="1" dirty="0">
                  <a:solidFill>
                    <a:srgbClr val="000000"/>
                  </a:solidFill>
                  <a:cs typeface="+mn-ea"/>
                  <a:sym typeface="+mn-lt"/>
                </a:rPr>
                <a:t>b</a:t>
              </a:r>
              <a:r>
                <a:rPr lang="zh-CN" altLang="en-US" b="1" dirty="0">
                  <a:solidFill>
                    <a:srgbClr val="000000"/>
                  </a:solidFill>
                  <a:cs typeface="+mn-ea"/>
                  <a:sym typeface="+mn-lt"/>
                </a:rPr>
                <a:t>）</a:t>
              </a:r>
              <a:r>
                <a:rPr lang="en-US" altLang="zh-CN" b="1" dirty="0">
                  <a:solidFill>
                    <a:srgbClr val="000000"/>
                  </a:solidFill>
                  <a:cs typeface="+mn-ea"/>
                  <a:sym typeface="+mn-lt"/>
                </a:rPr>
                <a:t>5</a:t>
              </a:r>
              <a:r>
                <a:rPr lang="zh-CN" altLang="en-US" b="1" dirty="0">
                  <a:solidFill>
                    <a:srgbClr val="000000"/>
                  </a:solidFill>
                  <a:cs typeface="+mn-ea"/>
                  <a:sym typeface="+mn-lt"/>
                </a:rPr>
                <a:t>个元素进队</a:t>
              </a:r>
            </a:p>
          </p:txBody>
        </p:sp>
        <p:sp>
          <p:nvSpPr>
            <p:cNvPr id="42" name="Rectangle 29"/>
            <p:cNvSpPr>
              <a:spLocks noChangeArrowheads="1"/>
            </p:cNvSpPr>
            <p:nvPr/>
          </p:nvSpPr>
          <p:spPr bwMode="auto">
            <a:xfrm>
              <a:off x="5574098" y="819661"/>
              <a:ext cx="276165" cy="245944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tailEnd type="none" w="sm" len="sm"/>
            </a:ln>
          </p:spPr>
          <p:txBody>
            <a:bodyPr vert="horz" wrap="square" lIns="0" tIns="0" rIns="0" bIns="0" numCol="1" anchor="t" anchorCtr="0" compatLnSpc="1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140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cs typeface="+mn-ea"/>
                  <a:sym typeface="+mn-lt"/>
                </a:rPr>
                <a:t>4</a:t>
              </a:r>
            </a:p>
          </p:txBody>
        </p:sp>
        <p:sp>
          <p:nvSpPr>
            <p:cNvPr id="43" name="Rectangle 28"/>
            <p:cNvSpPr>
              <a:spLocks noChangeArrowheads="1"/>
            </p:cNvSpPr>
            <p:nvPr/>
          </p:nvSpPr>
          <p:spPr bwMode="auto">
            <a:xfrm>
              <a:off x="5574098" y="1157698"/>
              <a:ext cx="276165" cy="245944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tailEnd type="none" w="sm" len="sm"/>
            </a:ln>
          </p:spPr>
          <p:txBody>
            <a:bodyPr vert="horz" wrap="square" lIns="0" tIns="0" rIns="0" bIns="0" numCol="1" anchor="t" anchorCtr="0" compatLnSpc="1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140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cs typeface="+mn-ea"/>
                  <a:sym typeface="+mn-lt"/>
                </a:rPr>
                <a:t>3</a:t>
              </a:r>
            </a:p>
          </p:txBody>
        </p:sp>
        <p:sp>
          <p:nvSpPr>
            <p:cNvPr id="44" name="Rectangle 27"/>
            <p:cNvSpPr>
              <a:spLocks noChangeArrowheads="1"/>
            </p:cNvSpPr>
            <p:nvPr/>
          </p:nvSpPr>
          <p:spPr bwMode="auto">
            <a:xfrm>
              <a:off x="5574098" y="1494652"/>
              <a:ext cx="276165" cy="247027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tailEnd type="none" w="sm" len="sm"/>
            </a:ln>
          </p:spPr>
          <p:txBody>
            <a:bodyPr vert="horz" wrap="square" lIns="0" tIns="0" rIns="0" bIns="0" numCol="1" anchor="t" anchorCtr="0" compatLnSpc="1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140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cs typeface="+mn-ea"/>
                  <a:sym typeface="+mn-lt"/>
                </a:rPr>
                <a:t>2</a:t>
              </a:r>
            </a:p>
          </p:txBody>
        </p:sp>
        <p:sp>
          <p:nvSpPr>
            <p:cNvPr id="45" name="Rectangle 26"/>
            <p:cNvSpPr>
              <a:spLocks noChangeArrowheads="1"/>
            </p:cNvSpPr>
            <p:nvPr/>
          </p:nvSpPr>
          <p:spPr bwMode="auto">
            <a:xfrm>
              <a:off x="5574098" y="1833773"/>
              <a:ext cx="276165" cy="244860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tailEnd type="none" w="sm" len="sm"/>
            </a:ln>
          </p:spPr>
          <p:txBody>
            <a:bodyPr vert="horz" wrap="square" lIns="0" tIns="0" rIns="0" bIns="0" numCol="1" anchor="t" anchorCtr="0" compatLnSpc="1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140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cs typeface="+mn-ea"/>
                  <a:sym typeface="+mn-lt"/>
                </a:rPr>
                <a:t>1</a:t>
              </a:r>
            </a:p>
          </p:txBody>
        </p:sp>
        <p:sp>
          <p:nvSpPr>
            <p:cNvPr id="46" name="Rectangle 25"/>
            <p:cNvSpPr>
              <a:spLocks noChangeArrowheads="1"/>
            </p:cNvSpPr>
            <p:nvPr/>
          </p:nvSpPr>
          <p:spPr bwMode="auto">
            <a:xfrm>
              <a:off x="5574098" y="2145808"/>
              <a:ext cx="276165" cy="245944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tailEnd type="none" w="sm" len="sm"/>
            </a:ln>
          </p:spPr>
          <p:txBody>
            <a:bodyPr vert="horz" wrap="square" lIns="0" tIns="0" rIns="0" bIns="0" numCol="1" anchor="t" anchorCtr="0" compatLnSpc="1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140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cs typeface="+mn-ea"/>
                  <a:sym typeface="+mn-lt"/>
                </a:rPr>
                <a:t>0</a:t>
              </a:r>
            </a:p>
          </p:txBody>
        </p:sp>
        <p:sp>
          <p:nvSpPr>
            <p:cNvPr id="47" name="Rectangle 24"/>
            <p:cNvSpPr>
              <a:spLocks noChangeArrowheads="1"/>
            </p:cNvSpPr>
            <p:nvPr/>
          </p:nvSpPr>
          <p:spPr bwMode="auto">
            <a:xfrm>
              <a:off x="5566517" y="2457842"/>
              <a:ext cx="275082" cy="245944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tailEnd type="none" w="sm" len="sm"/>
            </a:ln>
          </p:spPr>
          <p:txBody>
            <a:bodyPr vert="horz" wrap="square" lIns="0" tIns="0" rIns="0" bIns="0" numCol="1" anchor="t" anchorCtr="0" compatLnSpc="1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140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cs typeface="+mn-ea"/>
                  <a:sym typeface="+mn-lt"/>
                </a:rPr>
                <a:t>-1</a:t>
              </a:r>
            </a:p>
          </p:txBody>
        </p:sp>
        <p:sp>
          <p:nvSpPr>
            <p:cNvPr id="48" name="Rectangle 45"/>
            <p:cNvSpPr>
              <a:spLocks noChangeArrowheads="1"/>
            </p:cNvSpPr>
            <p:nvPr>
              <p:custDataLst>
                <p:tags r:id="rId20"/>
              </p:custDataLst>
            </p:nvPr>
          </p:nvSpPr>
          <p:spPr bwMode="auto">
            <a:xfrm>
              <a:off x="4912386" y="2114541"/>
              <a:ext cx="584819" cy="339121"/>
            </a:xfrm>
            <a:prstGeom prst="rect">
              <a:avLst/>
            </a:prstGeom>
            <a:solidFill>
              <a:schemeClr val="accent3"/>
            </a:solidFill>
            <a:ln>
              <a:solidFill>
                <a:srgbClr val="525252"/>
              </a:solidFill>
              <a:tailEnd type="none" w="sm" len="sm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vert="horz" wrap="square" lIns="0" tIns="0" rIns="0" bIns="0" numCol="1" anchor="t" anchorCtr="0" compatLnSpc="1"/>
            <a:lstStyle/>
            <a:p>
              <a:pPr marL="0" marR="0" lvl="0" indent="0" defTabSz="914400" rtl="0" eaLnBrk="1" fontAlgn="base" latinLnBrk="0" hangingPunct="1">
                <a:lnSpc>
                  <a:spcPts val="23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1600" b="0" i="0" u="none" strike="noStrike" cap="none" normalizeH="0" baseline="0">
                  <a:ln>
                    <a:noFill/>
                  </a:ln>
                  <a:solidFill>
                    <a:schemeClr val="lt1"/>
                  </a:solidFill>
                  <a:effectLst/>
                  <a:cs typeface="+mn-ea"/>
                  <a:sym typeface="+mn-lt"/>
                </a:rPr>
                <a:t>a</a:t>
              </a:r>
            </a:p>
          </p:txBody>
        </p:sp>
        <p:grpSp>
          <p:nvGrpSpPr>
            <p:cNvPr id="49" name="组合 48"/>
            <p:cNvGrpSpPr/>
            <p:nvPr/>
          </p:nvGrpSpPr>
          <p:grpSpPr>
            <a:xfrm>
              <a:off x="3929058" y="857232"/>
              <a:ext cx="985369" cy="277364"/>
              <a:chOff x="714348" y="2794446"/>
              <a:chExt cx="985369" cy="277364"/>
            </a:xfrm>
          </p:grpSpPr>
          <p:sp>
            <p:nvSpPr>
              <p:cNvPr id="53" name="Rectangle 11"/>
              <p:cNvSpPr>
                <a:spLocks noChangeArrowheads="1"/>
              </p:cNvSpPr>
              <p:nvPr/>
            </p:nvSpPr>
            <p:spPr bwMode="auto">
              <a:xfrm>
                <a:off x="714348" y="2794446"/>
                <a:ext cx="785818" cy="277364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tailEnd type="none" w="sm" len="sm"/>
              </a:ln>
            </p:spPr>
            <p:txBody>
              <a:bodyPr vert="horz" wrap="square" lIns="0" tIns="0" rIns="0" bIns="0" numCol="1" anchor="t" anchorCtr="0" compatLnSpc="1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kumimoji="0" lang="en-US" altLang="zh-CN" sz="1600" b="0" dirty="0">
                    <a:solidFill>
                      <a:srgbClr val="000000"/>
                    </a:solidFill>
                    <a:cs typeface="+mn-ea"/>
                    <a:sym typeface="+mn-lt"/>
                  </a:rPr>
                  <a:t>rear</a:t>
                </a:r>
                <a:endParaRPr kumimoji="0" lang="en-US" altLang="zh-CN" sz="16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cs typeface="+mn-ea"/>
                  <a:sym typeface="+mn-lt"/>
                </a:endParaRPr>
              </a:p>
            </p:txBody>
          </p:sp>
          <p:sp>
            <p:nvSpPr>
              <p:cNvPr id="54" name="Line 50"/>
              <p:cNvSpPr>
                <a:spLocks noChangeShapeType="1"/>
              </p:cNvSpPr>
              <p:nvPr>
                <p:custDataLst>
                  <p:tags r:id="rId22"/>
                </p:custDataLst>
              </p:nvPr>
            </p:nvSpPr>
            <p:spPr bwMode="auto">
              <a:xfrm>
                <a:off x="1453876" y="2915185"/>
                <a:ext cx="245841" cy="1083"/>
              </a:xfrm>
              <a:prstGeom prst="line">
                <a:avLst/>
              </a:prstGeom>
              <a:ln w="19050">
                <a:solidFill>
                  <a:schemeClr val="dk1"/>
                </a:solidFill>
                <a:headEnd type="none" w="med" len="med"/>
                <a:tailEnd type="arrow" w="med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600">
                  <a:solidFill>
                    <a:srgbClr val="0000FF"/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50" name="组合 49"/>
            <p:cNvGrpSpPr/>
            <p:nvPr/>
          </p:nvGrpSpPr>
          <p:grpSpPr>
            <a:xfrm>
              <a:off x="3929058" y="2508694"/>
              <a:ext cx="985369" cy="277364"/>
              <a:chOff x="714348" y="2480119"/>
              <a:chExt cx="985369" cy="277364"/>
            </a:xfrm>
          </p:grpSpPr>
          <p:sp>
            <p:nvSpPr>
              <p:cNvPr id="51" name="Rectangle 11"/>
              <p:cNvSpPr>
                <a:spLocks noChangeArrowheads="1"/>
              </p:cNvSpPr>
              <p:nvPr/>
            </p:nvSpPr>
            <p:spPr bwMode="auto">
              <a:xfrm>
                <a:off x="714348" y="2480119"/>
                <a:ext cx="785818" cy="277364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tailEnd type="none" w="sm" len="sm"/>
              </a:ln>
            </p:spPr>
            <p:txBody>
              <a:bodyPr vert="horz" wrap="square" lIns="0" tIns="0" rIns="0" bIns="0" numCol="1" anchor="t" anchorCtr="0" compatLnSpc="1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kumimoji="0" lang="en-US" altLang="zh-CN" sz="16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cs typeface="+mn-ea"/>
                    <a:sym typeface="+mn-lt"/>
                  </a:rPr>
                  <a:t>front</a:t>
                </a:r>
              </a:p>
            </p:txBody>
          </p:sp>
          <p:sp>
            <p:nvSpPr>
              <p:cNvPr id="52" name="Line 50"/>
              <p:cNvSpPr>
                <a:spLocks noChangeShapeType="1"/>
              </p:cNvSpPr>
              <p:nvPr>
                <p:custDataLst>
                  <p:tags r:id="rId21"/>
                </p:custDataLst>
              </p:nvPr>
            </p:nvSpPr>
            <p:spPr bwMode="auto">
              <a:xfrm>
                <a:off x="1453876" y="2600858"/>
                <a:ext cx="245841" cy="1083"/>
              </a:xfrm>
              <a:prstGeom prst="line">
                <a:avLst/>
              </a:prstGeom>
              <a:ln w="19050">
                <a:solidFill>
                  <a:schemeClr val="dk1"/>
                </a:solidFill>
                <a:headEnd type="none" w="med" len="med"/>
                <a:tailEnd type="arrow" w="med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600">
                  <a:solidFill>
                    <a:srgbClr val="0000FF"/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55" name="组合 54"/>
          <p:cNvGrpSpPr/>
          <p:nvPr/>
        </p:nvGrpSpPr>
        <p:grpSpPr>
          <a:xfrm>
            <a:off x="5816376" y="2481510"/>
            <a:ext cx="1928826" cy="2563100"/>
            <a:chOff x="6500826" y="785794"/>
            <a:chExt cx="1928826" cy="2563100"/>
          </a:xfrm>
        </p:grpSpPr>
        <p:sp>
          <p:nvSpPr>
            <p:cNvPr id="56" name="Rectangle 48"/>
            <p:cNvSpPr>
              <a:spLocks noChangeArrowheads="1"/>
            </p:cNvSpPr>
            <p:nvPr>
              <p:custDataLst>
                <p:tags r:id="rId9"/>
              </p:custDataLst>
            </p:nvPr>
          </p:nvSpPr>
          <p:spPr bwMode="auto">
            <a:xfrm>
              <a:off x="7484154" y="785794"/>
              <a:ext cx="584819" cy="338037"/>
            </a:xfrm>
            <a:prstGeom prst="rect">
              <a:avLst/>
            </a:prstGeom>
            <a:solidFill>
              <a:schemeClr val="accent3"/>
            </a:solidFill>
            <a:ln>
              <a:solidFill>
                <a:srgbClr val="525252"/>
              </a:solidFill>
              <a:tailEnd type="none" w="sm" len="sm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vert="horz" wrap="square" lIns="0" tIns="0" rIns="0" bIns="0" numCol="1" anchor="t" anchorCtr="0" compatLnSpc="1"/>
            <a:lstStyle/>
            <a:p>
              <a:pPr marL="0" marR="0" lvl="0" indent="0" defTabSz="914400" rtl="0" eaLnBrk="1" fontAlgn="base" latinLnBrk="0" hangingPunct="1">
                <a:lnSpc>
                  <a:spcPts val="23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1600" b="0" i="0" u="none" strike="noStrike" cap="none" normalizeH="0" baseline="0">
                  <a:ln>
                    <a:noFill/>
                  </a:ln>
                  <a:solidFill>
                    <a:schemeClr val="lt1"/>
                  </a:solidFill>
                  <a:effectLst/>
                  <a:cs typeface="+mn-ea"/>
                  <a:sym typeface="+mn-lt"/>
                </a:rPr>
                <a:t>e</a:t>
              </a:r>
            </a:p>
          </p:txBody>
        </p:sp>
        <p:sp>
          <p:nvSpPr>
            <p:cNvPr id="57" name="Rectangle 47"/>
            <p:cNvSpPr>
              <a:spLocks noChangeArrowheads="1"/>
            </p:cNvSpPr>
            <p:nvPr>
              <p:custDataLst>
                <p:tags r:id="rId10"/>
              </p:custDataLst>
            </p:nvPr>
          </p:nvSpPr>
          <p:spPr bwMode="auto">
            <a:xfrm>
              <a:off x="7484154" y="1111913"/>
              <a:ext cx="584819" cy="339121"/>
            </a:xfrm>
            <a:prstGeom prst="rect">
              <a:avLst/>
            </a:prstGeom>
            <a:solidFill>
              <a:schemeClr val="accent3"/>
            </a:solidFill>
            <a:ln>
              <a:solidFill>
                <a:srgbClr val="525252"/>
              </a:solidFill>
              <a:tailEnd type="none" w="sm" len="sm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vert="horz" wrap="square" lIns="0" tIns="0" rIns="0" bIns="0" numCol="1" anchor="t" anchorCtr="0" compatLnSpc="1"/>
            <a:lstStyle/>
            <a:p>
              <a:pPr marL="0" marR="0" lvl="0" indent="0" defTabSz="914400" rtl="0" eaLnBrk="1" fontAlgn="base" latinLnBrk="0" hangingPunct="1">
                <a:lnSpc>
                  <a:spcPts val="23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1600" b="0" i="0" u="none" strike="noStrike" cap="none" normalizeH="0" baseline="0">
                  <a:ln>
                    <a:noFill/>
                  </a:ln>
                  <a:solidFill>
                    <a:schemeClr val="lt1"/>
                  </a:solidFill>
                  <a:effectLst/>
                  <a:cs typeface="+mn-ea"/>
                  <a:sym typeface="+mn-lt"/>
                </a:rPr>
                <a:t>d</a:t>
              </a:r>
            </a:p>
          </p:txBody>
        </p:sp>
        <p:sp>
          <p:nvSpPr>
            <p:cNvPr id="58" name="Rectangle 46"/>
            <p:cNvSpPr>
              <a:spLocks noChangeArrowheads="1"/>
            </p:cNvSpPr>
            <p:nvPr>
              <p:custDataLst>
                <p:tags r:id="rId11"/>
              </p:custDataLst>
            </p:nvPr>
          </p:nvSpPr>
          <p:spPr bwMode="auto">
            <a:xfrm>
              <a:off x="7484154" y="1440199"/>
              <a:ext cx="584819" cy="338037"/>
            </a:xfrm>
            <a:prstGeom prst="rect">
              <a:avLst/>
            </a:prstGeom>
            <a:solidFill>
              <a:schemeClr val="accent3"/>
            </a:solidFill>
            <a:ln>
              <a:solidFill>
                <a:srgbClr val="525252"/>
              </a:solidFill>
              <a:tailEnd type="none" w="sm" len="sm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vert="horz" wrap="square" lIns="0" tIns="0" rIns="0" bIns="0" numCol="1" anchor="t" anchorCtr="0" compatLnSpc="1"/>
            <a:lstStyle/>
            <a:p>
              <a:pPr marL="0" marR="0" lvl="0" indent="0" defTabSz="914400" rtl="0" eaLnBrk="1" fontAlgn="base" latinLnBrk="0" hangingPunct="1">
                <a:lnSpc>
                  <a:spcPts val="23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1600" b="0" i="0" u="none" strike="noStrike" cap="none" normalizeH="0" baseline="0">
                  <a:ln>
                    <a:noFill/>
                  </a:ln>
                  <a:solidFill>
                    <a:schemeClr val="lt1"/>
                  </a:solidFill>
                  <a:effectLst/>
                  <a:cs typeface="+mn-ea"/>
                  <a:sym typeface="+mn-lt"/>
                </a:rPr>
                <a:t>c</a:t>
              </a:r>
            </a:p>
          </p:txBody>
        </p:sp>
        <p:sp>
          <p:nvSpPr>
            <p:cNvPr id="59" name="Rectangle 45"/>
            <p:cNvSpPr>
              <a:spLocks noChangeArrowheads="1"/>
            </p:cNvSpPr>
            <p:nvPr>
              <p:custDataLst>
                <p:tags r:id="rId12"/>
              </p:custDataLst>
            </p:nvPr>
          </p:nvSpPr>
          <p:spPr bwMode="auto">
            <a:xfrm>
              <a:off x="7484154" y="1766319"/>
              <a:ext cx="584819" cy="339121"/>
            </a:xfrm>
            <a:prstGeom prst="rect">
              <a:avLst/>
            </a:prstGeom>
            <a:solidFill>
              <a:schemeClr val="accent3"/>
            </a:solidFill>
            <a:ln>
              <a:solidFill>
                <a:srgbClr val="525252"/>
              </a:solidFill>
              <a:tailEnd type="none" w="sm" len="sm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vert="horz" wrap="square" lIns="0" tIns="0" rIns="0" bIns="0" numCol="1" anchor="t" anchorCtr="0" compatLnSpc="1"/>
            <a:lstStyle/>
            <a:p>
              <a:pPr marL="0" marR="0" lvl="0" indent="0" defTabSz="914400" rtl="0" eaLnBrk="1" fontAlgn="base" latinLnBrk="0" hangingPunct="1">
                <a:lnSpc>
                  <a:spcPts val="23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1600" b="0" i="0" u="none" strike="noStrike" cap="none" normalizeH="0" baseline="0">
                  <a:ln>
                    <a:noFill/>
                  </a:ln>
                  <a:solidFill>
                    <a:schemeClr val="lt1"/>
                  </a:solidFill>
                  <a:effectLst/>
                  <a:cs typeface="+mn-ea"/>
                  <a:sym typeface="+mn-lt"/>
                </a:rPr>
                <a:t>b</a:t>
              </a:r>
            </a:p>
          </p:txBody>
        </p:sp>
        <p:sp>
          <p:nvSpPr>
            <p:cNvPr id="60" name="Rectangle 43"/>
            <p:cNvSpPr>
              <a:spLocks noChangeArrowheads="1"/>
            </p:cNvSpPr>
            <p:nvPr/>
          </p:nvSpPr>
          <p:spPr bwMode="auto">
            <a:xfrm>
              <a:off x="6917667" y="3072613"/>
              <a:ext cx="1511985" cy="276281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tailEnd type="none" w="sm" len="sm"/>
            </a:ln>
          </p:spPr>
          <p:txBody>
            <a:bodyPr vert="horz" wrap="square" lIns="0" tIns="0" rIns="0" bIns="0" numCol="1" anchor="t" anchorCtr="0" compatLnSpc="1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zh-CN" altLang="en-US" b="1" dirty="0">
                  <a:solidFill>
                    <a:srgbClr val="000000"/>
                  </a:solidFill>
                  <a:cs typeface="+mn-ea"/>
                  <a:sym typeface="+mn-lt"/>
                </a:rPr>
                <a:t>（</a:t>
              </a:r>
              <a:r>
                <a:rPr lang="en-US" altLang="zh-CN" b="1" dirty="0">
                  <a:solidFill>
                    <a:srgbClr val="000000"/>
                  </a:solidFill>
                  <a:cs typeface="+mn-ea"/>
                  <a:sym typeface="+mn-lt"/>
                </a:rPr>
                <a:t>c</a:t>
              </a:r>
              <a:r>
                <a:rPr lang="zh-CN" altLang="en-US" b="1" dirty="0">
                  <a:solidFill>
                    <a:srgbClr val="000000"/>
                  </a:solidFill>
                  <a:cs typeface="+mn-ea"/>
                  <a:sym typeface="+mn-lt"/>
                </a:rPr>
                <a:t>）出队</a:t>
              </a:r>
              <a:r>
                <a:rPr lang="en-US" altLang="zh-CN" b="1" dirty="0">
                  <a:solidFill>
                    <a:srgbClr val="000000"/>
                  </a:solidFill>
                  <a:cs typeface="+mn-ea"/>
                  <a:sym typeface="+mn-lt"/>
                </a:rPr>
                <a:t>1</a:t>
              </a:r>
              <a:r>
                <a:rPr lang="zh-CN" altLang="en-US" b="1" dirty="0">
                  <a:solidFill>
                    <a:srgbClr val="000000"/>
                  </a:solidFill>
                  <a:cs typeface="+mn-ea"/>
                  <a:sym typeface="+mn-lt"/>
                </a:rPr>
                <a:t>次</a:t>
              </a:r>
            </a:p>
          </p:txBody>
        </p:sp>
        <p:sp>
          <p:nvSpPr>
            <p:cNvPr id="61" name="Rectangle 29"/>
            <p:cNvSpPr>
              <a:spLocks noChangeArrowheads="1"/>
            </p:cNvSpPr>
            <p:nvPr/>
          </p:nvSpPr>
          <p:spPr bwMode="auto">
            <a:xfrm>
              <a:off x="8145866" y="820464"/>
              <a:ext cx="276165" cy="245944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tailEnd type="none" w="sm" len="sm"/>
            </a:ln>
          </p:spPr>
          <p:txBody>
            <a:bodyPr vert="horz" wrap="square" lIns="0" tIns="0" rIns="0" bIns="0" numCol="1" anchor="t" anchorCtr="0" compatLnSpc="1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140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cs typeface="+mn-ea"/>
                  <a:sym typeface="+mn-lt"/>
                </a:rPr>
                <a:t>4</a:t>
              </a:r>
            </a:p>
          </p:txBody>
        </p:sp>
        <p:sp>
          <p:nvSpPr>
            <p:cNvPr id="62" name="Rectangle 28"/>
            <p:cNvSpPr>
              <a:spLocks noChangeArrowheads="1"/>
            </p:cNvSpPr>
            <p:nvPr/>
          </p:nvSpPr>
          <p:spPr bwMode="auto">
            <a:xfrm>
              <a:off x="8145866" y="1158501"/>
              <a:ext cx="276165" cy="245944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tailEnd type="none" w="sm" len="sm"/>
            </a:ln>
          </p:spPr>
          <p:txBody>
            <a:bodyPr vert="horz" wrap="square" lIns="0" tIns="0" rIns="0" bIns="0" numCol="1" anchor="t" anchorCtr="0" compatLnSpc="1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140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cs typeface="+mn-ea"/>
                  <a:sym typeface="+mn-lt"/>
                </a:rPr>
                <a:t>3</a:t>
              </a:r>
            </a:p>
          </p:txBody>
        </p:sp>
        <p:sp>
          <p:nvSpPr>
            <p:cNvPr id="63" name="Rectangle 27"/>
            <p:cNvSpPr>
              <a:spLocks noChangeArrowheads="1"/>
            </p:cNvSpPr>
            <p:nvPr/>
          </p:nvSpPr>
          <p:spPr bwMode="auto">
            <a:xfrm>
              <a:off x="8145866" y="1495455"/>
              <a:ext cx="276165" cy="247027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tailEnd type="none" w="sm" len="sm"/>
            </a:ln>
          </p:spPr>
          <p:txBody>
            <a:bodyPr vert="horz" wrap="square" lIns="0" tIns="0" rIns="0" bIns="0" numCol="1" anchor="t" anchorCtr="0" compatLnSpc="1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140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cs typeface="+mn-ea"/>
                  <a:sym typeface="+mn-lt"/>
                </a:rPr>
                <a:t>2</a:t>
              </a:r>
            </a:p>
          </p:txBody>
        </p:sp>
        <p:sp>
          <p:nvSpPr>
            <p:cNvPr id="64" name="Rectangle 26"/>
            <p:cNvSpPr>
              <a:spLocks noChangeArrowheads="1"/>
            </p:cNvSpPr>
            <p:nvPr/>
          </p:nvSpPr>
          <p:spPr bwMode="auto">
            <a:xfrm>
              <a:off x="8145866" y="1834576"/>
              <a:ext cx="276165" cy="244860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tailEnd type="none" w="sm" len="sm"/>
            </a:ln>
          </p:spPr>
          <p:txBody>
            <a:bodyPr vert="horz" wrap="square" lIns="0" tIns="0" rIns="0" bIns="0" numCol="1" anchor="t" anchorCtr="0" compatLnSpc="1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140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cs typeface="+mn-ea"/>
                  <a:sym typeface="+mn-lt"/>
                </a:rPr>
                <a:t>1</a:t>
              </a:r>
            </a:p>
          </p:txBody>
        </p:sp>
        <p:sp>
          <p:nvSpPr>
            <p:cNvPr id="65" name="Rectangle 25"/>
            <p:cNvSpPr>
              <a:spLocks noChangeArrowheads="1"/>
            </p:cNvSpPr>
            <p:nvPr/>
          </p:nvSpPr>
          <p:spPr bwMode="auto">
            <a:xfrm>
              <a:off x="8145866" y="2146611"/>
              <a:ext cx="276165" cy="245944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tailEnd type="none" w="sm" len="sm"/>
            </a:ln>
          </p:spPr>
          <p:txBody>
            <a:bodyPr vert="horz" wrap="square" lIns="0" tIns="0" rIns="0" bIns="0" numCol="1" anchor="t" anchorCtr="0" compatLnSpc="1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140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cs typeface="+mn-ea"/>
                  <a:sym typeface="+mn-lt"/>
                </a:rPr>
                <a:t>0</a:t>
              </a:r>
            </a:p>
          </p:txBody>
        </p:sp>
        <p:sp>
          <p:nvSpPr>
            <p:cNvPr id="66" name="Rectangle 24"/>
            <p:cNvSpPr>
              <a:spLocks noChangeArrowheads="1"/>
            </p:cNvSpPr>
            <p:nvPr/>
          </p:nvSpPr>
          <p:spPr bwMode="auto">
            <a:xfrm>
              <a:off x="8138285" y="2458645"/>
              <a:ext cx="275082" cy="245944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tailEnd type="none" w="sm" len="sm"/>
            </a:ln>
          </p:spPr>
          <p:txBody>
            <a:bodyPr vert="horz" wrap="square" lIns="0" tIns="0" rIns="0" bIns="0" numCol="1" anchor="t" anchorCtr="0" compatLnSpc="1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140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cs typeface="+mn-ea"/>
                  <a:sym typeface="+mn-lt"/>
                </a:rPr>
                <a:t>-1</a:t>
              </a:r>
            </a:p>
          </p:txBody>
        </p:sp>
        <p:sp>
          <p:nvSpPr>
            <p:cNvPr id="67" name="Rectangle 45"/>
            <p:cNvSpPr>
              <a:spLocks noChangeArrowheads="1"/>
            </p:cNvSpPr>
            <p:nvPr>
              <p:custDataLst>
                <p:tags r:id="rId13"/>
              </p:custDataLst>
            </p:nvPr>
          </p:nvSpPr>
          <p:spPr bwMode="auto">
            <a:xfrm>
              <a:off x="7484154" y="2115344"/>
              <a:ext cx="584819" cy="339121"/>
            </a:xfrm>
            <a:prstGeom prst="rect">
              <a:avLst/>
            </a:prstGeom>
            <a:solidFill>
              <a:schemeClr val="accent2"/>
            </a:solidFill>
            <a:ln>
              <a:solidFill>
                <a:srgbClr val="525252"/>
              </a:solidFill>
              <a:tailEnd type="none" w="sm" len="sm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horz" wrap="square" lIns="0" tIns="0" rIns="0" bIns="0" numCol="1" anchor="t" anchorCtr="0" compatLnSpc="1"/>
            <a:lstStyle/>
            <a:p>
              <a:pPr marL="0" marR="0" lvl="0" indent="0" defTabSz="914400" rtl="0" eaLnBrk="1" fontAlgn="base" latinLnBrk="0" hangingPunct="1">
                <a:lnSpc>
                  <a:spcPts val="23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zh-CN" sz="160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cs typeface="+mn-ea"/>
                <a:sym typeface="+mn-lt"/>
              </a:endParaRPr>
            </a:p>
          </p:txBody>
        </p:sp>
        <p:grpSp>
          <p:nvGrpSpPr>
            <p:cNvPr id="68" name="组合 67"/>
            <p:cNvGrpSpPr/>
            <p:nvPr/>
          </p:nvGrpSpPr>
          <p:grpSpPr>
            <a:xfrm>
              <a:off x="6500826" y="858035"/>
              <a:ext cx="985369" cy="277364"/>
              <a:chOff x="714348" y="2794446"/>
              <a:chExt cx="985369" cy="277364"/>
            </a:xfrm>
          </p:grpSpPr>
          <p:sp>
            <p:nvSpPr>
              <p:cNvPr id="72" name="Rectangle 11"/>
              <p:cNvSpPr>
                <a:spLocks noChangeArrowheads="1"/>
              </p:cNvSpPr>
              <p:nvPr/>
            </p:nvSpPr>
            <p:spPr bwMode="auto">
              <a:xfrm>
                <a:off x="714348" y="2794446"/>
                <a:ext cx="785818" cy="277364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tailEnd type="none" w="sm" len="sm"/>
              </a:ln>
            </p:spPr>
            <p:txBody>
              <a:bodyPr vert="horz" wrap="square" lIns="0" tIns="0" rIns="0" bIns="0" numCol="1" anchor="t" anchorCtr="0" compatLnSpc="1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kumimoji="0" lang="en-US" altLang="zh-CN" sz="1600" b="0" dirty="0">
                    <a:solidFill>
                      <a:srgbClr val="000000"/>
                    </a:solidFill>
                    <a:cs typeface="+mn-ea"/>
                    <a:sym typeface="+mn-lt"/>
                  </a:rPr>
                  <a:t>rear</a:t>
                </a:r>
                <a:endParaRPr kumimoji="0" lang="en-US" altLang="zh-CN" sz="16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cs typeface="+mn-ea"/>
                  <a:sym typeface="+mn-lt"/>
                </a:endParaRPr>
              </a:p>
            </p:txBody>
          </p:sp>
          <p:sp>
            <p:nvSpPr>
              <p:cNvPr id="73" name="Line 50"/>
              <p:cNvSpPr>
                <a:spLocks noChangeShapeType="1"/>
              </p:cNvSpPr>
              <p:nvPr>
                <p:custDataLst>
                  <p:tags r:id="rId15"/>
                </p:custDataLst>
              </p:nvPr>
            </p:nvSpPr>
            <p:spPr bwMode="auto">
              <a:xfrm>
                <a:off x="1453876" y="2915185"/>
                <a:ext cx="245841" cy="1083"/>
              </a:xfrm>
              <a:prstGeom prst="line">
                <a:avLst/>
              </a:prstGeom>
              <a:ln w="19050">
                <a:solidFill>
                  <a:schemeClr val="dk1"/>
                </a:solidFill>
                <a:headEnd type="none" w="med" len="med"/>
                <a:tailEnd type="arrow" w="med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600">
                  <a:solidFill>
                    <a:srgbClr val="0000FF"/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69" name="组合 68"/>
            <p:cNvGrpSpPr/>
            <p:nvPr/>
          </p:nvGrpSpPr>
          <p:grpSpPr>
            <a:xfrm>
              <a:off x="6500826" y="2143116"/>
              <a:ext cx="985369" cy="277364"/>
              <a:chOff x="714348" y="2480119"/>
              <a:chExt cx="985369" cy="277364"/>
            </a:xfrm>
          </p:grpSpPr>
          <p:sp>
            <p:nvSpPr>
              <p:cNvPr id="70" name="Rectangle 11"/>
              <p:cNvSpPr>
                <a:spLocks noChangeArrowheads="1"/>
              </p:cNvSpPr>
              <p:nvPr/>
            </p:nvSpPr>
            <p:spPr bwMode="auto">
              <a:xfrm>
                <a:off x="714348" y="2480119"/>
                <a:ext cx="785818" cy="277364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tailEnd type="none" w="sm" len="sm"/>
              </a:ln>
            </p:spPr>
            <p:txBody>
              <a:bodyPr vert="horz" wrap="square" lIns="0" tIns="0" rIns="0" bIns="0" numCol="1" anchor="t" anchorCtr="0" compatLnSpc="1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kumimoji="0" lang="en-US" altLang="zh-CN" sz="16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cs typeface="+mn-ea"/>
                    <a:sym typeface="+mn-lt"/>
                  </a:rPr>
                  <a:t>front</a:t>
                </a:r>
              </a:p>
            </p:txBody>
          </p:sp>
          <p:sp>
            <p:nvSpPr>
              <p:cNvPr id="71" name="Line 50"/>
              <p:cNvSpPr>
                <a:spLocks noChangeShapeType="1"/>
              </p:cNvSpPr>
              <p:nvPr>
                <p:custDataLst>
                  <p:tags r:id="rId14"/>
                </p:custDataLst>
              </p:nvPr>
            </p:nvSpPr>
            <p:spPr bwMode="auto">
              <a:xfrm>
                <a:off x="1453876" y="2600858"/>
                <a:ext cx="245841" cy="1083"/>
              </a:xfrm>
              <a:prstGeom prst="line">
                <a:avLst/>
              </a:prstGeom>
              <a:ln w="19050">
                <a:solidFill>
                  <a:schemeClr val="dk1"/>
                </a:solidFill>
                <a:headEnd type="none" w="med" len="med"/>
                <a:tailEnd type="arrow" w="med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600">
                  <a:solidFill>
                    <a:srgbClr val="0000FF"/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74" name="组合 73"/>
          <p:cNvGrpSpPr/>
          <p:nvPr/>
        </p:nvGrpSpPr>
        <p:grpSpPr>
          <a:xfrm>
            <a:off x="8030954" y="2425163"/>
            <a:ext cx="1928826" cy="2619447"/>
            <a:chOff x="6929454" y="1443827"/>
            <a:chExt cx="1928826" cy="2619447"/>
          </a:xfrm>
        </p:grpSpPr>
        <p:sp>
          <p:nvSpPr>
            <p:cNvPr id="75" name="Rectangle 48"/>
            <p:cNvSpPr>
              <a:spLocks noChangeArrowheads="1"/>
            </p:cNvSpPr>
            <p:nvPr>
              <p:custDataLst>
                <p:tags r:id="rId2"/>
              </p:custDataLst>
            </p:nvPr>
          </p:nvSpPr>
          <p:spPr bwMode="auto">
            <a:xfrm>
              <a:off x="7912782" y="1500174"/>
              <a:ext cx="584819" cy="338037"/>
            </a:xfrm>
            <a:prstGeom prst="rect">
              <a:avLst/>
            </a:prstGeom>
            <a:solidFill>
              <a:schemeClr val="accent2"/>
            </a:solidFill>
            <a:ln>
              <a:solidFill>
                <a:srgbClr val="525252"/>
              </a:solidFill>
              <a:tailEnd type="none" w="sm" len="sm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horz" wrap="square" lIns="0" tIns="0" rIns="0" bIns="0" numCol="1" anchor="t" anchorCtr="0" compatLnSpc="1"/>
            <a:lstStyle/>
            <a:p>
              <a:pPr marL="0" marR="0" lvl="0" indent="0" defTabSz="914400" rtl="0" eaLnBrk="1" fontAlgn="base" latinLnBrk="0" hangingPunct="1">
                <a:lnSpc>
                  <a:spcPts val="23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zh-CN" sz="160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cs typeface="+mn-ea"/>
                <a:sym typeface="+mn-lt"/>
              </a:endParaRPr>
            </a:p>
          </p:txBody>
        </p:sp>
        <p:sp>
          <p:nvSpPr>
            <p:cNvPr id="76" name="Rectangle 47"/>
            <p:cNvSpPr>
              <a:spLocks noChangeArrowheads="1"/>
            </p:cNvSpPr>
            <p:nvPr>
              <p:custDataLst>
                <p:tags r:id="rId3"/>
              </p:custDataLst>
            </p:nvPr>
          </p:nvSpPr>
          <p:spPr bwMode="auto">
            <a:xfrm>
              <a:off x="7912782" y="1826293"/>
              <a:ext cx="584819" cy="339121"/>
            </a:xfrm>
            <a:prstGeom prst="rect">
              <a:avLst/>
            </a:prstGeom>
            <a:solidFill>
              <a:schemeClr val="accent2"/>
            </a:solidFill>
            <a:ln>
              <a:solidFill>
                <a:srgbClr val="525252"/>
              </a:solidFill>
              <a:tailEnd type="none" w="sm" len="sm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horz" wrap="square" lIns="0" tIns="0" rIns="0" bIns="0" numCol="1" anchor="t" anchorCtr="0" compatLnSpc="1"/>
            <a:lstStyle/>
            <a:p>
              <a:pPr marL="0" marR="0" lvl="0" indent="0" defTabSz="914400" rtl="0" eaLnBrk="1" fontAlgn="base" latinLnBrk="0" hangingPunct="1">
                <a:lnSpc>
                  <a:spcPts val="23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zh-CN" sz="160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cs typeface="+mn-ea"/>
                <a:sym typeface="+mn-lt"/>
              </a:endParaRPr>
            </a:p>
          </p:txBody>
        </p:sp>
        <p:sp>
          <p:nvSpPr>
            <p:cNvPr id="77" name="Rectangle 46"/>
            <p:cNvSpPr>
              <a:spLocks noChangeArrowheads="1"/>
            </p:cNvSpPr>
            <p:nvPr>
              <p:custDataLst>
                <p:tags r:id="rId4"/>
              </p:custDataLst>
            </p:nvPr>
          </p:nvSpPr>
          <p:spPr bwMode="auto">
            <a:xfrm>
              <a:off x="7912782" y="2154579"/>
              <a:ext cx="584819" cy="338037"/>
            </a:xfrm>
            <a:prstGeom prst="rect">
              <a:avLst/>
            </a:prstGeom>
            <a:solidFill>
              <a:schemeClr val="accent2"/>
            </a:solidFill>
            <a:ln>
              <a:solidFill>
                <a:srgbClr val="525252"/>
              </a:solidFill>
              <a:tailEnd type="none" w="sm" len="sm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horz" wrap="square" lIns="0" tIns="0" rIns="0" bIns="0" numCol="1" anchor="t" anchorCtr="0" compatLnSpc="1"/>
            <a:lstStyle/>
            <a:p>
              <a:pPr marL="0" marR="0" lvl="0" indent="0" defTabSz="914400" rtl="0" eaLnBrk="1" fontAlgn="base" latinLnBrk="0" hangingPunct="1">
                <a:lnSpc>
                  <a:spcPts val="23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zh-CN" sz="160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cs typeface="+mn-ea"/>
                <a:sym typeface="+mn-lt"/>
              </a:endParaRPr>
            </a:p>
          </p:txBody>
        </p:sp>
        <p:sp>
          <p:nvSpPr>
            <p:cNvPr id="78" name="Rectangle 45"/>
            <p:cNvSpPr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7912782" y="2480699"/>
              <a:ext cx="584819" cy="339121"/>
            </a:xfrm>
            <a:prstGeom prst="rect">
              <a:avLst/>
            </a:prstGeom>
            <a:solidFill>
              <a:schemeClr val="accent2"/>
            </a:solidFill>
            <a:ln>
              <a:solidFill>
                <a:srgbClr val="525252"/>
              </a:solidFill>
              <a:tailEnd type="none" w="sm" len="sm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horz" wrap="square" lIns="0" tIns="0" rIns="0" bIns="0" numCol="1" anchor="t" anchorCtr="0" compatLnSpc="1"/>
            <a:lstStyle/>
            <a:p>
              <a:pPr marL="0" marR="0" lvl="0" indent="0" defTabSz="914400" rtl="0" eaLnBrk="1" fontAlgn="base" latinLnBrk="0" hangingPunct="1">
                <a:lnSpc>
                  <a:spcPts val="23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zh-CN" sz="160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cs typeface="+mn-ea"/>
                <a:sym typeface="+mn-lt"/>
              </a:endParaRPr>
            </a:p>
          </p:txBody>
        </p:sp>
        <p:sp>
          <p:nvSpPr>
            <p:cNvPr id="79" name="Rectangle 43"/>
            <p:cNvSpPr>
              <a:spLocks noChangeArrowheads="1"/>
            </p:cNvSpPr>
            <p:nvPr/>
          </p:nvSpPr>
          <p:spPr bwMode="auto">
            <a:xfrm>
              <a:off x="7346295" y="3786993"/>
              <a:ext cx="1511985" cy="276281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tailEnd type="none" w="sm" len="sm"/>
            </a:ln>
          </p:spPr>
          <p:txBody>
            <a:bodyPr vert="horz" wrap="square" lIns="0" tIns="0" rIns="0" bIns="0" numCol="1" anchor="t" anchorCtr="0" compatLnSpc="1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b="1" dirty="0">
                  <a:solidFill>
                    <a:srgbClr val="000000"/>
                  </a:solidFill>
                  <a:cs typeface="+mn-ea"/>
                  <a:sym typeface="+mn-lt"/>
                </a:rPr>
                <a:t>（</a:t>
              </a:r>
              <a:r>
                <a:rPr lang="en-US" altLang="zh-CN" b="1" dirty="0">
                  <a:solidFill>
                    <a:srgbClr val="000000"/>
                  </a:solidFill>
                  <a:cs typeface="+mn-ea"/>
                  <a:sym typeface="+mn-lt"/>
                </a:rPr>
                <a:t>c</a:t>
              </a:r>
              <a:r>
                <a:rPr lang="zh-CN" altLang="en-US" b="1" dirty="0">
                  <a:solidFill>
                    <a:srgbClr val="000000"/>
                  </a:solidFill>
                  <a:cs typeface="+mn-ea"/>
                  <a:sym typeface="+mn-lt"/>
                </a:rPr>
                <a:t>）出队</a:t>
              </a:r>
              <a:r>
                <a:rPr lang="en-US" altLang="zh-CN" b="1" dirty="0">
                  <a:solidFill>
                    <a:srgbClr val="000000"/>
                  </a:solidFill>
                  <a:cs typeface="+mn-ea"/>
                  <a:sym typeface="+mn-lt"/>
                </a:rPr>
                <a:t>4</a:t>
              </a:r>
              <a:r>
                <a:rPr lang="zh-CN" altLang="en-US" b="1" dirty="0">
                  <a:solidFill>
                    <a:srgbClr val="000000"/>
                  </a:solidFill>
                  <a:cs typeface="+mn-ea"/>
                  <a:sym typeface="+mn-lt"/>
                </a:rPr>
                <a:t>次</a:t>
              </a:r>
            </a:p>
          </p:txBody>
        </p:sp>
        <p:sp>
          <p:nvSpPr>
            <p:cNvPr id="80" name="Rectangle 29"/>
            <p:cNvSpPr>
              <a:spLocks noChangeArrowheads="1"/>
            </p:cNvSpPr>
            <p:nvPr/>
          </p:nvSpPr>
          <p:spPr bwMode="auto">
            <a:xfrm>
              <a:off x="8574494" y="1534844"/>
              <a:ext cx="276165" cy="245944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tailEnd type="none" w="sm" len="sm"/>
            </a:ln>
          </p:spPr>
          <p:txBody>
            <a:bodyPr vert="horz" wrap="square" lIns="0" tIns="0" rIns="0" bIns="0" numCol="1" anchor="t" anchorCtr="0" compatLnSpc="1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140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cs typeface="+mn-ea"/>
                  <a:sym typeface="+mn-lt"/>
                </a:rPr>
                <a:t>4</a:t>
              </a:r>
            </a:p>
          </p:txBody>
        </p:sp>
        <p:sp>
          <p:nvSpPr>
            <p:cNvPr id="81" name="Rectangle 28"/>
            <p:cNvSpPr>
              <a:spLocks noChangeArrowheads="1"/>
            </p:cNvSpPr>
            <p:nvPr/>
          </p:nvSpPr>
          <p:spPr bwMode="auto">
            <a:xfrm>
              <a:off x="8574494" y="1872881"/>
              <a:ext cx="276165" cy="245944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tailEnd type="none" w="sm" len="sm"/>
            </a:ln>
          </p:spPr>
          <p:txBody>
            <a:bodyPr vert="horz" wrap="square" lIns="0" tIns="0" rIns="0" bIns="0" numCol="1" anchor="t" anchorCtr="0" compatLnSpc="1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140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cs typeface="+mn-ea"/>
                  <a:sym typeface="+mn-lt"/>
                </a:rPr>
                <a:t>3</a:t>
              </a:r>
            </a:p>
          </p:txBody>
        </p:sp>
        <p:sp>
          <p:nvSpPr>
            <p:cNvPr id="82" name="Rectangle 27"/>
            <p:cNvSpPr>
              <a:spLocks noChangeArrowheads="1"/>
            </p:cNvSpPr>
            <p:nvPr/>
          </p:nvSpPr>
          <p:spPr bwMode="auto">
            <a:xfrm>
              <a:off x="8574494" y="2209835"/>
              <a:ext cx="276165" cy="247027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tailEnd type="none" w="sm" len="sm"/>
            </a:ln>
          </p:spPr>
          <p:txBody>
            <a:bodyPr vert="horz" wrap="square" lIns="0" tIns="0" rIns="0" bIns="0" numCol="1" anchor="t" anchorCtr="0" compatLnSpc="1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140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cs typeface="+mn-ea"/>
                  <a:sym typeface="+mn-lt"/>
                </a:rPr>
                <a:t>2</a:t>
              </a:r>
            </a:p>
          </p:txBody>
        </p:sp>
        <p:sp>
          <p:nvSpPr>
            <p:cNvPr id="83" name="Rectangle 26"/>
            <p:cNvSpPr>
              <a:spLocks noChangeArrowheads="1"/>
            </p:cNvSpPr>
            <p:nvPr/>
          </p:nvSpPr>
          <p:spPr bwMode="auto">
            <a:xfrm>
              <a:off x="8574494" y="2548956"/>
              <a:ext cx="276165" cy="244860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tailEnd type="none" w="sm" len="sm"/>
            </a:ln>
          </p:spPr>
          <p:txBody>
            <a:bodyPr vert="horz" wrap="square" lIns="0" tIns="0" rIns="0" bIns="0" numCol="1" anchor="t" anchorCtr="0" compatLnSpc="1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140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cs typeface="+mn-ea"/>
                  <a:sym typeface="+mn-lt"/>
                </a:rPr>
                <a:t>1</a:t>
              </a:r>
            </a:p>
          </p:txBody>
        </p:sp>
        <p:sp>
          <p:nvSpPr>
            <p:cNvPr id="84" name="Rectangle 25"/>
            <p:cNvSpPr>
              <a:spLocks noChangeArrowheads="1"/>
            </p:cNvSpPr>
            <p:nvPr/>
          </p:nvSpPr>
          <p:spPr bwMode="auto">
            <a:xfrm>
              <a:off x="8574494" y="2860991"/>
              <a:ext cx="276165" cy="245944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tailEnd type="none" w="sm" len="sm"/>
            </a:ln>
          </p:spPr>
          <p:txBody>
            <a:bodyPr vert="horz" wrap="square" lIns="0" tIns="0" rIns="0" bIns="0" numCol="1" anchor="t" anchorCtr="0" compatLnSpc="1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140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cs typeface="+mn-ea"/>
                  <a:sym typeface="+mn-lt"/>
                </a:rPr>
                <a:t>0</a:t>
              </a:r>
            </a:p>
          </p:txBody>
        </p:sp>
        <p:sp>
          <p:nvSpPr>
            <p:cNvPr id="85" name="Rectangle 24"/>
            <p:cNvSpPr>
              <a:spLocks noChangeArrowheads="1"/>
            </p:cNvSpPr>
            <p:nvPr/>
          </p:nvSpPr>
          <p:spPr bwMode="auto">
            <a:xfrm>
              <a:off x="8566913" y="3173025"/>
              <a:ext cx="275082" cy="245944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tailEnd type="none" w="sm" len="sm"/>
            </a:ln>
          </p:spPr>
          <p:txBody>
            <a:bodyPr vert="horz" wrap="square" lIns="0" tIns="0" rIns="0" bIns="0" numCol="1" anchor="t" anchorCtr="0" compatLnSpc="1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140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cs typeface="+mn-ea"/>
                  <a:sym typeface="+mn-lt"/>
                </a:rPr>
                <a:t>-1</a:t>
              </a:r>
            </a:p>
          </p:txBody>
        </p:sp>
        <p:sp>
          <p:nvSpPr>
            <p:cNvPr id="86" name="Rectangle 45"/>
            <p:cNvSpPr>
              <a:spLocks noChangeArrowheads="1"/>
            </p:cNvSpPr>
            <p:nvPr>
              <p:custDataLst>
                <p:tags r:id="rId6"/>
              </p:custDataLst>
            </p:nvPr>
          </p:nvSpPr>
          <p:spPr bwMode="auto">
            <a:xfrm>
              <a:off x="7912782" y="2829724"/>
              <a:ext cx="584819" cy="339121"/>
            </a:xfrm>
            <a:prstGeom prst="rect">
              <a:avLst/>
            </a:prstGeom>
            <a:solidFill>
              <a:schemeClr val="accent2"/>
            </a:solidFill>
            <a:ln>
              <a:solidFill>
                <a:srgbClr val="525252"/>
              </a:solidFill>
              <a:tailEnd type="none" w="sm" len="sm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horz" wrap="square" lIns="0" tIns="0" rIns="0" bIns="0" numCol="1" anchor="t" anchorCtr="0" compatLnSpc="1"/>
            <a:lstStyle/>
            <a:p>
              <a:pPr marL="0" marR="0" lvl="0" indent="0" defTabSz="914400" rtl="0" eaLnBrk="1" fontAlgn="base" latinLnBrk="0" hangingPunct="1">
                <a:lnSpc>
                  <a:spcPts val="23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zh-CN" sz="160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cs typeface="+mn-ea"/>
                <a:sym typeface="+mn-lt"/>
              </a:endParaRPr>
            </a:p>
          </p:txBody>
        </p:sp>
        <p:grpSp>
          <p:nvGrpSpPr>
            <p:cNvPr id="87" name="组合 96"/>
            <p:cNvGrpSpPr/>
            <p:nvPr/>
          </p:nvGrpSpPr>
          <p:grpSpPr>
            <a:xfrm>
              <a:off x="6929454" y="1443827"/>
              <a:ext cx="985369" cy="277364"/>
              <a:chOff x="714348" y="2665858"/>
              <a:chExt cx="985369" cy="277364"/>
            </a:xfrm>
          </p:grpSpPr>
          <p:sp>
            <p:nvSpPr>
              <p:cNvPr id="91" name="Rectangle 11"/>
              <p:cNvSpPr>
                <a:spLocks noChangeArrowheads="1"/>
              </p:cNvSpPr>
              <p:nvPr/>
            </p:nvSpPr>
            <p:spPr bwMode="auto">
              <a:xfrm>
                <a:off x="714348" y="2665858"/>
                <a:ext cx="785818" cy="277364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tailEnd type="none" w="sm" len="sm"/>
              </a:ln>
            </p:spPr>
            <p:txBody>
              <a:bodyPr vert="horz" wrap="square" lIns="0" tIns="0" rIns="0" bIns="0" numCol="1" anchor="t" anchorCtr="0" compatLnSpc="1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kumimoji="0" lang="en-US" altLang="zh-CN" sz="1600" b="0" dirty="0">
                    <a:solidFill>
                      <a:srgbClr val="000000"/>
                    </a:solidFill>
                    <a:cs typeface="+mn-ea"/>
                    <a:sym typeface="+mn-lt"/>
                  </a:rPr>
                  <a:t>rear</a:t>
                </a:r>
                <a:endParaRPr kumimoji="0" lang="en-US" altLang="zh-CN" sz="16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cs typeface="+mn-ea"/>
                  <a:sym typeface="+mn-lt"/>
                </a:endParaRPr>
              </a:p>
            </p:txBody>
          </p:sp>
          <p:sp>
            <p:nvSpPr>
              <p:cNvPr id="92" name="Line 50"/>
              <p:cNvSpPr>
                <a:spLocks noChangeShapeType="1"/>
              </p:cNvSpPr>
              <p:nvPr>
                <p:custDataLst>
                  <p:tags r:id="rId8"/>
                </p:custDataLst>
              </p:nvPr>
            </p:nvSpPr>
            <p:spPr bwMode="auto">
              <a:xfrm>
                <a:off x="1453876" y="2786597"/>
                <a:ext cx="245841" cy="1083"/>
              </a:xfrm>
              <a:prstGeom prst="line">
                <a:avLst/>
              </a:prstGeom>
              <a:ln w="19050">
                <a:solidFill>
                  <a:schemeClr val="dk1"/>
                </a:solidFill>
                <a:headEnd type="none" w="med" len="med"/>
                <a:tailEnd type="arrow" w="med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600" b="0">
                  <a:solidFill>
                    <a:srgbClr val="0000FF"/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88" name="组合 99"/>
            <p:cNvGrpSpPr/>
            <p:nvPr/>
          </p:nvGrpSpPr>
          <p:grpSpPr>
            <a:xfrm>
              <a:off x="6929454" y="1658141"/>
              <a:ext cx="985369" cy="277364"/>
              <a:chOff x="714348" y="2238033"/>
              <a:chExt cx="985369" cy="277364"/>
            </a:xfrm>
          </p:grpSpPr>
          <p:sp>
            <p:nvSpPr>
              <p:cNvPr id="89" name="Rectangle 11"/>
              <p:cNvSpPr>
                <a:spLocks noChangeArrowheads="1"/>
              </p:cNvSpPr>
              <p:nvPr/>
            </p:nvSpPr>
            <p:spPr bwMode="auto">
              <a:xfrm>
                <a:off x="714348" y="2238033"/>
                <a:ext cx="785818" cy="277364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tailEnd type="none" w="sm" len="sm"/>
              </a:ln>
            </p:spPr>
            <p:txBody>
              <a:bodyPr vert="horz" wrap="square" lIns="0" tIns="0" rIns="0" bIns="0" numCol="1" anchor="t" anchorCtr="0" compatLnSpc="1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kumimoji="0" lang="en-US" altLang="zh-CN" sz="16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cs typeface="+mn-ea"/>
                    <a:sym typeface="+mn-lt"/>
                  </a:rPr>
                  <a:t>front</a:t>
                </a:r>
              </a:p>
            </p:txBody>
          </p:sp>
          <p:sp>
            <p:nvSpPr>
              <p:cNvPr id="90" name="Line 50"/>
              <p:cNvSpPr>
                <a:spLocks noChangeShapeType="1"/>
              </p:cNvSpPr>
              <p:nvPr>
                <p:custDataLst>
                  <p:tags r:id="rId7"/>
                </p:custDataLst>
              </p:nvPr>
            </p:nvSpPr>
            <p:spPr bwMode="auto">
              <a:xfrm>
                <a:off x="1453876" y="2358772"/>
                <a:ext cx="245841" cy="1083"/>
              </a:xfrm>
              <a:prstGeom prst="line">
                <a:avLst/>
              </a:prstGeom>
              <a:ln w="19050">
                <a:solidFill>
                  <a:schemeClr val="dk1"/>
                </a:solidFill>
                <a:headEnd type="none" w="med" len="med"/>
                <a:tailEnd type="arrow" w="med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600" b="0">
                  <a:solidFill>
                    <a:srgbClr val="0000FF"/>
                  </a:solidFill>
                  <a:cs typeface="+mn-ea"/>
                  <a:sym typeface="+mn-lt"/>
                </a:endParaRPr>
              </a:p>
            </p:txBody>
          </p:sp>
        </p:grpSp>
      </p:grpSp>
      <p:sp>
        <p:nvSpPr>
          <p:cNvPr id="5" name="矩形 4"/>
          <p:cNvSpPr/>
          <p:nvPr>
            <p:custDataLst>
              <p:tags r:id="rId1"/>
            </p:custDataLst>
          </p:nvPr>
        </p:nvSpPr>
        <p:spPr>
          <a:xfrm>
            <a:off x="1053074" y="1435374"/>
            <a:ext cx="9844312" cy="4185501"/>
          </a:xfrm>
          <a:prstGeom prst="rect">
            <a:avLst/>
          </a:prstGeom>
          <a:noFill/>
          <a:ln w="19050">
            <a:solidFill>
              <a:srgbClr val="52525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3147510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:p14="http://schemas.microsoft.com/office/powerpoint/2010/main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8"/>
          <p:cNvSpPr txBox="1">
            <a:spLocks noChangeArrowheads="1"/>
          </p:cNvSpPr>
          <p:nvPr/>
        </p:nvSpPr>
        <p:spPr bwMode="auto">
          <a:xfrm>
            <a:off x="985046" y="1322753"/>
            <a:ext cx="6254739" cy="645160"/>
          </a:xfrm>
          <a:prstGeom prst="rect">
            <a:avLst/>
          </a:prstGeom>
          <a:noFill/>
          <a:ln w="19050" algn="ctr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en-US" b="1" dirty="0">
                <a:solidFill>
                  <a:srgbClr val="000000"/>
                </a:solidFill>
                <a:cs typeface="+mn-ea"/>
                <a:sym typeface="+mn-lt"/>
              </a:rPr>
              <a:t>初始时置</a:t>
            </a:r>
            <a:r>
              <a:rPr lang="en-US" altLang="zh-CN" b="1" dirty="0">
                <a:solidFill>
                  <a:srgbClr val="000000"/>
                </a:solidFill>
                <a:cs typeface="+mn-ea"/>
                <a:sym typeface="+mn-lt"/>
              </a:rPr>
              <a:t>front</a:t>
            </a:r>
            <a:r>
              <a:rPr lang="zh-CN" altLang="en-US" b="1" dirty="0">
                <a:solidFill>
                  <a:srgbClr val="000000"/>
                </a:solidFill>
                <a:cs typeface="+mn-ea"/>
                <a:sym typeface="+mn-lt"/>
              </a:rPr>
              <a:t>和</a:t>
            </a:r>
            <a:r>
              <a:rPr lang="en-US" altLang="zh-CN" b="1" dirty="0">
                <a:solidFill>
                  <a:srgbClr val="000000"/>
                </a:solidFill>
                <a:cs typeface="+mn-ea"/>
                <a:sym typeface="+mn-lt"/>
              </a:rPr>
              <a:t>rear</a:t>
            </a:r>
            <a:r>
              <a:rPr lang="zh-CN" altLang="en-US" b="1" dirty="0">
                <a:solidFill>
                  <a:srgbClr val="000000"/>
                </a:solidFill>
                <a:cs typeface="+mn-ea"/>
                <a:sym typeface="+mn-lt"/>
              </a:rPr>
              <a:t>均为</a:t>
            </a:r>
            <a:r>
              <a:rPr lang="en-US" altLang="zh-CN" b="1" dirty="0">
                <a:solidFill>
                  <a:srgbClr val="000000"/>
                </a:solidFill>
                <a:cs typeface="+mn-ea"/>
                <a:sym typeface="+mn-lt"/>
              </a:rPr>
              <a:t>-1</a:t>
            </a:r>
            <a:r>
              <a:rPr lang="zh-CN" altLang="en-US" b="1" dirty="0">
                <a:solidFill>
                  <a:srgbClr val="000000"/>
                </a:solidFill>
                <a:cs typeface="+mn-ea"/>
                <a:sym typeface="+mn-lt"/>
              </a:rPr>
              <a:t>（</a:t>
            </a:r>
            <a:r>
              <a:rPr lang="en-US" altLang="zh-CN" b="1" dirty="0">
                <a:solidFill>
                  <a:srgbClr val="000000"/>
                </a:solidFill>
                <a:cs typeface="+mn-ea"/>
                <a:sym typeface="+mn-lt"/>
              </a:rPr>
              <a:t>front==rear</a:t>
            </a:r>
            <a:r>
              <a:rPr lang="zh-CN" altLang="en-US" b="1" dirty="0">
                <a:solidFill>
                  <a:srgbClr val="000000"/>
                </a:solidFill>
                <a:cs typeface="+mn-ea"/>
                <a:sym typeface="+mn-lt"/>
              </a:rPr>
              <a:t>），该顺序队的四要素如下：</a:t>
            </a:r>
          </a:p>
        </p:txBody>
      </p:sp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985046" y="2353163"/>
            <a:ext cx="6122764" cy="3784600"/>
          </a:xfrm>
          <a:prstGeom prst="rect">
            <a:avLst/>
          </a:prstGeom>
          <a:noFill/>
          <a:ln w="19050" algn="ctr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000000"/>
                </a:solidFill>
                <a:cs typeface="+mn-ea"/>
                <a:sym typeface="+mn-lt"/>
              </a:rPr>
              <a:t>队空条件：</a:t>
            </a:r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front==rear</a:t>
            </a:r>
            <a:r>
              <a:rPr lang="zh-CN" altLang="en-US" sz="2000" b="1" dirty="0">
                <a:solidFill>
                  <a:srgbClr val="000000"/>
                </a:solidFill>
                <a:cs typeface="+mn-ea"/>
                <a:sym typeface="+mn-lt"/>
              </a:rPr>
              <a:t>。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000000"/>
                </a:solidFill>
                <a:cs typeface="+mn-ea"/>
                <a:sym typeface="+mn-lt"/>
              </a:rPr>
              <a:t>队满（上溢出）条件：</a:t>
            </a:r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rear==MaxSize-1</a:t>
            </a:r>
            <a:r>
              <a:rPr lang="zh-CN" altLang="en-US" sz="2000" b="1" dirty="0">
                <a:solidFill>
                  <a:srgbClr val="000000"/>
                </a:solidFill>
                <a:cs typeface="+mn-ea"/>
                <a:sym typeface="+mn-lt"/>
              </a:rPr>
              <a:t>（因为每个元素进队都让</a:t>
            </a:r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rear</a:t>
            </a:r>
            <a:r>
              <a:rPr lang="zh-CN" altLang="en-US" sz="2000" b="1" dirty="0">
                <a:solidFill>
                  <a:srgbClr val="000000"/>
                </a:solidFill>
                <a:cs typeface="+mn-ea"/>
                <a:sym typeface="+mn-lt"/>
              </a:rPr>
              <a:t>增</a:t>
            </a:r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1</a:t>
            </a:r>
            <a:r>
              <a:rPr lang="zh-CN" altLang="en-US" sz="2000" b="1" dirty="0">
                <a:solidFill>
                  <a:srgbClr val="000000"/>
                </a:solidFill>
                <a:cs typeface="+mn-ea"/>
                <a:sym typeface="+mn-lt"/>
              </a:rPr>
              <a:t>，当</a:t>
            </a:r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rear</a:t>
            </a:r>
            <a:r>
              <a:rPr lang="zh-CN" altLang="en-US" sz="2000" b="1" dirty="0">
                <a:solidFill>
                  <a:srgbClr val="000000"/>
                </a:solidFill>
                <a:cs typeface="+mn-ea"/>
                <a:sym typeface="+mn-lt"/>
              </a:rPr>
              <a:t>到达最大下标时不能再增加。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000000"/>
                </a:solidFill>
                <a:cs typeface="+mn-ea"/>
                <a:sym typeface="+mn-lt"/>
              </a:rPr>
              <a:t>元素</a:t>
            </a:r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e</a:t>
            </a:r>
            <a:r>
              <a:rPr lang="zh-CN" altLang="en-US" sz="2000" b="1" dirty="0">
                <a:solidFill>
                  <a:srgbClr val="000000"/>
                </a:solidFill>
                <a:cs typeface="+mn-ea"/>
                <a:sym typeface="+mn-lt"/>
              </a:rPr>
              <a:t>进队操作：</a:t>
            </a:r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rear</a:t>
            </a:r>
            <a:r>
              <a:rPr lang="zh-CN" altLang="en-US" sz="2000" b="1" dirty="0">
                <a:solidFill>
                  <a:srgbClr val="000000"/>
                </a:solidFill>
                <a:cs typeface="+mn-ea"/>
                <a:sym typeface="+mn-lt"/>
              </a:rPr>
              <a:t>增</a:t>
            </a:r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1</a:t>
            </a:r>
            <a:r>
              <a:rPr lang="zh-CN" altLang="en-US" sz="2000" b="1" dirty="0">
                <a:solidFill>
                  <a:srgbClr val="000000"/>
                </a:solidFill>
                <a:cs typeface="+mn-ea"/>
                <a:sym typeface="+mn-lt"/>
              </a:rPr>
              <a:t>，将元素</a:t>
            </a:r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e</a:t>
            </a:r>
            <a:r>
              <a:rPr lang="zh-CN" altLang="en-US" sz="2000" b="1" dirty="0">
                <a:solidFill>
                  <a:srgbClr val="000000"/>
                </a:solidFill>
                <a:cs typeface="+mn-ea"/>
                <a:sym typeface="+mn-lt"/>
              </a:rPr>
              <a:t>放在该位置（进队的元素总是在尾部插入的）。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000000"/>
                </a:solidFill>
                <a:cs typeface="+mn-ea"/>
                <a:sym typeface="+mn-lt"/>
              </a:rPr>
              <a:t>出队操作：</a:t>
            </a:r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front</a:t>
            </a:r>
            <a:r>
              <a:rPr lang="zh-CN" altLang="en-US" sz="2000" b="1" dirty="0">
                <a:solidFill>
                  <a:srgbClr val="000000"/>
                </a:solidFill>
                <a:cs typeface="+mn-ea"/>
                <a:sym typeface="+mn-lt"/>
              </a:rPr>
              <a:t>增</a:t>
            </a:r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1</a:t>
            </a:r>
            <a:r>
              <a:rPr lang="zh-CN" altLang="en-US" sz="2000" b="1" dirty="0">
                <a:solidFill>
                  <a:srgbClr val="000000"/>
                </a:solidFill>
                <a:cs typeface="+mn-ea"/>
                <a:sym typeface="+mn-lt"/>
              </a:rPr>
              <a:t>，取出该位置的元素（出队的元素总是在队头出来的）。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1053074" y="147116"/>
            <a:ext cx="6955750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zh-CN" sz="2400" dirty="0">
                <a:solidFill>
                  <a:schemeClr val="accent1"/>
                </a:solidFill>
                <a:cs typeface="+mn-ea"/>
                <a:sym typeface="+mn-lt"/>
              </a:rPr>
              <a:t>3.2.2 </a:t>
            </a:r>
            <a:r>
              <a:rPr lang="zh-CN" altLang="en-US" sz="2400" dirty="0">
                <a:solidFill>
                  <a:schemeClr val="accent1"/>
                </a:solidFill>
                <a:cs typeface="+mn-ea"/>
                <a:sym typeface="+mn-lt"/>
              </a:rPr>
              <a:t>队列的顺序存储结构及其基本运算算法实现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947554" y="1489295"/>
            <a:ext cx="4909821" cy="4577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20515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:p14="http://schemas.microsoft.com/office/powerpoint/2010/main" xmlns:a14="http://schemas.microsoft.com/office/drawing/2010/main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  <p:bldP spid="9" grpId="0" bldLvl="0" animBg="1"/>
      <p:bldP spid="2" grpId="0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39441"/>
            <a:ext cx="5288096" cy="4930048"/>
          </a:xfrm>
          <a:prstGeom prst="rect">
            <a:avLst/>
          </a:prstGeom>
        </p:spPr>
      </p:pic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4997036" y="2428072"/>
            <a:ext cx="7044399" cy="332295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zh-CN" sz="2000" b="1" dirty="0" err="1">
                <a:solidFill>
                  <a:srgbClr val="000000"/>
                </a:solidFill>
                <a:cs typeface="+mn-ea"/>
                <a:sym typeface="+mn-lt"/>
              </a:rPr>
              <a:t>MaxSize</a:t>
            </a:r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=100                      	#</a:t>
            </a:r>
            <a:r>
              <a:rPr lang="zh-CN" altLang="en-US" sz="2000" b="1" dirty="0">
                <a:solidFill>
                  <a:srgbClr val="000000"/>
                </a:solidFill>
                <a:cs typeface="+mn-ea"/>
                <a:sym typeface="+mn-lt"/>
              </a:rPr>
              <a:t>假设容量为</a:t>
            </a:r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100</a:t>
            </a: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class </a:t>
            </a:r>
            <a:r>
              <a:rPr lang="en-US" altLang="zh-CN" sz="2000" b="1" dirty="0" err="1">
                <a:solidFill>
                  <a:srgbClr val="000000"/>
                </a:solidFill>
                <a:cs typeface="+mn-ea"/>
                <a:sym typeface="+mn-lt"/>
              </a:rPr>
              <a:t>SqQueue</a:t>
            </a:r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:      	 #</a:t>
            </a:r>
            <a:r>
              <a:rPr lang="zh-CN" altLang="en-US" sz="2000" b="1" dirty="0">
                <a:solidFill>
                  <a:srgbClr val="000000"/>
                </a:solidFill>
                <a:cs typeface="+mn-ea"/>
                <a:sym typeface="+mn-lt"/>
              </a:rPr>
              <a:t>非循环队列类</a:t>
            </a: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2000" b="1" dirty="0">
                <a:solidFill>
                  <a:srgbClr val="000000"/>
                </a:solidFill>
                <a:cs typeface="+mn-ea"/>
                <a:sym typeface="+mn-lt"/>
              </a:rPr>
              <a:t>  </a:t>
            </a:r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def __</a:t>
            </a:r>
            <a:r>
              <a:rPr lang="en-US" altLang="zh-CN" sz="2000" b="1" dirty="0" err="1">
                <a:solidFill>
                  <a:srgbClr val="000000"/>
                </a:solidFill>
                <a:cs typeface="+mn-ea"/>
                <a:sym typeface="+mn-lt"/>
              </a:rPr>
              <a:t>init</a:t>
            </a:r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__(self):           #</a:t>
            </a:r>
            <a:r>
              <a:rPr lang="zh-CN" altLang="en-US" sz="2000" b="1" dirty="0">
                <a:solidFill>
                  <a:srgbClr val="000000"/>
                </a:solidFill>
                <a:cs typeface="+mn-ea"/>
                <a:sym typeface="+mn-lt"/>
              </a:rPr>
              <a:t>构造方法</a:t>
            </a: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2000" b="1" dirty="0">
                <a:solidFill>
                  <a:srgbClr val="000000"/>
                </a:solidFill>
                <a:cs typeface="+mn-ea"/>
                <a:sym typeface="+mn-lt"/>
              </a:rPr>
              <a:t>    </a:t>
            </a:r>
            <a:r>
              <a:rPr lang="en-US" altLang="zh-CN" sz="2000" b="1" dirty="0" err="1">
                <a:solidFill>
                  <a:srgbClr val="000000"/>
                </a:solidFill>
                <a:cs typeface="+mn-ea"/>
                <a:sym typeface="+mn-lt"/>
              </a:rPr>
              <a:t>self.data</a:t>
            </a:r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=[None]*</a:t>
            </a:r>
            <a:r>
              <a:rPr lang="en-US" altLang="zh-CN" sz="2000" b="1" dirty="0" err="1">
                <a:solidFill>
                  <a:srgbClr val="000000"/>
                </a:solidFill>
                <a:cs typeface="+mn-ea"/>
                <a:sym typeface="+mn-lt"/>
              </a:rPr>
              <a:t>MaxSize</a:t>
            </a:r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        #</a:t>
            </a:r>
            <a:r>
              <a:rPr lang="zh-CN" altLang="en-US" sz="2000" b="1" dirty="0">
                <a:solidFill>
                  <a:srgbClr val="000000"/>
                </a:solidFill>
                <a:cs typeface="+mn-ea"/>
                <a:sym typeface="+mn-lt"/>
              </a:rPr>
              <a:t>存放队列中元素</a:t>
            </a: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2000" b="1" dirty="0">
                <a:solidFill>
                  <a:srgbClr val="000000"/>
                </a:solidFill>
                <a:cs typeface="+mn-ea"/>
                <a:sym typeface="+mn-lt"/>
              </a:rPr>
              <a:t>    </a:t>
            </a:r>
            <a:r>
              <a:rPr lang="en-US" altLang="zh-CN" sz="2000" b="1" dirty="0" err="1">
                <a:solidFill>
                  <a:srgbClr val="000000"/>
                </a:solidFill>
                <a:cs typeface="+mn-ea"/>
                <a:sym typeface="+mn-lt"/>
              </a:rPr>
              <a:t>self.front</a:t>
            </a:r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=-1                   #</a:t>
            </a:r>
            <a:r>
              <a:rPr lang="zh-CN" altLang="en-US" sz="2000" b="1" dirty="0">
                <a:solidFill>
                  <a:srgbClr val="000000"/>
                </a:solidFill>
                <a:cs typeface="+mn-ea"/>
                <a:sym typeface="+mn-lt"/>
              </a:rPr>
              <a:t>队头指针</a:t>
            </a: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2000" b="1" dirty="0">
                <a:solidFill>
                  <a:srgbClr val="000000"/>
                </a:solidFill>
                <a:cs typeface="+mn-ea"/>
                <a:sym typeface="+mn-lt"/>
              </a:rPr>
              <a:t>    </a:t>
            </a:r>
            <a:r>
              <a:rPr lang="en-US" altLang="zh-CN" sz="2000" b="1" dirty="0" err="1">
                <a:solidFill>
                  <a:srgbClr val="000000"/>
                </a:solidFill>
                <a:cs typeface="+mn-ea"/>
                <a:sym typeface="+mn-lt"/>
              </a:rPr>
              <a:t>self.rear</a:t>
            </a:r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=-1                    #</a:t>
            </a:r>
            <a:r>
              <a:rPr lang="zh-CN" altLang="en-US" sz="2000" b="1" dirty="0">
                <a:solidFill>
                  <a:srgbClr val="000000"/>
                </a:solidFill>
                <a:cs typeface="+mn-ea"/>
                <a:sym typeface="+mn-lt"/>
              </a:rPr>
              <a:t>队尾指针</a:t>
            </a: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2000" b="1" dirty="0">
                <a:solidFill>
                  <a:srgbClr val="000000"/>
                </a:solidFill>
                <a:cs typeface="+mn-ea"/>
                <a:sym typeface="+mn-lt"/>
              </a:rPr>
              <a:t>  </a:t>
            </a:r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#</a:t>
            </a:r>
            <a:r>
              <a:rPr lang="zh-CN" altLang="en-US" sz="2000" b="1" dirty="0">
                <a:solidFill>
                  <a:srgbClr val="000000"/>
                </a:solidFill>
                <a:cs typeface="+mn-ea"/>
                <a:sym typeface="+mn-lt"/>
              </a:rPr>
              <a:t>队列的基本运算算法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1053074" y="147116"/>
            <a:ext cx="6955750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zh-CN" sz="2400" dirty="0">
                <a:solidFill>
                  <a:schemeClr val="accent1"/>
                </a:solidFill>
                <a:cs typeface="+mn-ea"/>
                <a:sym typeface="+mn-lt"/>
              </a:rPr>
              <a:t>3.2.2 </a:t>
            </a:r>
            <a:r>
              <a:rPr lang="zh-CN" altLang="en-US" sz="2400" dirty="0">
                <a:solidFill>
                  <a:schemeClr val="accent1"/>
                </a:solidFill>
                <a:cs typeface="+mn-ea"/>
                <a:sym typeface="+mn-lt"/>
              </a:rPr>
              <a:t>队列的顺序存储结构及其基本运算算法实现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2352182" y="2409366"/>
            <a:ext cx="1679682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000000"/>
                </a:solidFill>
                <a:cs typeface="+mn-ea"/>
                <a:sym typeface="+mn-lt"/>
              </a:rPr>
              <a:t>非循环队列类</a:t>
            </a:r>
            <a:endParaRPr lang="en-US" altLang="zh-CN" b="1" dirty="0">
              <a:solidFill>
                <a:srgbClr val="000000"/>
              </a:solidFill>
              <a:cs typeface="+mn-ea"/>
              <a:sym typeface="+mn-lt"/>
            </a:endParaRPr>
          </a:p>
          <a:p>
            <a:r>
              <a:rPr lang="en-US" altLang="zh-CN" b="1" dirty="0" err="1">
                <a:solidFill>
                  <a:srgbClr val="000000"/>
                </a:solidFill>
                <a:cs typeface="+mn-ea"/>
                <a:sym typeface="+mn-lt"/>
              </a:rPr>
              <a:t>SqQueue</a:t>
            </a:r>
          </a:p>
        </p:txBody>
      </p:sp>
    </p:spTree>
    <p:extLst>
      <p:ext uri="{BB962C8B-B14F-4D97-AF65-F5344CB8AC3E}">
        <p14:creationId xmlns:p14="http://schemas.microsoft.com/office/powerpoint/2010/main" val="409337561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:p14="http://schemas.microsoft.com/office/powerpoint/2010/main" xmlns:a14="http://schemas.microsoft.com/office/drawing/2010/main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2" grpId="0"/>
      <p:bldP spid="6" grpId="0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8"/>
          <p:cNvSpPr txBox="1"/>
          <p:nvPr>
            <p:custDataLst>
              <p:tags r:id="rId1"/>
            </p:custDataLst>
          </p:nvPr>
        </p:nvSpPr>
        <p:spPr>
          <a:xfrm>
            <a:off x="4106671" y="2503578"/>
            <a:ext cx="6858048" cy="1157140"/>
          </a:xfrm>
          <a:prstGeom prst="rect">
            <a:avLst/>
          </a:prstGeom>
          <a:noFill/>
          <a:ln w="19050">
            <a:solidFill>
              <a:schemeClr val="lt1">
                <a:lumMod val="50000"/>
              </a:schemeClr>
            </a:solidFill>
            <a:prstDash val="sysDash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216000" tIns="144000" bIns="14400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def empty(self):	#</a:t>
            </a:r>
            <a:r>
              <a:rPr lang="zh-CN" altLang="en-US" sz="2000" b="1" dirty="0">
                <a:solidFill>
                  <a:srgbClr val="000000"/>
                </a:solidFill>
                <a:cs typeface="+mn-ea"/>
                <a:sym typeface="+mn-lt"/>
              </a:rPr>
              <a:t>判断队列是否为空</a:t>
            </a:r>
          </a:p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rgbClr val="000000"/>
                </a:solidFill>
                <a:cs typeface="+mn-ea"/>
                <a:sym typeface="+mn-lt"/>
              </a:rPr>
              <a:t>   </a:t>
            </a:r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return </a:t>
            </a:r>
            <a:r>
              <a:rPr lang="en-US" altLang="zh-CN" sz="2000" b="1" dirty="0" err="1">
                <a:solidFill>
                  <a:srgbClr val="000000"/>
                </a:solidFill>
                <a:cs typeface="+mn-ea"/>
                <a:sym typeface="+mn-lt"/>
              </a:rPr>
              <a:t>self.front</a:t>
            </a:r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==</a:t>
            </a:r>
            <a:r>
              <a:rPr lang="en-US" altLang="zh-CN" sz="2000" b="1" dirty="0" err="1">
                <a:solidFill>
                  <a:srgbClr val="000000"/>
                </a:solidFill>
                <a:cs typeface="+mn-ea"/>
                <a:sym typeface="+mn-lt"/>
              </a:rPr>
              <a:t>self.rear</a:t>
            </a: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109" y="1713815"/>
            <a:ext cx="3365402" cy="4646688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053074" y="147116"/>
            <a:ext cx="6955750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zh-CN" sz="2400" dirty="0">
                <a:solidFill>
                  <a:schemeClr val="accent1"/>
                </a:solidFill>
                <a:cs typeface="+mn-ea"/>
                <a:sym typeface="+mn-lt"/>
              </a:rPr>
              <a:t>3.2.2 </a:t>
            </a:r>
            <a:r>
              <a:rPr lang="zh-CN" altLang="en-US" sz="2400" dirty="0">
                <a:solidFill>
                  <a:schemeClr val="accent1"/>
                </a:solidFill>
                <a:cs typeface="+mn-ea"/>
                <a:sym typeface="+mn-lt"/>
              </a:rPr>
              <a:t>队列的顺序存储结构及其基本运算算法实现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4001877" y="2013209"/>
            <a:ext cx="6130886" cy="398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zh-CN" altLang="zh-CN" sz="2000" b="1" dirty="0">
                <a:solidFill>
                  <a:srgbClr val="000000"/>
                </a:solidFill>
                <a:cs typeface="+mn-ea"/>
                <a:sym typeface="+mn-lt"/>
              </a:rPr>
              <a:t>（</a:t>
            </a:r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1</a:t>
            </a:r>
            <a:r>
              <a:rPr lang="zh-CN" altLang="zh-CN" sz="2000" b="1" dirty="0">
                <a:solidFill>
                  <a:srgbClr val="000000"/>
                </a:solidFill>
                <a:cs typeface="+mn-ea"/>
                <a:sym typeface="+mn-lt"/>
              </a:rPr>
              <a:t>）判断</a:t>
            </a:r>
            <a:r>
              <a:rPr lang="zh-CN" altLang="en-US" sz="2000" b="1" dirty="0">
                <a:solidFill>
                  <a:srgbClr val="000000"/>
                </a:solidFill>
                <a:cs typeface="+mn-ea"/>
                <a:sym typeface="+mn-lt"/>
              </a:rPr>
              <a:t>队列</a:t>
            </a:r>
            <a:r>
              <a:rPr lang="zh-CN" altLang="zh-CN" sz="2000" b="1" dirty="0">
                <a:solidFill>
                  <a:srgbClr val="000000"/>
                </a:solidFill>
                <a:cs typeface="+mn-ea"/>
                <a:sym typeface="+mn-lt"/>
              </a:rPr>
              <a:t>是否为空</a:t>
            </a:r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empty()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4262122" y="1350046"/>
            <a:ext cx="3319121" cy="517274"/>
            <a:chOff x="1396240" y="2304668"/>
            <a:chExt cx="4964388" cy="480002"/>
          </a:xfrm>
        </p:grpSpPr>
        <p:sp>
          <p:nvSpPr>
            <p:cNvPr id="14" name="矩形: 圆角 13"/>
            <p:cNvSpPr/>
            <p:nvPr>
              <p:custDataLst>
                <p:tags r:id="rId9"/>
              </p:custDataLst>
            </p:nvPr>
          </p:nvSpPr>
          <p:spPr>
            <a:xfrm>
              <a:off x="1396240" y="2304668"/>
              <a:ext cx="4964388" cy="480002"/>
            </a:xfrm>
            <a:prstGeom prst="roundRect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cs typeface="+mn-ea"/>
                <a:sym typeface="+mn-lt"/>
              </a:endParaRPr>
            </a:p>
          </p:txBody>
        </p:sp>
        <p:sp>
          <p:nvSpPr>
            <p:cNvPr id="15" name="文本框 14"/>
            <p:cNvSpPr txBox="1"/>
            <p:nvPr>
              <p:custDataLst>
                <p:tags r:id="rId10"/>
              </p:custDataLst>
            </p:nvPr>
          </p:nvSpPr>
          <p:spPr>
            <a:xfrm>
              <a:off x="1612161" y="2373309"/>
              <a:ext cx="4532544" cy="3417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>
                  <a:solidFill>
                    <a:schemeClr val="lt1"/>
                  </a:solidFill>
                  <a:cs typeface="+mn-ea"/>
                  <a:sym typeface="+mn-lt"/>
                </a:rPr>
                <a:t>非循环队列的基本运算算法</a:t>
              </a: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5835018" y="3927016"/>
            <a:ext cx="1968731" cy="2286819"/>
            <a:chOff x="714348" y="784991"/>
            <a:chExt cx="1968731" cy="2286819"/>
          </a:xfrm>
        </p:grpSpPr>
        <p:sp>
          <p:nvSpPr>
            <p:cNvPr id="17" name="Rectangle 60"/>
            <p:cNvSpPr>
              <a:spLocks noChangeArrowheads="1"/>
            </p:cNvSpPr>
            <p:nvPr>
              <p:custDataLst>
                <p:tags r:id="rId2"/>
              </p:custDataLst>
            </p:nvPr>
          </p:nvSpPr>
          <p:spPr bwMode="auto">
            <a:xfrm>
              <a:off x="1726792" y="784991"/>
              <a:ext cx="584819" cy="338037"/>
            </a:xfrm>
            <a:prstGeom prst="rect">
              <a:avLst/>
            </a:prstGeom>
            <a:solidFill>
              <a:schemeClr val="accent2"/>
            </a:solidFill>
            <a:ln>
              <a:solidFill>
                <a:srgbClr val="525252"/>
              </a:solidFill>
              <a:tailEnd type="none" w="sm" len="sm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horz" wrap="square" lIns="126000" tIns="0" rIns="0" bIns="0" numCol="1" anchor="t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zh-CN" sz="160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cs typeface="+mn-ea"/>
                <a:sym typeface="+mn-lt"/>
              </a:endParaRPr>
            </a:p>
          </p:txBody>
        </p:sp>
        <p:sp>
          <p:nvSpPr>
            <p:cNvPr id="18" name="Rectangle 59"/>
            <p:cNvSpPr>
              <a:spLocks noChangeArrowheads="1"/>
            </p:cNvSpPr>
            <p:nvPr/>
          </p:nvSpPr>
          <p:spPr bwMode="auto">
            <a:xfrm>
              <a:off x="2406914" y="817494"/>
              <a:ext cx="276165" cy="245944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tailEnd type="none" w="sm" len="sm"/>
            </a:ln>
          </p:spPr>
          <p:txBody>
            <a:bodyPr vert="horz" wrap="square" lIns="0" tIns="0" rIns="0" bIns="0" numCol="1" anchor="t" anchorCtr="0" compatLnSpc="1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140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cs typeface="+mn-ea"/>
                  <a:sym typeface="+mn-lt"/>
                </a:rPr>
                <a:t>4</a:t>
              </a:r>
            </a:p>
          </p:txBody>
        </p:sp>
        <p:sp>
          <p:nvSpPr>
            <p:cNvPr id="19" name="Rectangle 58"/>
            <p:cNvSpPr>
              <a:spLocks noChangeArrowheads="1"/>
            </p:cNvSpPr>
            <p:nvPr>
              <p:custDataLst>
                <p:tags r:id="rId3"/>
              </p:custDataLst>
            </p:nvPr>
          </p:nvSpPr>
          <p:spPr bwMode="auto">
            <a:xfrm>
              <a:off x="1726792" y="1111110"/>
              <a:ext cx="584819" cy="339121"/>
            </a:xfrm>
            <a:prstGeom prst="rect">
              <a:avLst/>
            </a:prstGeom>
            <a:solidFill>
              <a:schemeClr val="accent2"/>
            </a:solidFill>
            <a:ln>
              <a:solidFill>
                <a:srgbClr val="525252"/>
              </a:solidFill>
              <a:tailEnd type="none" w="sm" len="sm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horz" wrap="square" lIns="126000" tIns="0" rIns="0" bIns="0" numCol="1" anchor="t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zh-CN" sz="160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cs typeface="+mn-ea"/>
                <a:sym typeface="+mn-lt"/>
              </a:endParaRPr>
            </a:p>
          </p:txBody>
        </p:sp>
        <p:sp>
          <p:nvSpPr>
            <p:cNvPr id="20" name="Rectangle 57"/>
            <p:cNvSpPr>
              <a:spLocks noChangeArrowheads="1"/>
            </p:cNvSpPr>
            <p:nvPr/>
          </p:nvSpPr>
          <p:spPr bwMode="auto">
            <a:xfrm>
              <a:off x="2406914" y="1154448"/>
              <a:ext cx="276165" cy="247027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tailEnd type="none" w="sm" len="sm"/>
            </a:ln>
          </p:spPr>
          <p:txBody>
            <a:bodyPr vert="horz" wrap="square" lIns="0" tIns="0" rIns="0" bIns="0" numCol="1" anchor="t" anchorCtr="0" compatLnSpc="1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140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cs typeface="+mn-ea"/>
                  <a:sym typeface="+mn-lt"/>
                </a:rPr>
                <a:t>3</a:t>
              </a:r>
            </a:p>
          </p:txBody>
        </p:sp>
        <p:sp>
          <p:nvSpPr>
            <p:cNvPr id="21" name="Rectangle 56"/>
            <p:cNvSpPr>
              <a:spLocks noChangeArrowheads="1"/>
            </p:cNvSpPr>
            <p:nvPr>
              <p:custDataLst>
                <p:tags r:id="rId4"/>
              </p:custDataLst>
            </p:nvPr>
          </p:nvSpPr>
          <p:spPr bwMode="auto">
            <a:xfrm>
              <a:off x="1726792" y="1439396"/>
              <a:ext cx="584819" cy="338037"/>
            </a:xfrm>
            <a:prstGeom prst="rect">
              <a:avLst/>
            </a:prstGeom>
            <a:solidFill>
              <a:schemeClr val="accent2"/>
            </a:solidFill>
            <a:ln>
              <a:solidFill>
                <a:srgbClr val="525252"/>
              </a:solidFill>
              <a:tailEnd type="none" w="sm" len="sm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horz" wrap="square" lIns="126000" tIns="0" rIns="0" bIns="0" numCol="1" anchor="t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zh-CN" sz="160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cs typeface="+mn-ea"/>
                <a:sym typeface="+mn-lt"/>
              </a:endParaRPr>
            </a:p>
          </p:txBody>
        </p:sp>
        <p:sp>
          <p:nvSpPr>
            <p:cNvPr id="22" name="Rectangle 55"/>
            <p:cNvSpPr>
              <a:spLocks noChangeArrowheads="1"/>
            </p:cNvSpPr>
            <p:nvPr/>
          </p:nvSpPr>
          <p:spPr bwMode="auto">
            <a:xfrm>
              <a:off x="2406914" y="1493569"/>
              <a:ext cx="276165" cy="244860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tailEnd type="none" w="sm" len="sm"/>
            </a:ln>
          </p:spPr>
          <p:txBody>
            <a:bodyPr vert="horz" wrap="square" lIns="0" tIns="0" rIns="0" bIns="0" numCol="1" anchor="t" anchorCtr="0" compatLnSpc="1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140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cs typeface="+mn-ea"/>
                  <a:sym typeface="+mn-lt"/>
                </a:rPr>
                <a:t>2</a:t>
              </a:r>
            </a:p>
          </p:txBody>
        </p:sp>
        <p:sp>
          <p:nvSpPr>
            <p:cNvPr id="23" name="Rectangle 54"/>
            <p:cNvSpPr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1726792" y="1765516"/>
              <a:ext cx="584819" cy="339121"/>
            </a:xfrm>
            <a:prstGeom prst="rect">
              <a:avLst/>
            </a:prstGeom>
            <a:solidFill>
              <a:schemeClr val="accent2"/>
            </a:solidFill>
            <a:ln>
              <a:solidFill>
                <a:srgbClr val="525252"/>
              </a:solidFill>
              <a:tailEnd type="none" w="sm" len="sm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horz" wrap="square" lIns="126000" tIns="0" rIns="0" bIns="0" numCol="1" anchor="t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zh-CN" sz="160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cs typeface="+mn-ea"/>
                <a:sym typeface="+mn-lt"/>
              </a:endParaRPr>
            </a:p>
          </p:txBody>
        </p:sp>
        <p:sp>
          <p:nvSpPr>
            <p:cNvPr id="24" name="Rectangle 53"/>
            <p:cNvSpPr>
              <a:spLocks noChangeArrowheads="1"/>
            </p:cNvSpPr>
            <p:nvPr/>
          </p:nvSpPr>
          <p:spPr bwMode="auto">
            <a:xfrm>
              <a:off x="2406914" y="1831606"/>
              <a:ext cx="276165" cy="245944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tailEnd type="none" w="sm" len="sm"/>
            </a:ln>
          </p:spPr>
          <p:txBody>
            <a:bodyPr vert="horz" wrap="square" lIns="0" tIns="0" rIns="0" bIns="0" numCol="1" anchor="t" anchorCtr="0" compatLnSpc="1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140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cs typeface="+mn-ea"/>
                  <a:sym typeface="+mn-lt"/>
                </a:rPr>
                <a:t>1</a:t>
              </a:r>
            </a:p>
          </p:txBody>
        </p:sp>
        <p:sp>
          <p:nvSpPr>
            <p:cNvPr id="25" name="Rectangle 52"/>
            <p:cNvSpPr>
              <a:spLocks noChangeArrowheads="1"/>
            </p:cNvSpPr>
            <p:nvPr>
              <p:custDataLst>
                <p:tags r:id="rId6"/>
              </p:custDataLst>
            </p:nvPr>
          </p:nvSpPr>
          <p:spPr bwMode="auto">
            <a:xfrm>
              <a:off x="1726792" y="2082967"/>
              <a:ext cx="584819" cy="336954"/>
            </a:xfrm>
            <a:prstGeom prst="rect">
              <a:avLst/>
            </a:prstGeom>
            <a:solidFill>
              <a:schemeClr val="accent2"/>
            </a:solidFill>
            <a:ln>
              <a:solidFill>
                <a:srgbClr val="525252"/>
              </a:solidFill>
              <a:tailEnd type="none" w="sm" len="sm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horz" wrap="square" lIns="126000" tIns="0" rIns="0" bIns="0" numCol="1" anchor="t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zh-CN" sz="160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cs typeface="+mn-ea"/>
                <a:sym typeface="+mn-lt"/>
              </a:endParaRPr>
            </a:p>
          </p:txBody>
        </p:sp>
        <p:sp>
          <p:nvSpPr>
            <p:cNvPr id="26" name="Rectangle 51"/>
            <p:cNvSpPr>
              <a:spLocks noChangeArrowheads="1"/>
            </p:cNvSpPr>
            <p:nvPr/>
          </p:nvSpPr>
          <p:spPr bwMode="auto">
            <a:xfrm>
              <a:off x="2406914" y="2143641"/>
              <a:ext cx="276165" cy="245944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tailEnd type="none" w="sm" len="sm"/>
            </a:ln>
          </p:spPr>
          <p:txBody>
            <a:bodyPr vert="horz" wrap="square" lIns="0" tIns="0" rIns="0" bIns="0" numCol="1" anchor="t" anchorCtr="0" compatLnSpc="1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140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cs typeface="+mn-ea"/>
                  <a:sym typeface="+mn-lt"/>
                </a:rPr>
                <a:t>0</a:t>
              </a:r>
            </a:p>
          </p:txBody>
        </p:sp>
        <p:sp>
          <p:nvSpPr>
            <p:cNvPr id="27" name="Rectangle 30"/>
            <p:cNvSpPr>
              <a:spLocks noChangeArrowheads="1"/>
            </p:cNvSpPr>
            <p:nvPr/>
          </p:nvSpPr>
          <p:spPr bwMode="auto">
            <a:xfrm>
              <a:off x="2399334" y="2454592"/>
              <a:ext cx="275082" cy="247027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tailEnd type="none" w="sm" len="sm"/>
            </a:ln>
          </p:spPr>
          <p:txBody>
            <a:bodyPr vert="horz" wrap="square" lIns="0" tIns="0" rIns="0" bIns="0" numCol="1" anchor="t" anchorCtr="0" compatLnSpc="1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140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cs typeface="+mn-ea"/>
                  <a:sym typeface="+mn-lt"/>
                </a:rPr>
                <a:t>-1</a:t>
              </a:r>
            </a:p>
          </p:txBody>
        </p:sp>
        <p:grpSp>
          <p:nvGrpSpPr>
            <p:cNvPr id="28" name="组合 74"/>
            <p:cNvGrpSpPr/>
            <p:nvPr/>
          </p:nvGrpSpPr>
          <p:grpSpPr>
            <a:xfrm>
              <a:off x="714348" y="2480119"/>
              <a:ext cx="985369" cy="277364"/>
              <a:chOff x="714348" y="2480119"/>
              <a:chExt cx="985369" cy="277364"/>
            </a:xfrm>
          </p:grpSpPr>
          <p:sp>
            <p:nvSpPr>
              <p:cNvPr id="32" name="Rectangle 11"/>
              <p:cNvSpPr>
                <a:spLocks noChangeArrowheads="1"/>
              </p:cNvSpPr>
              <p:nvPr/>
            </p:nvSpPr>
            <p:spPr bwMode="auto">
              <a:xfrm>
                <a:off x="714348" y="2480119"/>
                <a:ext cx="785818" cy="277364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tailEnd type="none" w="sm" len="sm"/>
              </a:ln>
            </p:spPr>
            <p:txBody>
              <a:bodyPr vert="horz" wrap="square" lIns="0" tIns="0" rIns="0" bIns="0" numCol="1" anchor="t" anchorCtr="0" compatLnSpc="1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kumimoji="0" lang="en-US" altLang="zh-CN" sz="160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cs typeface="+mn-ea"/>
                    <a:sym typeface="+mn-lt"/>
                  </a:rPr>
                  <a:t>front</a:t>
                </a:r>
              </a:p>
            </p:txBody>
          </p:sp>
          <p:sp>
            <p:nvSpPr>
              <p:cNvPr id="33" name="Line 50"/>
              <p:cNvSpPr>
                <a:spLocks noChangeShapeType="1"/>
              </p:cNvSpPr>
              <p:nvPr>
                <p:custDataLst>
                  <p:tags r:id="rId8"/>
                </p:custDataLst>
              </p:nvPr>
            </p:nvSpPr>
            <p:spPr bwMode="auto">
              <a:xfrm>
                <a:off x="1453876" y="2600858"/>
                <a:ext cx="245841" cy="1083"/>
              </a:xfrm>
              <a:prstGeom prst="line">
                <a:avLst/>
              </a:prstGeom>
              <a:ln w="19050">
                <a:solidFill>
                  <a:schemeClr val="accent1"/>
                </a:solidFill>
                <a:headEnd type="none" w="med" len="med"/>
                <a:tailEnd type="arrow" w="med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600">
                  <a:solidFill>
                    <a:srgbClr val="0000FF"/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29" name="组合 75"/>
            <p:cNvGrpSpPr/>
            <p:nvPr/>
          </p:nvGrpSpPr>
          <p:grpSpPr>
            <a:xfrm>
              <a:off x="714348" y="2794446"/>
              <a:ext cx="985369" cy="277364"/>
              <a:chOff x="714348" y="2794446"/>
              <a:chExt cx="985369" cy="277364"/>
            </a:xfrm>
          </p:grpSpPr>
          <p:sp>
            <p:nvSpPr>
              <p:cNvPr id="30" name="Rectangle 11"/>
              <p:cNvSpPr>
                <a:spLocks noChangeArrowheads="1"/>
              </p:cNvSpPr>
              <p:nvPr/>
            </p:nvSpPr>
            <p:spPr bwMode="auto">
              <a:xfrm>
                <a:off x="714348" y="2794446"/>
                <a:ext cx="785818" cy="277364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tailEnd type="none" w="sm" len="sm"/>
              </a:ln>
            </p:spPr>
            <p:txBody>
              <a:bodyPr vert="horz" wrap="square" lIns="0" tIns="0" rIns="0" bIns="0" numCol="1" anchor="t" anchorCtr="0" compatLnSpc="1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kumimoji="0" lang="en-US" altLang="zh-CN" sz="1600">
                    <a:solidFill>
                      <a:srgbClr val="000000"/>
                    </a:solidFill>
                    <a:cs typeface="+mn-ea"/>
                    <a:sym typeface="+mn-lt"/>
                  </a:rPr>
                  <a:t>rear</a:t>
                </a:r>
                <a:endParaRPr kumimoji="0" lang="en-US" altLang="zh-CN" sz="160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cs typeface="+mn-ea"/>
                  <a:sym typeface="+mn-lt"/>
                </a:endParaRPr>
              </a:p>
            </p:txBody>
          </p:sp>
          <p:sp>
            <p:nvSpPr>
              <p:cNvPr id="31" name="Line 50"/>
              <p:cNvSpPr>
                <a:spLocks noChangeShapeType="1"/>
              </p:cNvSpPr>
              <p:nvPr>
                <p:custDataLst>
                  <p:tags r:id="rId7"/>
                </p:custDataLst>
              </p:nvPr>
            </p:nvSpPr>
            <p:spPr bwMode="auto">
              <a:xfrm>
                <a:off x="1453876" y="2915185"/>
                <a:ext cx="245841" cy="1083"/>
              </a:xfrm>
              <a:prstGeom prst="line">
                <a:avLst/>
              </a:prstGeom>
              <a:ln w="19050">
                <a:solidFill>
                  <a:schemeClr val="accent1"/>
                </a:solidFill>
                <a:headEnd type="none" w="med" len="med"/>
                <a:tailEnd type="arrow" w="med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600">
                  <a:solidFill>
                    <a:srgbClr val="0000FF"/>
                  </a:solidFill>
                  <a:cs typeface="+mn-ea"/>
                  <a:sym typeface="+mn-lt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6666735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:p14="http://schemas.microsoft.com/office/powerpoint/2010/main" xmlns:a14="http://schemas.microsoft.com/office/drawing/2010/main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  <p:bldP spid="2" grpId="0"/>
      <p:bldP spid="1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33"/>
          <p:cNvSpPr txBox="1"/>
          <p:nvPr>
            <p:custDataLst>
              <p:tags r:id="rId1"/>
            </p:custDataLst>
          </p:nvPr>
        </p:nvSpPr>
        <p:spPr>
          <a:xfrm>
            <a:off x="1805844" y="964281"/>
            <a:ext cx="1135380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3200" b="1" dirty="0">
                <a:solidFill>
                  <a:schemeClr val="dk1"/>
                </a:solidFill>
                <a:cs typeface="+mn-ea"/>
                <a:sym typeface="+mn-lt"/>
              </a:rPr>
              <a:t>示例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1053074" y="85561"/>
            <a:ext cx="1505540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zh-CN" sz="3200" dirty="0" smtClean="0">
                <a:ln w="11430">
                  <a:noFill/>
                </a:ln>
                <a:solidFill>
                  <a:schemeClr val="accent1"/>
                </a:solidFill>
                <a:cs typeface="+mn-ea"/>
                <a:sym typeface="+mn-lt"/>
              </a:rPr>
              <a:t>3.1   </a:t>
            </a:r>
            <a:r>
              <a:rPr lang="zh-CN" altLang="en-US" sz="3200" dirty="0" smtClean="0">
                <a:ln w="11430">
                  <a:noFill/>
                </a:ln>
                <a:solidFill>
                  <a:schemeClr val="accent1"/>
                </a:solidFill>
                <a:cs typeface="+mn-ea"/>
                <a:sym typeface="+mn-lt"/>
              </a:rPr>
              <a:t>栈</a:t>
            </a:r>
            <a:endParaRPr lang="en-US" altLang="zh-CN" sz="3200" dirty="0">
              <a:ln w="11430">
                <a:noFill/>
              </a:ln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5" name="TextBox 4"/>
          <p:cNvSpPr txBox="1"/>
          <p:nvPr>
            <p:custDataLst>
              <p:tags r:id="rId2"/>
            </p:custDataLst>
          </p:nvPr>
        </p:nvSpPr>
        <p:spPr>
          <a:xfrm>
            <a:off x="3003736" y="1067497"/>
            <a:ext cx="6731694" cy="1705696"/>
          </a:xfrm>
          <a:prstGeom prst="rect">
            <a:avLst/>
          </a:prstGeom>
          <a:solidFill>
            <a:schemeClr val="lt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180000" tIns="108000" rIns="180000" bIns="108000" rtlCol="0">
            <a:spAutoFit/>
          </a:bodyPr>
          <a:lstStyle/>
          <a:p>
            <a:pPr algn="l">
              <a:lnSpc>
                <a:spcPts val="2600"/>
              </a:lnSpc>
              <a:spcBef>
                <a:spcPts val="600"/>
              </a:spcBef>
            </a:pPr>
            <a:r>
              <a:rPr lang="zh-CN" altLang="zh-CN" sz="2000" b="1" dirty="0">
                <a:solidFill>
                  <a:schemeClr val="dk1"/>
                </a:solidFill>
                <a:cs typeface="+mn-ea"/>
                <a:sym typeface="+mn-lt"/>
              </a:rPr>
              <a:t>一个栈的进栈序列是</a:t>
            </a:r>
            <a:r>
              <a:rPr lang="en-US" altLang="zh-CN" sz="2000" b="1" dirty="0">
                <a:solidFill>
                  <a:schemeClr val="dk1"/>
                </a:solidFill>
                <a:cs typeface="+mn-ea"/>
                <a:sym typeface="+mn-lt"/>
              </a:rPr>
              <a:t>a</a:t>
            </a:r>
            <a:r>
              <a:rPr lang="zh-CN" altLang="zh-CN" sz="2000" b="1" dirty="0">
                <a:solidFill>
                  <a:schemeClr val="dk1"/>
                </a:solidFill>
                <a:cs typeface="+mn-ea"/>
                <a:sym typeface="+mn-lt"/>
              </a:rPr>
              <a:t>、</a:t>
            </a:r>
            <a:r>
              <a:rPr lang="en-US" altLang="zh-CN" sz="2000" b="1" dirty="0">
                <a:solidFill>
                  <a:schemeClr val="dk1"/>
                </a:solidFill>
                <a:cs typeface="+mn-ea"/>
                <a:sym typeface="+mn-lt"/>
              </a:rPr>
              <a:t>b</a:t>
            </a:r>
            <a:r>
              <a:rPr lang="zh-CN" altLang="zh-CN" sz="2000" b="1" dirty="0">
                <a:solidFill>
                  <a:schemeClr val="dk1"/>
                </a:solidFill>
                <a:cs typeface="+mn-ea"/>
                <a:sym typeface="+mn-lt"/>
              </a:rPr>
              <a:t>、</a:t>
            </a:r>
            <a:r>
              <a:rPr lang="en-US" altLang="zh-CN" sz="2000" b="1" dirty="0">
                <a:solidFill>
                  <a:schemeClr val="dk1"/>
                </a:solidFill>
                <a:cs typeface="+mn-ea"/>
                <a:sym typeface="+mn-lt"/>
              </a:rPr>
              <a:t>c</a:t>
            </a:r>
            <a:r>
              <a:rPr lang="zh-CN" altLang="zh-CN" sz="2000" b="1" dirty="0">
                <a:solidFill>
                  <a:schemeClr val="dk1"/>
                </a:solidFill>
                <a:cs typeface="+mn-ea"/>
                <a:sym typeface="+mn-lt"/>
              </a:rPr>
              <a:t>、</a:t>
            </a:r>
            <a:r>
              <a:rPr lang="en-US" altLang="zh-CN" sz="2000" b="1" dirty="0">
                <a:solidFill>
                  <a:schemeClr val="dk1"/>
                </a:solidFill>
                <a:cs typeface="+mn-ea"/>
                <a:sym typeface="+mn-lt"/>
              </a:rPr>
              <a:t>d</a:t>
            </a:r>
            <a:r>
              <a:rPr lang="zh-CN" altLang="zh-CN" sz="2000" b="1" dirty="0">
                <a:solidFill>
                  <a:schemeClr val="dk1"/>
                </a:solidFill>
                <a:cs typeface="+mn-ea"/>
                <a:sym typeface="+mn-lt"/>
              </a:rPr>
              <a:t>、</a:t>
            </a:r>
            <a:r>
              <a:rPr lang="en-US" altLang="zh-CN" sz="2000" b="1" dirty="0">
                <a:solidFill>
                  <a:schemeClr val="dk1"/>
                </a:solidFill>
                <a:cs typeface="+mn-ea"/>
                <a:sym typeface="+mn-lt"/>
              </a:rPr>
              <a:t>e</a:t>
            </a:r>
            <a:r>
              <a:rPr lang="zh-CN" altLang="zh-CN" sz="2000" b="1" dirty="0">
                <a:solidFill>
                  <a:schemeClr val="dk1"/>
                </a:solidFill>
                <a:cs typeface="+mn-ea"/>
                <a:sym typeface="+mn-lt"/>
              </a:rPr>
              <a:t>，则栈的不可能的输出序列是</a:t>
            </a:r>
            <a:r>
              <a:rPr lang="zh-CN" altLang="en-US" sz="2000" b="1" dirty="0">
                <a:solidFill>
                  <a:schemeClr val="dk1"/>
                </a:solidFill>
                <a:cs typeface="+mn-ea"/>
                <a:sym typeface="+mn-lt"/>
              </a:rPr>
              <a:t>（  ）</a:t>
            </a:r>
            <a:r>
              <a:rPr lang="zh-CN" altLang="zh-CN" sz="2000" b="1" dirty="0">
                <a:solidFill>
                  <a:schemeClr val="dk1"/>
                </a:solidFill>
                <a:cs typeface="+mn-ea"/>
                <a:sym typeface="+mn-lt"/>
              </a:rPr>
              <a:t>。</a:t>
            </a:r>
          </a:p>
          <a:p>
            <a:pPr algn="l">
              <a:lnSpc>
                <a:spcPts val="2600"/>
              </a:lnSpc>
              <a:spcBef>
                <a:spcPts val="600"/>
              </a:spcBef>
            </a:pPr>
            <a:r>
              <a:rPr lang="en-US" altLang="zh-CN" sz="2000" b="1" dirty="0">
                <a:solidFill>
                  <a:schemeClr val="dk1"/>
                </a:solidFill>
                <a:cs typeface="+mn-ea"/>
                <a:sym typeface="+mn-lt"/>
              </a:rPr>
              <a:t>   </a:t>
            </a:r>
            <a:r>
              <a:rPr lang="en-US" altLang="zh-CN" sz="2000" b="1" dirty="0" err="1">
                <a:solidFill>
                  <a:schemeClr val="dk1"/>
                </a:solidFill>
                <a:cs typeface="+mn-ea"/>
                <a:sym typeface="+mn-lt"/>
              </a:rPr>
              <a:t>A.edcba</a:t>
            </a:r>
            <a:r>
              <a:rPr lang="en-US" altLang="zh-CN" sz="2000" b="1" dirty="0">
                <a:solidFill>
                  <a:schemeClr val="dk1"/>
                </a:solidFill>
                <a:cs typeface="+mn-ea"/>
                <a:sym typeface="+mn-lt"/>
              </a:rPr>
              <a:t>		</a:t>
            </a:r>
            <a:r>
              <a:rPr lang="en-US" altLang="zh-CN" sz="2000" b="1" dirty="0" err="1">
                <a:solidFill>
                  <a:schemeClr val="dk1"/>
                </a:solidFill>
                <a:cs typeface="+mn-ea"/>
                <a:sym typeface="+mn-lt"/>
              </a:rPr>
              <a:t>B.decba</a:t>
            </a:r>
            <a:endParaRPr lang="en-US" altLang="zh-CN" sz="2000" b="1" dirty="0">
              <a:solidFill>
                <a:schemeClr val="dk1"/>
              </a:solidFill>
              <a:cs typeface="+mn-ea"/>
              <a:sym typeface="+mn-lt"/>
            </a:endParaRPr>
          </a:p>
          <a:p>
            <a:pPr algn="l">
              <a:lnSpc>
                <a:spcPts val="2600"/>
              </a:lnSpc>
              <a:spcBef>
                <a:spcPts val="600"/>
              </a:spcBef>
            </a:pPr>
            <a:r>
              <a:rPr lang="en-US" altLang="zh-CN" sz="2000" b="1" dirty="0">
                <a:solidFill>
                  <a:schemeClr val="dk1"/>
                </a:solidFill>
                <a:cs typeface="+mn-ea"/>
                <a:sym typeface="+mn-lt"/>
              </a:rPr>
              <a:t>   </a:t>
            </a:r>
            <a:r>
              <a:rPr lang="en-US" altLang="zh-CN" sz="2000" b="1" dirty="0" err="1">
                <a:solidFill>
                  <a:schemeClr val="dk1"/>
                </a:solidFill>
                <a:cs typeface="+mn-ea"/>
                <a:sym typeface="+mn-lt"/>
              </a:rPr>
              <a:t>C.dceab</a:t>
            </a:r>
            <a:r>
              <a:rPr lang="en-US" altLang="zh-CN" sz="2000" b="1" dirty="0">
                <a:solidFill>
                  <a:schemeClr val="dk1"/>
                </a:solidFill>
                <a:cs typeface="+mn-ea"/>
                <a:sym typeface="+mn-lt"/>
              </a:rPr>
              <a:t>		</a:t>
            </a:r>
            <a:r>
              <a:rPr lang="en-US" altLang="zh-CN" sz="2000" b="1" dirty="0" err="1">
                <a:solidFill>
                  <a:schemeClr val="dk1"/>
                </a:solidFill>
                <a:cs typeface="+mn-ea"/>
                <a:sym typeface="+mn-lt"/>
              </a:rPr>
              <a:t>D.abcde</a:t>
            </a:r>
            <a:endParaRPr lang="en-US" altLang="zh-CN" sz="2000" b="1" dirty="0">
              <a:solidFill>
                <a:schemeClr val="dk1"/>
              </a:solidFill>
              <a:cs typeface="+mn-ea"/>
              <a:sym typeface="+mn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190450" y="3125696"/>
            <a:ext cx="2714644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zh-CN" altLang="en-US" sz="2000" b="1" dirty="0">
                <a:solidFill>
                  <a:srgbClr val="000000"/>
                </a:solidFill>
                <a:cs typeface="+mn-ea"/>
                <a:sym typeface="+mn-lt"/>
              </a:rPr>
              <a:t>方法</a:t>
            </a:r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2</a:t>
            </a:r>
            <a:r>
              <a:rPr lang="zh-CN" altLang="en-US" sz="2000" b="1" dirty="0">
                <a:solidFill>
                  <a:srgbClr val="000000"/>
                </a:solidFill>
                <a:cs typeface="+mn-ea"/>
                <a:sym typeface="+mn-lt"/>
              </a:rPr>
              <a:t>：利用判断准则</a:t>
            </a:r>
          </a:p>
        </p:txBody>
      </p:sp>
      <p:sp>
        <p:nvSpPr>
          <p:cNvPr id="13" name="圆角矩形 12"/>
          <p:cNvSpPr/>
          <p:nvPr>
            <p:custDataLst>
              <p:tags r:id="rId3"/>
            </p:custDataLst>
          </p:nvPr>
        </p:nvSpPr>
        <p:spPr bwMode="auto">
          <a:xfrm>
            <a:off x="1336060" y="3675650"/>
            <a:ext cx="9661906" cy="1571636"/>
          </a:xfrm>
          <a:prstGeom prst="roundRect">
            <a:avLst/>
          </a:prstGeom>
          <a:ln w="19050">
            <a:noFill/>
            <a:tailEnd type="arrow" w="sm" len="sm"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vert="horz" wrap="square" lIns="144000" tIns="108000" rIns="144000" bIns="108000" numCol="1" rtlCol="0" anchor="t" anchorCtr="0" compatLnSpc="1"/>
          <a:lstStyle/>
          <a:p>
            <a:pPr algn="l">
              <a:lnSpc>
                <a:spcPts val="2500"/>
              </a:lnSpc>
              <a:spcBef>
                <a:spcPts val="0"/>
              </a:spcBef>
            </a:pPr>
            <a:r>
              <a:rPr lang="zh-CN" altLang="en-US" sz="2000" b="1" dirty="0">
                <a:solidFill>
                  <a:schemeClr val="dk1"/>
                </a:solidFill>
                <a:cs typeface="+mn-ea"/>
                <a:sym typeface="+mn-lt"/>
              </a:rPr>
              <a:t>判断准则：</a:t>
            </a:r>
            <a:r>
              <a:rPr lang="zh-CN" altLang="zh-CN" sz="2000" b="1" dirty="0">
                <a:solidFill>
                  <a:srgbClr val="FF0000"/>
                </a:solidFill>
                <a:cs typeface="+mn-ea"/>
                <a:sym typeface="+mn-lt"/>
              </a:rPr>
              <a:t>输入序列为</a:t>
            </a:r>
            <a:r>
              <a:rPr lang="en-US" altLang="zh-CN" sz="2000" b="1" dirty="0">
                <a:solidFill>
                  <a:srgbClr val="FF0000"/>
                </a:solidFill>
                <a:cs typeface="+mn-ea"/>
                <a:sym typeface="+mn-lt"/>
              </a:rPr>
              <a:t>1</a:t>
            </a:r>
            <a:r>
              <a:rPr lang="zh-CN" altLang="zh-CN" sz="2000" b="1" dirty="0">
                <a:solidFill>
                  <a:srgbClr val="FF0000"/>
                </a:solidFill>
                <a:cs typeface="+mn-ea"/>
                <a:sym typeface="+mn-lt"/>
              </a:rPr>
              <a:t>，</a:t>
            </a:r>
            <a:r>
              <a:rPr lang="en-US" altLang="zh-CN" sz="2000" b="1" dirty="0">
                <a:solidFill>
                  <a:srgbClr val="FF0000"/>
                </a:solidFill>
                <a:cs typeface="+mn-ea"/>
                <a:sym typeface="+mn-lt"/>
              </a:rPr>
              <a:t>2</a:t>
            </a:r>
            <a:r>
              <a:rPr lang="zh-CN" altLang="zh-CN" sz="2000" b="1" dirty="0">
                <a:solidFill>
                  <a:srgbClr val="FF0000"/>
                </a:solidFill>
                <a:cs typeface="+mn-ea"/>
                <a:sym typeface="+mn-lt"/>
              </a:rPr>
              <a:t>，…，</a:t>
            </a:r>
            <a:r>
              <a:rPr lang="en-US" altLang="zh-CN" sz="2000" b="1" i="1" dirty="0">
                <a:solidFill>
                  <a:srgbClr val="FF0000"/>
                </a:solidFill>
                <a:cs typeface="+mn-ea"/>
                <a:sym typeface="+mn-lt"/>
              </a:rPr>
              <a:t>n</a:t>
            </a:r>
            <a:r>
              <a:rPr lang="zh-CN" altLang="zh-CN" sz="2000" b="1" dirty="0">
                <a:solidFill>
                  <a:srgbClr val="FF0000"/>
                </a:solidFill>
                <a:cs typeface="+mn-ea"/>
                <a:sym typeface="+mn-lt"/>
              </a:rPr>
              <a:t>，（</a:t>
            </a:r>
            <a:r>
              <a:rPr lang="en-US" altLang="zh-CN" sz="2000" b="1" i="1" dirty="0">
                <a:solidFill>
                  <a:srgbClr val="FF0000"/>
                </a:solidFill>
                <a:cs typeface="+mn-ea"/>
                <a:sym typeface="+mn-lt"/>
              </a:rPr>
              <a:t>p</a:t>
            </a:r>
            <a:r>
              <a:rPr lang="en-US" altLang="zh-CN" sz="2000" b="1" baseline="-25000" dirty="0">
                <a:solidFill>
                  <a:srgbClr val="FF0000"/>
                </a:solidFill>
                <a:cs typeface="+mn-ea"/>
                <a:sym typeface="+mn-lt"/>
              </a:rPr>
              <a:t>1</a:t>
            </a:r>
            <a:r>
              <a:rPr lang="zh-CN" altLang="zh-CN" sz="2000" b="1" dirty="0">
                <a:solidFill>
                  <a:srgbClr val="FF0000"/>
                </a:solidFill>
                <a:cs typeface="+mn-ea"/>
                <a:sym typeface="+mn-lt"/>
              </a:rPr>
              <a:t>，</a:t>
            </a:r>
            <a:r>
              <a:rPr lang="en-US" altLang="zh-CN" sz="2000" b="1" i="1" dirty="0">
                <a:solidFill>
                  <a:srgbClr val="FF0000"/>
                </a:solidFill>
                <a:cs typeface="+mn-ea"/>
                <a:sym typeface="+mn-lt"/>
              </a:rPr>
              <a:t>p</a:t>
            </a:r>
            <a:r>
              <a:rPr lang="en-US" altLang="zh-CN" sz="2000" b="1" baseline="-25000" dirty="0">
                <a:solidFill>
                  <a:srgbClr val="FF0000"/>
                </a:solidFill>
                <a:cs typeface="+mn-ea"/>
                <a:sym typeface="+mn-lt"/>
              </a:rPr>
              <a:t>2</a:t>
            </a:r>
            <a:r>
              <a:rPr lang="zh-CN" altLang="zh-CN" sz="2000" b="1" dirty="0">
                <a:solidFill>
                  <a:srgbClr val="FF0000"/>
                </a:solidFill>
                <a:cs typeface="+mn-ea"/>
                <a:sym typeface="+mn-lt"/>
              </a:rPr>
              <a:t>，…，</a:t>
            </a:r>
            <a:r>
              <a:rPr lang="en-US" altLang="zh-CN" sz="2000" b="1" i="1" dirty="0" err="1">
                <a:solidFill>
                  <a:srgbClr val="FF0000"/>
                </a:solidFill>
                <a:cs typeface="+mn-ea"/>
                <a:sym typeface="+mn-lt"/>
              </a:rPr>
              <a:t>p</a:t>
            </a:r>
            <a:r>
              <a:rPr lang="en-US" altLang="zh-CN" sz="2000" b="1" i="1" baseline="-25000" dirty="0" err="1">
                <a:solidFill>
                  <a:srgbClr val="FF0000"/>
                </a:solidFill>
                <a:cs typeface="+mn-ea"/>
                <a:sym typeface="+mn-lt"/>
              </a:rPr>
              <a:t>n</a:t>
            </a:r>
            <a:r>
              <a:rPr lang="zh-CN" altLang="zh-CN" sz="2000" b="1" dirty="0">
                <a:solidFill>
                  <a:srgbClr val="FF0000"/>
                </a:solidFill>
                <a:cs typeface="+mn-ea"/>
                <a:sym typeface="+mn-lt"/>
              </a:rPr>
              <a:t>）是</a:t>
            </a:r>
            <a:r>
              <a:rPr lang="en-US" altLang="zh-CN" sz="2000" b="1" dirty="0">
                <a:solidFill>
                  <a:srgbClr val="FF0000"/>
                </a:solidFill>
                <a:cs typeface="+mn-ea"/>
                <a:sym typeface="+mn-lt"/>
              </a:rPr>
              <a:t>1</a:t>
            </a:r>
            <a:r>
              <a:rPr lang="zh-CN" altLang="zh-CN" sz="2000" b="1" dirty="0">
                <a:solidFill>
                  <a:srgbClr val="FF0000"/>
                </a:solidFill>
                <a:cs typeface="+mn-ea"/>
                <a:sym typeface="+mn-lt"/>
              </a:rPr>
              <a:t>，</a:t>
            </a:r>
            <a:r>
              <a:rPr lang="en-US" altLang="zh-CN" sz="2000" b="1" dirty="0">
                <a:solidFill>
                  <a:srgbClr val="FF0000"/>
                </a:solidFill>
                <a:cs typeface="+mn-ea"/>
                <a:sym typeface="+mn-lt"/>
              </a:rPr>
              <a:t>2</a:t>
            </a:r>
            <a:r>
              <a:rPr lang="zh-CN" altLang="zh-CN" sz="2000" b="1" dirty="0">
                <a:solidFill>
                  <a:srgbClr val="FF0000"/>
                </a:solidFill>
                <a:cs typeface="+mn-ea"/>
                <a:sym typeface="+mn-lt"/>
              </a:rPr>
              <a:t>，…，</a:t>
            </a:r>
            <a:r>
              <a:rPr lang="en-US" altLang="zh-CN" sz="2000" b="1" i="1" dirty="0">
                <a:solidFill>
                  <a:srgbClr val="FF0000"/>
                </a:solidFill>
                <a:cs typeface="+mn-ea"/>
                <a:sym typeface="+mn-lt"/>
              </a:rPr>
              <a:t>n</a:t>
            </a:r>
            <a:r>
              <a:rPr lang="zh-CN" altLang="zh-CN" sz="2000" b="1" dirty="0">
                <a:solidFill>
                  <a:srgbClr val="FF0000"/>
                </a:solidFill>
                <a:cs typeface="+mn-ea"/>
                <a:sym typeface="+mn-lt"/>
              </a:rPr>
              <a:t>的一种排列，利用一个栈得到输出序列（</a:t>
            </a:r>
            <a:r>
              <a:rPr lang="en-US" altLang="zh-CN" sz="2000" b="1" i="1" dirty="0">
                <a:solidFill>
                  <a:srgbClr val="FF0000"/>
                </a:solidFill>
                <a:cs typeface="+mn-ea"/>
                <a:sym typeface="+mn-lt"/>
              </a:rPr>
              <a:t>p</a:t>
            </a:r>
            <a:r>
              <a:rPr lang="en-US" altLang="zh-CN" sz="2000" b="1" baseline="-25000" dirty="0">
                <a:solidFill>
                  <a:srgbClr val="FF0000"/>
                </a:solidFill>
                <a:cs typeface="+mn-ea"/>
                <a:sym typeface="+mn-lt"/>
              </a:rPr>
              <a:t>1</a:t>
            </a:r>
            <a:r>
              <a:rPr lang="zh-CN" altLang="zh-CN" sz="2000" b="1" dirty="0">
                <a:solidFill>
                  <a:srgbClr val="FF0000"/>
                </a:solidFill>
                <a:cs typeface="+mn-ea"/>
                <a:sym typeface="+mn-lt"/>
              </a:rPr>
              <a:t>，</a:t>
            </a:r>
            <a:r>
              <a:rPr lang="en-US" altLang="zh-CN" sz="2000" b="1" i="1" dirty="0">
                <a:solidFill>
                  <a:srgbClr val="FF0000"/>
                </a:solidFill>
                <a:cs typeface="+mn-ea"/>
                <a:sym typeface="+mn-lt"/>
              </a:rPr>
              <a:t>p</a:t>
            </a:r>
            <a:r>
              <a:rPr lang="en-US" altLang="zh-CN" sz="2000" b="1" baseline="-25000" dirty="0">
                <a:solidFill>
                  <a:srgbClr val="FF0000"/>
                </a:solidFill>
                <a:cs typeface="+mn-ea"/>
                <a:sym typeface="+mn-lt"/>
              </a:rPr>
              <a:t>2</a:t>
            </a:r>
            <a:r>
              <a:rPr lang="zh-CN" altLang="zh-CN" sz="2000" b="1" dirty="0">
                <a:solidFill>
                  <a:srgbClr val="FF0000"/>
                </a:solidFill>
                <a:cs typeface="+mn-ea"/>
                <a:sym typeface="+mn-lt"/>
              </a:rPr>
              <a:t>，…，</a:t>
            </a:r>
            <a:r>
              <a:rPr lang="en-US" altLang="zh-CN" sz="2000" b="1" i="1" dirty="0" err="1">
                <a:solidFill>
                  <a:srgbClr val="FF0000"/>
                </a:solidFill>
                <a:cs typeface="+mn-ea"/>
                <a:sym typeface="+mn-lt"/>
              </a:rPr>
              <a:t>p</a:t>
            </a:r>
            <a:r>
              <a:rPr lang="en-US" altLang="zh-CN" sz="2000" b="1" i="1" baseline="-25000" dirty="0" err="1">
                <a:solidFill>
                  <a:srgbClr val="FF0000"/>
                </a:solidFill>
                <a:cs typeface="+mn-ea"/>
                <a:sym typeface="+mn-lt"/>
              </a:rPr>
              <a:t>n</a:t>
            </a:r>
            <a:r>
              <a:rPr lang="zh-CN" altLang="zh-CN" sz="2000" b="1" dirty="0">
                <a:solidFill>
                  <a:srgbClr val="FF0000"/>
                </a:solidFill>
                <a:cs typeface="+mn-ea"/>
                <a:sym typeface="+mn-lt"/>
              </a:rPr>
              <a:t>）的充分必要条件是不存在这样的</a:t>
            </a:r>
            <a:r>
              <a:rPr lang="en-US" altLang="zh-CN" sz="2000" b="1" i="1" dirty="0" err="1">
                <a:solidFill>
                  <a:srgbClr val="FF0000"/>
                </a:solidFill>
                <a:cs typeface="+mn-ea"/>
                <a:sym typeface="+mn-lt"/>
              </a:rPr>
              <a:t>i</a:t>
            </a:r>
            <a:r>
              <a:rPr lang="zh-CN" altLang="zh-CN" sz="2000" b="1" dirty="0">
                <a:solidFill>
                  <a:srgbClr val="FF0000"/>
                </a:solidFill>
                <a:cs typeface="+mn-ea"/>
                <a:sym typeface="+mn-lt"/>
              </a:rPr>
              <a:t>、</a:t>
            </a:r>
            <a:r>
              <a:rPr lang="en-US" altLang="zh-CN" sz="2000" b="1" i="1" dirty="0">
                <a:solidFill>
                  <a:srgbClr val="FF0000"/>
                </a:solidFill>
                <a:cs typeface="+mn-ea"/>
                <a:sym typeface="+mn-lt"/>
              </a:rPr>
              <a:t>j</a:t>
            </a:r>
            <a:r>
              <a:rPr lang="zh-CN" altLang="zh-CN" sz="2000" b="1" dirty="0">
                <a:solidFill>
                  <a:srgbClr val="FF0000"/>
                </a:solidFill>
                <a:cs typeface="+mn-ea"/>
                <a:sym typeface="+mn-lt"/>
              </a:rPr>
              <a:t>、</a:t>
            </a:r>
            <a:r>
              <a:rPr lang="en-US" altLang="zh-CN" sz="2000" b="1" i="1" dirty="0">
                <a:solidFill>
                  <a:srgbClr val="FF0000"/>
                </a:solidFill>
                <a:cs typeface="+mn-ea"/>
                <a:sym typeface="+mn-lt"/>
              </a:rPr>
              <a:t>k</a:t>
            </a:r>
            <a:r>
              <a:rPr lang="zh-CN" altLang="zh-CN" sz="2000" b="1" dirty="0">
                <a:solidFill>
                  <a:srgbClr val="FF0000"/>
                </a:solidFill>
                <a:cs typeface="+mn-ea"/>
                <a:sym typeface="+mn-lt"/>
              </a:rPr>
              <a:t>满足</a:t>
            </a:r>
            <a:r>
              <a:rPr lang="en-US" altLang="zh-CN" sz="2000" b="1" i="1" dirty="0" err="1">
                <a:solidFill>
                  <a:srgbClr val="FF0000"/>
                </a:solidFill>
                <a:cs typeface="+mn-ea"/>
                <a:sym typeface="+mn-lt"/>
              </a:rPr>
              <a:t>i</a:t>
            </a:r>
            <a:r>
              <a:rPr lang="en-US" altLang="zh-CN" sz="2000" b="1" dirty="0">
                <a:solidFill>
                  <a:srgbClr val="FF0000"/>
                </a:solidFill>
                <a:cs typeface="+mn-ea"/>
                <a:sym typeface="+mn-lt"/>
              </a:rPr>
              <a:t>&lt;</a:t>
            </a:r>
            <a:r>
              <a:rPr lang="en-US" altLang="zh-CN" sz="2000" b="1" i="1" dirty="0">
                <a:solidFill>
                  <a:srgbClr val="FF0000"/>
                </a:solidFill>
                <a:cs typeface="+mn-ea"/>
                <a:sym typeface="+mn-lt"/>
              </a:rPr>
              <a:t>j</a:t>
            </a:r>
            <a:r>
              <a:rPr lang="en-US" altLang="zh-CN" sz="2000" b="1" dirty="0">
                <a:solidFill>
                  <a:srgbClr val="FF0000"/>
                </a:solidFill>
                <a:cs typeface="+mn-ea"/>
                <a:sym typeface="+mn-lt"/>
              </a:rPr>
              <a:t>&lt;</a:t>
            </a:r>
            <a:r>
              <a:rPr lang="en-US" altLang="zh-CN" sz="2000" b="1" i="1" dirty="0">
                <a:solidFill>
                  <a:srgbClr val="FF0000"/>
                </a:solidFill>
                <a:cs typeface="+mn-ea"/>
                <a:sym typeface="+mn-lt"/>
              </a:rPr>
              <a:t>k</a:t>
            </a:r>
            <a:r>
              <a:rPr lang="zh-CN" altLang="zh-CN" sz="2000" b="1" dirty="0">
                <a:solidFill>
                  <a:srgbClr val="FF0000"/>
                </a:solidFill>
                <a:cs typeface="+mn-ea"/>
                <a:sym typeface="+mn-lt"/>
              </a:rPr>
              <a:t>的同时也满足</a:t>
            </a:r>
            <a:r>
              <a:rPr lang="en-US" altLang="zh-CN" sz="2000" b="1" i="1" dirty="0" err="1">
                <a:solidFill>
                  <a:srgbClr val="FF0000"/>
                </a:solidFill>
                <a:cs typeface="+mn-ea"/>
                <a:sym typeface="+mn-lt"/>
              </a:rPr>
              <a:t>p</a:t>
            </a:r>
            <a:r>
              <a:rPr lang="en-US" altLang="zh-CN" sz="2000" b="1" i="1" baseline="-25000" dirty="0" err="1">
                <a:solidFill>
                  <a:srgbClr val="FF0000"/>
                </a:solidFill>
                <a:cs typeface="+mn-ea"/>
                <a:sym typeface="+mn-lt"/>
              </a:rPr>
              <a:t>j</a:t>
            </a:r>
            <a:r>
              <a:rPr lang="en-US" altLang="zh-CN" sz="2000" b="1" dirty="0">
                <a:solidFill>
                  <a:srgbClr val="FF0000"/>
                </a:solidFill>
                <a:cs typeface="+mn-ea"/>
                <a:sym typeface="+mn-lt"/>
              </a:rPr>
              <a:t>&lt;</a:t>
            </a:r>
            <a:r>
              <a:rPr lang="en-US" altLang="zh-CN" sz="2000" b="1" i="1" dirty="0" err="1">
                <a:solidFill>
                  <a:srgbClr val="FF0000"/>
                </a:solidFill>
                <a:cs typeface="+mn-ea"/>
                <a:sym typeface="+mn-lt"/>
              </a:rPr>
              <a:t>p</a:t>
            </a:r>
            <a:r>
              <a:rPr lang="en-US" altLang="zh-CN" sz="2000" b="1" i="1" baseline="-25000" dirty="0" err="1">
                <a:solidFill>
                  <a:srgbClr val="FF0000"/>
                </a:solidFill>
                <a:cs typeface="+mn-ea"/>
                <a:sym typeface="+mn-lt"/>
              </a:rPr>
              <a:t>k</a:t>
            </a:r>
            <a:r>
              <a:rPr lang="en-US" altLang="zh-CN" sz="2000" b="1" dirty="0">
                <a:solidFill>
                  <a:srgbClr val="FF0000"/>
                </a:solidFill>
                <a:cs typeface="+mn-ea"/>
                <a:sym typeface="+mn-lt"/>
              </a:rPr>
              <a:t>&lt;</a:t>
            </a:r>
            <a:r>
              <a:rPr lang="en-US" altLang="zh-CN" sz="2000" b="1" i="1" dirty="0">
                <a:solidFill>
                  <a:srgbClr val="FF0000"/>
                </a:solidFill>
                <a:cs typeface="+mn-ea"/>
                <a:sym typeface="+mn-lt"/>
              </a:rPr>
              <a:t>p</a:t>
            </a:r>
            <a:r>
              <a:rPr lang="en-US" altLang="zh-CN" sz="2000" b="1" i="1" baseline="-25000" dirty="0">
                <a:solidFill>
                  <a:srgbClr val="FF0000"/>
                </a:solidFill>
                <a:cs typeface="+mn-ea"/>
                <a:sym typeface="+mn-lt"/>
              </a:rPr>
              <a:t>i</a:t>
            </a:r>
            <a:r>
              <a:rPr lang="zh-CN" altLang="zh-CN" sz="2000" b="1" dirty="0">
                <a:solidFill>
                  <a:srgbClr val="FF0000"/>
                </a:solidFill>
                <a:cs typeface="+mn-ea"/>
                <a:sym typeface="+mn-lt"/>
              </a:rPr>
              <a:t>。</a:t>
            </a:r>
          </a:p>
        </p:txBody>
      </p:sp>
      <p:sp>
        <p:nvSpPr>
          <p:cNvPr id="14" name="TextBox 13"/>
          <p:cNvSpPr txBox="1"/>
          <p:nvPr>
            <p:custDataLst>
              <p:tags r:id="rId4"/>
            </p:custDataLst>
          </p:nvPr>
        </p:nvSpPr>
        <p:spPr>
          <a:xfrm>
            <a:off x="6367672" y="5266405"/>
            <a:ext cx="1571636" cy="439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ts val="3000"/>
              </a:lnSpc>
              <a:spcBef>
                <a:spcPts val="0"/>
              </a:spcBef>
            </a:pPr>
            <a:r>
              <a:rPr lang="en-US" altLang="zh-CN" sz="2000" b="1">
                <a:solidFill>
                  <a:schemeClr val="dk1"/>
                </a:solidFill>
                <a:cs typeface="+mn-ea"/>
                <a:sym typeface="+mn-lt"/>
              </a:rPr>
              <a:t>d c e a b</a:t>
            </a:r>
          </a:p>
        </p:txBody>
      </p:sp>
      <p:sp>
        <p:nvSpPr>
          <p:cNvPr id="3" name="TextBox 17"/>
          <p:cNvSpPr txBox="1"/>
          <p:nvPr/>
        </p:nvSpPr>
        <p:spPr>
          <a:xfrm>
            <a:off x="7839077" y="5331153"/>
            <a:ext cx="1000132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zh-CN" altLang="en-US" sz="1600" b="1">
                <a:solidFill>
                  <a:srgbClr val="000000"/>
                </a:solidFill>
                <a:cs typeface="+mn-ea"/>
                <a:sym typeface="+mn-lt"/>
              </a:rPr>
              <a:t>违反了</a:t>
            </a:r>
            <a:r>
              <a:rPr lang="en-US" altLang="zh-CN" sz="1600" b="1">
                <a:solidFill>
                  <a:srgbClr val="000000"/>
                </a:solidFill>
                <a:cs typeface="+mn-ea"/>
                <a:sym typeface="+mn-lt"/>
              </a:rPr>
              <a:t>!</a:t>
            </a:r>
          </a:p>
        </p:txBody>
      </p:sp>
      <p:grpSp>
        <p:nvGrpSpPr>
          <p:cNvPr id="4" name="组合 26"/>
          <p:cNvGrpSpPr/>
          <p:nvPr/>
        </p:nvGrpSpPr>
        <p:grpSpPr>
          <a:xfrm>
            <a:off x="6334116" y="5364491"/>
            <a:ext cx="1373708" cy="1018150"/>
            <a:chOff x="3286116" y="5267338"/>
            <a:chExt cx="1373708" cy="1018150"/>
          </a:xfrm>
        </p:grpSpPr>
        <p:cxnSp>
          <p:nvCxnSpPr>
            <p:cNvPr id="16" name="直接箭头连接符 15"/>
            <p:cNvCxnSpPr/>
            <p:nvPr>
              <p:custDataLst>
                <p:tags r:id="rId5"/>
              </p:custDataLst>
            </p:nvPr>
          </p:nvCxnSpPr>
          <p:spPr>
            <a:xfrm rot="5400000" flipH="1" flipV="1">
              <a:off x="3324216" y="5774312"/>
              <a:ext cx="285752" cy="1588"/>
            </a:xfrm>
            <a:prstGeom prst="straightConnector1">
              <a:avLst/>
            </a:prstGeom>
            <a:ln w="12700">
              <a:solidFill>
                <a:schemeClr val="dk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3286116" y="5917188"/>
              <a:ext cx="428628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00000"/>
                </a:lnSpc>
                <a:spcBef>
                  <a:spcPts val="0"/>
                </a:spcBef>
              </a:pPr>
              <a:r>
                <a:rPr lang="en-US" altLang="zh-CN" sz="1800" b="1" i="1">
                  <a:solidFill>
                    <a:srgbClr val="000000"/>
                  </a:solidFill>
                  <a:cs typeface="+mn-ea"/>
                  <a:sym typeface="+mn-lt"/>
                </a:rPr>
                <a:t>p</a:t>
              </a:r>
              <a:r>
                <a:rPr lang="en-US" altLang="zh-CN" sz="1800" b="1" i="1" baseline="-25000">
                  <a:solidFill>
                    <a:srgbClr val="000000"/>
                  </a:solidFill>
                  <a:cs typeface="+mn-ea"/>
                  <a:sym typeface="+mn-lt"/>
                </a:rPr>
                <a:t>i</a:t>
              </a:r>
            </a:p>
          </p:txBody>
        </p:sp>
        <p:sp>
          <p:nvSpPr>
            <p:cNvPr id="22" name="TextBox 21"/>
            <p:cNvSpPr txBox="1"/>
            <p:nvPr>
              <p:custDataLst>
                <p:tags r:id="rId6"/>
              </p:custDataLst>
            </p:nvPr>
          </p:nvSpPr>
          <p:spPr>
            <a:xfrm>
              <a:off x="4032524" y="5929330"/>
              <a:ext cx="357190" cy="296545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l">
                <a:lnSpc>
                  <a:spcPts val="1600"/>
                </a:lnSpc>
                <a:spcBef>
                  <a:spcPts val="0"/>
                </a:spcBef>
              </a:pPr>
              <a:r>
                <a:rPr lang="en-US" altLang="zh-CN" sz="1600" b="1" i="1" dirty="0" err="1">
                  <a:solidFill>
                    <a:schemeClr val="dk1"/>
                  </a:solidFill>
                  <a:cs typeface="+mn-ea"/>
                  <a:sym typeface="+mn-lt"/>
                </a:rPr>
                <a:t>p</a:t>
              </a:r>
              <a:r>
                <a:rPr lang="en-US" altLang="zh-CN" sz="1600" b="1" i="1" baseline="-25000" dirty="0" err="1">
                  <a:solidFill>
                    <a:schemeClr val="dk1"/>
                  </a:solidFill>
                  <a:cs typeface="+mn-ea"/>
                  <a:sym typeface="+mn-lt"/>
                </a:rPr>
                <a:t>j</a:t>
              </a:r>
              <a:endParaRPr lang="en-US" altLang="zh-CN" sz="1600" b="1" i="1" baseline="-25000" dirty="0">
                <a:solidFill>
                  <a:schemeClr val="dk1"/>
                </a:solidFill>
                <a:cs typeface="+mn-ea"/>
                <a:sym typeface="+mn-lt"/>
              </a:endParaRPr>
            </a:p>
          </p:txBody>
        </p:sp>
        <p:cxnSp>
          <p:nvCxnSpPr>
            <p:cNvPr id="23" name="直接箭头连接符 22"/>
            <p:cNvCxnSpPr/>
            <p:nvPr>
              <p:custDataLst>
                <p:tags r:id="rId7"/>
              </p:custDataLst>
            </p:nvPr>
          </p:nvCxnSpPr>
          <p:spPr>
            <a:xfrm rot="5400000" flipH="1" flipV="1">
              <a:off x="3987047" y="5785660"/>
              <a:ext cx="285752" cy="1588"/>
            </a:xfrm>
            <a:prstGeom prst="straightConnector1">
              <a:avLst/>
            </a:prstGeom>
            <a:ln w="12700">
              <a:solidFill>
                <a:schemeClr val="dk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直接箭头连接符 5"/>
            <p:cNvCxnSpPr/>
            <p:nvPr>
              <p:custDataLst>
                <p:tags r:id="rId8"/>
              </p:custDataLst>
            </p:nvPr>
          </p:nvCxnSpPr>
          <p:spPr>
            <a:xfrm rot="5400000" flipH="1" flipV="1">
              <a:off x="4173034" y="5785660"/>
              <a:ext cx="285752" cy="1588"/>
            </a:xfrm>
            <a:prstGeom prst="straightConnector1">
              <a:avLst/>
            </a:prstGeom>
            <a:ln w="12700">
              <a:solidFill>
                <a:schemeClr val="dk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2" name="TextBox 24"/>
            <p:cNvSpPr txBox="1"/>
            <p:nvPr>
              <p:custDataLst>
                <p:tags r:id="rId9"/>
              </p:custDataLst>
            </p:nvPr>
          </p:nvSpPr>
          <p:spPr>
            <a:xfrm>
              <a:off x="4302634" y="5916089"/>
              <a:ext cx="357190" cy="296545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l">
                <a:lnSpc>
                  <a:spcPts val="1600"/>
                </a:lnSpc>
                <a:spcBef>
                  <a:spcPts val="0"/>
                </a:spcBef>
              </a:pPr>
              <a:r>
                <a:rPr lang="en-US" altLang="zh-CN" sz="1600" b="1" i="1" dirty="0" err="1">
                  <a:solidFill>
                    <a:schemeClr val="dk1"/>
                  </a:solidFill>
                  <a:cs typeface="+mn-ea"/>
                  <a:sym typeface="+mn-lt"/>
                </a:rPr>
                <a:t>p</a:t>
              </a:r>
              <a:r>
                <a:rPr lang="en-US" altLang="zh-CN" sz="1600" b="1" i="1" baseline="-25000" dirty="0" err="1">
                  <a:solidFill>
                    <a:schemeClr val="dk1"/>
                  </a:solidFill>
                  <a:cs typeface="+mn-ea"/>
                  <a:sym typeface="+mn-lt"/>
                </a:rPr>
                <a:t>k</a:t>
              </a:r>
              <a:endParaRPr lang="en-US" altLang="zh-CN" sz="1600" b="1" i="1" baseline="-25000" dirty="0">
                <a:solidFill>
                  <a:schemeClr val="dk1"/>
                </a:solidFill>
                <a:cs typeface="+mn-ea"/>
                <a:sym typeface="+mn-lt"/>
              </a:endParaRPr>
            </a:p>
          </p:txBody>
        </p:sp>
        <p:sp>
          <p:nvSpPr>
            <p:cNvPr id="26" name="矩形 25"/>
            <p:cNvSpPr/>
            <p:nvPr>
              <p:custDataLst>
                <p:tags r:id="rId10"/>
              </p:custDataLst>
            </p:nvPr>
          </p:nvSpPr>
          <p:spPr bwMode="auto">
            <a:xfrm>
              <a:off x="4007141" y="5267338"/>
              <a:ext cx="553748" cy="303847"/>
            </a:xfrm>
            <a:prstGeom prst="rect">
              <a:avLst/>
            </a:prstGeom>
            <a:ln w="19050">
              <a:solidFill>
                <a:srgbClr val="FF00FF"/>
              </a:solidFill>
              <a:prstDash val="dash"/>
              <a:tailEnd type="arrow" w="sm" len="sm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vert="horz" wrap="square" lIns="91440" tIns="45720" rIns="91440" bIns="45720" numCol="1" rtlCol="0" anchor="t" anchorCtr="0" compatLnSpc="1"/>
            <a:lstStyle/>
            <a:p>
              <a:pPr algn="ctr"/>
              <a:endParaRPr lang="zh-CN" altLang="en-US" sz="1600" b="1">
                <a:solidFill>
                  <a:schemeClr val="dk1"/>
                </a:solidFill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:p14="http://schemas.microsoft.com/office/powerpoint/2010/main" xmlns:a14="http://schemas.microsoft.com/office/drawing/2010/main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17" grpId="0"/>
      <p:bldP spid="5" grpId="0" bldLvl="0" animBg="1"/>
      <p:bldP spid="11" grpId="0"/>
      <p:bldP spid="13" grpId="0" bldLvl="0"/>
      <p:bldP spid="14" grpId="0"/>
      <p:bldP spid="3" grpId="0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09" t="7187" r="9793" b="8804"/>
          <a:stretch>
            <a:fillRect/>
          </a:stretch>
        </p:blipFill>
        <p:spPr>
          <a:xfrm flipH="1">
            <a:off x="8283851" y="3054286"/>
            <a:ext cx="3201415" cy="3194388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457832" y="1186458"/>
            <a:ext cx="3105932" cy="398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zh-CN" altLang="en-US" sz="2000" b="1" dirty="0">
                <a:solidFill>
                  <a:srgbClr val="000000"/>
                </a:solidFill>
                <a:cs typeface="+mn-ea"/>
                <a:sym typeface="+mn-lt"/>
              </a:rPr>
              <a:t>（</a:t>
            </a:r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2</a:t>
            </a:r>
            <a:r>
              <a:rPr lang="zh-CN" altLang="en-US" sz="2000" b="1" dirty="0">
                <a:solidFill>
                  <a:srgbClr val="000000"/>
                </a:solidFill>
                <a:cs typeface="+mn-ea"/>
                <a:sym typeface="+mn-lt"/>
              </a:rPr>
              <a:t>）进队</a:t>
            </a:r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push(e)</a:t>
            </a:r>
          </a:p>
        </p:txBody>
      </p:sp>
      <p:sp>
        <p:nvSpPr>
          <p:cNvPr id="3" name="TextBox 8"/>
          <p:cNvSpPr txBox="1"/>
          <p:nvPr>
            <p:custDataLst>
              <p:tags r:id="rId1"/>
            </p:custDataLst>
          </p:nvPr>
        </p:nvSpPr>
        <p:spPr>
          <a:xfrm>
            <a:off x="1635750" y="1917839"/>
            <a:ext cx="6858048" cy="1521919"/>
          </a:xfrm>
          <a:prstGeom prst="rect">
            <a:avLst/>
          </a:prstGeom>
          <a:noFill/>
          <a:ln w="19050">
            <a:solidFill>
              <a:schemeClr val="lt1">
                <a:lumMod val="50000"/>
              </a:schemeClr>
            </a:solidFill>
            <a:prstDash val="sysDash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216000" tIns="144000" bIns="144000" rtlCol="0">
            <a:spAutoFit/>
          </a:bodyPr>
          <a:lstStyle/>
          <a:p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def push(</a:t>
            </a:r>
            <a:r>
              <a:rPr lang="en-US" altLang="zh-CN" sz="2000" b="1" dirty="0" err="1">
                <a:solidFill>
                  <a:srgbClr val="000000"/>
                </a:solidFill>
                <a:cs typeface="+mn-ea"/>
                <a:sym typeface="+mn-lt"/>
              </a:rPr>
              <a:t>self,e</a:t>
            </a:r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): 			#</a:t>
            </a:r>
            <a:r>
              <a:rPr lang="zh-CN" altLang="en-US" sz="2000" b="1" dirty="0">
                <a:solidFill>
                  <a:srgbClr val="000000"/>
                </a:solidFill>
                <a:cs typeface="+mn-ea"/>
                <a:sym typeface="+mn-lt"/>
              </a:rPr>
              <a:t>元素</a:t>
            </a:r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e</a:t>
            </a:r>
            <a:r>
              <a:rPr lang="zh-CN" altLang="en-US" sz="2000" b="1" dirty="0">
                <a:solidFill>
                  <a:srgbClr val="000000"/>
                </a:solidFill>
                <a:cs typeface="+mn-ea"/>
                <a:sym typeface="+mn-lt"/>
              </a:rPr>
              <a:t>进队</a:t>
            </a:r>
          </a:p>
          <a:p>
            <a:r>
              <a:rPr lang="zh-CN" altLang="en-US" sz="2000" b="1" dirty="0">
                <a:solidFill>
                  <a:srgbClr val="000000"/>
                </a:solidFill>
                <a:cs typeface="+mn-ea"/>
                <a:sym typeface="+mn-lt"/>
              </a:rPr>
              <a:t>  </a:t>
            </a:r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assert not </a:t>
            </a:r>
            <a:r>
              <a:rPr lang="en-US" altLang="zh-CN" sz="2000" b="1" dirty="0" err="1">
                <a:solidFill>
                  <a:srgbClr val="000000"/>
                </a:solidFill>
                <a:cs typeface="+mn-ea"/>
                <a:sym typeface="+mn-lt"/>
              </a:rPr>
              <a:t>self.rear</a:t>
            </a:r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==MaxSize-1   	#</a:t>
            </a:r>
            <a:r>
              <a:rPr lang="zh-CN" altLang="en-US" sz="2000" b="1" dirty="0">
                <a:solidFill>
                  <a:srgbClr val="000000"/>
                </a:solidFill>
                <a:cs typeface="+mn-ea"/>
                <a:sym typeface="+mn-lt"/>
              </a:rPr>
              <a:t>检测队满</a:t>
            </a:r>
          </a:p>
          <a:p>
            <a:r>
              <a:rPr lang="zh-CN" altLang="en-US" sz="2000" b="1" dirty="0">
                <a:solidFill>
                  <a:srgbClr val="000000"/>
                </a:solidFill>
                <a:cs typeface="+mn-ea"/>
                <a:sym typeface="+mn-lt"/>
              </a:rPr>
              <a:t>  </a:t>
            </a:r>
            <a:r>
              <a:rPr lang="en-US" altLang="zh-CN" sz="2000" b="1" dirty="0" err="1">
                <a:solidFill>
                  <a:srgbClr val="000000"/>
                </a:solidFill>
                <a:cs typeface="+mn-ea"/>
                <a:sym typeface="+mn-lt"/>
              </a:rPr>
              <a:t>self.rear</a:t>
            </a:r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+=1</a:t>
            </a:r>
          </a:p>
          <a:p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  </a:t>
            </a:r>
            <a:r>
              <a:rPr lang="en-US" altLang="zh-CN" sz="2000" b="1" dirty="0" err="1">
                <a:solidFill>
                  <a:srgbClr val="000000"/>
                </a:solidFill>
                <a:cs typeface="+mn-ea"/>
                <a:sym typeface="+mn-lt"/>
              </a:rPr>
              <a:t>self.data</a:t>
            </a:r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[</a:t>
            </a:r>
            <a:r>
              <a:rPr lang="en-US" altLang="zh-CN" sz="2000" b="1" dirty="0" err="1">
                <a:solidFill>
                  <a:srgbClr val="000000"/>
                </a:solidFill>
                <a:cs typeface="+mn-ea"/>
                <a:sym typeface="+mn-lt"/>
              </a:rPr>
              <a:t>self.rear</a:t>
            </a:r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]=e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1627169" y="4078805"/>
            <a:ext cx="1921205" cy="1918795"/>
            <a:chOff x="6500826" y="785794"/>
            <a:chExt cx="1921205" cy="1918795"/>
          </a:xfrm>
        </p:grpSpPr>
        <p:sp>
          <p:nvSpPr>
            <p:cNvPr id="8" name="Rectangle 48"/>
            <p:cNvSpPr>
              <a:spLocks noChangeArrowheads="1"/>
            </p:cNvSpPr>
            <p:nvPr>
              <p:custDataLst>
                <p:tags r:id="rId10"/>
              </p:custDataLst>
            </p:nvPr>
          </p:nvSpPr>
          <p:spPr bwMode="auto">
            <a:xfrm>
              <a:off x="7484154" y="785794"/>
              <a:ext cx="584819" cy="338037"/>
            </a:xfrm>
            <a:prstGeom prst="rect">
              <a:avLst/>
            </a:prstGeom>
            <a:solidFill>
              <a:schemeClr val="accent2"/>
            </a:solidFill>
            <a:ln>
              <a:solidFill>
                <a:srgbClr val="525252"/>
              </a:solidFill>
              <a:tailEnd type="none" w="sm" len="sm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vert="horz" wrap="square" lIns="0" tIns="0" rIns="0" bIns="0" numCol="1" anchor="t" anchorCtr="0" compatLnSpc="1"/>
            <a:lstStyle/>
            <a:p>
              <a:pPr marL="0" marR="0" lvl="0" indent="0" defTabSz="914400" rtl="0" eaLnBrk="1" fontAlgn="base" latinLnBrk="0" hangingPunct="1">
                <a:lnSpc>
                  <a:spcPts val="23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1600" i="0" u="none" strike="noStrike" cap="none" normalizeH="0" baseline="0">
                  <a:ln>
                    <a:noFill/>
                  </a:ln>
                  <a:solidFill>
                    <a:schemeClr val="lt1"/>
                  </a:solidFill>
                  <a:effectLst/>
                  <a:cs typeface="+mn-ea"/>
                  <a:sym typeface="+mn-lt"/>
                </a:rPr>
                <a:t>e</a:t>
              </a:r>
            </a:p>
          </p:txBody>
        </p:sp>
        <p:sp>
          <p:nvSpPr>
            <p:cNvPr id="9" name="Rectangle 47"/>
            <p:cNvSpPr>
              <a:spLocks noChangeArrowheads="1"/>
            </p:cNvSpPr>
            <p:nvPr>
              <p:custDataLst>
                <p:tags r:id="rId11"/>
              </p:custDataLst>
            </p:nvPr>
          </p:nvSpPr>
          <p:spPr bwMode="auto">
            <a:xfrm>
              <a:off x="7484154" y="1111913"/>
              <a:ext cx="584819" cy="339121"/>
            </a:xfrm>
            <a:prstGeom prst="rect">
              <a:avLst/>
            </a:prstGeom>
            <a:solidFill>
              <a:schemeClr val="accent2"/>
            </a:solidFill>
            <a:ln>
              <a:solidFill>
                <a:srgbClr val="525252"/>
              </a:solidFill>
              <a:tailEnd type="none" w="sm" len="sm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vert="horz" wrap="square" lIns="0" tIns="0" rIns="0" bIns="0" numCol="1" anchor="t" anchorCtr="0" compatLnSpc="1"/>
            <a:lstStyle/>
            <a:p>
              <a:pPr marL="0" marR="0" lvl="0" indent="0" defTabSz="914400" rtl="0" eaLnBrk="1" fontAlgn="base" latinLnBrk="0" hangingPunct="1">
                <a:lnSpc>
                  <a:spcPts val="23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1600" i="0" u="none" strike="noStrike" cap="none" normalizeH="0" baseline="0">
                  <a:ln>
                    <a:noFill/>
                  </a:ln>
                  <a:solidFill>
                    <a:schemeClr val="lt1"/>
                  </a:solidFill>
                  <a:effectLst/>
                  <a:cs typeface="+mn-ea"/>
                  <a:sym typeface="+mn-lt"/>
                </a:rPr>
                <a:t>d</a:t>
              </a:r>
            </a:p>
          </p:txBody>
        </p:sp>
        <p:sp>
          <p:nvSpPr>
            <p:cNvPr id="10" name="Rectangle 46"/>
            <p:cNvSpPr>
              <a:spLocks noChangeArrowheads="1"/>
            </p:cNvSpPr>
            <p:nvPr>
              <p:custDataLst>
                <p:tags r:id="rId12"/>
              </p:custDataLst>
            </p:nvPr>
          </p:nvSpPr>
          <p:spPr bwMode="auto">
            <a:xfrm>
              <a:off x="7484154" y="1440199"/>
              <a:ext cx="584819" cy="338037"/>
            </a:xfrm>
            <a:prstGeom prst="rect">
              <a:avLst/>
            </a:prstGeom>
            <a:solidFill>
              <a:schemeClr val="accent2"/>
            </a:solidFill>
            <a:ln>
              <a:solidFill>
                <a:srgbClr val="525252"/>
              </a:solidFill>
              <a:tailEnd type="none" w="sm" len="sm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vert="horz" wrap="square" lIns="0" tIns="0" rIns="0" bIns="0" numCol="1" anchor="t" anchorCtr="0" compatLnSpc="1"/>
            <a:lstStyle/>
            <a:p>
              <a:pPr marL="0" marR="0" lvl="0" indent="0" defTabSz="914400" rtl="0" eaLnBrk="1" fontAlgn="base" latinLnBrk="0" hangingPunct="1">
                <a:lnSpc>
                  <a:spcPts val="23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1600" i="0" u="none" strike="noStrike" cap="none" normalizeH="0" baseline="0">
                  <a:ln>
                    <a:noFill/>
                  </a:ln>
                  <a:solidFill>
                    <a:schemeClr val="lt1"/>
                  </a:solidFill>
                  <a:effectLst/>
                  <a:cs typeface="+mn-ea"/>
                  <a:sym typeface="+mn-lt"/>
                </a:rPr>
                <a:t>c</a:t>
              </a:r>
            </a:p>
          </p:txBody>
        </p:sp>
        <p:sp>
          <p:nvSpPr>
            <p:cNvPr id="11" name="Rectangle 45"/>
            <p:cNvSpPr>
              <a:spLocks noChangeArrowheads="1"/>
            </p:cNvSpPr>
            <p:nvPr>
              <p:custDataLst>
                <p:tags r:id="rId13"/>
              </p:custDataLst>
            </p:nvPr>
          </p:nvSpPr>
          <p:spPr bwMode="auto">
            <a:xfrm>
              <a:off x="7484154" y="1766319"/>
              <a:ext cx="584819" cy="339121"/>
            </a:xfrm>
            <a:prstGeom prst="rect">
              <a:avLst/>
            </a:prstGeom>
            <a:solidFill>
              <a:schemeClr val="accent2"/>
            </a:solidFill>
            <a:ln>
              <a:solidFill>
                <a:srgbClr val="525252"/>
              </a:solidFill>
              <a:tailEnd type="none" w="sm" len="sm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vert="horz" wrap="square" lIns="0" tIns="0" rIns="0" bIns="0" numCol="1" anchor="t" anchorCtr="0" compatLnSpc="1"/>
            <a:lstStyle/>
            <a:p>
              <a:pPr marL="0" marR="0" lvl="0" indent="0" defTabSz="914400" rtl="0" eaLnBrk="1" fontAlgn="base" latinLnBrk="0" hangingPunct="1">
                <a:lnSpc>
                  <a:spcPts val="23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1600" i="0" u="none" strike="noStrike" cap="none" normalizeH="0" baseline="0">
                  <a:ln>
                    <a:noFill/>
                  </a:ln>
                  <a:solidFill>
                    <a:schemeClr val="lt1"/>
                  </a:solidFill>
                  <a:effectLst/>
                  <a:cs typeface="+mn-ea"/>
                  <a:sym typeface="+mn-lt"/>
                </a:rPr>
                <a:t>b</a:t>
              </a:r>
            </a:p>
          </p:txBody>
        </p:sp>
        <p:sp>
          <p:nvSpPr>
            <p:cNvPr id="12" name="Rectangle 29"/>
            <p:cNvSpPr>
              <a:spLocks noChangeArrowheads="1"/>
            </p:cNvSpPr>
            <p:nvPr/>
          </p:nvSpPr>
          <p:spPr bwMode="auto">
            <a:xfrm>
              <a:off x="8145866" y="820464"/>
              <a:ext cx="276165" cy="245944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tailEnd type="none" w="sm" len="sm"/>
            </a:ln>
          </p:spPr>
          <p:txBody>
            <a:bodyPr vert="horz" wrap="square" lIns="0" tIns="0" rIns="0" bIns="0" numCol="1" anchor="t" anchorCtr="0" compatLnSpc="1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140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cs typeface="+mn-ea"/>
                  <a:sym typeface="+mn-lt"/>
                </a:rPr>
                <a:t>4</a:t>
              </a:r>
            </a:p>
          </p:txBody>
        </p:sp>
        <p:sp>
          <p:nvSpPr>
            <p:cNvPr id="13" name="Rectangle 28"/>
            <p:cNvSpPr>
              <a:spLocks noChangeArrowheads="1"/>
            </p:cNvSpPr>
            <p:nvPr/>
          </p:nvSpPr>
          <p:spPr bwMode="auto">
            <a:xfrm>
              <a:off x="8145866" y="1158501"/>
              <a:ext cx="276165" cy="245944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tailEnd type="none" w="sm" len="sm"/>
            </a:ln>
          </p:spPr>
          <p:txBody>
            <a:bodyPr vert="horz" wrap="square" lIns="0" tIns="0" rIns="0" bIns="0" numCol="1" anchor="t" anchorCtr="0" compatLnSpc="1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140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cs typeface="+mn-ea"/>
                  <a:sym typeface="+mn-lt"/>
                </a:rPr>
                <a:t>3</a:t>
              </a:r>
            </a:p>
          </p:txBody>
        </p:sp>
        <p:sp>
          <p:nvSpPr>
            <p:cNvPr id="14" name="Rectangle 27"/>
            <p:cNvSpPr>
              <a:spLocks noChangeArrowheads="1"/>
            </p:cNvSpPr>
            <p:nvPr/>
          </p:nvSpPr>
          <p:spPr bwMode="auto">
            <a:xfrm>
              <a:off x="8145866" y="1495455"/>
              <a:ext cx="276165" cy="247027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tailEnd type="none" w="sm" len="sm"/>
            </a:ln>
          </p:spPr>
          <p:txBody>
            <a:bodyPr vert="horz" wrap="square" lIns="0" tIns="0" rIns="0" bIns="0" numCol="1" anchor="t" anchorCtr="0" compatLnSpc="1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140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cs typeface="+mn-ea"/>
                  <a:sym typeface="+mn-lt"/>
                </a:rPr>
                <a:t>2</a:t>
              </a:r>
            </a:p>
          </p:txBody>
        </p:sp>
        <p:sp>
          <p:nvSpPr>
            <p:cNvPr id="15" name="Rectangle 26"/>
            <p:cNvSpPr>
              <a:spLocks noChangeArrowheads="1"/>
            </p:cNvSpPr>
            <p:nvPr/>
          </p:nvSpPr>
          <p:spPr bwMode="auto">
            <a:xfrm>
              <a:off x="8145866" y="1834576"/>
              <a:ext cx="276165" cy="244860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tailEnd type="none" w="sm" len="sm"/>
            </a:ln>
          </p:spPr>
          <p:txBody>
            <a:bodyPr vert="horz" wrap="square" lIns="0" tIns="0" rIns="0" bIns="0" numCol="1" anchor="t" anchorCtr="0" compatLnSpc="1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140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cs typeface="+mn-ea"/>
                  <a:sym typeface="+mn-lt"/>
                </a:rPr>
                <a:t>1</a:t>
              </a:r>
            </a:p>
          </p:txBody>
        </p:sp>
        <p:sp>
          <p:nvSpPr>
            <p:cNvPr id="16" name="Rectangle 25"/>
            <p:cNvSpPr>
              <a:spLocks noChangeArrowheads="1"/>
            </p:cNvSpPr>
            <p:nvPr/>
          </p:nvSpPr>
          <p:spPr bwMode="auto">
            <a:xfrm>
              <a:off x="8145866" y="2146611"/>
              <a:ext cx="276165" cy="245944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tailEnd type="none" w="sm" len="sm"/>
            </a:ln>
          </p:spPr>
          <p:txBody>
            <a:bodyPr vert="horz" wrap="square" lIns="0" tIns="0" rIns="0" bIns="0" numCol="1" anchor="t" anchorCtr="0" compatLnSpc="1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140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cs typeface="+mn-ea"/>
                  <a:sym typeface="+mn-lt"/>
                </a:rPr>
                <a:t>0</a:t>
              </a:r>
            </a:p>
          </p:txBody>
        </p:sp>
        <p:sp>
          <p:nvSpPr>
            <p:cNvPr id="17" name="Rectangle 24"/>
            <p:cNvSpPr>
              <a:spLocks noChangeArrowheads="1"/>
            </p:cNvSpPr>
            <p:nvPr/>
          </p:nvSpPr>
          <p:spPr bwMode="auto">
            <a:xfrm>
              <a:off x="8138285" y="2458645"/>
              <a:ext cx="275082" cy="245944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tailEnd type="none" w="sm" len="sm"/>
            </a:ln>
          </p:spPr>
          <p:txBody>
            <a:bodyPr vert="horz" wrap="square" lIns="0" tIns="0" rIns="0" bIns="0" numCol="1" anchor="t" anchorCtr="0" compatLnSpc="1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140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cs typeface="+mn-ea"/>
                  <a:sym typeface="+mn-lt"/>
                </a:rPr>
                <a:t>-1</a:t>
              </a:r>
            </a:p>
          </p:txBody>
        </p:sp>
        <p:sp>
          <p:nvSpPr>
            <p:cNvPr id="18" name="Rectangle 45"/>
            <p:cNvSpPr>
              <a:spLocks noChangeArrowheads="1"/>
            </p:cNvSpPr>
            <p:nvPr>
              <p:custDataLst>
                <p:tags r:id="rId14"/>
              </p:custDataLst>
            </p:nvPr>
          </p:nvSpPr>
          <p:spPr bwMode="auto">
            <a:xfrm>
              <a:off x="7484154" y="2115344"/>
              <a:ext cx="584819" cy="339121"/>
            </a:xfrm>
            <a:prstGeom prst="rect">
              <a:avLst/>
            </a:prstGeom>
            <a:solidFill>
              <a:schemeClr val="accent1"/>
            </a:solidFill>
            <a:ln>
              <a:solidFill>
                <a:srgbClr val="525252"/>
              </a:solidFill>
              <a:tailEnd type="none" w="sm" len="sm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horz" wrap="square" lIns="0" tIns="0" rIns="0" bIns="0" numCol="1" anchor="t" anchorCtr="0" compatLnSpc="1"/>
            <a:lstStyle/>
            <a:p>
              <a:pPr marL="0" marR="0" lvl="0" indent="0" defTabSz="914400" rtl="0" eaLnBrk="1" fontAlgn="base" latinLnBrk="0" hangingPunct="1">
                <a:lnSpc>
                  <a:spcPts val="23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zh-CN" sz="160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cs typeface="+mn-ea"/>
                <a:sym typeface="+mn-lt"/>
              </a:endParaRPr>
            </a:p>
          </p:txBody>
        </p:sp>
        <p:grpSp>
          <p:nvGrpSpPr>
            <p:cNvPr id="19" name="组合 96"/>
            <p:cNvGrpSpPr/>
            <p:nvPr/>
          </p:nvGrpSpPr>
          <p:grpSpPr>
            <a:xfrm>
              <a:off x="6500826" y="858035"/>
              <a:ext cx="985369" cy="277364"/>
              <a:chOff x="714348" y="2794446"/>
              <a:chExt cx="985369" cy="277364"/>
            </a:xfrm>
          </p:grpSpPr>
          <p:sp>
            <p:nvSpPr>
              <p:cNvPr id="23" name="Rectangle 11"/>
              <p:cNvSpPr>
                <a:spLocks noChangeArrowheads="1"/>
              </p:cNvSpPr>
              <p:nvPr/>
            </p:nvSpPr>
            <p:spPr bwMode="auto">
              <a:xfrm>
                <a:off x="714348" y="2794446"/>
                <a:ext cx="785818" cy="277364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tailEnd type="none" w="sm" len="sm"/>
              </a:ln>
            </p:spPr>
            <p:txBody>
              <a:bodyPr vert="horz" wrap="square" lIns="0" tIns="0" rIns="0" bIns="0" numCol="1" anchor="t" anchorCtr="0" compatLnSpc="1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kumimoji="0" lang="en-US" altLang="zh-CN" sz="1600" dirty="0">
                    <a:solidFill>
                      <a:srgbClr val="000000"/>
                    </a:solidFill>
                    <a:cs typeface="+mn-ea"/>
                    <a:sym typeface="+mn-lt"/>
                  </a:rPr>
                  <a:t>rear</a:t>
                </a:r>
                <a:endParaRPr kumimoji="0" lang="en-US" altLang="zh-CN" sz="160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cs typeface="+mn-ea"/>
                  <a:sym typeface="+mn-lt"/>
                </a:endParaRPr>
              </a:p>
            </p:txBody>
          </p:sp>
          <p:sp>
            <p:nvSpPr>
              <p:cNvPr id="24" name="Line 50"/>
              <p:cNvSpPr>
                <a:spLocks noChangeShapeType="1"/>
              </p:cNvSpPr>
              <p:nvPr>
                <p:custDataLst>
                  <p:tags r:id="rId16"/>
                </p:custDataLst>
              </p:nvPr>
            </p:nvSpPr>
            <p:spPr bwMode="auto">
              <a:xfrm>
                <a:off x="1453876" y="2915185"/>
                <a:ext cx="245841" cy="1083"/>
              </a:xfrm>
              <a:prstGeom prst="line">
                <a:avLst/>
              </a:prstGeom>
              <a:ln w="19050">
                <a:solidFill>
                  <a:schemeClr val="dk1"/>
                </a:solidFill>
                <a:headEnd type="none" w="med" len="med"/>
                <a:tailEnd type="arrow" w="med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600">
                  <a:solidFill>
                    <a:srgbClr val="0000FF"/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20" name="组合 99"/>
            <p:cNvGrpSpPr/>
            <p:nvPr/>
          </p:nvGrpSpPr>
          <p:grpSpPr>
            <a:xfrm>
              <a:off x="6500826" y="2143116"/>
              <a:ext cx="985369" cy="277364"/>
              <a:chOff x="714348" y="2480119"/>
              <a:chExt cx="985369" cy="277364"/>
            </a:xfrm>
          </p:grpSpPr>
          <p:sp>
            <p:nvSpPr>
              <p:cNvPr id="21" name="Rectangle 11"/>
              <p:cNvSpPr>
                <a:spLocks noChangeArrowheads="1"/>
              </p:cNvSpPr>
              <p:nvPr/>
            </p:nvSpPr>
            <p:spPr bwMode="auto">
              <a:xfrm>
                <a:off x="714348" y="2480119"/>
                <a:ext cx="785818" cy="277364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tailEnd type="none" w="sm" len="sm"/>
              </a:ln>
            </p:spPr>
            <p:txBody>
              <a:bodyPr vert="horz" wrap="square" lIns="0" tIns="0" rIns="0" bIns="0" numCol="1" anchor="t" anchorCtr="0" compatLnSpc="1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kumimoji="0" lang="en-US" altLang="zh-CN" sz="160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cs typeface="+mn-ea"/>
                    <a:sym typeface="+mn-lt"/>
                  </a:rPr>
                  <a:t>front</a:t>
                </a:r>
              </a:p>
            </p:txBody>
          </p:sp>
          <p:sp>
            <p:nvSpPr>
              <p:cNvPr id="22" name="Line 50"/>
              <p:cNvSpPr>
                <a:spLocks noChangeShapeType="1"/>
              </p:cNvSpPr>
              <p:nvPr>
                <p:custDataLst>
                  <p:tags r:id="rId15"/>
                </p:custDataLst>
              </p:nvPr>
            </p:nvSpPr>
            <p:spPr bwMode="auto">
              <a:xfrm>
                <a:off x="1453876" y="2600858"/>
                <a:ext cx="245841" cy="1083"/>
              </a:xfrm>
              <a:prstGeom prst="line">
                <a:avLst/>
              </a:prstGeom>
              <a:ln w="19050">
                <a:solidFill>
                  <a:schemeClr val="dk1"/>
                </a:solidFill>
                <a:headEnd type="none" w="med" len="med"/>
                <a:tailEnd type="arrow" w="med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600">
                  <a:solidFill>
                    <a:srgbClr val="0000FF"/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25" name="组合 24"/>
          <p:cNvGrpSpPr/>
          <p:nvPr/>
        </p:nvGrpSpPr>
        <p:grpSpPr>
          <a:xfrm>
            <a:off x="3841747" y="4078805"/>
            <a:ext cx="1921205" cy="1918795"/>
            <a:chOff x="6929454" y="1500174"/>
            <a:chExt cx="1921205" cy="1918795"/>
          </a:xfrm>
        </p:grpSpPr>
        <p:sp>
          <p:nvSpPr>
            <p:cNvPr id="26" name="Rectangle 48"/>
            <p:cNvSpPr>
              <a:spLocks noChangeArrowheads="1"/>
            </p:cNvSpPr>
            <p:nvPr>
              <p:custDataLst>
                <p:tags r:id="rId3"/>
              </p:custDataLst>
            </p:nvPr>
          </p:nvSpPr>
          <p:spPr bwMode="auto">
            <a:xfrm>
              <a:off x="7912782" y="1500174"/>
              <a:ext cx="584819" cy="338037"/>
            </a:xfrm>
            <a:prstGeom prst="rect">
              <a:avLst/>
            </a:prstGeom>
            <a:solidFill>
              <a:schemeClr val="accent1"/>
            </a:solidFill>
            <a:ln>
              <a:solidFill>
                <a:srgbClr val="525252"/>
              </a:solidFill>
              <a:tailEnd type="none" w="sm" len="sm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horz" wrap="square" lIns="0" tIns="0" rIns="0" bIns="0" numCol="1" anchor="t" anchorCtr="0" compatLnSpc="1"/>
            <a:lstStyle/>
            <a:p>
              <a:pPr marL="0" marR="0" lvl="0" indent="0" defTabSz="914400" rtl="0" eaLnBrk="1" fontAlgn="base" latinLnBrk="0" hangingPunct="1">
                <a:lnSpc>
                  <a:spcPts val="23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zh-CN" sz="160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cs typeface="+mn-ea"/>
                <a:sym typeface="+mn-lt"/>
              </a:endParaRPr>
            </a:p>
          </p:txBody>
        </p:sp>
        <p:sp>
          <p:nvSpPr>
            <p:cNvPr id="27" name="Rectangle 47"/>
            <p:cNvSpPr>
              <a:spLocks noChangeArrowheads="1"/>
            </p:cNvSpPr>
            <p:nvPr>
              <p:custDataLst>
                <p:tags r:id="rId4"/>
              </p:custDataLst>
            </p:nvPr>
          </p:nvSpPr>
          <p:spPr bwMode="auto">
            <a:xfrm>
              <a:off x="7912782" y="1826293"/>
              <a:ext cx="584819" cy="339121"/>
            </a:xfrm>
            <a:prstGeom prst="rect">
              <a:avLst/>
            </a:prstGeom>
            <a:solidFill>
              <a:schemeClr val="accent1"/>
            </a:solidFill>
            <a:ln>
              <a:solidFill>
                <a:srgbClr val="525252"/>
              </a:solidFill>
              <a:tailEnd type="none" w="sm" len="sm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horz" wrap="square" lIns="0" tIns="0" rIns="0" bIns="0" numCol="1" anchor="t" anchorCtr="0" compatLnSpc="1"/>
            <a:lstStyle/>
            <a:p>
              <a:pPr marL="0" marR="0" lvl="0" indent="0" defTabSz="914400" rtl="0" eaLnBrk="1" fontAlgn="base" latinLnBrk="0" hangingPunct="1">
                <a:lnSpc>
                  <a:spcPts val="23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zh-CN" sz="160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cs typeface="+mn-ea"/>
                <a:sym typeface="+mn-lt"/>
              </a:endParaRPr>
            </a:p>
          </p:txBody>
        </p:sp>
        <p:sp>
          <p:nvSpPr>
            <p:cNvPr id="28" name="Rectangle 46"/>
            <p:cNvSpPr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7912782" y="2154579"/>
              <a:ext cx="584819" cy="338037"/>
            </a:xfrm>
            <a:prstGeom prst="rect">
              <a:avLst/>
            </a:prstGeom>
            <a:solidFill>
              <a:schemeClr val="accent1"/>
            </a:solidFill>
            <a:ln>
              <a:solidFill>
                <a:srgbClr val="525252"/>
              </a:solidFill>
              <a:tailEnd type="none" w="sm" len="sm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horz" wrap="square" lIns="0" tIns="0" rIns="0" bIns="0" numCol="1" anchor="t" anchorCtr="0" compatLnSpc="1"/>
            <a:lstStyle/>
            <a:p>
              <a:pPr marL="0" marR="0" lvl="0" indent="0" defTabSz="914400" rtl="0" eaLnBrk="1" fontAlgn="base" latinLnBrk="0" hangingPunct="1">
                <a:lnSpc>
                  <a:spcPts val="23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zh-CN" sz="160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cs typeface="+mn-ea"/>
                <a:sym typeface="+mn-lt"/>
              </a:endParaRPr>
            </a:p>
          </p:txBody>
        </p:sp>
        <p:sp>
          <p:nvSpPr>
            <p:cNvPr id="29" name="Rectangle 45"/>
            <p:cNvSpPr>
              <a:spLocks noChangeArrowheads="1"/>
            </p:cNvSpPr>
            <p:nvPr>
              <p:custDataLst>
                <p:tags r:id="rId6"/>
              </p:custDataLst>
            </p:nvPr>
          </p:nvSpPr>
          <p:spPr bwMode="auto">
            <a:xfrm>
              <a:off x="7912782" y="2480699"/>
              <a:ext cx="584819" cy="339121"/>
            </a:xfrm>
            <a:prstGeom prst="rect">
              <a:avLst/>
            </a:prstGeom>
            <a:solidFill>
              <a:schemeClr val="accent1"/>
            </a:solidFill>
            <a:ln>
              <a:solidFill>
                <a:srgbClr val="525252"/>
              </a:solidFill>
              <a:tailEnd type="none" w="sm" len="sm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horz" wrap="square" lIns="0" tIns="0" rIns="0" bIns="0" numCol="1" anchor="t" anchorCtr="0" compatLnSpc="1"/>
            <a:lstStyle/>
            <a:p>
              <a:pPr marL="0" marR="0" lvl="0" indent="0" defTabSz="914400" rtl="0" eaLnBrk="1" fontAlgn="base" latinLnBrk="0" hangingPunct="1">
                <a:lnSpc>
                  <a:spcPts val="23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zh-CN" sz="160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cs typeface="+mn-ea"/>
                <a:sym typeface="+mn-lt"/>
              </a:endParaRPr>
            </a:p>
          </p:txBody>
        </p:sp>
        <p:sp>
          <p:nvSpPr>
            <p:cNvPr id="30" name="Rectangle 29"/>
            <p:cNvSpPr>
              <a:spLocks noChangeArrowheads="1"/>
            </p:cNvSpPr>
            <p:nvPr/>
          </p:nvSpPr>
          <p:spPr bwMode="auto">
            <a:xfrm>
              <a:off x="8574494" y="1534844"/>
              <a:ext cx="276165" cy="245944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tailEnd type="none" w="sm" len="sm"/>
            </a:ln>
          </p:spPr>
          <p:txBody>
            <a:bodyPr vert="horz" wrap="square" lIns="0" tIns="0" rIns="0" bIns="0" numCol="1" anchor="t" anchorCtr="0" compatLnSpc="1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140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cs typeface="+mn-ea"/>
                  <a:sym typeface="+mn-lt"/>
                </a:rPr>
                <a:t>4</a:t>
              </a:r>
            </a:p>
          </p:txBody>
        </p:sp>
        <p:sp>
          <p:nvSpPr>
            <p:cNvPr id="31" name="Rectangle 28"/>
            <p:cNvSpPr>
              <a:spLocks noChangeArrowheads="1"/>
            </p:cNvSpPr>
            <p:nvPr/>
          </p:nvSpPr>
          <p:spPr bwMode="auto">
            <a:xfrm>
              <a:off x="8574494" y="1872881"/>
              <a:ext cx="276165" cy="245944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tailEnd type="none" w="sm" len="sm"/>
            </a:ln>
          </p:spPr>
          <p:txBody>
            <a:bodyPr vert="horz" wrap="square" lIns="0" tIns="0" rIns="0" bIns="0" numCol="1" anchor="t" anchorCtr="0" compatLnSpc="1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140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cs typeface="+mn-ea"/>
                  <a:sym typeface="+mn-lt"/>
                </a:rPr>
                <a:t>3</a:t>
              </a:r>
            </a:p>
          </p:txBody>
        </p:sp>
        <p:sp>
          <p:nvSpPr>
            <p:cNvPr id="32" name="Rectangle 27"/>
            <p:cNvSpPr>
              <a:spLocks noChangeArrowheads="1"/>
            </p:cNvSpPr>
            <p:nvPr/>
          </p:nvSpPr>
          <p:spPr bwMode="auto">
            <a:xfrm>
              <a:off x="8574494" y="2209835"/>
              <a:ext cx="276165" cy="247027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tailEnd type="none" w="sm" len="sm"/>
            </a:ln>
          </p:spPr>
          <p:txBody>
            <a:bodyPr vert="horz" wrap="square" lIns="0" tIns="0" rIns="0" bIns="0" numCol="1" anchor="t" anchorCtr="0" compatLnSpc="1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140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cs typeface="+mn-ea"/>
                  <a:sym typeface="+mn-lt"/>
                </a:rPr>
                <a:t>2</a:t>
              </a:r>
            </a:p>
          </p:txBody>
        </p:sp>
        <p:sp>
          <p:nvSpPr>
            <p:cNvPr id="33" name="Rectangle 26"/>
            <p:cNvSpPr>
              <a:spLocks noChangeArrowheads="1"/>
            </p:cNvSpPr>
            <p:nvPr/>
          </p:nvSpPr>
          <p:spPr bwMode="auto">
            <a:xfrm>
              <a:off x="8574494" y="2548956"/>
              <a:ext cx="276165" cy="244860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tailEnd type="none" w="sm" len="sm"/>
            </a:ln>
          </p:spPr>
          <p:txBody>
            <a:bodyPr vert="horz" wrap="square" lIns="0" tIns="0" rIns="0" bIns="0" numCol="1" anchor="t" anchorCtr="0" compatLnSpc="1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140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cs typeface="+mn-ea"/>
                  <a:sym typeface="+mn-lt"/>
                </a:rPr>
                <a:t>1</a:t>
              </a:r>
            </a:p>
          </p:txBody>
        </p:sp>
        <p:sp>
          <p:nvSpPr>
            <p:cNvPr id="34" name="Rectangle 25"/>
            <p:cNvSpPr>
              <a:spLocks noChangeArrowheads="1"/>
            </p:cNvSpPr>
            <p:nvPr/>
          </p:nvSpPr>
          <p:spPr bwMode="auto">
            <a:xfrm>
              <a:off x="8574494" y="2860991"/>
              <a:ext cx="276165" cy="245944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tailEnd type="none" w="sm" len="sm"/>
            </a:ln>
          </p:spPr>
          <p:txBody>
            <a:bodyPr vert="horz" wrap="square" lIns="0" tIns="0" rIns="0" bIns="0" numCol="1" anchor="t" anchorCtr="0" compatLnSpc="1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140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cs typeface="+mn-ea"/>
                  <a:sym typeface="+mn-lt"/>
                </a:rPr>
                <a:t>0</a:t>
              </a:r>
            </a:p>
          </p:txBody>
        </p:sp>
        <p:sp>
          <p:nvSpPr>
            <p:cNvPr id="35" name="Rectangle 24"/>
            <p:cNvSpPr>
              <a:spLocks noChangeArrowheads="1"/>
            </p:cNvSpPr>
            <p:nvPr/>
          </p:nvSpPr>
          <p:spPr bwMode="auto">
            <a:xfrm>
              <a:off x="8566913" y="3173025"/>
              <a:ext cx="275082" cy="245944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tailEnd type="none" w="sm" len="sm"/>
            </a:ln>
          </p:spPr>
          <p:txBody>
            <a:bodyPr vert="horz" wrap="square" lIns="0" tIns="0" rIns="0" bIns="0" numCol="1" anchor="t" anchorCtr="0" compatLnSpc="1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140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cs typeface="+mn-ea"/>
                  <a:sym typeface="+mn-lt"/>
                </a:rPr>
                <a:t>-1</a:t>
              </a:r>
            </a:p>
          </p:txBody>
        </p:sp>
        <p:sp>
          <p:nvSpPr>
            <p:cNvPr id="36" name="Rectangle 45"/>
            <p:cNvSpPr>
              <a:spLocks noChangeArrowheads="1"/>
            </p:cNvSpPr>
            <p:nvPr>
              <p:custDataLst>
                <p:tags r:id="rId7"/>
              </p:custDataLst>
            </p:nvPr>
          </p:nvSpPr>
          <p:spPr bwMode="auto">
            <a:xfrm>
              <a:off x="7912782" y="2829724"/>
              <a:ext cx="584819" cy="339121"/>
            </a:xfrm>
            <a:prstGeom prst="rect">
              <a:avLst/>
            </a:prstGeom>
            <a:solidFill>
              <a:schemeClr val="accent1"/>
            </a:solidFill>
            <a:ln>
              <a:solidFill>
                <a:srgbClr val="525252"/>
              </a:solidFill>
              <a:tailEnd type="none" w="sm" len="sm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horz" wrap="square" lIns="0" tIns="0" rIns="0" bIns="0" numCol="1" anchor="t" anchorCtr="0" compatLnSpc="1"/>
            <a:lstStyle/>
            <a:p>
              <a:pPr marL="0" marR="0" lvl="0" indent="0" defTabSz="914400" rtl="0" eaLnBrk="1" fontAlgn="base" latinLnBrk="0" hangingPunct="1">
                <a:lnSpc>
                  <a:spcPts val="23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zh-CN" sz="160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cs typeface="+mn-ea"/>
                <a:sym typeface="+mn-lt"/>
              </a:endParaRPr>
            </a:p>
          </p:txBody>
        </p:sp>
        <p:grpSp>
          <p:nvGrpSpPr>
            <p:cNvPr id="37" name="组合 96"/>
            <p:cNvGrpSpPr/>
            <p:nvPr/>
          </p:nvGrpSpPr>
          <p:grpSpPr>
            <a:xfrm>
              <a:off x="6929454" y="1572415"/>
              <a:ext cx="985369" cy="277364"/>
              <a:chOff x="714348" y="2794446"/>
              <a:chExt cx="985369" cy="277364"/>
            </a:xfrm>
          </p:grpSpPr>
          <p:sp>
            <p:nvSpPr>
              <p:cNvPr id="41" name="Rectangle 11"/>
              <p:cNvSpPr>
                <a:spLocks noChangeArrowheads="1"/>
              </p:cNvSpPr>
              <p:nvPr/>
            </p:nvSpPr>
            <p:spPr bwMode="auto">
              <a:xfrm>
                <a:off x="714348" y="2794446"/>
                <a:ext cx="785818" cy="277364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tailEnd type="none" w="sm" len="sm"/>
              </a:ln>
            </p:spPr>
            <p:txBody>
              <a:bodyPr vert="horz" wrap="square" lIns="0" tIns="0" rIns="0" bIns="0" numCol="1" anchor="t" anchorCtr="0" compatLnSpc="1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kumimoji="0" lang="en-US" altLang="zh-CN" sz="1600" dirty="0">
                    <a:solidFill>
                      <a:srgbClr val="000000"/>
                    </a:solidFill>
                    <a:cs typeface="+mn-ea"/>
                    <a:sym typeface="+mn-lt"/>
                  </a:rPr>
                  <a:t>rear</a:t>
                </a:r>
                <a:endParaRPr kumimoji="0" lang="en-US" altLang="zh-CN" sz="160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cs typeface="+mn-ea"/>
                  <a:sym typeface="+mn-lt"/>
                </a:endParaRPr>
              </a:p>
            </p:txBody>
          </p:sp>
          <p:sp>
            <p:nvSpPr>
              <p:cNvPr id="42" name="Line 50"/>
              <p:cNvSpPr>
                <a:spLocks noChangeShapeType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1453876" y="2915185"/>
                <a:ext cx="245841" cy="1083"/>
              </a:xfrm>
              <a:prstGeom prst="line">
                <a:avLst/>
              </a:prstGeom>
              <a:ln w="19050">
                <a:solidFill>
                  <a:schemeClr val="dk1"/>
                </a:solidFill>
                <a:headEnd type="none" w="med" len="med"/>
                <a:tailEnd type="arrow" w="med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600">
                  <a:solidFill>
                    <a:srgbClr val="0000FF"/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38" name="组合 99"/>
            <p:cNvGrpSpPr/>
            <p:nvPr/>
          </p:nvGrpSpPr>
          <p:grpSpPr>
            <a:xfrm>
              <a:off x="6929454" y="1900227"/>
              <a:ext cx="985369" cy="277364"/>
              <a:chOff x="714348" y="2480119"/>
              <a:chExt cx="985369" cy="277364"/>
            </a:xfrm>
          </p:grpSpPr>
          <p:sp>
            <p:nvSpPr>
              <p:cNvPr id="39" name="Rectangle 11"/>
              <p:cNvSpPr>
                <a:spLocks noChangeArrowheads="1"/>
              </p:cNvSpPr>
              <p:nvPr/>
            </p:nvSpPr>
            <p:spPr bwMode="auto">
              <a:xfrm>
                <a:off x="714348" y="2480119"/>
                <a:ext cx="785818" cy="277364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tailEnd type="none" w="sm" len="sm"/>
              </a:ln>
            </p:spPr>
            <p:txBody>
              <a:bodyPr vert="horz" wrap="square" lIns="0" tIns="0" rIns="0" bIns="0" numCol="1" anchor="t" anchorCtr="0" compatLnSpc="1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kumimoji="0" lang="en-US" altLang="zh-CN" sz="160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cs typeface="+mn-ea"/>
                    <a:sym typeface="+mn-lt"/>
                  </a:rPr>
                  <a:t>front</a:t>
                </a:r>
              </a:p>
            </p:txBody>
          </p:sp>
          <p:sp>
            <p:nvSpPr>
              <p:cNvPr id="40" name="Line 50"/>
              <p:cNvSpPr>
                <a:spLocks noChangeShapeType="1"/>
              </p:cNvSpPr>
              <p:nvPr>
                <p:custDataLst>
                  <p:tags r:id="rId8"/>
                </p:custDataLst>
              </p:nvPr>
            </p:nvSpPr>
            <p:spPr bwMode="auto">
              <a:xfrm>
                <a:off x="1453876" y="2600858"/>
                <a:ext cx="245841" cy="1083"/>
              </a:xfrm>
              <a:prstGeom prst="line">
                <a:avLst/>
              </a:prstGeom>
              <a:ln w="19050">
                <a:solidFill>
                  <a:schemeClr val="dk1"/>
                </a:solidFill>
                <a:headEnd type="none" w="med" len="med"/>
                <a:tailEnd type="arrow" w="med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600">
                  <a:solidFill>
                    <a:srgbClr val="0000FF"/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43" name="组合 42"/>
          <p:cNvGrpSpPr/>
          <p:nvPr/>
        </p:nvGrpSpPr>
        <p:grpSpPr>
          <a:xfrm>
            <a:off x="6123000" y="4570203"/>
            <a:ext cx="2219341" cy="417294"/>
            <a:chOff x="5924559" y="4500570"/>
            <a:chExt cx="2219341" cy="417294"/>
          </a:xfrm>
        </p:grpSpPr>
        <p:sp>
          <p:nvSpPr>
            <p:cNvPr id="44" name="TextBox 43"/>
            <p:cNvSpPr txBox="1"/>
            <p:nvPr/>
          </p:nvSpPr>
          <p:spPr>
            <a:xfrm>
              <a:off x="6357950" y="4500570"/>
              <a:ext cx="1785950" cy="4172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ts val="2800"/>
                </a:lnSpc>
                <a:spcBef>
                  <a:spcPts val="0"/>
                </a:spcBef>
              </a:pPr>
              <a:r>
                <a:rPr lang="zh-CN" altLang="en-US" sz="2000" b="1" dirty="0">
                  <a:solidFill>
                    <a:srgbClr val="000000"/>
                  </a:solidFill>
                  <a:cs typeface="+mn-ea"/>
                  <a:sym typeface="+mn-lt"/>
                </a:rPr>
                <a:t>假溢出！</a:t>
              </a:r>
            </a:p>
          </p:txBody>
        </p:sp>
        <p:sp>
          <p:nvSpPr>
            <p:cNvPr id="45" name="左箭头 44"/>
            <p:cNvSpPr/>
            <p:nvPr>
              <p:custDataLst>
                <p:tags r:id="rId2"/>
              </p:custDataLst>
            </p:nvPr>
          </p:nvSpPr>
          <p:spPr bwMode="auto">
            <a:xfrm>
              <a:off x="5924559" y="4614871"/>
              <a:ext cx="357190" cy="214314"/>
            </a:xfrm>
            <a:prstGeom prst="leftArrow">
              <a:avLst/>
            </a:prstGeom>
            <a:solidFill>
              <a:schemeClr val="accent2"/>
            </a:solidFill>
            <a:ln>
              <a:noFill/>
              <a:tailEnd type="arrow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/>
            <a:lstStyle/>
            <a:p>
              <a:pPr algn="ctr"/>
              <a:endParaRPr lang="zh-CN" altLang="en-US" sz="1600">
                <a:solidFill>
                  <a:srgbClr val="0000FF"/>
                </a:solidFill>
                <a:cs typeface="+mn-ea"/>
                <a:sym typeface="+mn-lt"/>
              </a:endParaRPr>
            </a:p>
          </p:txBody>
        </p:sp>
      </p:grpSp>
      <p:sp>
        <p:nvSpPr>
          <p:cNvPr id="46" name="文本框 45"/>
          <p:cNvSpPr txBox="1"/>
          <p:nvPr/>
        </p:nvSpPr>
        <p:spPr>
          <a:xfrm>
            <a:off x="1053074" y="147116"/>
            <a:ext cx="6955750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zh-CN" sz="2400" dirty="0">
                <a:solidFill>
                  <a:schemeClr val="accent1"/>
                </a:solidFill>
                <a:cs typeface="+mn-ea"/>
                <a:sym typeface="+mn-lt"/>
              </a:rPr>
              <a:t>3.2.2 </a:t>
            </a:r>
            <a:r>
              <a:rPr lang="zh-CN" altLang="en-US" sz="2400" dirty="0">
                <a:solidFill>
                  <a:schemeClr val="accent1"/>
                </a:solidFill>
                <a:cs typeface="+mn-ea"/>
                <a:sym typeface="+mn-lt"/>
              </a:rPr>
              <a:t>队列的顺序存储结构及其基本运算算法实现</a:t>
            </a:r>
          </a:p>
        </p:txBody>
      </p:sp>
    </p:spTree>
    <p:extLst>
      <p:ext uri="{BB962C8B-B14F-4D97-AF65-F5344CB8AC3E}">
        <p14:creationId xmlns:p14="http://schemas.microsoft.com/office/powerpoint/2010/main" val="332021992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:p14="http://schemas.microsoft.com/office/powerpoint/2010/main" xmlns:a14="http://schemas.microsoft.com/office/drawing/2010/main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1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500"/>
                            </p:stCondLst>
                            <p:childTnLst>
                              <p:par>
                                <p:cTn id="2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ldLvl="0" animBg="1"/>
      <p:bldP spid="46" grpId="0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92373" y="1781132"/>
            <a:ext cx="5009213" cy="4488023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053074" y="147116"/>
            <a:ext cx="6955750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zh-CN" sz="2400" dirty="0">
                <a:solidFill>
                  <a:schemeClr val="accent1"/>
                </a:solidFill>
                <a:cs typeface="+mn-ea"/>
                <a:sym typeface="+mn-lt"/>
              </a:rPr>
              <a:t>3.2.2 </a:t>
            </a:r>
            <a:r>
              <a:rPr lang="zh-CN" altLang="en-US" sz="2400" dirty="0">
                <a:solidFill>
                  <a:schemeClr val="accent1"/>
                </a:solidFill>
                <a:cs typeface="+mn-ea"/>
                <a:sym typeface="+mn-lt"/>
              </a:rPr>
              <a:t>队列的顺序存储结构及其基本运算算法实现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772866" y="2575706"/>
            <a:ext cx="3105932" cy="4603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zh-CN" altLang="en-US" sz="2400" b="1" dirty="0">
                <a:solidFill>
                  <a:srgbClr val="000000"/>
                </a:solidFill>
                <a:cs typeface="+mn-ea"/>
                <a:sym typeface="+mn-lt"/>
              </a:rPr>
              <a:t>（</a:t>
            </a:r>
            <a:r>
              <a:rPr lang="en-US" altLang="zh-CN" sz="2400" b="1" dirty="0">
                <a:solidFill>
                  <a:srgbClr val="000000"/>
                </a:solidFill>
                <a:cs typeface="+mn-ea"/>
                <a:sym typeface="+mn-lt"/>
              </a:rPr>
              <a:t>3</a:t>
            </a:r>
            <a:r>
              <a:rPr lang="zh-CN" altLang="en-US" sz="2400" b="1" dirty="0">
                <a:solidFill>
                  <a:srgbClr val="000000"/>
                </a:solidFill>
                <a:cs typeface="+mn-ea"/>
                <a:sym typeface="+mn-lt"/>
              </a:rPr>
              <a:t>）出队</a:t>
            </a:r>
            <a:r>
              <a:rPr lang="en-US" altLang="zh-CN" sz="2400" b="1" dirty="0">
                <a:solidFill>
                  <a:srgbClr val="000000"/>
                </a:solidFill>
                <a:cs typeface="+mn-ea"/>
                <a:sym typeface="+mn-lt"/>
              </a:rPr>
              <a:t>pop()</a:t>
            </a:r>
          </a:p>
        </p:txBody>
      </p:sp>
      <p:sp>
        <p:nvSpPr>
          <p:cNvPr id="13" name="TextBox 8"/>
          <p:cNvSpPr txBox="1"/>
          <p:nvPr>
            <p:custDataLst>
              <p:tags r:id="rId1"/>
            </p:custDataLst>
          </p:nvPr>
        </p:nvSpPr>
        <p:spPr>
          <a:xfrm>
            <a:off x="5041579" y="2806539"/>
            <a:ext cx="6858048" cy="1517650"/>
          </a:xfrm>
          <a:prstGeom prst="rect">
            <a:avLst/>
          </a:prstGeom>
          <a:noFill/>
          <a:ln w="19050">
            <a:solidFill>
              <a:schemeClr val="lt1">
                <a:lumMod val="50000"/>
              </a:schemeClr>
            </a:solidFill>
            <a:prstDash val="sysDash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216000" tIns="144000" bIns="144000" rtlCol="0">
            <a:spAutoFit/>
          </a:bodyPr>
          <a:lstStyle/>
          <a:p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def pop(self):				#</a:t>
            </a:r>
            <a:r>
              <a:rPr lang="zh-CN" altLang="en-US" sz="2000" b="1" dirty="0">
                <a:solidFill>
                  <a:srgbClr val="000000"/>
                </a:solidFill>
                <a:cs typeface="+mn-ea"/>
                <a:sym typeface="+mn-lt"/>
              </a:rPr>
              <a:t>出队元素</a:t>
            </a:r>
          </a:p>
          <a:p>
            <a:r>
              <a:rPr lang="zh-CN" altLang="en-US" sz="2000" b="1" dirty="0">
                <a:solidFill>
                  <a:srgbClr val="000000"/>
                </a:solidFill>
                <a:cs typeface="+mn-ea"/>
                <a:sym typeface="+mn-lt"/>
              </a:rPr>
              <a:t>  </a:t>
            </a:r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assert not </a:t>
            </a:r>
            <a:r>
              <a:rPr lang="en-US" altLang="zh-CN" sz="2000" b="1" dirty="0" err="1">
                <a:solidFill>
                  <a:srgbClr val="000000"/>
                </a:solidFill>
                <a:cs typeface="+mn-ea"/>
                <a:sym typeface="+mn-lt"/>
              </a:rPr>
              <a:t>self.empty</a:t>
            </a:r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()         	#</a:t>
            </a:r>
            <a:r>
              <a:rPr lang="zh-CN" altLang="en-US" sz="2000" b="1" dirty="0">
                <a:solidFill>
                  <a:srgbClr val="000000"/>
                </a:solidFill>
                <a:cs typeface="+mn-ea"/>
                <a:sym typeface="+mn-lt"/>
              </a:rPr>
              <a:t>检测队空</a:t>
            </a:r>
          </a:p>
          <a:p>
            <a:r>
              <a:rPr lang="zh-CN" altLang="en-US" sz="2000" b="1" dirty="0">
                <a:solidFill>
                  <a:srgbClr val="000000"/>
                </a:solidFill>
                <a:cs typeface="+mn-ea"/>
                <a:sym typeface="+mn-lt"/>
              </a:rPr>
              <a:t>  </a:t>
            </a:r>
            <a:r>
              <a:rPr lang="en-US" altLang="zh-CN" sz="2000" b="1" dirty="0" err="1">
                <a:solidFill>
                  <a:srgbClr val="000000"/>
                </a:solidFill>
                <a:cs typeface="+mn-ea"/>
                <a:sym typeface="+mn-lt"/>
              </a:rPr>
              <a:t>self.front</a:t>
            </a:r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+=1</a:t>
            </a:r>
          </a:p>
          <a:p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  return </a:t>
            </a:r>
            <a:r>
              <a:rPr lang="en-US" altLang="zh-CN" sz="2000" b="1" dirty="0" err="1">
                <a:solidFill>
                  <a:srgbClr val="000000"/>
                </a:solidFill>
                <a:cs typeface="+mn-ea"/>
                <a:sym typeface="+mn-lt"/>
              </a:rPr>
              <a:t>self.data</a:t>
            </a:r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[</a:t>
            </a:r>
            <a:r>
              <a:rPr lang="en-US" altLang="zh-CN" sz="2000" b="1" dirty="0" err="1">
                <a:solidFill>
                  <a:srgbClr val="000000"/>
                </a:solidFill>
                <a:cs typeface="+mn-ea"/>
                <a:sym typeface="+mn-lt"/>
              </a:rPr>
              <a:t>self.front</a:t>
            </a:r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80313563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:p14="http://schemas.microsoft.com/office/powerpoint/2010/main" xmlns:a14="http://schemas.microsoft.com/office/drawing/2010/main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13" grpId="0" bldLvl="0" animBg="1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053074" y="147116"/>
            <a:ext cx="6955750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zh-CN" sz="2400" dirty="0">
                <a:solidFill>
                  <a:schemeClr val="accent1"/>
                </a:solidFill>
                <a:cs typeface="+mn-ea"/>
                <a:sym typeface="+mn-lt"/>
              </a:rPr>
              <a:t>3.2.2 </a:t>
            </a:r>
            <a:r>
              <a:rPr lang="zh-CN" altLang="en-US" sz="2400" dirty="0">
                <a:solidFill>
                  <a:schemeClr val="accent1"/>
                </a:solidFill>
                <a:cs typeface="+mn-ea"/>
                <a:sym typeface="+mn-lt"/>
              </a:rPr>
              <a:t>队列的顺序存储结构及其基本运算算法实现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5089007" y="2684498"/>
            <a:ext cx="3755191" cy="398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zh-CN" altLang="en-US" sz="2000" b="1" dirty="0">
                <a:solidFill>
                  <a:srgbClr val="000000"/>
                </a:solidFill>
                <a:cs typeface="+mn-ea"/>
                <a:sym typeface="+mn-lt"/>
              </a:rPr>
              <a:t>（</a:t>
            </a:r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4</a:t>
            </a:r>
            <a:r>
              <a:rPr lang="zh-CN" altLang="en-US" sz="2000" b="1" dirty="0">
                <a:solidFill>
                  <a:srgbClr val="000000"/>
                </a:solidFill>
                <a:cs typeface="+mn-ea"/>
                <a:sym typeface="+mn-lt"/>
              </a:rPr>
              <a:t>）取队头元素</a:t>
            </a:r>
            <a:r>
              <a:rPr lang="en-US" altLang="zh-CN" sz="2000" b="1" dirty="0" err="1">
                <a:solidFill>
                  <a:srgbClr val="000000"/>
                </a:solidFill>
                <a:cs typeface="+mn-ea"/>
                <a:sym typeface="+mn-lt"/>
              </a:rPr>
              <a:t>gethead</a:t>
            </a:r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()</a:t>
            </a:r>
          </a:p>
        </p:txBody>
      </p:sp>
      <p:sp>
        <p:nvSpPr>
          <p:cNvPr id="13" name="TextBox 8"/>
          <p:cNvSpPr txBox="1"/>
          <p:nvPr>
            <p:custDataLst>
              <p:tags r:id="rId1"/>
            </p:custDataLst>
          </p:nvPr>
        </p:nvSpPr>
        <p:spPr>
          <a:xfrm>
            <a:off x="5266926" y="3415879"/>
            <a:ext cx="6132791" cy="1210310"/>
          </a:xfrm>
          <a:prstGeom prst="rect">
            <a:avLst/>
          </a:prstGeom>
          <a:noFill/>
          <a:ln w="19050">
            <a:solidFill>
              <a:schemeClr val="lt1">
                <a:lumMod val="50000"/>
              </a:schemeClr>
            </a:solidFill>
            <a:prstDash val="sysDash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216000" tIns="144000" bIns="144000" rtlCol="0">
            <a:spAutoFit/>
          </a:bodyPr>
          <a:lstStyle/>
          <a:p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def </a:t>
            </a:r>
            <a:r>
              <a:rPr lang="en-US" altLang="zh-CN" sz="2000" b="1" dirty="0" err="1">
                <a:solidFill>
                  <a:srgbClr val="000000"/>
                </a:solidFill>
                <a:cs typeface="+mn-ea"/>
                <a:sym typeface="+mn-lt"/>
              </a:rPr>
              <a:t>gethead</a:t>
            </a:r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(self):		#</a:t>
            </a:r>
            <a:r>
              <a:rPr lang="zh-CN" altLang="en-US" sz="2000" b="1" dirty="0">
                <a:solidFill>
                  <a:srgbClr val="000000"/>
                </a:solidFill>
                <a:cs typeface="+mn-ea"/>
                <a:sym typeface="+mn-lt"/>
              </a:rPr>
              <a:t>取队头元素</a:t>
            </a:r>
          </a:p>
          <a:p>
            <a:r>
              <a:rPr lang="zh-CN" altLang="en-US" sz="2000" b="1" dirty="0">
                <a:solidFill>
                  <a:srgbClr val="000000"/>
                </a:solidFill>
                <a:cs typeface="+mn-ea"/>
                <a:sym typeface="+mn-lt"/>
              </a:rPr>
              <a:t>  </a:t>
            </a:r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assert not </a:t>
            </a:r>
            <a:r>
              <a:rPr lang="en-US" altLang="zh-CN" sz="2000" b="1" dirty="0" err="1">
                <a:solidFill>
                  <a:srgbClr val="000000"/>
                </a:solidFill>
                <a:cs typeface="+mn-ea"/>
                <a:sym typeface="+mn-lt"/>
              </a:rPr>
              <a:t>self.empty</a:t>
            </a:r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()    	#</a:t>
            </a:r>
            <a:r>
              <a:rPr lang="zh-CN" altLang="en-US" sz="2000" b="1" dirty="0">
                <a:solidFill>
                  <a:srgbClr val="000000"/>
                </a:solidFill>
                <a:cs typeface="+mn-ea"/>
                <a:sym typeface="+mn-lt"/>
              </a:rPr>
              <a:t>检测队空</a:t>
            </a:r>
          </a:p>
          <a:p>
            <a:r>
              <a:rPr lang="zh-CN" altLang="en-US" sz="2000" b="1" dirty="0">
                <a:solidFill>
                  <a:srgbClr val="000000"/>
                </a:solidFill>
                <a:cs typeface="+mn-ea"/>
                <a:sym typeface="+mn-lt"/>
              </a:rPr>
              <a:t>  </a:t>
            </a:r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return </a:t>
            </a:r>
            <a:r>
              <a:rPr lang="en-US" altLang="zh-CN" sz="2000" b="1" dirty="0" err="1">
                <a:solidFill>
                  <a:srgbClr val="000000"/>
                </a:solidFill>
                <a:cs typeface="+mn-ea"/>
                <a:sym typeface="+mn-lt"/>
              </a:rPr>
              <a:t>self.data</a:t>
            </a:r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[self.front+1]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51" b="-600"/>
          <a:stretch>
            <a:fillRect/>
          </a:stretch>
        </p:blipFill>
        <p:spPr>
          <a:xfrm>
            <a:off x="682114" y="1627720"/>
            <a:ext cx="4121240" cy="4419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54270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:p14="http://schemas.microsoft.com/office/powerpoint/2010/main" xmlns:a14="http://schemas.microsoft.com/office/drawing/2010/main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13" grpId="0" bldLvl="0" animBg="1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51" b="-600"/>
          <a:stretch>
            <a:fillRect/>
          </a:stretch>
        </p:blipFill>
        <p:spPr>
          <a:xfrm>
            <a:off x="7616689" y="1957603"/>
            <a:ext cx="3754304" cy="4025593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1452795" y="1259987"/>
            <a:ext cx="2421621" cy="517274"/>
            <a:chOff x="1396240" y="2304668"/>
            <a:chExt cx="2107000" cy="480002"/>
          </a:xfrm>
        </p:grpSpPr>
        <p:sp>
          <p:nvSpPr>
            <p:cNvPr id="3" name="矩形: 圆角 2"/>
            <p:cNvSpPr/>
            <p:nvPr>
              <p:custDataLst>
                <p:tags r:id="rId25"/>
              </p:custDataLst>
            </p:nvPr>
          </p:nvSpPr>
          <p:spPr>
            <a:xfrm>
              <a:off x="1396240" y="2304668"/>
              <a:ext cx="2107000" cy="480002"/>
            </a:xfrm>
            <a:prstGeom prst="roundRect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cs typeface="+mn-ea"/>
                <a:sym typeface="+mn-lt"/>
              </a:endParaRPr>
            </a:p>
          </p:txBody>
        </p:sp>
        <p:sp>
          <p:nvSpPr>
            <p:cNvPr id="15" name="文本框 14"/>
            <p:cNvSpPr txBox="1"/>
            <p:nvPr>
              <p:custDataLst>
                <p:tags r:id="rId26"/>
              </p:custDataLst>
            </p:nvPr>
          </p:nvSpPr>
          <p:spPr>
            <a:xfrm>
              <a:off x="1592161" y="2360437"/>
              <a:ext cx="1911079" cy="3417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solidFill>
                    <a:schemeClr val="lt1"/>
                  </a:solidFill>
                  <a:cs typeface="+mn-ea"/>
                  <a:sym typeface="+mn-lt"/>
                </a:rPr>
                <a:t>2.</a:t>
              </a:r>
              <a:r>
                <a:rPr lang="zh-CN" altLang="en-US" b="1" dirty="0">
                  <a:solidFill>
                    <a:schemeClr val="lt1"/>
                  </a:solidFill>
                  <a:cs typeface="+mn-ea"/>
                  <a:sym typeface="+mn-lt"/>
                </a:rPr>
                <a:t> 循环队列</a:t>
              </a:r>
            </a:p>
          </p:txBody>
        </p:sp>
      </p:grpSp>
      <p:sp>
        <p:nvSpPr>
          <p:cNvPr id="16" name="TextBox 4"/>
          <p:cNvSpPr txBox="1"/>
          <p:nvPr/>
        </p:nvSpPr>
        <p:spPr>
          <a:xfrm>
            <a:off x="1362095" y="1837360"/>
            <a:ext cx="6254594" cy="1530969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144000" tIns="108000" bIns="108000" rtlCol="0">
            <a:spAutoFit/>
          </a:bodyPr>
          <a:lstStyle/>
          <a:p>
            <a:pPr marL="252095" indent="-25209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000000"/>
                </a:solidFill>
                <a:cs typeface="+mn-ea"/>
                <a:sym typeface="+mn-lt"/>
              </a:rPr>
              <a:t>把</a:t>
            </a:r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data</a:t>
            </a:r>
            <a:r>
              <a:rPr lang="zh-CN" altLang="en-US" sz="2000" b="1" dirty="0">
                <a:solidFill>
                  <a:srgbClr val="000000"/>
                </a:solidFill>
                <a:cs typeface="+mn-ea"/>
                <a:sym typeface="+mn-lt"/>
              </a:rPr>
              <a:t>数组的前端和后端连接起来，形成一个循环数组，即把存储队列元素的表从逻辑上看成一个环，称为循环队列（也称为环形队列）。</a:t>
            </a:r>
          </a:p>
        </p:txBody>
      </p:sp>
      <p:grpSp>
        <p:nvGrpSpPr>
          <p:cNvPr id="17" name="组合 16"/>
          <p:cNvGrpSpPr/>
          <p:nvPr/>
        </p:nvGrpSpPr>
        <p:grpSpPr>
          <a:xfrm>
            <a:off x="1679443" y="3340555"/>
            <a:ext cx="5048516" cy="3013499"/>
            <a:chOff x="777099" y="2022962"/>
            <a:chExt cx="6723859" cy="4013524"/>
          </a:xfrm>
        </p:grpSpPr>
        <p:sp>
          <p:nvSpPr>
            <p:cNvPr id="22" name="TextBox 57"/>
            <p:cNvSpPr txBox="1"/>
            <p:nvPr/>
          </p:nvSpPr>
          <p:spPr>
            <a:xfrm>
              <a:off x="3399674" y="3898265"/>
              <a:ext cx="1285884" cy="10265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ts val="2800"/>
                </a:lnSpc>
                <a:spcBef>
                  <a:spcPts val="0"/>
                </a:spcBef>
              </a:pPr>
              <a:r>
                <a:rPr lang="zh-CN" altLang="en-US" b="1" dirty="0">
                  <a:solidFill>
                    <a:srgbClr val="000000"/>
                  </a:solidFill>
                  <a:cs typeface="+mn-ea"/>
                  <a:sym typeface="+mn-lt"/>
                </a:rPr>
                <a:t>解决假溢出</a:t>
              </a:r>
            </a:p>
          </p:txBody>
        </p:sp>
        <p:grpSp>
          <p:nvGrpSpPr>
            <p:cNvPr id="18" name="组合 31"/>
            <p:cNvGrpSpPr/>
            <p:nvPr/>
          </p:nvGrpSpPr>
          <p:grpSpPr>
            <a:xfrm>
              <a:off x="4929190" y="2980701"/>
              <a:ext cx="2520000" cy="2520001"/>
              <a:chOff x="2243121" y="2928934"/>
              <a:chExt cx="2520000" cy="2520001"/>
            </a:xfrm>
          </p:grpSpPr>
          <p:sp>
            <p:nvSpPr>
              <p:cNvPr id="47" name="椭圆 46"/>
              <p:cNvSpPr/>
              <p:nvPr>
                <p:custDataLst>
                  <p:tags r:id="rId15"/>
                </p:custDataLst>
              </p:nvPr>
            </p:nvSpPr>
            <p:spPr bwMode="auto">
              <a:xfrm>
                <a:off x="2786050" y="3448050"/>
                <a:ext cx="1440000" cy="1440000"/>
              </a:xfrm>
              <a:prstGeom prst="ellipse">
                <a:avLst/>
              </a:prstGeom>
              <a:ln w="19050">
                <a:solidFill>
                  <a:schemeClr val="accent1"/>
                </a:solidFill>
                <a:tailEnd type="arrow" w="sm" len="sm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vert="horz" wrap="square" lIns="91440" tIns="45720" rIns="91440" bIns="45720" numCol="1" rtlCol="0" anchor="t" anchorCtr="0" compatLnSpc="1"/>
              <a:lstStyle/>
              <a:p>
                <a:pPr algn="ctr"/>
                <a:endParaRPr lang="zh-CN" altLang="en-US" sz="1600">
                  <a:solidFill>
                    <a:srgbClr val="0000FF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8" name="椭圆 47"/>
              <p:cNvSpPr/>
              <p:nvPr>
                <p:custDataLst>
                  <p:tags r:id="rId16"/>
                </p:custDataLst>
              </p:nvPr>
            </p:nvSpPr>
            <p:spPr bwMode="auto">
              <a:xfrm>
                <a:off x="2243121" y="2928934"/>
                <a:ext cx="2520000" cy="2520000"/>
              </a:xfrm>
              <a:prstGeom prst="ellipse">
                <a:avLst/>
              </a:prstGeom>
              <a:ln w="19050">
                <a:solidFill>
                  <a:schemeClr val="accent1"/>
                </a:solidFill>
                <a:tailEnd type="arrow" w="sm" len="sm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vert="horz" wrap="square" lIns="91440" tIns="45720" rIns="91440" bIns="45720" numCol="1" rtlCol="0" anchor="t" anchorCtr="0" compatLnSpc="1"/>
              <a:lstStyle/>
              <a:p>
                <a:pPr algn="ctr"/>
                <a:endParaRPr lang="zh-CN" altLang="en-US" sz="1600">
                  <a:solidFill>
                    <a:srgbClr val="0000FF"/>
                  </a:solidFill>
                  <a:cs typeface="+mn-ea"/>
                  <a:sym typeface="+mn-lt"/>
                </a:endParaRPr>
              </a:p>
            </p:txBody>
          </p:sp>
          <p:cxnSp>
            <p:nvCxnSpPr>
              <p:cNvPr id="49" name="直接连接符 48"/>
              <p:cNvCxnSpPr>
                <a:stCxn id="48" idx="0"/>
                <a:endCxn id="47" idx="0"/>
              </p:cNvCxnSpPr>
              <p:nvPr>
                <p:custDataLst>
                  <p:tags r:id="rId17"/>
                </p:custDataLst>
              </p:nvPr>
            </p:nvCxnSpPr>
            <p:spPr>
              <a:xfrm rot="16200000" flipH="1">
                <a:off x="3245027" y="3187028"/>
                <a:ext cx="519116" cy="2929"/>
              </a:xfrm>
              <a:prstGeom prst="line">
                <a:avLst/>
              </a:prstGeom>
              <a:ln w="19050">
                <a:solidFill>
                  <a:schemeClr val="accent1"/>
                </a:solidFill>
                <a:tailEnd type="non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0" name="直接连接符 49"/>
              <p:cNvCxnSpPr>
                <a:stCxn id="47" idx="6"/>
                <a:endCxn id="48" idx="6"/>
              </p:cNvCxnSpPr>
              <p:nvPr>
                <p:custDataLst>
                  <p:tags r:id="rId18"/>
                </p:custDataLst>
              </p:nvPr>
            </p:nvCxnSpPr>
            <p:spPr>
              <a:xfrm>
                <a:off x="4226050" y="4168050"/>
                <a:ext cx="537071" cy="20884"/>
              </a:xfrm>
              <a:prstGeom prst="line">
                <a:avLst/>
              </a:prstGeom>
              <a:ln w="19050">
                <a:solidFill>
                  <a:schemeClr val="accent1"/>
                </a:solidFill>
                <a:tailEnd type="non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1" name="直接连接符 50"/>
              <p:cNvCxnSpPr>
                <a:stCxn id="47" idx="7"/>
                <a:endCxn id="48" idx="7"/>
              </p:cNvCxnSpPr>
              <p:nvPr>
                <p:custDataLst>
                  <p:tags r:id="rId19"/>
                </p:custDataLst>
              </p:nvPr>
            </p:nvCxnSpPr>
            <p:spPr>
              <a:xfrm rot="5400000" flipH="1" flipV="1">
                <a:off x="4024144" y="3289002"/>
                <a:ext cx="360954" cy="378908"/>
              </a:xfrm>
              <a:prstGeom prst="line">
                <a:avLst/>
              </a:prstGeom>
              <a:ln w="19050">
                <a:solidFill>
                  <a:schemeClr val="accent1"/>
                </a:solidFill>
                <a:tailEnd type="non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2" name="直接连接符 21"/>
              <p:cNvCxnSpPr>
                <a:stCxn id="47" idx="4"/>
                <a:endCxn id="48" idx="4"/>
              </p:cNvCxnSpPr>
              <p:nvPr>
                <p:custDataLst>
                  <p:tags r:id="rId20"/>
                </p:custDataLst>
              </p:nvPr>
            </p:nvCxnSpPr>
            <p:spPr>
              <a:xfrm rot="5400000">
                <a:off x="3224144" y="5167028"/>
                <a:ext cx="560884" cy="2929"/>
              </a:xfrm>
              <a:prstGeom prst="line">
                <a:avLst/>
              </a:prstGeom>
              <a:ln w="19050">
                <a:solidFill>
                  <a:schemeClr val="accent1"/>
                </a:solidFill>
                <a:tailEnd type="non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3" name="直接连接符 23"/>
              <p:cNvCxnSpPr>
                <a:stCxn id="47" idx="5"/>
                <a:endCxn id="48" idx="5"/>
              </p:cNvCxnSpPr>
              <p:nvPr>
                <p:custDataLst>
                  <p:tags r:id="rId21"/>
                </p:custDataLst>
              </p:nvPr>
            </p:nvCxnSpPr>
            <p:spPr>
              <a:xfrm rot="16200000" flipH="1">
                <a:off x="4003260" y="4689074"/>
                <a:ext cx="402722" cy="378908"/>
              </a:xfrm>
              <a:prstGeom prst="line">
                <a:avLst/>
              </a:prstGeom>
              <a:ln w="19050">
                <a:solidFill>
                  <a:schemeClr val="accent1"/>
                </a:solidFill>
                <a:tailEnd type="non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4" name="直接连接符 53"/>
              <p:cNvCxnSpPr>
                <a:stCxn id="48" idx="1"/>
                <a:endCxn id="47" idx="1"/>
              </p:cNvCxnSpPr>
              <p:nvPr>
                <p:custDataLst>
                  <p:tags r:id="rId22"/>
                </p:custDataLst>
              </p:nvPr>
            </p:nvCxnSpPr>
            <p:spPr>
              <a:xfrm rot="16200000" flipH="1">
                <a:off x="2624073" y="3286073"/>
                <a:ext cx="360954" cy="384766"/>
              </a:xfrm>
              <a:prstGeom prst="line">
                <a:avLst/>
              </a:prstGeom>
              <a:ln w="19050">
                <a:solidFill>
                  <a:schemeClr val="accent1"/>
                </a:solidFill>
                <a:tailEnd type="non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5" name="直接连接符 54"/>
              <p:cNvCxnSpPr>
                <a:stCxn id="47" idx="2"/>
                <a:endCxn id="48" idx="2"/>
              </p:cNvCxnSpPr>
              <p:nvPr>
                <p:custDataLst>
                  <p:tags r:id="rId23"/>
                </p:custDataLst>
              </p:nvPr>
            </p:nvCxnSpPr>
            <p:spPr>
              <a:xfrm rot="10800000" flipV="1">
                <a:off x="2243122" y="4168050"/>
                <a:ext cx="542929" cy="20884"/>
              </a:xfrm>
              <a:prstGeom prst="line">
                <a:avLst/>
              </a:prstGeom>
              <a:ln w="19050">
                <a:solidFill>
                  <a:schemeClr val="accent1"/>
                </a:solidFill>
                <a:tailEnd type="non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6" name="直接连接符 55"/>
              <p:cNvCxnSpPr>
                <a:stCxn id="47" idx="3"/>
                <a:endCxn id="48" idx="3"/>
              </p:cNvCxnSpPr>
              <p:nvPr>
                <p:custDataLst>
                  <p:tags r:id="rId24"/>
                </p:custDataLst>
              </p:nvPr>
            </p:nvCxnSpPr>
            <p:spPr>
              <a:xfrm rot="5400000">
                <a:off x="2603189" y="4686145"/>
                <a:ext cx="402722" cy="384766"/>
              </a:xfrm>
              <a:prstGeom prst="line">
                <a:avLst/>
              </a:prstGeom>
              <a:ln w="19050">
                <a:solidFill>
                  <a:schemeClr val="accent1"/>
                </a:solidFill>
                <a:tailEnd type="non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9" name="右箭头 54"/>
            <p:cNvSpPr/>
            <p:nvPr>
              <p:custDataLst>
                <p:tags r:id="rId1"/>
              </p:custDataLst>
            </p:nvPr>
          </p:nvSpPr>
          <p:spPr bwMode="auto">
            <a:xfrm>
              <a:off x="3428992" y="4286256"/>
              <a:ext cx="1214446" cy="285752"/>
            </a:xfrm>
            <a:prstGeom prst="rightArrow">
              <a:avLst/>
            </a:prstGeom>
            <a:solidFill>
              <a:schemeClr val="accent1"/>
            </a:solidFill>
            <a:ln>
              <a:noFill/>
              <a:tailEnd type="arrow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/>
            <a:lstStyle/>
            <a:p>
              <a:pPr algn="ctr"/>
              <a:endParaRPr lang="zh-CN" altLang="en-US" sz="1600">
                <a:solidFill>
                  <a:srgbClr val="0000FF"/>
                </a:solidFill>
                <a:cs typeface="+mn-ea"/>
                <a:sym typeface="+mn-lt"/>
              </a:endParaRPr>
            </a:p>
          </p:txBody>
        </p:sp>
        <p:sp>
          <p:nvSpPr>
            <p:cNvPr id="20" name="TextBox 55"/>
            <p:cNvSpPr txBox="1"/>
            <p:nvPr/>
          </p:nvSpPr>
          <p:spPr>
            <a:xfrm>
              <a:off x="777099" y="2022962"/>
              <a:ext cx="1917189" cy="4905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00000"/>
                </a:lnSpc>
                <a:spcBef>
                  <a:spcPts val="0"/>
                </a:spcBef>
              </a:pPr>
              <a:r>
                <a:rPr lang="en-US" altLang="zh-CN" sz="1800" dirty="0" err="1">
                  <a:solidFill>
                    <a:srgbClr val="000000"/>
                  </a:solidFill>
                  <a:cs typeface="+mn-ea"/>
                  <a:sym typeface="+mn-lt"/>
                </a:rPr>
                <a:t>MaxSize</a:t>
              </a:r>
              <a:r>
                <a:rPr lang="en-US" altLang="zh-CN" sz="1800" dirty="0">
                  <a:solidFill>
                    <a:srgbClr val="000000"/>
                  </a:solidFill>
                  <a:cs typeface="+mn-ea"/>
                  <a:sym typeface="+mn-lt"/>
                </a:rPr>
                <a:t>=8</a:t>
              </a:r>
            </a:p>
          </p:txBody>
        </p:sp>
        <p:grpSp>
          <p:nvGrpSpPr>
            <p:cNvPr id="21" name="组合 51"/>
            <p:cNvGrpSpPr/>
            <p:nvPr/>
          </p:nvGrpSpPr>
          <p:grpSpPr>
            <a:xfrm>
              <a:off x="996166" y="2771771"/>
              <a:ext cx="1949439" cy="3264715"/>
              <a:chOff x="1353356" y="2771771"/>
              <a:chExt cx="1949439" cy="3264715"/>
            </a:xfrm>
          </p:grpSpPr>
          <p:sp>
            <p:nvSpPr>
              <p:cNvPr id="32" name="Rectangle 48"/>
              <p:cNvSpPr>
                <a:spLocks noChangeArrowheads="1"/>
              </p:cNvSpPr>
              <p:nvPr>
                <p:custDataLst>
                  <p:tags r:id="rId4"/>
                </p:custDataLst>
              </p:nvPr>
            </p:nvSpPr>
            <p:spPr bwMode="auto">
              <a:xfrm>
                <a:off x="2412056" y="4403534"/>
                <a:ext cx="584819" cy="338036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rgbClr val="525252"/>
                </a:solidFill>
                <a:tailEnd type="none" w="sm" len="sm"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vert="horz" wrap="square" lIns="0" tIns="0" rIns="0" bIns="0" numCol="1" anchor="t" anchorCtr="0" compatLnSpc="1"/>
              <a:lstStyle/>
              <a:p>
                <a:pPr marL="0" marR="0" lvl="0" indent="0" defTabSz="914400" rtl="0" eaLnBrk="1" fontAlgn="base" latinLnBrk="0" hangingPunct="1">
                  <a:lnSpc>
                    <a:spcPts val="23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kumimoji="0" lang="en-US" altLang="zh-CN" sz="1600" b="0" i="1">
                    <a:solidFill>
                      <a:schemeClr val="lt1"/>
                    </a:solidFill>
                    <a:cs typeface="+mn-ea"/>
                    <a:sym typeface="+mn-lt"/>
                  </a:rPr>
                  <a:t>a</a:t>
                </a:r>
                <a:endParaRPr kumimoji="0" lang="en-US" altLang="zh-CN" sz="1600" b="0" i="1" u="none" strike="noStrike" cap="none" normalizeH="0" baseline="0">
                  <a:ln>
                    <a:noFill/>
                  </a:ln>
                  <a:solidFill>
                    <a:schemeClr val="lt1"/>
                  </a:solidFill>
                  <a:effectLst/>
                  <a:cs typeface="+mn-ea"/>
                  <a:sym typeface="+mn-lt"/>
                </a:endParaRPr>
              </a:p>
            </p:txBody>
          </p:sp>
          <p:sp>
            <p:nvSpPr>
              <p:cNvPr id="33" name="Rectangle 47"/>
              <p:cNvSpPr>
                <a:spLocks noChangeArrowheads="1"/>
              </p:cNvSpPr>
              <p:nvPr>
                <p:custDataLst>
                  <p:tags r:id="rId5"/>
                </p:custDataLst>
              </p:nvPr>
            </p:nvSpPr>
            <p:spPr bwMode="auto">
              <a:xfrm>
                <a:off x="2412056" y="4729654"/>
                <a:ext cx="584819" cy="339121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rgbClr val="525252"/>
                </a:solidFill>
                <a:tailEnd type="none" w="sm" len="sm"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vert="horz" wrap="square" lIns="0" tIns="0" rIns="0" bIns="0" numCol="1" anchor="t" anchorCtr="0" compatLnSpc="1"/>
              <a:lstStyle/>
              <a:p>
                <a:pPr marL="0" marR="0" lvl="0" indent="0" defTabSz="914400" rtl="0" eaLnBrk="1" fontAlgn="base" latinLnBrk="0" hangingPunct="1">
                  <a:lnSpc>
                    <a:spcPts val="23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endParaRPr kumimoji="0" lang="zh-CN" altLang="zh-CN" sz="1600" b="0" i="0" u="none" strike="noStrike" cap="none" normalizeH="0" baseline="0">
                  <a:ln>
                    <a:noFill/>
                  </a:ln>
                  <a:solidFill>
                    <a:srgbClr val="0000FF"/>
                  </a:solidFill>
                  <a:effectLst/>
                  <a:cs typeface="+mn-ea"/>
                  <a:sym typeface="+mn-lt"/>
                </a:endParaRPr>
              </a:p>
            </p:txBody>
          </p:sp>
          <p:sp>
            <p:nvSpPr>
              <p:cNvPr id="34" name="Rectangle 46"/>
              <p:cNvSpPr>
                <a:spLocks noChangeArrowheads="1"/>
              </p:cNvSpPr>
              <p:nvPr>
                <p:custDataLst>
                  <p:tags r:id="rId6"/>
                </p:custDataLst>
              </p:nvPr>
            </p:nvSpPr>
            <p:spPr bwMode="auto">
              <a:xfrm>
                <a:off x="2412056" y="5057940"/>
                <a:ext cx="584819" cy="338037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rgbClr val="525252"/>
                </a:solidFill>
                <a:tailEnd type="none" w="sm" len="sm"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vert="horz" wrap="square" lIns="0" tIns="0" rIns="0" bIns="0" numCol="1" anchor="t" anchorCtr="0" compatLnSpc="1"/>
              <a:lstStyle/>
              <a:p>
                <a:pPr marL="0" marR="0" lvl="0" indent="0" defTabSz="914400" rtl="0" eaLnBrk="1" fontAlgn="base" latinLnBrk="0" hangingPunct="1">
                  <a:lnSpc>
                    <a:spcPts val="23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endParaRPr kumimoji="0" lang="zh-CN" altLang="zh-CN" sz="1600" b="0" i="0" u="none" strike="noStrike" cap="none" normalizeH="0" baseline="0">
                  <a:ln>
                    <a:noFill/>
                  </a:ln>
                  <a:solidFill>
                    <a:srgbClr val="0000FF"/>
                  </a:solidFill>
                  <a:effectLst/>
                  <a:cs typeface="+mn-ea"/>
                  <a:sym typeface="+mn-lt"/>
                </a:endParaRPr>
              </a:p>
            </p:txBody>
          </p:sp>
          <p:sp>
            <p:nvSpPr>
              <p:cNvPr id="35" name="Rectangle 45"/>
              <p:cNvSpPr>
                <a:spLocks noChangeArrowheads="1"/>
              </p:cNvSpPr>
              <p:nvPr>
                <p:custDataLst>
                  <p:tags r:id="rId7"/>
                </p:custDataLst>
              </p:nvPr>
            </p:nvSpPr>
            <p:spPr bwMode="auto">
              <a:xfrm>
                <a:off x="2412056" y="5384060"/>
                <a:ext cx="584819" cy="339121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rgbClr val="525252"/>
                </a:solidFill>
                <a:tailEnd type="none" w="sm" len="sm"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vert="horz" wrap="square" lIns="0" tIns="0" rIns="0" bIns="0" numCol="1" anchor="t" anchorCtr="0" compatLnSpc="1"/>
              <a:lstStyle/>
              <a:p>
                <a:pPr marL="0" marR="0" lvl="0" indent="0" defTabSz="914400" rtl="0" eaLnBrk="1" fontAlgn="base" latinLnBrk="0" hangingPunct="1">
                  <a:lnSpc>
                    <a:spcPts val="23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endParaRPr kumimoji="0" lang="zh-CN" altLang="zh-CN" sz="1600" b="0" i="0" u="none" strike="noStrike" cap="none" normalizeH="0" baseline="0">
                  <a:ln>
                    <a:noFill/>
                  </a:ln>
                  <a:solidFill>
                    <a:srgbClr val="0000FF"/>
                  </a:solidFill>
                  <a:effectLst/>
                  <a:cs typeface="+mn-ea"/>
                  <a:sym typeface="+mn-lt"/>
                </a:endParaRPr>
              </a:p>
            </p:txBody>
          </p:sp>
          <p:grpSp>
            <p:nvGrpSpPr>
              <p:cNvPr id="36" name="组合 96"/>
              <p:cNvGrpSpPr/>
              <p:nvPr/>
            </p:nvGrpSpPr>
            <p:grpSpPr>
              <a:xfrm>
                <a:off x="1353356" y="3223074"/>
                <a:ext cx="1060741" cy="277364"/>
                <a:chOff x="638976" y="2794446"/>
                <a:chExt cx="1060741" cy="277364"/>
              </a:xfrm>
            </p:grpSpPr>
            <p:sp>
              <p:nvSpPr>
                <p:cNvPr id="45" name="Rectangle 11"/>
                <p:cNvSpPr>
                  <a:spLocks noChangeArrowheads="1"/>
                </p:cNvSpPr>
                <p:nvPr/>
              </p:nvSpPr>
              <p:spPr bwMode="auto">
                <a:xfrm>
                  <a:off x="638976" y="2794446"/>
                  <a:ext cx="785818" cy="277364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noFill/>
                  <a:miter lim="800000"/>
                  <a:tailEnd type="none" w="sm" len="sm"/>
                </a:ln>
              </p:spPr>
              <p:txBody>
                <a:bodyPr vert="horz" wrap="square" lIns="0" tIns="0" rIns="0" bIns="0" numCol="1" anchor="t" anchorCtr="0" compatLnSpc="1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en-US" altLang="zh-CN" sz="1600" b="0" dirty="0">
                      <a:solidFill>
                        <a:srgbClr val="000000"/>
                      </a:solidFill>
                      <a:cs typeface="+mn-ea"/>
                      <a:sym typeface="+mn-lt"/>
                    </a:rPr>
                    <a:t>rear</a:t>
                  </a:r>
                  <a:endParaRPr kumimoji="0" lang="en-US" altLang="zh-CN" sz="16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cs typeface="+mn-ea"/>
                    <a:sym typeface="+mn-lt"/>
                  </a:endParaRPr>
                </a:p>
              </p:txBody>
            </p:sp>
            <p:sp>
              <p:nvSpPr>
                <p:cNvPr id="46" name="Line 50"/>
                <p:cNvSpPr>
                  <a:spLocks noChangeShapeType="1"/>
                </p:cNvSpPr>
                <p:nvPr>
                  <p:custDataLst>
                    <p:tags r:id="rId14"/>
                  </p:custDataLst>
                </p:nvPr>
              </p:nvSpPr>
              <p:spPr bwMode="auto">
                <a:xfrm>
                  <a:off x="1453876" y="2915185"/>
                  <a:ext cx="245841" cy="1083"/>
                </a:xfrm>
                <a:prstGeom prst="line">
                  <a:avLst/>
                </a:prstGeom>
                <a:ln w="19050">
                  <a:solidFill>
                    <a:schemeClr val="accent1"/>
                  </a:solidFill>
                  <a:headEnd type="none" w="med" len="med"/>
                  <a:tailEnd type="arrow" w="med" len="med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 sz="1600" b="0">
                    <a:solidFill>
                      <a:srgbClr val="0000FF"/>
                    </a:solidFill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37" name="组合 99"/>
              <p:cNvGrpSpPr/>
              <p:nvPr/>
            </p:nvGrpSpPr>
            <p:grpSpPr>
              <a:xfrm>
                <a:off x="1353356" y="4786322"/>
                <a:ext cx="1060741" cy="277364"/>
                <a:chOff x="638976" y="2480119"/>
                <a:chExt cx="1060741" cy="277364"/>
              </a:xfrm>
            </p:grpSpPr>
            <p:sp>
              <p:nvSpPr>
                <p:cNvPr id="43" name="Rectangle 11"/>
                <p:cNvSpPr>
                  <a:spLocks noChangeArrowheads="1"/>
                </p:cNvSpPr>
                <p:nvPr/>
              </p:nvSpPr>
              <p:spPr bwMode="auto">
                <a:xfrm>
                  <a:off x="638976" y="2480119"/>
                  <a:ext cx="785818" cy="277364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noFill/>
                  <a:miter lim="800000"/>
                  <a:tailEnd type="none" w="sm" len="sm"/>
                </a:ln>
              </p:spPr>
              <p:txBody>
                <a:bodyPr vert="horz" wrap="square" lIns="0" tIns="0" rIns="0" bIns="0" numCol="1" anchor="t" anchorCtr="0" compatLnSpc="1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en-US" altLang="zh-CN" sz="1600" b="0" i="0" u="none" strike="noStrike" cap="none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cs typeface="+mn-ea"/>
                      <a:sym typeface="+mn-lt"/>
                    </a:rPr>
                    <a:t>front</a:t>
                  </a:r>
                </a:p>
              </p:txBody>
            </p:sp>
            <p:sp>
              <p:nvSpPr>
                <p:cNvPr id="44" name="Line 50"/>
                <p:cNvSpPr>
                  <a:spLocks noChangeShapeType="1"/>
                </p:cNvSpPr>
                <p:nvPr>
                  <p:custDataLst>
                    <p:tags r:id="rId13"/>
                  </p:custDataLst>
                </p:nvPr>
              </p:nvSpPr>
              <p:spPr bwMode="auto">
                <a:xfrm>
                  <a:off x="1453876" y="2600858"/>
                  <a:ext cx="245841" cy="1083"/>
                </a:xfrm>
                <a:prstGeom prst="line">
                  <a:avLst/>
                </a:prstGeom>
                <a:ln w="19050">
                  <a:solidFill>
                    <a:schemeClr val="accent1"/>
                  </a:solidFill>
                  <a:headEnd type="none" w="med" len="med"/>
                  <a:tailEnd type="arrow" w="med" len="med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 sz="1600" b="0">
                    <a:solidFill>
                      <a:srgbClr val="0000FF"/>
                    </a:solidFill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38" name="Rectangle 48"/>
              <p:cNvSpPr>
                <a:spLocks noChangeArrowheads="1"/>
              </p:cNvSpPr>
              <p:nvPr>
                <p:custDataLst>
                  <p:tags r:id="rId8"/>
                </p:custDataLst>
              </p:nvPr>
            </p:nvSpPr>
            <p:spPr bwMode="auto">
              <a:xfrm>
                <a:off x="2412056" y="3436690"/>
                <a:ext cx="584819" cy="338036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rgbClr val="525252"/>
                </a:solidFill>
                <a:tailEnd type="none" w="sm" len="sm"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vert="horz" wrap="square" lIns="0" tIns="0" rIns="0" bIns="0" numCol="1" anchor="t" anchorCtr="0" compatLnSpc="1"/>
              <a:lstStyle/>
              <a:p>
                <a:pPr marL="0" marR="0" lvl="0" indent="0" defTabSz="914400" rtl="0" eaLnBrk="1" fontAlgn="base" latinLnBrk="0" hangingPunct="1">
                  <a:lnSpc>
                    <a:spcPts val="23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kumimoji="0" lang="en-US" altLang="zh-CN" sz="1600" b="0" i="1">
                    <a:solidFill>
                      <a:schemeClr val="lt1"/>
                    </a:solidFill>
                    <a:cs typeface="+mn-ea"/>
                    <a:sym typeface="+mn-lt"/>
                  </a:rPr>
                  <a:t>d</a:t>
                </a:r>
                <a:endParaRPr kumimoji="0" lang="en-US" altLang="zh-CN" sz="1600" b="0" i="1" u="none" strike="noStrike" cap="none" normalizeH="0" baseline="0">
                  <a:ln>
                    <a:noFill/>
                  </a:ln>
                  <a:solidFill>
                    <a:schemeClr val="lt1"/>
                  </a:solidFill>
                  <a:effectLst/>
                  <a:cs typeface="+mn-ea"/>
                  <a:sym typeface="+mn-lt"/>
                </a:endParaRPr>
              </a:p>
            </p:txBody>
          </p:sp>
          <p:sp>
            <p:nvSpPr>
              <p:cNvPr id="39" name="Rectangle 47"/>
              <p:cNvSpPr>
                <a:spLocks noChangeArrowhead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2412056" y="3762809"/>
                <a:ext cx="584819" cy="339121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rgbClr val="525252"/>
                </a:solidFill>
                <a:tailEnd type="none" w="sm" len="sm"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vert="horz" wrap="square" lIns="0" tIns="0" rIns="0" bIns="0" numCol="1" anchor="t" anchorCtr="0" compatLnSpc="1"/>
              <a:lstStyle/>
              <a:p>
                <a:pPr marL="0" marR="0" lvl="0" indent="0" defTabSz="914400" rtl="0" eaLnBrk="1" fontAlgn="base" latinLnBrk="0" hangingPunct="1">
                  <a:lnSpc>
                    <a:spcPts val="23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kumimoji="0" lang="en-US" altLang="zh-CN" sz="1600" b="0" i="1">
                    <a:solidFill>
                      <a:schemeClr val="lt1"/>
                    </a:solidFill>
                    <a:cs typeface="+mn-ea"/>
                    <a:sym typeface="+mn-lt"/>
                  </a:rPr>
                  <a:t>c</a:t>
                </a:r>
                <a:endParaRPr kumimoji="0" lang="en-US" altLang="zh-CN" sz="1600" b="0" i="1" u="none" strike="noStrike" cap="none" normalizeH="0" baseline="0">
                  <a:ln>
                    <a:noFill/>
                  </a:ln>
                  <a:solidFill>
                    <a:schemeClr val="lt1"/>
                  </a:solidFill>
                  <a:effectLst/>
                  <a:cs typeface="+mn-ea"/>
                  <a:sym typeface="+mn-lt"/>
                </a:endParaRPr>
              </a:p>
            </p:txBody>
          </p:sp>
          <p:sp>
            <p:nvSpPr>
              <p:cNvPr id="40" name="Rectangle 46"/>
              <p:cNvSpPr>
                <a:spLocks noChangeArrowhead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2412056" y="4091095"/>
                <a:ext cx="584819" cy="338036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rgbClr val="525252"/>
                </a:solidFill>
                <a:tailEnd type="none" w="sm" len="sm"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vert="horz" wrap="square" lIns="0" tIns="0" rIns="0" bIns="0" numCol="1" anchor="t" anchorCtr="0" compatLnSpc="1"/>
              <a:lstStyle/>
              <a:p>
                <a:pPr marL="0" marR="0" lvl="0" indent="0" defTabSz="914400" rtl="0" eaLnBrk="1" fontAlgn="base" latinLnBrk="0" hangingPunct="1">
                  <a:lnSpc>
                    <a:spcPts val="23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kumimoji="0" lang="en-US" altLang="zh-CN" sz="1600" b="0" i="1">
                    <a:solidFill>
                      <a:schemeClr val="lt1"/>
                    </a:solidFill>
                    <a:cs typeface="+mn-ea"/>
                    <a:sym typeface="+mn-lt"/>
                  </a:rPr>
                  <a:t>b</a:t>
                </a:r>
                <a:endParaRPr kumimoji="0" lang="en-US" altLang="zh-CN" sz="1600" b="0" i="1" u="none" strike="noStrike" cap="none" normalizeH="0" baseline="0">
                  <a:ln>
                    <a:noFill/>
                  </a:ln>
                  <a:solidFill>
                    <a:schemeClr val="lt1"/>
                  </a:solidFill>
                  <a:effectLst/>
                  <a:cs typeface="+mn-ea"/>
                  <a:sym typeface="+mn-lt"/>
                </a:endParaRPr>
              </a:p>
            </p:txBody>
          </p:sp>
          <p:sp>
            <p:nvSpPr>
              <p:cNvPr id="41" name="Rectangle 48"/>
              <p:cNvSpPr>
                <a:spLocks noChangeArrowheads="1"/>
              </p:cNvSpPr>
              <p:nvPr>
                <p:custDataLst>
                  <p:tags r:id="rId11"/>
                </p:custDataLst>
              </p:nvPr>
            </p:nvSpPr>
            <p:spPr bwMode="auto">
              <a:xfrm>
                <a:off x="2412056" y="3110013"/>
                <a:ext cx="584819" cy="338036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rgbClr val="525252"/>
                </a:solidFill>
                <a:tailEnd type="none" w="sm" len="sm"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vert="horz" wrap="square" lIns="0" tIns="0" rIns="0" bIns="0" numCol="1" anchor="t" anchorCtr="0" compatLnSpc="1"/>
              <a:lstStyle/>
              <a:p>
                <a:pPr marL="0" marR="0" lvl="0" indent="0" defTabSz="914400" rtl="0" eaLnBrk="1" fontAlgn="base" latinLnBrk="0" hangingPunct="1">
                  <a:lnSpc>
                    <a:spcPts val="23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kumimoji="0" lang="en-US" altLang="zh-CN" sz="1600" b="0" i="1">
                    <a:solidFill>
                      <a:schemeClr val="lt1"/>
                    </a:solidFill>
                    <a:cs typeface="+mn-ea"/>
                    <a:sym typeface="+mn-lt"/>
                  </a:rPr>
                  <a:t>e</a:t>
                </a:r>
                <a:endParaRPr kumimoji="0" lang="en-US" altLang="zh-CN" sz="1600" b="0" i="1" u="none" strike="noStrike" cap="none" normalizeH="0" baseline="0">
                  <a:ln>
                    <a:noFill/>
                  </a:ln>
                  <a:solidFill>
                    <a:schemeClr val="lt1"/>
                  </a:solidFill>
                  <a:effectLst/>
                  <a:cs typeface="+mn-ea"/>
                  <a:sym typeface="+mn-lt"/>
                </a:endParaRPr>
              </a:p>
            </p:txBody>
          </p:sp>
          <p:sp>
            <p:nvSpPr>
              <p:cNvPr id="42" name="任意多边形 77"/>
              <p:cNvSpPr/>
              <p:nvPr>
                <p:custDataLst>
                  <p:tags r:id="rId12"/>
                </p:custDataLst>
              </p:nvPr>
            </p:nvSpPr>
            <p:spPr>
              <a:xfrm>
                <a:off x="2724151" y="2771771"/>
                <a:ext cx="578644" cy="3264715"/>
              </a:xfrm>
              <a:custGeom>
                <a:avLst/>
                <a:gdLst>
                  <a:gd name="connsiteX0" fmla="*/ 0 w 554037"/>
                  <a:gd name="connsiteY0" fmla="*/ 255587 h 3492499"/>
                  <a:gd name="connsiteX1" fmla="*/ 95250 w 554037"/>
                  <a:gd name="connsiteY1" fmla="*/ 65087 h 3492499"/>
                  <a:gd name="connsiteX2" fmla="*/ 266700 w 554037"/>
                  <a:gd name="connsiteY2" fmla="*/ 84137 h 3492499"/>
                  <a:gd name="connsiteX3" fmla="*/ 495300 w 554037"/>
                  <a:gd name="connsiteY3" fmla="*/ 350837 h 3492499"/>
                  <a:gd name="connsiteX4" fmla="*/ 533400 w 554037"/>
                  <a:gd name="connsiteY4" fmla="*/ 2189162 h 3492499"/>
                  <a:gd name="connsiteX5" fmla="*/ 542925 w 554037"/>
                  <a:gd name="connsiteY5" fmla="*/ 3008312 h 3492499"/>
                  <a:gd name="connsiteX6" fmla="*/ 466725 w 554037"/>
                  <a:gd name="connsiteY6" fmla="*/ 3398837 h 3492499"/>
                  <a:gd name="connsiteX7" fmla="*/ 257175 w 554037"/>
                  <a:gd name="connsiteY7" fmla="*/ 3475037 h 3492499"/>
                  <a:gd name="connsiteX8" fmla="*/ 114300 w 554037"/>
                  <a:gd name="connsiteY8" fmla="*/ 3294062 h 3492499"/>
                  <a:gd name="connsiteX0-1" fmla="*/ 0 w 554037"/>
                  <a:gd name="connsiteY0-2" fmla="*/ 295279 h 3532191"/>
                  <a:gd name="connsiteX1-3" fmla="*/ 95250 w 554037"/>
                  <a:gd name="connsiteY1-4" fmla="*/ 104779 h 3532191"/>
                  <a:gd name="connsiteX2-5" fmla="*/ 347652 w 554037"/>
                  <a:gd name="connsiteY2-6" fmla="*/ 47625 h 3532191"/>
                  <a:gd name="connsiteX3-7" fmla="*/ 495300 w 554037"/>
                  <a:gd name="connsiteY3-8" fmla="*/ 390529 h 3532191"/>
                  <a:gd name="connsiteX4-9" fmla="*/ 533400 w 554037"/>
                  <a:gd name="connsiteY4-10" fmla="*/ 2228854 h 3532191"/>
                  <a:gd name="connsiteX5-11" fmla="*/ 542925 w 554037"/>
                  <a:gd name="connsiteY5-12" fmla="*/ 3048004 h 3532191"/>
                  <a:gd name="connsiteX6-13" fmla="*/ 466725 w 554037"/>
                  <a:gd name="connsiteY6-14" fmla="*/ 3438529 h 3532191"/>
                  <a:gd name="connsiteX7-15" fmla="*/ 257175 w 554037"/>
                  <a:gd name="connsiteY7-16" fmla="*/ 3514729 h 3532191"/>
                  <a:gd name="connsiteX8-17" fmla="*/ 114300 w 554037"/>
                  <a:gd name="connsiteY8-18" fmla="*/ 3333754 h 3532191"/>
                  <a:gd name="connsiteX0-19" fmla="*/ 0 w 569903"/>
                  <a:gd name="connsiteY0-20" fmla="*/ 295279 h 3532191"/>
                  <a:gd name="connsiteX1-21" fmla="*/ 95250 w 569903"/>
                  <a:gd name="connsiteY1-22" fmla="*/ 104779 h 3532191"/>
                  <a:gd name="connsiteX2-23" fmla="*/ 347652 w 569903"/>
                  <a:gd name="connsiteY2-24" fmla="*/ 47625 h 3532191"/>
                  <a:gd name="connsiteX3-25" fmla="*/ 495300 w 569903"/>
                  <a:gd name="connsiteY3-26" fmla="*/ 390529 h 3532191"/>
                  <a:gd name="connsiteX4-27" fmla="*/ 561966 w 569903"/>
                  <a:gd name="connsiteY4-28" fmla="*/ 2228865 h 3532191"/>
                  <a:gd name="connsiteX5-29" fmla="*/ 542925 w 569903"/>
                  <a:gd name="connsiteY5-30" fmla="*/ 3048004 h 3532191"/>
                  <a:gd name="connsiteX6-31" fmla="*/ 466725 w 569903"/>
                  <a:gd name="connsiteY6-32" fmla="*/ 3438529 h 3532191"/>
                  <a:gd name="connsiteX7-33" fmla="*/ 257175 w 569903"/>
                  <a:gd name="connsiteY7-34" fmla="*/ 3514729 h 3532191"/>
                  <a:gd name="connsiteX8-35" fmla="*/ 114300 w 569903"/>
                  <a:gd name="connsiteY8-36" fmla="*/ 3333754 h 3532191"/>
                  <a:gd name="connsiteX0-37" fmla="*/ 0 w 569903"/>
                  <a:gd name="connsiteY0-38" fmla="*/ 295279 h 3585370"/>
                  <a:gd name="connsiteX1-39" fmla="*/ 95250 w 569903"/>
                  <a:gd name="connsiteY1-40" fmla="*/ 104779 h 3585370"/>
                  <a:gd name="connsiteX2-41" fmla="*/ 347652 w 569903"/>
                  <a:gd name="connsiteY2-42" fmla="*/ 47625 h 3585370"/>
                  <a:gd name="connsiteX3-43" fmla="*/ 495300 w 569903"/>
                  <a:gd name="connsiteY3-44" fmla="*/ 390529 h 3585370"/>
                  <a:gd name="connsiteX4-45" fmla="*/ 561966 w 569903"/>
                  <a:gd name="connsiteY4-46" fmla="*/ 2228865 h 3585370"/>
                  <a:gd name="connsiteX5-47" fmla="*/ 542925 w 569903"/>
                  <a:gd name="connsiteY5-48" fmla="*/ 3048004 h 3585370"/>
                  <a:gd name="connsiteX6-49" fmla="*/ 466725 w 569903"/>
                  <a:gd name="connsiteY6-50" fmla="*/ 3438529 h 3585370"/>
                  <a:gd name="connsiteX7-51" fmla="*/ 257175 w 569903"/>
                  <a:gd name="connsiteY7-52" fmla="*/ 3514729 h 3585370"/>
                  <a:gd name="connsiteX8-53" fmla="*/ 61900 w 569903"/>
                  <a:gd name="connsiteY8-54" fmla="*/ 3014683 h 3585370"/>
                  <a:gd name="connsiteX0-55" fmla="*/ 0 w 578644"/>
                  <a:gd name="connsiteY0-56" fmla="*/ 295279 h 3550448"/>
                  <a:gd name="connsiteX1-57" fmla="*/ 95250 w 578644"/>
                  <a:gd name="connsiteY1-58" fmla="*/ 104779 h 3550448"/>
                  <a:gd name="connsiteX2-59" fmla="*/ 347652 w 578644"/>
                  <a:gd name="connsiteY2-60" fmla="*/ 47625 h 3550448"/>
                  <a:gd name="connsiteX3-61" fmla="*/ 495300 w 578644"/>
                  <a:gd name="connsiteY3-62" fmla="*/ 390529 h 3550448"/>
                  <a:gd name="connsiteX4-63" fmla="*/ 561966 w 578644"/>
                  <a:gd name="connsiteY4-64" fmla="*/ 2228865 h 3550448"/>
                  <a:gd name="connsiteX5-65" fmla="*/ 542925 w 578644"/>
                  <a:gd name="connsiteY5-66" fmla="*/ 3048004 h 3550448"/>
                  <a:gd name="connsiteX6-67" fmla="*/ 347652 w 578644"/>
                  <a:gd name="connsiteY6-68" fmla="*/ 3228996 h 3550448"/>
                  <a:gd name="connsiteX7-69" fmla="*/ 257175 w 578644"/>
                  <a:gd name="connsiteY7-70" fmla="*/ 3514729 h 3550448"/>
                  <a:gd name="connsiteX8-71" fmla="*/ 61900 w 578644"/>
                  <a:gd name="connsiteY8-72" fmla="*/ 3014683 h 3550448"/>
                  <a:gd name="connsiteX0-73" fmla="*/ 0 w 578644"/>
                  <a:gd name="connsiteY0-74" fmla="*/ 295279 h 3264715"/>
                  <a:gd name="connsiteX1-75" fmla="*/ 95250 w 578644"/>
                  <a:gd name="connsiteY1-76" fmla="*/ 104779 h 3264715"/>
                  <a:gd name="connsiteX2-77" fmla="*/ 347652 w 578644"/>
                  <a:gd name="connsiteY2-78" fmla="*/ 47625 h 3264715"/>
                  <a:gd name="connsiteX3-79" fmla="*/ 495300 w 578644"/>
                  <a:gd name="connsiteY3-80" fmla="*/ 390529 h 3264715"/>
                  <a:gd name="connsiteX4-81" fmla="*/ 561966 w 578644"/>
                  <a:gd name="connsiteY4-82" fmla="*/ 2228865 h 3264715"/>
                  <a:gd name="connsiteX5-83" fmla="*/ 542925 w 578644"/>
                  <a:gd name="connsiteY5-84" fmla="*/ 3048004 h 3264715"/>
                  <a:gd name="connsiteX6-85" fmla="*/ 347652 w 578644"/>
                  <a:gd name="connsiteY6-86" fmla="*/ 3228996 h 3264715"/>
                  <a:gd name="connsiteX7-87" fmla="*/ 204775 w 578644"/>
                  <a:gd name="connsiteY7-88" fmla="*/ 3228996 h 3264715"/>
                  <a:gd name="connsiteX8-89" fmla="*/ 61900 w 578644"/>
                  <a:gd name="connsiteY8-90" fmla="*/ 3014683 h 3264715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</a:cxnLst>
                <a:rect l="l" t="t" r="r" b="b"/>
                <a:pathLst>
                  <a:path w="578644" h="3264715">
                    <a:moveTo>
                      <a:pt x="0" y="295279"/>
                    </a:moveTo>
                    <a:cubicBezTo>
                      <a:pt x="25400" y="214316"/>
                      <a:pt x="37308" y="146055"/>
                      <a:pt x="95250" y="104779"/>
                    </a:cubicBezTo>
                    <a:cubicBezTo>
                      <a:pt x="153192" y="63503"/>
                      <a:pt x="280977" y="0"/>
                      <a:pt x="347652" y="47625"/>
                    </a:cubicBezTo>
                    <a:cubicBezTo>
                      <a:pt x="414327" y="95250"/>
                      <a:pt x="459581" y="26989"/>
                      <a:pt x="495300" y="390529"/>
                    </a:cubicBezTo>
                    <a:cubicBezTo>
                      <a:pt x="531019" y="754069"/>
                      <a:pt x="554029" y="1785953"/>
                      <a:pt x="561966" y="2228865"/>
                    </a:cubicBezTo>
                    <a:cubicBezTo>
                      <a:pt x="569903" y="2671777"/>
                      <a:pt x="578644" y="2881316"/>
                      <a:pt x="542925" y="3048004"/>
                    </a:cubicBezTo>
                    <a:cubicBezTo>
                      <a:pt x="507206" y="3214692"/>
                      <a:pt x="404010" y="3198831"/>
                      <a:pt x="347652" y="3228996"/>
                    </a:cubicBezTo>
                    <a:cubicBezTo>
                      <a:pt x="291294" y="3259161"/>
                      <a:pt x="252400" y="3264715"/>
                      <a:pt x="204775" y="3228996"/>
                    </a:cubicBezTo>
                    <a:cubicBezTo>
                      <a:pt x="157150" y="3193277"/>
                      <a:pt x="103969" y="3096439"/>
                      <a:pt x="61900" y="3014683"/>
                    </a:cubicBezTo>
                  </a:path>
                </a:pathLst>
              </a:custGeom>
              <a:ln w="19050">
                <a:solidFill>
                  <a:schemeClr val="dk1"/>
                </a:solidFill>
                <a:prstDash val="dash"/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b="0">
                  <a:solidFill>
                    <a:schemeClr val="dk1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23" name="TextBox 58"/>
            <p:cNvSpPr txBox="1"/>
            <p:nvPr/>
          </p:nvSpPr>
          <p:spPr>
            <a:xfrm>
              <a:off x="5143504" y="3714752"/>
              <a:ext cx="357190" cy="4490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00000"/>
                </a:lnSpc>
                <a:spcBef>
                  <a:spcPts val="0"/>
                </a:spcBef>
              </a:pPr>
              <a:r>
                <a:rPr lang="en-US" altLang="zh-CN" sz="1600" i="1">
                  <a:solidFill>
                    <a:srgbClr val="000000"/>
                  </a:solidFill>
                  <a:cs typeface="+mn-ea"/>
                  <a:sym typeface="+mn-lt"/>
                </a:rPr>
                <a:t>e</a:t>
              </a:r>
            </a:p>
          </p:txBody>
        </p:sp>
        <p:sp>
          <p:nvSpPr>
            <p:cNvPr id="24" name="TextBox 59"/>
            <p:cNvSpPr txBox="1"/>
            <p:nvPr/>
          </p:nvSpPr>
          <p:spPr>
            <a:xfrm>
              <a:off x="5715008" y="3143248"/>
              <a:ext cx="357190" cy="4490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00000"/>
                </a:lnSpc>
                <a:spcBef>
                  <a:spcPts val="0"/>
                </a:spcBef>
              </a:pPr>
              <a:r>
                <a:rPr lang="en-US" altLang="zh-CN" sz="1600" i="1">
                  <a:solidFill>
                    <a:srgbClr val="000000"/>
                  </a:solidFill>
                  <a:cs typeface="+mn-ea"/>
                  <a:sym typeface="+mn-lt"/>
                </a:rPr>
                <a:t>d</a:t>
              </a:r>
            </a:p>
          </p:txBody>
        </p:sp>
        <p:sp>
          <p:nvSpPr>
            <p:cNvPr id="25" name="TextBox 60"/>
            <p:cNvSpPr txBox="1"/>
            <p:nvPr/>
          </p:nvSpPr>
          <p:spPr>
            <a:xfrm>
              <a:off x="6357950" y="3143248"/>
              <a:ext cx="357190" cy="4490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00000"/>
                </a:lnSpc>
                <a:spcBef>
                  <a:spcPts val="0"/>
                </a:spcBef>
              </a:pPr>
              <a:r>
                <a:rPr lang="en-US" altLang="zh-CN" sz="1600" i="1">
                  <a:solidFill>
                    <a:srgbClr val="000000"/>
                  </a:solidFill>
                  <a:cs typeface="+mn-ea"/>
                  <a:sym typeface="+mn-lt"/>
                </a:rPr>
                <a:t>c</a:t>
              </a:r>
            </a:p>
          </p:txBody>
        </p:sp>
        <p:sp>
          <p:nvSpPr>
            <p:cNvPr id="26" name="TextBox 61"/>
            <p:cNvSpPr txBox="1"/>
            <p:nvPr/>
          </p:nvSpPr>
          <p:spPr>
            <a:xfrm>
              <a:off x="6929454" y="3714752"/>
              <a:ext cx="357190" cy="4490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00000"/>
                </a:lnSpc>
                <a:spcBef>
                  <a:spcPts val="0"/>
                </a:spcBef>
              </a:pPr>
              <a:r>
                <a:rPr lang="en-US" altLang="zh-CN" sz="1600" i="1">
                  <a:solidFill>
                    <a:srgbClr val="000000"/>
                  </a:solidFill>
                  <a:cs typeface="+mn-ea"/>
                  <a:sym typeface="+mn-lt"/>
                </a:rPr>
                <a:t>b</a:t>
              </a:r>
            </a:p>
          </p:txBody>
        </p:sp>
        <p:sp>
          <p:nvSpPr>
            <p:cNvPr id="27" name="TextBox 62"/>
            <p:cNvSpPr txBox="1"/>
            <p:nvPr/>
          </p:nvSpPr>
          <p:spPr>
            <a:xfrm>
              <a:off x="6929454" y="4429132"/>
              <a:ext cx="357190" cy="4490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00000"/>
                </a:lnSpc>
                <a:spcBef>
                  <a:spcPts val="0"/>
                </a:spcBef>
              </a:pPr>
              <a:r>
                <a:rPr lang="en-US" altLang="zh-CN" sz="1600" i="1">
                  <a:solidFill>
                    <a:srgbClr val="000000"/>
                  </a:solidFill>
                  <a:cs typeface="+mn-ea"/>
                  <a:sym typeface="+mn-lt"/>
                </a:rPr>
                <a:t>a</a:t>
              </a:r>
            </a:p>
          </p:txBody>
        </p:sp>
        <p:sp>
          <p:nvSpPr>
            <p:cNvPr id="28" name="Rectangle 11"/>
            <p:cNvSpPr>
              <a:spLocks noChangeArrowheads="1"/>
            </p:cNvSpPr>
            <p:nvPr/>
          </p:nvSpPr>
          <p:spPr bwMode="auto">
            <a:xfrm>
              <a:off x="6715140" y="5643578"/>
              <a:ext cx="785818" cy="277364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tailEnd type="none" w="sm" len="sm"/>
            </a:ln>
          </p:spPr>
          <p:txBody>
            <a:bodyPr vert="horz" wrap="square" lIns="0" tIns="0" rIns="0" bIns="0" numCol="1" anchor="t" anchorCtr="0" compatLnSpc="1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16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cs typeface="+mn-ea"/>
                  <a:sym typeface="+mn-lt"/>
                </a:rPr>
                <a:t>front</a:t>
              </a:r>
            </a:p>
          </p:txBody>
        </p:sp>
        <p:cxnSp>
          <p:nvCxnSpPr>
            <p:cNvPr id="29" name="直接箭头连接符 28"/>
            <p:cNvCxnSpPr>
              <a:stCxn id="28" idx="0"/>
            </p:cNvCxnSpPr>
            <p:nvPr>
              <p:custDataLst>
                <p:tags r:id="rId2"/>
              </p:custDataLst>
            </p:nvPr>
          </p:nvCxnSpPr>
          <p:spPr>
            <a:xfrm rot="16200000" flipV="1">
              <a:off x="6840157" y="5375685"/>
              <a:ext cx="285752" cy="250033"/>
            </a:xfrm>
            <a:prstGeom prst="straightConnector1">
              <a:avLst/>
            </a:prstGeom>
            <a:ln w="19050">
              <a:solidFill>
                <a:schemeClr val="dk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0" name="Rectangle 11"/>
            <p:cNvSpPr>
              <a:spLocks noChangeArrowheads="1"/>
            </p:cNvSpPr>
            <p:nvPr/>
          </p:nvSpPr>
          <p:spPr bwMode="auto">
            <a:xfrm>
              <a:off x="4429124" y="2928934"/>
              <a:ext cx="785818" cy="277364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tailEnd type="none" w="sm" len="sm"/>
            </a:ln>
          </p:spPr>
          <p:txBody>
            <a:bodyPr vert="horz" wrap="square" lIns="0" tIns="0" rIns="0" bIns="0" numCol="1" anchor="t" anchorCtr="0" compatLnSpc="1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1600" b="0" dirty="0">
                  <a:solidFill>
                    <a:srgbClr val="000000"/>
                  </a:solidFill>
                  <a:cs typeface="+mn-ea"/>
                  <a:sym typeface="+mn-lt"/>
                </a:rPr>
                <a:t>rear</a:t>
              </a:r>
              <a:endParaRPr kumimoji="0" lang="en-US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cs typeface="+mn-ea"/>
                <a:sym typeface="+mn-lt"/>
              </a:endParaRPr>
            </a:p>
          </p:txBody>
        </p:sp>
        <p:cxnSp>
          <p:nvCxnSpPr>
            <p:cNvPr id="31" name="直接箭头连接符 30"/>
            <p:cNvCxnSpPr>
              <a:stCxn id="30" idx="2"/>
            </p:cNvCxnSpPr>
            <p:nvPr>
              <p:custDataLst>
                <p:tags r:id="rId3"/>
              </p:custDataLst>
            </p:nvPr>
          </p:nvCxnSpPr>
          <p:spPr>
            <a:xfrm rot="16200000" flipH="1">
              <a:off x="4728541" y="3299789"/>
              <a:ext cx="437016" cy="250033"/>
            </a:xfrm>
            <a:prstGeom prst="straightConnector1">
              <a:avLst/>
            </a:prstGeom>
            <a:ln w="19050">
              <a:solidFill>
                <a:schemeClr val="dk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7" name="文本框 56"/>
          <p:cNvSpPr txBox="1"/>
          <p:nvPr/>
        </p:nvSpPr>
        <p:spPr>
          <a:xfrm>
            <a:off x="1053074" y="147116"/>
            <a:ext cx="6955750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zh-CN" sz="2400" dirty="0">
                <a:solidFill>
                  <a:schemeClr val="accent1"/>
                </a:solidFill>
                <a:cs typeface="+mn-ea"/>
                <a:sym typeface="+mn-lt"/>
              </a:rPr>
              <a:t>3.2.2 </a:t>
            </a:r>
            <a:r>
              <a:rPr lang="zh-CN" altLang="en-US" sz="2400" dirty="0">
                <a:solidFill>
                  <a:schemeClr val="accent1"/>
                </a:solidFill>
                <a:cs typeface="+mn-ea"/>
                <a:sym typeface="+mn-lt"/>
              </a:rPr>
              <a:t>队列的顺序存储结构及其基本运算算法实现</a:t>
            </a:r>
          </a:p>
        </p:txBody>
      </p:sp>
    </p:spTree>
    <p:extLst>
      <p:ext uri="{BB962C8B-B14F-4D97-AF65-F5344CB8AC3E}">
        <p14:creationId xmlns:p14="http://schemas.microsoft.com/office/powerpoint/2010/main" val="319854073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:p14="http://schemas.microsoft.com/office/powerpoint/2010/main" xmlns:a14="http://schemas.microsoft.com/office/drawing/2010/main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ldLvl="0" animBg="1"/>
      <p:bldP spid="57" grpId="0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4"/>
          <p:cNvSpPr txBox="1"/>
          <p:nvPr/>
        </p:nvSpPr>
        <p:spPr>
          <a:xfrm>
            <a:off x="1347788" y="2308333"/>
            <a:ext cx="6490264" cy="1530969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144000" tIns="108000" bIns="108000" rtlCol="0">
            <a:spAutoFit/>
          </a:bodyPr>
          <a:lstStyle/>
          <a:p>
            <a:pPr marL="252095" indent="-25209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000000"/>
                </a:solidFill>
                <a:cs typeface="+mn-ea"/>
                <a:sym typeface="+mn-lt"/>
              </a:rPr>
              <a:t>循环队列首尾相连，当队尾指针</a:t>
            </a:r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rear=MaxSize-1</a:t>
            </a:r>
            <a:r>
              <a:rPr lang="zh-CN" altLang="en-US" sz="2000" b="1" dirty="0">
                <a:solidFill>
                  <a:srgbClr val="000000"/>
                </a:solidFill>
                <a:cs typeface="+mn-ea"/>
                <a:sym typeface="+mn-lt"/>
              </a:rPr>
              <a:t>时，再前进一个位置就应该到达</a:t>
            </a:r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0</a:t>
            </a:r>
            <a:r>
              <a:rPr lang="zh-CN" altLang="en-US" sz="2000" b="1" dirty="0">
                <a:solidFill>
                  <a:srgbClr val="000000"/>
                </a:solidFill>
                <a:cs typeface="+mn-ea"/>
                <a:sym typeface="+mn-lt"/>
              </a:rPr>
              <a:t>位置，这可以利用数学上的求余运算（％）实现：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5224" y="1905099"/>
            <a:ext cx="3713926" cy="3868405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1583458" y="4168770"/>
            <a:ext cx="6254594" cy="949985"/>
            <a:chOff x="1328934" y="3659722"/>
            <a:chExt cx="6254594" cy="949985"/>
          </a:xfrm>
        </p:grpSpPr>
        <p:sp>
          <p:nvSpPr>
            <p:cNvPr id="8" name="文本框 7"/>
            <p:cNvSpPr txBox="1"/>
            <p:nvPr/>
          </p:nvSpPr>
          <p:spPr>
            <a:xfrm>
              <a:off x="1456106" y="3740949"/>
              <a:ext cx="6127422" cy="7763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42900" indent="-342900" algn="l">
                <a:lnSpc>
                  <a:spcPts val="2800"/>
                </a:lnSpc>
                <a:spcBef>
                  <a:spcPts val="0"/>
                </a:spcBef>
                <a:buFont typeface="Arial" panose="020B0604020202020204" pitchFamily="34" charset="0"/>
                <a:buChar char="•"/>
              </a:pPr>
              <a:r>
                <a:rPr lang="zh-CN" altLang="zh-CN" sz="2000" b="1" dirty="0">
                  <a:solidFill>
                    <a:srgbClr val="000000"/>
                  </a:solidFill>
                  <a:cs typeface="+mn-ea"/>
                  <a:sym typeface="+mn-lt"/>
                </a:rPr>
                <a:t>队首指针循环进</a:t>
              </a:r>
              <a:r>
                <a:rPr lang="en-US" altLang="zh-CN" sz="2000" b="1" dirty="0">
                  <a:solidFill>
                    <a:srgbClr val="000000"/>
                  </a:solidFill>
                  <a:cs typeface="+mn-ea"/>
                  <a:sym typeface="+mn-lt"/>
                </a:rPr>
                <a:t>1</a:t>
              </a:r>
              <a:r>
                <a:rPr lang="zh-CN" altLang="zh-CN" sz="2000" b="1" dirty="0">
                  <a:solidFill>
                    <a:srgbClr val="000000"/>
                  </a:solidFill>
                  <a:cs typeface="+mn-ea"/>
                  <a:sym typeface="+mn-lt"/>
                </a:rPr>
                <a:t>：</a:t>
              </a:r>
              <a:r>
                <a:rPr lang="en-US" altLang="zh-CN" sz="2000" b="1" dirty="0">
                  <a:solidFill>
                    <a:srgbClr val="000000"/>
                  </a:solidFill>
                  <a:cs typeface="+mn-ea"/>
                  <a:sym typeface="+mn-lt"/>
                </a:rPr>
                <a:t>front=(front+1)</a:t>
              </a:r>
              <a:r>
                <a:rPr lang="zh-CN" altLang="zh-CN" sz="2000" b="1" dirty="0">
                  <a:solidFill>
                    <a:srgbClr val="000000"/>
                  </a:solidFill>
                  <a:cs typeface="+mn-ea"/>
                  <a:sym typeface="+mn-lt"/>
                </a:rPr>
                <a:t>％</a:t>
              </a:r>
              <a:r>
                <a:rPr lang="en-US" altLang="zh-CN" sz="2000" b="1" dirty="0" err="1">
                  <a:solidFill>
                    <a:srgbClr val="000000"/>
                  </a:solidFill>
                  <a:cs typeface="+mn-ea"/>
                  <a:sym typeface="+mn-lt"/>
                </a:rPr>
                <a:t>MaxSize</a:t>
              </a:r>
              <a:endParaRPr lang="zh-CN" altLang="zh-CN" sz="2000" b="1" dirty="0">
                <a:solidFill>
                  <a:srgbClr val="000000"/>
                </a:solidFill>
                <a:cs typeface="+mn-ea"/>
                <a:sym typeface="+mn-lt"/>
              </a:endParaRPr>
            </a:p>
            <a:p>
              <a:pPr marL="342900" indent="-342900" algn="l">
                <a:lnSpc>
                  <a:spcPts val="2800"/>
                </a:lnSpc>
                <a:spcBef>
                  <a:spcPts val="0"/>
                </a:spcBef>
                <a:buFont typeface="Arial" panose="020B0604020202020204" pitchFamily="34" charset="0"/>
                <a:buChar char="•"/>
              </a:pPr>
              <a:r>
                <a:rPr lang="zh-CN" altLang="zh-CN" sz="2000" b="1" dirty="0">
                  <a:solidFill>
                    <a:srgbClr val="000000"/>
                  </a:solidFill>
                  <a:cs typeface="+mn-ea"/>
                  <a:sym typeface="+mn-lt"/>
                </a:rPr>
                <a:t>队尾指针循环进</a:t>
              </a:r>
              <a:r>
                <a:rPr lang="en-US" altLang="zh-CN" sz="2000" b="1" dirty="0">
                  <a:solidFill>
                    <a:srgbClr val="000000"/>
                  </a:solidFill>
                  <a:cs typeface="+mn-ea"/>
                  <a:sym typeface="+mn-lt"/>
                </a:rPr>
                <a:t>1</a:t>
              </a:r>
              <a:r>
                <a:rPr lang="zh-CN" altLang="zh-CN" sz="2000" b="1" dirty="0">
                  <a:solidFill>
                    <a:srgbClr val="000000"/>
                  </a:solidFill>
                  <a:cs typeface="+mn-ea"/>
                  <a:sym typeface="+mn-lt"/>
                </a:rPr>
                <a:t>：</a:t>
              </a:r>
              <a:r>
                <a:rPr lang="en-US" altLang="zh-CN" sz="2000" b="1" dirty="0">
                  <a:solidFill>
                    <a:srgbClr val="000000"/>
                  </a:solidFill>
                  <a:cs typeface="+mn-ea"/>
                  <a:sym typeface="+mn-lt"/>
                </a:rPr>
                <a:t>rear=(rear+1)</a:t>
              </a:r>
              <a:r>
                <a:rPr lang="zh-CN" altLang="zh-CN" sz="2000" b="1" dirty="0">
                  <a:solidFill>
                    <a:srgbClr val="000000"/>
                  </a:solidFill>
                  <a:cs typeface="+mn-ea"/>
                  <a:sym typeface="+mn-lt"/>
                </a:rPr>
                <a:t>％</a:t>
              </a:r>
              <a:r>
                <a:rPr lang="en-US" altLang="zh-CN" sz="2000" b="1" dirty="0" err="1">
                  <a:solidFill>
                    <a:srgbClr val="000000"/>
                  </a:solidFill>
                  <a:cs typeface="+mn-ea"/>
                  <a:sym typeface="+mn-lt"/>
                </a:rPr>
                <a:t>MaxSize</a:t>
              </a:r>
            </a:p>
          </p:txBody>
        </p:sp>
        <p:sp>
          <p:nvSpPr>
            <p:cNvPr id="9" name="矩形 8"/>
            <p:cNvSpPr/>
            <p:nvPr>
              <p:custDataLst>
                <p:tags r:id="rId1"/>
              </p:custDataLst>
            </p:nvPr>
          </p:nvSpPr>
          <p:spPr>
            <a:xfrm>
              <a:off x="1328934" y="3659722"/>
              <a:ext cx="6254594" cy="949985"/>
            </a:xfrm>
            <a:prstGeom prst="rect">
              <a:avLst/>
            </a:prstGeom>
            <a:noFill/>
            <a:ln w="19050">
              <a:solidFill>
                <a:srgbClr val="525252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11" name="文本框 10"/>
          <p:cNvSpPr txBox="1"/>
          <p:nvPr/>
        </p:nvSpPr>
        <p:spPr>
          <a:xfrm>
            <a:off x="1053074" y="147116"/>
            <a:ext cx="6955750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zh-CN" sz="2400" dirty="0">
                <a:solidFill>
                  <a:schemeClr val="accent1"/>
                </a:solidFill>
                <a:cs typeface="+mn-ea"/>
                <a:sym typeface="+mn-lt"/>
              </a:rPr>
              <a:t>3.2.2 </a:t>
            </a:r>
            <a:r>
              <a:rPr lang="zh-CN" altLang="en-US" sz="2400" dirty="0">
                <a:solidFill>
                  <a:schemeClr val="accent1"/>
                </a:solidFill>
                <a:cs typeface="+mn-ea"/>
                <a:sym typeface="+mn-lt"/>
              </a:rPr>
              <a:t>队列的顺序存储结构及其基本运算算法实现</a:t>
            </a:r>
          </a:p>
        </p:txBody>
      </p:sp>
    </p:spTree>
    <p:extLst>
      <p:ext uri="{BB962C8B-B14F-4D97-AF65-F5344CB8AC3E}">
        <p14:creationId xmlns:p14="http://schemas.microsoft.com/office/powerpoint/2010/main" val="280849557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:p14="http://schemas.microsoft.com/office/powerpoint/2010/main" xmlns:a14="http://schemas.microsoft.com/office/drawing/2010/main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ldLvl="0" animBg="1"/>
      <p:bldP spid="11" grpId="0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77"/>
          <a:stretch>
            <a:fillRect/>
          </a:stretch>
        </p:blipFill>
        <p:spPr>
          <a:xfrm flipH="1">
            <a:off x="7112012" y="1828738"/>
            <a:ext cx="4966440" cy="4496677"/>
          </a:xfrm>
          <a:prstGeom prst="rect">
            <a:avLst/>
          </a:prstGeom>
        </p:spPr>
      </p:pic>
      <p:sp>
        <p:nvSpPr>
          <p:cNvPr id="4" name="TextBox 22"/>
          <p:cNvSpPr txBox="1"/>
          <p:nvPr>
            <p:custDataLst>
              <p:tags r:id="rId1"/>
            </p:custDataLst>
          </p:nvPr>
        </p:nvSpPr>
        <p:spPr>
          <a:xfrm>
            <a:off x="1319807" y="1102354"/>
            <a:ext cx="3637783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altLang="zh-CN" b="1" dirty="0" err="1">
                <a:solidFill>
                  <a:schemeClr val="lt1"/>
                </a:solidFill>
                <a:cs typeface="+mn-ea"/>
                <a:sym typeface="+mn-lt"/>
              </a:rPr>
              <a:t>MaxSize</a:t>
            </a:r>
            <a:r>
              <a:rPr lang="en-US" altLang="zh-CN" b="1" dirty="0">
                <a:solidFill>
                  <a:schemeClr val="lt1"/>
                </a:solidFill>
                <a:cs typeface="+mn-ea"/>
                <a:sym typeface="+mn-lt"/>
              </a:rPr>
              <a:t>=4</a:t>
            </a:r>
            <a:r>
              <a:rPr lang="zh-CN" altLang="en-US" b="1" dirty="0">
                <a:solidFill>
                  <a:schemeClr val="lt1"/>
                </a:solidFill>
                <a:cs typeface="+mn-ea"/>
                <a:sym typeface="+mn-lt"/>
              </a:rPr>
              <a:t>，初始</a:t>
            </a:r>
            <a:r>
              <a:rPr lang="en-US" altLang="zh-CN" b="1" dirty="0">
                <a:solidFill>
                  <a:schemeClr val="lt1"/>
                </a:solidFill>
                <a:cs typeface="+mn-ea"/>
                <a:sym typeface="+mn-lt"/>
              </a:rPr>
              <a:t>front=rear=0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1008518" y="1884295"/>
            <a:ext cx="1869530" cy="1969786"/>
            <a:chOff x="857224" y="1986190"/>
            <a:chExt cx="2428892" cy="2559144"/>
          </a:xfrm>
        </p:grpSpPr>
        <p:sp>
          <p:nvSpPr>
            <p:cNvPr id="6" name="椭圆 5"/>
            <p:cNvSpPr/>
            <p:nvPr>
              <p:custDataLst>
                <p:tags r:id="rId34"/>
              </p:custDataLst>
            </p:nvPr>
          </p:nvSpPr>
          <p:spPr bwMode="auto">
            <a:xfrm>
              <a:off x="1304902" y="2424343"/>
              <a:ext cx="900000" cy="900000"/>
            </a:xfrm>
            <a:prstGeom prst="ellipse">
              <a:avLst/>
            </a:prstGeom>
            <a:ln w="19050">
              <a:solidFill>
                <a:schemeClr val="accent1"/>
              </a:solidFill>
              <a:tailEnd type="arrow" w="sm" len="sm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vert="horz" wrap="square" lIns="91440" tIns="45720" rIns="91440" bIns="45720" numCol="1" rtlCol="0" anchor="t" anchorCtr="0" compatLnSpc="1"/>
            <a:lstStyle/>
            <a:p>
              <a:pPr algn="ctr"/>
              <a:endParaRPr lang="zh-CN" altLang="en-US" sz="1600">
                <a:solidFill>
                  <a:srgbClr val="0000FF"/>
                </a:solidFill>
                <a:cs typeface="+mn-ea"/>
                <a:sym typeface="+mn-lt"/>
              </a:endParaRPr>
            </a:p>
          </p:txBody>
        </p:sp>
        <p:sp>
          <p:nvSpPr>
            <p:cNvPr id="7" name="椭圆 6"/>
            <p:cNvSpPr/>
            <p:nvPr>
              <p:custDataLst>
                <p:tags r:id="rId35"/>
              </p:custDataLst>
            </p:nvPr>
          </p:nvSpPr>
          <p:spPr bwMode="auto">
            <a:xfrm>
              <a:off x="857224" y="1986190"/>
              <a:ext cx="1800000" cy="1800000"/>
            </a:xfrm>
            <a:prstGeom prst="ellipse">
              <a:avLst/>
            </a:prstGeom>
            <a:ln w="19050">
              <a:solidFill>
                <a:schemeClr val="accent1"/>
              </a:solidFill>
              <a:tailEnd type="arrow" w="sm" len="sm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vert="horz" wrap="square" lIns="91440" tIns="45720" rIns="91440" bIns="45720" numCol="1" rtlCol="0" anchor="t" anchorCtr="0" compatLnSpc="1"/>
            <a:lstStyle/>
            <a:p>
              <a:pPr algn="ctr"/>
              <a:endParaRPr lang="zh-CN" altLang="en-US" sz="1600">
                <a:solidFill>
                  <a:srgbClr val="0000FF"/>
                </a:solidFill>
                <a:cs typeface="+mn-ea"/>
                <a:sym typeface="+mn-lt"/>
              </a:endParaRPr>
            </a:p>
          </p:txBody>
        </p:sp>
        <p:cxnSp>
          <p:nvCxnSpPr>
            <p:cNvPr id="8" name="直接连接符 7"/>
            <p:cNvCxnSpPr>
              <a:stCxn id="6" idx="4"/>
              <a:endCxn id="7" idx="4"/>
            </p:cNvCxnSpPr>
            <p:nvPr>
              <p:custDataLst>
                <p:tags r:id="rId36"/>
              </p:custDataLst>
            </p:nvPr>
          </p:nvCxnSpPr>
          <p:spPr>
            <a:xfrm rot="16200000" flipH="1">
              <a:off x="1525140" y="3554105"/>
              <a:ext cx="461847" cy="2322"/>
            </a:xfrm>
            <a:prstGeom prst="line">
              <a:avLst/>
            </a:prstGeom>
            <a:ln w="19050">
              <a:solidFill>
                <a:schemeClr val="accent1"/>
              </a:solidFill>
              <a:tailEnd type="non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>
              <a:stCxn id="6" idx="6"/>
              <a:endCxn id="7" idx="6"/>
            </p:cNvCxnSpPr>
            <p:nvPr>
              <p:custDataLst>
                <p:tags r:id="rId37"/>
              </p:custDataLst>
            </p:nvPr>
          </p:nvCxnSpPr>
          <p:spPr>
            <a:xfrm>
              <a:off x="2204902" y="2874343"/>
              <a:ext cx="452322" cy="11847"/>
            </a:xfrm>
            <a:prstGeom prst="line">
              <a:avLst/>
            </a:prstGeom>
            <a:ln w="19050">
              <a:solidFill>
                <a:schemeClr val="accent1"/>
              </a:solidFill>
              <a:tailEnd type="non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>
              <a:stCxn id="6" idx="0"/>
              <a:endCxn id="7" idx="0"/>
            </p:cNvCxnSpPr>
            <p:nvPr>
              <p:custDataLst>
                <p:tags r:id="rId38"/>
              </p:custDataLst>
            </p:nvPr>
          </p:nvCxnSpPr>
          <p:spPr>
            <a:xfrm rot="5400000" flipH="1" flipV="1">
              <a:off x="1536987" y="2204106"/>
              <a:ext cx="438153" cy="2322"/>
            </a:xfrm>
            <a:prstGeom prst="line">
              <a:avLst/>
            </a:prstGeom>
            <a:ln w="19050">
              <a:solidFill>
                <a:schemeClr val="accent1"/>
              </a:solidFill>
              <a:tailEnd type="non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>
              <a:stCxn id="7" idx="2"/>
              <a:endCxn id="6" idx="2"/>
            </p:cNvCxnSpPr>
            <p:nvPr>
              <p:custDataLst>
                <p:tags r:id="rId39"/>
              </p:custDataLst>
            </p:nvPr>
          </p:nvCxnSpPr>
          <p:spPr>
            <a:xfrm rot="10800000" flipH="1">
              <a:off x="857224" y="2874344"/>
              <a:ext cx="447678" cy="11847"/>
            </a:xfrm>
            <a:prstGeom prst="line">
              <a:avLst/>
            </a:prstGeom>
            <a:ln w="19050">
              <a:solidFill>
                <a:schemeClr val="accent1"/>
              </a:solidFill>
              <a:tailEnd type="non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2" name="TextBox 14"/>
            <p:cNvSpPr txBox="1"/>
            <p:nvPr/>
          </p:nvSpPr>
          <p:spPr>
            <a:xfrm>
              <a:off x="1838306" y="2893924"/>
              <a:ext cx="285752" cy="4380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00000"/>
                </a:lnSpc>
                <a:spcBef>
                  <a:spcPts val="0"/>
                </a:spcBef>
              </a:pPr>
              <a:r>
                <a:rPr lang="en-US" altLang="zh-CN" sz="1600">
                  <a:solidFill>
                    <a:srgbClr val="000000"/>
                  </a:solidFill>
                  <a:cs typeface="+mn-ea"/>
                  <a:sym typeface="+mn-lt"/>
                </a:rPr>
                <a:t>0</a:t>
              </a:r>
            </a:p>
          </p:txBody>
        </p:sp>
        <p:sp>
          <p:nvSpPr>
            <p:cNvPr id="13" name="TextBox 15"/>
            <p:cNvSpPr txBox="1"/>
            <p:nvPr/>
          </p:nvSpPr>
          <p:spPr>
            <a:xfrm>
              <a:off x="1785918" y="2452503"/>
              <a:ext cx="285752" cy="4380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00000"/>
                </a:lnSpc>
                <a:spcBef>
                  <a:spcPts val="0"/>
                </a:spcBef>
              </a:pPr>
              <a:r>
                <a:rPr lang="en-US" altLang="zh-CN" sz="1600">
                  <a:solidFill>
                    <a:srgbClr val="000000"/>
                  </a:solidFill>
                  <a:cs typeface="+mn-ea"/>
                  <a:sym typeface="+mn-lt"/>
                </a:rPr>
                <a:t>1</a:t>
              </a:r>
            </a:p>
          </p:txBody>
        </p:sp>
        <p:sp>
          <p:nvSpPr>
            <p:cNvPr id="14" name="TextBox 16"/>
            <p:cNvSpPr txBox="1"/>
            <p:nvPr/>
          </p:nvSpPr>
          <p:spPr>
            <a:xfrm>
              <a:off x="1371576" y="2500541"/>
              <a:ext cx="285752" cy="4380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00000"/>
                </a:lnSpc>
                <a:spcBef>
                  <a:spcPts val="0"/>
                </a:spcBef>
              </a:pPr>
              <a:r>
                <a:rPr lang="en-US" altLang="zh-CN" sz="1600">
                  <a:solidFill>
                    <a:srgbClr val="000000"/>
                  </a:solidFill>
                  <a:cs typeface="+mn-ea"/>
                  <a:sym typeface="+mn-lt"/>
                </a:rPr>
                <a:t>2</a:t>
              </a:r>
            </a:p>
          </p:txBody>
        </p:sp>
        <p:sp>
          <p:nvSpPr>
            <p:cNvPr id="15" name="TextBox 17"/>
            <p:cNvSpPr txBox="1"/>
            <p:nvPr/>
          </p:nvSpPr>
          <p:spPr>
            <a:xfrm>
              <a:off x="1409678" y="2943044"/>
              <a:ext cx="285752" cy="4380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00000"/>
                </a:lnSpc>
                <a:spcBef>
                  <a:spcPts val="0"/>
                </a:spcBef>
              </a:pPr>
              <a:r>
                <a:rPr lang="en-US" altLang="zh-CN" sz="1600">
                  <a:solidFill>
                    <a:srgbClr val="000000"/>
                  </a:solidFill>
                  <a:cs typeface="+mn-ea"/>
                  <a:sym typeface="+mn-lt"/>
                </a:rPr>
                <a:t>3</a:t>
              </a:r>
            </a:p>
          </p:txBody>
        </p:sp>
        <p:sp>
          <p:nvSpPr>
            <p:cNvPr id="16" name="Rectangle 11"/>
            <p:cNvSpPr>
              <a:spLocks noChangeArrowheads="1"/>
            </p:cNvSpPr>
            <p:nvPr/>
          </p:nvSpPr>
          <p:spPr bwMode="auto">
            <a:xfrm>
              <a:off x="2500298" y="3437388"/>
              <a:ext cx="785818" cy="277364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tailEnd type="none" w="sm" len="sm"/>
            </a:ln>
          </p:spPr>
          <p:txBody>
            <a:bodyPr vert="horz" wrap="square" lIns="0" tIns="0" rIns="0" bIns="0" numCol="1" anchor="t" anchorCtr="0" compatLnSpc="1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160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cs typeface="+mn-ea"/>
                  <a:sym typeface="+mn-lt"/>
                </a:rPr>
                <a:t>front</a:t>
              </a:r>
            </a:p>
          </p:txBody>
        </p:sp>
        <p:sp>
          <p:nvSpPr>
            <p:cNvPr id="17" name="Rectangle 11"/>
            <p:cNvSpPr>
              <a:spLocks noChangeArrowheads="1"/>
            </p:cNvSpPr>
            <p:nvPr/>
          </p:nvSpPr>
          <p:spPr bwMode="auto">
            <a:xfrm>
              <a:off x="2143108" y="3857628"/>
              <a:ext cx="785818" cy="277364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tailEnd type="none" w="sm" len="sm"/>
            </a:ln>
          </p:spPr>
          <p:txBody>
            <a:bodyPr vert="horz" wrap="square" lIns="0" tIns="0" rIns="0" bIns="0" numCol="1" anchor="t" anchorCtr="0" compatLnSpc="1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1600" dirty="0">
                  <a:solidFill>
                    <a:srgbClr val="000000"/>
                  </a:solidFill>
                  <a:cs typeface="+mn-ea"/>
                  <a:sym typeface="+mn-lt"/>
                </a:rPr>
                <a:t>rear</a:t>
              </a:r>
              <a:endParaRPr kumimoji="0" lang="en-US" altLang="zh-CN" sz="16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cs typeface="+mn-ea"/>
                <a:sym typeface="+mn-lt"/>
              </a:endParaRPr>
            </a:p>
          </p:txBody>
        </p:sp>
        <p:cxnSp>
          <p:nvCxnSpPr>
            <p:cNvPr id="18" name="直接箭头连接符 17"/>
            <p:cNvCxnSpPr/>
            <p:nvPr>
              <p:custDataLst>
                <p:tags r:id="rId40"/>
              </p:custDataLst>
            </p:nvPr>
          </p:nvCxnSpPr>
          <p:spPr>
            <a:xfrm rot="10800000">
              <a:off x="2571736" y="3286124"/>
              <a:ext cx="214314" cy="142876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直接箭头连接符 18"/>
            <p:cNvCxnSpPr/>
            <p:nvPr>
              <p:custDataLst>
                <p:tags r:id="rId41"/>
              </p:custDataLst>
            </p:nvPr>
          </p:nvCxnSpPr>
          <p:spPr>
            <a:xfrm rot="16200000" flipV="1">
              <a:off x="2143108" y="3786190"/>
              <a:ext cx="214314" cy="71438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0" name="Rectangle 49"/>
            <p:cNvSpPr>
              <a:spLocks noChangeArrowheads="1"/>
            </p:cNvSpPr>
            <p:nvPr/>
          </p:nvSpPr>
          <p:spPr bwMode="auto">
            <a:xfrm>
              <a:off x="1077256" y="4235122"/>
              <a:ext cx="1405230" cy="310212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tailEnd type="none" w="sm" len="sm"/>
            </a:ln>
          </p:spPr>
          <p:txBody>
            <a:bodyPr vert="horz" wrap="square" lIns="0" tIns="0" rIns="0" bIns="0" numCol="1" anchor="t" anchorCtr="0" compatLnSpc="1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zh-CN" altLang="en-US" sz="1600" b="1" dirty="0">
                  <a:solidFill>
                    <a:srgbClr val="000000"/>
                  </a:solidFill>
                  <a:cs typeface="+mn-ea"/>
                  <a:sym typeface="+mn-lt"/>
                </a:rPr>
                <a:t>（</a:t>
              </a:r>
              <a:r>
                <a:rPr lang="en-US" altLang="zh-CN" sz="1600" b="1" dirty="0">
                  <a:solidFill>
                    <a:srgbClr val="000000"/>
                  </a:solidFill>
                  <a:cs typeface="+mn-ea"/>
                  <a:sym typeface="+mn-lt"/>
                </a:rPr>
                <a:t>a</a:t>
              </a:r>
              <a:r>
                <a:rPr lang="zh-CN" altLang="en-US" sz="1600" b="1" dirty="0">
                  <a:solidFill>
                    <a:srgbClr val="000000"/>
                  </a:solidFill>
                  <a:cs typeface="+mn-ea"/>
                  <a:sym typeface="+mn-lt"/>
                </a:rPr>
                <a:t>）空队</a:t>
              </a: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3598843" y="1977916"/>
            <a:ext cx="1869530" cy="1876165"/>
            <a:chOff x="3143240" y="1928802"/>
            <a:chExt cx="2428892" cy="2437512"/>
          </a:xfrm>
        </p:grpSpPr>
        <p:sp>
          <p:nvSpPr>
            <p:cNvPr id="22" name="TextBox 20"/>
            <p:cNvSpPr txBox="1"/>
            <p:nvPr/>
          </p:nvSpPr>
          <p:spPr>
            <a:xfrm>
              <a:off x="4410074" y="2243129"/>
              <a:ext cx="285752" cy="4380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00000"/>
                </a:lnSpc>
                <a:spcBef>
                  <a:spcPts val="0"/>
                </a:spcBef>
              </a:pPr>
              <a:r>
                <a:rPr lang="en-US" altLang="zh-CN" sz="1600" i="1">
                  <a:solidFill>
                    <a:srgbClr val="000000"/>
                  </a:solidFill>
                  <a:cs typeface="+mn-ea"/>
                  <a:sym typeface="+mn-lt"/>
                </a:rPr>
                <a:t>a</a:t>
              </a:r>
            </a:p>
          </p:txBody>
        </p:sp>
        <p:sp>
          <p:nvSpPr>
            <p:cNvPr id="23" name="椭圆 22"/>
            <p:cNvSpPr/>
            <p:nvPr>
              <p:custDataLst>
                <p:tags r:id="rId26"/>
              </p:custDataLst>
            </p:nvPr>
          </p:nvSpPr>
          <p:spPr bwMode="auto">
            <a:xfrm>
              <a:off x="3590918" y="2366955"/>
              <a:ext cx="900000" cy="900000"/>
            </a:xfrm>
            <a:prstGeom prst="ellipse">
              <a:avLst/>
            </a:prstGeom>
            <a:ln w="19050">
              <a:solidFill>
                <a:schemeClr val="accent1"/>
              </a:solidFill>
              <a:tailEnd type="arrow" w="sm" len="sm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vert="horz" wrap="square" lIns="91440" tIns="45720" rIns="91440" bIns="45720" numCol="1" rtlCol="0" anchor="t" anchorCtr="0" compatLnSpc="1"/>
            <a:lstStyle/>
            <a:p>
              <a:pPr algn="ctr"/>
              <a:endParaRPr lang="zh-CN" altLang="en-US" sz="1600">
                <a:solidFill>
                  <a:srgbClr val="0000FF"/>
                </a:solidFill>
                <a:cs typeface="+mn-ea"/>
                <a:sym typeface="+mn-lt"/>
              </a:endParaRPr>
            </a:p>
          </p:txBody>
        </p:sp>
        <p:sp>
          <p:nvSpPr>
            <p:cNvPr id="24" name="椭圆 23"/>
            <p:cNvSpPr/>
            <p:nvPr>
              <p:custDataLst>
                <p:tags r:id="rId27"/>
              </p:custDataLst>
            </p:nvPr>
          </p:nvSpPr>
          <p:spPr bwMode="auto">
            <a:xfrm>
              <a:off x="3143240" y="1928802"/>
              <a:ext cx="1800000" cy="1800000"/>
            </a:xfrm>
            <a:prstGeom prst="ellipse">
              <a:avLst/>
            </a:prstGeom>
            <a:ln w="19050">
              <a:solidFill>
                <a:schemeClr val="accent1"/>
              </a:solidFill>
              <a:tailEnd type="arrow" w="sm" len="sm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vert="horz" wrap="square" lIns="91440" tIns="45720" rIns="91440" bIns="45720" numCol="1" rtlCol="0" anchor="t" anchorCtr="0" compatLnSpc="1"/>
            <a:lstStyle/>
            <a:p>
              <a:pPr algn="ctr"/>
              <a:endParaRPr lang="zh-CN" altLang="en-US" sz="1600">
                <a:solidFill>
                  <a:srgbClr val="0000FF"/>
                </a:solidFill>
                <a:cs typeface="+mn-ea"/>
                <a:sym typeface="+mn-lt"/>
              </a:endParaRPr>
            </a:p>
          </p:txBody>
        </p:sp>
        <p:cxnSp>
          <p:nvCxnSpPr>
            <p:cNvPr id="25" name="直接连接符 24"/>
            <p:cNvCxnSpPr>
              <a:stCxn id="23" idx="4"/>
              <a:endCxn id="24" idx="4"/>
            </p:cNvCxnSpPr>
            <p:nvPr>
              <p:custDataLst>
                <p:tags r:id="rId28"/>
              </p:custDataLst>
            </p:nvPr>
          </p:nvCxnSpPr>
          <p:spPr>
            <a:xfrm rot="16200000" flipH="1">
              <a:off x="3811156" y="3496717"/>
              <a:ext cx="461847" cy="2322"/>
            </a:xfrm>
            <a:prstGeom prst="line">
              <a:avLst/>
            </a:prstGeom>
            <a:ln w="19050">
              <a:solidFill>
                <a:schemeClr val="accent1"/>
              </a:solidFill>
              <a:tailEnd type="non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>
              <a:stCxn id="23" idx="6"/>
              <a:endCxn id="24" idx="6"/>
            </p:cNvCxnSpPr>
            <p:nvPr>
              <p:custDataLst>
                <p:tags r:id="rId29"/>
              </p:custDataLst>
            </p:nvPr>
          </p:nvCxnSpPr>
          <p:spPr>
            <a:xfrm>
              <a:off x="4490918" y="2816955"/>
              <a:ext cx="452322" cy="11847"/>
            </a:xfrm>
            <a:prstGeom prst="line">
              <a:avLst/>
            </a:prstGeom>
            <a:ln w="19050">
              <a:solidFill>
                <a:schemeClr val="accent1"/>
              </a:solidFill>
              <a:tailEnd type="non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>
              <a:stCxn id="23" idx="0"/>
              <a:endCxn id="24" idx="0"/>
            </p:cNvCxnSpPr>
            <p:nvPr>
              <p:custDataLst>
                <p:tags r:id="rId30"/>
              </p:custDataLst>
            </p:nvPr>
          </p:nvCxnSpPr>
          <p:spPr>
            <a:xfrm rot="5400000" flipH="1" flipV="1">
              <a:off x="3823003" y="2146718"/>
              <a:ext cx="438153" cy="2322"/>
            </a:xfrm>
            <a:prstGeom prst="line">
              <a:avLst/>
            </a:prstGeom>
            <a:ln w="19050">
              <a:solidFill>
                <a:schemeClr val="accent1"/>
              </a:solidFill>
              <a:tailEnd type="non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>
              <a:stCxn id="24" idx="2"/>
              <a:endCxn id="23" idx="2"/>
            </p:cNvCxnSpPr>
            <p:nvPr>
              <p:custDataLst>
                <p:tags r:id="rId31"/>
              </p:custDataLst>
            </p:nvPr>
          </p:nvCxnSpPr>
          <p:spPr>
            <a:xfrm rot="10800000" flipH="1">
              <a:off x="3143240" y="2816956"/>
              <a:ext cx="447678" cy="11847"/>
            </a:xfrm>
            <a:prstGeom prst="line">
              <a:avLst/>
            </a:prstGeom>
            <a:ln w="19050">
              <a:solidFill>
                <a:schemeClr val="accent1"/>
              </a:solidFill>
              <a:tailEnd type="non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9" name="TextBox 39"/>
            <p:cNvSpPr txBox="1"/>
            <p:nvPr/>
          </p:nvSpPr>
          <p:spPr>
            <a:xfrm>
              <a:off x="4124322" y="2836535"/>
              <a:ext cx="285752" cy="4380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00000"/>
                </a:lnSpc>
                <a:spcBef>
                  <a:spcPts val="0"/>
                </a:spcBef>
              </a:pPr>
              <a:r>
                <a:rPr lang="en-US" altLang="zh-CN" sz="1600">
                  <a:solidFill>
                    <a:srgbClr val="000000"/>
                  </a:solidFill>
                  <a:cs typeface="+mn-ea"/>
                  <a:sym typeface="+mn-lt"/>
                </a:rPr>
                <a:t>0</a:t>
              </a:r>
            </a:p>
          </p:txBody>
        </p:sp>
        <p:sp>
          <p:nvSpPr>
            <p:cNvPr id="30" name="TextBox 40"/>
            <p:cNvSpPr txBox="1"/>
            <p:nvPr/>
          </p:nvSpPr>
          <p:spPr>
            <a:xfrm>
              <a:off x="4071934" y="2395117"/>
              <a:ext cx="285752" cy="4380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00000"/>
                </a:lnSpc>
                <a:spcBef>
                  <a:spcPts val="0"/>
                </a:spcBef>
              </a:pPr>
              <a:r>
                <a:rPr lang="en-US" altLang="zh-CN" sz="1600" dirty="0">
                  <a:solidFill>
                    <a:srgbClr val="000000"/>
                  </a:solidFill>
                  <a:cs typeface="+mn-ea"/>
                  <a:sym typeface="+mn-lt"/>
                </a:rPr>
                <a:t>1</a:t>
              </a:r>
            </a:p>
          </p:txBody>
        </p:sp>
        <p:sp>
          <p:nvSpPr>
            <p:cNvPr id="31" name="TextBox 41"/>
            <p:cNvSpPr txBox="1"/>
            <p:nvPr/>
          </p:nvSpPr>
          <p:spPr>
            <a:xfrm>
              <a:off x="3657592" y="2443153"/>
              <a:ext cx="285752" cy="4380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00000"/>
                </a:lnSpc>
                <a:spcBef>
                  <a:spcPts val="0"/>
                </a:spcBef>
              </a:pPr>
              <a:r>
                <a:rPr lang="en-US" altLang="zh-CN" sz="1600" dirty="0">
                  <a:solidFill>
                    <a:srgbClr val="000000"/>
                  </a:solidFill>
                  <a:cs typeface="+mn-ea"/>
                  <a:sym typeface="+mn-lt"/>
                </a:rPr>
                <a:t>2</a:t>
              </a:r>
            </a:p>
          </p:txBody>
        </p:sp>
        <p:sp>
          <p:nvSpPr>
            <p:cNvPr id="32" name="TextBox 42"/>
            <p:cNvSpPr txBox="1"/>
            <p:nvPr/>
          </p:nvSpPr>
          <p:spPr>
            <a:xfrm>
              <a:off x="3695694" y="2885657"/>
              <a:ext cx="285752" cy="4380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00000"/>
                </a:lnSpc>
                <a:spcBef>
                  <a:spcPts val="0"/>
                </a:spcBef>
              </a:pPr>
              <a:r>
                <a:rPr lang="en-US" altLang="zh-CN" sz="1600">
                  <a:solidFill>
                    <a:srgbClr val="000000"/>
                  </a:solidFill>
                  <a:cs typeface="+mn-ea"/>
                  <a:sym typeface="+mn-lt"/>
                </a:rPr>
                <a:t>3</a:t>
              </a:r>
            </a:p>
          </p:txBody>
        </p:sp>
        <p:sp>
          <p:nvSpPr>
            <p:cNvPr id="33" name="Rectangle 11"/>
            <p:cNvSpPr>
              <a:spLocks noChangeArrowheads="1"/>
            </p:cNvSpPr>
            <p:nvPr/>
          </p:nvSpPr>
          <p:spPr bwMode="auto">
            <a:xfrm>
              <a:off x="4786314" y="3380000"/>
              <a:ext cx="785818" cy="277364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tailEnd type="none" w="sm" len="sm"/>
            </a:ln>
          </p:spPr>
          <p:txBody>
            <a:bodyPr vert="horz" wrap="square" lIns="0" tIns="0" rIns="0" bIns="0" numCol="1" anchor="t" anchorCtr="0" compatLnSpc="1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160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cs typeface="+mn-ea"/>
                  <a:sym typeface="+mn-lt"/>
                </a:rPr>
                <a:t>front</a:t>
              </a:r>
            </a:p>
          </p:txBody>
        </p:sp>
        <p:sp>
          <p:nvSpPr>
            <p:cNvPr id="34" name="Rectangle 11"/>
            <p:cNvSpPr>
              <a:spLocks noChangeArrowheads="1"/>
            </p:cNvSpPr>
            <p:nvPr/>
          </p:nvSpPr>
          <p:spPr bwMode="auto">
            <a:xfrm>
              <a:off x="4714876" y="1928802"/>
              <a:ext cx="785818" cy="277364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tailEnd type="none" w="sm" len="sm"/>
            </a:ln>
          </p:spPr>
          <p:txBody>
            <a:bodyPr vert="horz" wrap="square" lIns="0" tIns="0" rIns="0" bIns="0" numCol="1" anchor="t" anchorCtr="0" compatLnSpc="1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1600" dirty="0">
                  <a:solidFill>
                    <a:srgbClr val="000000"/>
                  </a:solidFill>
                  <a:cs typeface="+mn-ea"/>
                  <a:sym typeface="+mn-lt"/>
                </a:rPr>
                <a:t>rear</a:t>
              </a:r>
              <a:endParaRPr kumimoji="0" lang="en-US" altLang="zh-CN" sz="16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cs typeface="+mn-ea"/>
                <a:sym typeface="+mn-lt"/>
              </a:endParaRPr>
            </a:p>
          </p:txBody>
        </p:sp>
        <p:cxnSp>
          <p:nvCxnSpPr>
            <p:cNvPr id="35" name="直接箭头连接符 34"/>
            <p:cNvCxnSpPr/>
            <p:nvPr>
              <p:custDataLst>
                <p:tags r:id="rId32"/>
              </p:custDataLst>
            </p:nvPr>
          </p:nvCxnSpPr>
          <p:spPr>
            <a:xfrm rot="10800000">
              <a:off x="4857752" y="3228736"/>
              <a:ext cx="214314" cy="142876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6" name="Rectangle 49"/>
            <p:cNvSpPr>
              <a:spLocks noChangeArrowheads="1"/>
            </p:cNvSpPr>
            <p:nvPr/>
          </p:nvSpPr>
          <p:spPr bwMode="auto">
            <a:xfrm>
              <a:off x="3385984" y="4090033"/>
              <a:ext cx="1428760" cy="276281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tailEnd type="none" w="sm" len="sm"/>
            </a:ln>
          </p:spPr>
          <p:txBody>
            <a:bodyPr vert="horz" wrap="square" lIns="0" tIns="0" rIns="0" bIns="0" numCol="1" anchor="t" anchorCtr="0" compatLnSpc="1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zh-CN" altLang="en-US" sz="1600" b="1" dirty="0">
                  <a:solidFill>
                    <a:srgbClr val="000000"/>
                  </a:solidFill>
                  <a:cs typeface="+mn-ea"/>
                  <a:sym typeface="+mn-lt"/>
                </a:rPr>
                <a:t>（</a:t>
              </a:r>
              <a:r>
                <a:rPr lang="en-US" altLang="zh-CN" sz="1600" b="1" dirty="0">
                  <a:solidFill>
                    <a:srgbClr val="000000"/>
                  </a:solidFill>
                  <a:cs typeface="+mn-ea"/>
                  <a:sym typeface="+mn-lt"/>
                </a:rPr>
                <a:t>b</a:t>
              </a:r>
              <a:r>
                <a:rPr lang="zh-CN" altLang="en-US" sz="1600" b="1" dirty="0">
                  <a:solidFill>
                    <a:srgbClr val="000000"/>
                  </a:solidFill>
                  <a:cs typeface="+mn-ea"/>
                  <a:sym typeface="+mn-lt"/>
                </a:rPr>
                <a:t>）</a:t>
              </a:r>
              <a:r>
                <a:rPr lang="en-US" altLang="zh-CN" sz="1600" b="1" dirty="0">
                  <a:solidFill>
                    <a:srgbClr val="000000"/>
                  </a:solidFill>
                  <a:cs typeface="+mn-ea"/>
                  <a:sym typeface="+mn-lt"/>
                </a:rPr>
                <a:t>a</a:t>
              </a:r>
              <a:r>
                <a:rPr lang="zh-CN" altLang="en-US" sz="1600" b="1" dirty="0">
                  <a:solidFill>
                    <a:srgbClr val="000000"/>
                  </a:solidFill>
                  <a:cs typeface="+mn-ea"/>
                  <a:sym typeface="+mn-lt"/>
                </a:rPr>
                <a:t>进队</a:t>
              </a:r>
            </a:p>
          </p:txBody>
        </p:sp>
        <p:cxnSp>
          <p:nvCxnSpPr>
            <p:cNvPr id="37" name="直接箭头连接符 36"/>
            <p:cNvCxnSpPr/>
            <p:nvPr>
              <p:custDataLst>
                <p:tags r:id="rId33"/>
              </p:custDataLst>
            </p:nvPr>
          </p:nvCxnSpPr>
          <p:spPr>
            <a:xfrm rot="5400000">
              <a:off x="4857752" y="2214554"/>
              <a:ext cx="142876" cy="142876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8" name="组合 37"/>
          <p:cNvGrpSpPr/>
          <p:nvPr/>
        </p:nvGrpSpPr>
        <p:grpSpPr>
          <a:xfrm>
            <a:off x="6189168" y="1771896"/>
            <a:ext cx="1924517" cy="2082185"/>
            <a:chOff x="5857884" y="1409686"/>
            <a:chExt cx="2500330" cy="2705173"/>
          </a:xfrm>
        </p:grpSpPr>
        <p:sp>
          <p:nvSpPr>
            <p:cNvPr id="39" name="TextBox 19"/>
            <p:cNvSpPr txBox="1"/>
            <p:nvPr/>
          </p:nvSpPr>
          <p:spPr>
            <a:xfrm>
              <a:off x="6286512" y="2071678"/>
              <a:ext cx="285752" cy="4380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00000"/>
                </a:lnSpc>
                <a:spcBef>
                  <a:spcPts val="0"/>
                </a:spcBef>
              </a:pPr>
              <a:r>
                <a:rPr lang="en-US" altLang="zh-CN" sz="1600" i="1">
                  <a:solidFill>
                    <a:srgbClr val="000000"/>
                  </a:solidFill>
                  <a:cs typeface="+mn-ea"/>
                  <a:sym typeface="+mn-lt"/>
                </a:rPr>
                <a:t>b</a:t>
              </a:r>
            </a:p>
          </p:txBody>
        </p:sp>
        <p:sp>
          <p:nvSpPr>
            <p:cNvPr id="40" name="TextBox 52"/>
            <p:cNvSpPr txBox="1"/>
            <p:nvPr/>
          </p:nvSpPr>
          <p:spPr>
            <a:xfrm>
              <a:off x="7196156" y="2171691"/>
              <a:ext cx="285752" cy="4380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00000"/>
                </a:lnSpc>
                <a:spcBef>
                  <a:spcPts val="0"/>
                </a:spcBef>
              </a:pPr>
              <a:r>
                <a:rPr lang="en-US" altLang="zh-CN" sz="1600" i="1">
                  <a:solidFill>
                    <a:srgbClr val="000000"/>
                  </a:solidFill>
                  <a:cs typeface="+mn-ea"/>
                  <a:sym typeface="+mn-lt"/>
                </a:rPr>
                <a:t>a</a:t>
              </a:r>
            </a:p>
          </p:txBody>
        </p:sp>
        <p:sp>
          <p:nvSpPr>
            <p:cNvPr id="41" name="椭圆 40"/>
            <p:cNvSpPr/>
            <p:nvPr>
              <p:custDataLst>
                <p:tags r:id="rId18"/>
              </p:custDataLst>
            </p:nvPr>
          </p:nvSpPr>
          <p:spPr bwMode="auto">
            <a:xfrm>
              <a:off x="6377000" y="2295517"/>
              <a:ext cx="900000" cy="900000"/>
            </a:xfrm>
            <a:prstGeom prst="ellipse">
              <a:avLst/>
            </a:prstGeom>
            <a:ln w="19050">
              <a:solidFill>
                <a:schemeClr val="accent1"/>
              </a:solidFill>
              <a:tailEnd type="arrow" w="sm" len="sm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vert="horz" wrap="square" lIns="91440" tIns="45720" rIns="91440" bIns="45720" numCol="1" rtlCol="0" anchor="t" anchorCtr="0" compatLnSpc="1"/>
            <a:lstStyle/>
            <a:p>
              <a:pPr algn="ctr"/>
              <a:endParaRPr lang="zh-CN" altLang="en-US" sz="1600">
                <a:solidFill>
                  <a:srgbClr val="0000FF"/>
                </a:solidFill>
                <a:cs typeface="+mn-ea"/>
                <a:sym typeface="+mn-lt"/>
              </a:endParaRPr>
            </a:p>
          </p:txBody>
        </p:sp>
        <p:sp>
          <p:nvSpPr>
            <p:cNvPr id="42" name="椭圆 41"/>
            <p:cNvSpPr/>
            <p:nvPr>
              <p:custDataLst>
                <p:tags r:id="rId19"/>
              </p:custDataLst>
            </p:nvPr>
          </p:nvSpPr>
          <p:spPr bwMode="auto">
            <a:xfrm>
              <a:off x="5929322" y="1857364"/>
              <a:ext cx="1800000" cy="1800000"/>
            </a:xfrm>
            <a:prstGeom prst="ellipse">
              <a:avLst/>
            </a:prstGeom>
            <a:ln w="19050">
              <a:solidFill>
                <a:schemeClr val="accent1"/>
              </a:solidFill>
              <a:tailEnd type="arrow" w="sm" len="sm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vert="horz" wrap="square" lIns="91440" tIns="45720" rIns="91440" bIns="45720" numCol="1" rtlCol="0" anchor="t" anchorCtr="0" compatLnSpc="1"/>
            <a:lstStyle/>
            <a:p>
              <a:pPr algn="ctr"/>
              <a:endParaRPr lang="zh-CN" altLang="en-US" sz="1600">
                <a:solidFill>
                  <a:srgbClr val="0000FF"/>
                </a:solidFill>
                <a:cs typeface="+mn-ea"/>
                <a:sym typeface="+mn-lt"/>
              </a:endParaRPr>
            </a:p>
          </p:txBody>
        </p:sp>
        <p:cxnSp>
          <p:nvCxnSpPr>
            <p:cNvPr id="43" name="直接连接符 42"/>
            <p:cNvCxnSpPr>
              <a:stCxn id="41" idx="4"/>
              <a:endCxn id="42" idx="4"/>
            </p:cNvCxnSpPr>
            <p:nvPr>
              <p:custDataLst>
                <p:tags r:id="rId20"/>
              </p:custDataLst>
            </p:nvPr>
          </p:nvCxnSpPr>
          <p:spPr>
            <a:xfrm rot="16200000" flipH="1">
              <a:off x="6597238" y="3425279"/>
              <a:ext cx="461847" cy="2322"/>
            </a:xfrm>
            <a:prstGeom prst="line">
              <a:avLst/>
            </a:prstGeom>
            <a:ln w="19050">
              <a:solidFill>
                <a:schemeClr val="accent1"/>
              </a:solidFill>
              <a:tailEnd type="non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>
              <a:stCxn id="41" idx="6"/>
              <a:endCxn id="42" idx="6"/>
            </p:cNvCxnSpPr>
            <p:nvPr>
              <p:custDataLst>
                <p:tags r:id="rId21"/>
              </p:custDataLst>
            </p:nvPr>
          </p:nvCxnSpPr>
          <p:spPr>
            <a:xfrm>
              <a:off x="7277000" y="2745517"/>
              <a:ext cx="452322" cy="11847"/>
            </a:xfrm>
            <a:prstGeom prst="line">
              <a:avLst/>
            </a:prstGeom>
            <a:ln w="19050">
              <a:solidFill>
                <a:schemeClr val="accent1"/>
              </a:solidFill>
              <a:tailEnd type="non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直接连接符 44"/>
            <p:cNvCxnSpPr>
              <a:stCxn id="41" idx="0"/>
              <a:endCxn id="42" idx="0"/>
            </p:cNvCxnSpPr>
            <p:nvPr>
              <p:custDataLst>
                <p:tags r:id="rId22"/>
              </p:custDataLst>
            </p:nvPr>
          </p:nvCxnSpPr>
          <p:spPr>
            <a:xfrm rot="5400000" flipH="1" flipV="1">
              <a:off x="6609085" y="2075280"/>
              <a:ext cx="438153" cy="2322"/>
            </a:xfrm>
            <a:prstGeom prst="line">
              <a:avLst/>
            </a:prstGeom>
            <a:ln w="19050">
              <a:solidFill>
                <a:schemeClr val="accent1"/>
              </a:solidFill>
              <a:tailEnd type="non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直接连接符 45"/>
            <p:cNvCxnSpPr>
              <a:stCxn id="42" idx="2"/>
              <a:endCxn id="41" idx="2"/>
            </p:cNvCxnSpPr>
            <p:nvPr>
              <p:custDataLst>
                <p:tags r:id="rId23"/>
              </p:custDataLst>
            </p:nvPr>
          </p:nvCxnSpPr>
          <p:spPr>
            <a:xfrm rot="10800000" flipH="1">
              <a:off x="5929322" y="2745518"/>
              <a:ext cx="447678" cy="11847"/>
            </a:xfrm>
            <a:prstGeom prst="line">
              <a:avLst/>
            </a:prstGeom>
            <a:ln w="19050">
              <a:solidFill>
                <a:schemeClr val="accent1"/>
              </a:solidFill>
              <a:tailEnd type="non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7" name="TextBox 59"/>
            <p:cNvSpPr txBox="1"/>
            <p:nvPr/>
          </p:nvSpPr>
          <p:spPr>
            <a:xfrm>
              <a:off x="6910404" y="2765097"/>
              <a:ext cx="285752" cy="4380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00000"/>
                </a:lnSpc>
                <a:spcBef>
                  <a:spcPts val="0"/>
                </a:spcBef>
              </a:pPr>
              <a:r>
                <a:rPr lang="en-US" altLang="zh-CN" sz="1600">
                  <a:solidFill>
                    <a:srgbClr val="000000"/>
                  </a:solidFill>
                  <a:cs typeface="+mn-ea"/>
                  <a:sym typeface="+mn-lt"/>
                </a:rPr>
                <a:t>0</a:t>
              </a:r>
            </a:p>
          </p:txBody>
        </p:sp>
        <p:sp>
          <p:nvSpPr>
            <p:cNvPr id="48" name="TextBox 60"/>
            <p:cNvSpPr txBox="1"/>
            <p:nvPr/>
          </p:nvSpPr>
          <p:spPr>
            <a:xfrm>
              <a:off x="6858016" y="2323678"/>
              <a:ext cx="285752" cy="4380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00000"/>
                </a:lnSpc>
                <a:spcBef>
                  <a:spcPts val="0"/>
                </a:spcBef>
              </a:pPr>
              <a:r>
                <a:rPr lang="en-US" altLang="zh-CN" sz="1600" dirty="0">
                  <a:solidFill>
                    <a:srgbClr val="000000"/>
                  </a:solidFill>
                  <a:cs typeface="+mn-ea"/>
                  <a:sym typeface="+mn-lt"/>
                </a:rPr>
                <a:t>1</a:t>
              </a:r>
            </a:p>
          </p:txBody>
        </p:sp>
        <p:sp>
          <p:nvSpPr>
            <p:cNvPr id="49" name="TextBox 61"/>
            <p:cNvSpPr txBox="1"/>
            <p:nvPr/>
          </p:nvSpPr>
          <p:spPr>
            <a:xfrm>
              <a:off x="6443675" y="2371714"/>
              <a:ext cx="285752" cy="4380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00000"/>
                </a:lnSpc>
                <a:spcBef>
                  <a:spcPts val="0"/>
                </a:spcBef>
              </a:pPr>
              <a:r>
                <a:rPr lang="en-US" altLang="zh-CN" sz="1600" dirty="0">
                  <a:solidFill>
                    <a:srgbClr val="000000"/>
                  </a:solidFill>
                  <a:cs typeface="+mn-ea"/>
                  <a:sym typeface="+mn-lt"/>
                </a:rPr>
                <a:t>2</a:t>
              </a:r>
            </a:p>
          </p:txBody>
        </p:sp>
        <p:sp>
          <p:nvSpPr>
            <p:cNvPr id="50" name="TextBox 62"/>
            <p:cNvSpPr txBox="1"/>
            <p:nvPr/>
          </p:nvSpPr>
          <p:spPr>
            <a:xfrm>
              <a:off x="6481776" y="2814219"/>
              <a:ext cx="285752" cy="4380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00000"/>
                </a:lnSpc>
                <a:spcBef>
                  <a:spcPts val="0"/>
                </a:spcBef>
              </a:pPr>
              <a:r>
                <a:rPr lang="en-US" altLang="zh-CN" sz="1600">
                  <a:solidFill>
                    <a:srgbClr val="000000"/>
                  </a:solidFill>
                  <a:cs typeface="+mn-ea"/>
                  <a:sym typeface="+mn-lt"/>
                </a:rPr>
                <a:t>3</a:t>
              </a:r>
            </a:p>
          </p:txBody>
        </p:sp>
        <p:sp>
          <p:nvSpPr>
            <p:cNvPr id="51" name="Rectangle 11"/>
            <p:cNvSpPr>
              <a:spLocks noChangeArrowheads="1"/>
            </p:cNvSpPr>
            <p:nvPr/>
          </p:nvSpPr>
          <p:spPr bwMode="auto">
            <a:xfrm>
              <a:off x="7572396" y="3308562"/>
              <a:ext cx="785818" cy="277364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tailEnd type="none" w="sm" len="sm"/>
            </a:ln>
          </p:spPr>
          <p:txBody>
            <a:bodyPr vert="horz" wrap="square" lIns="0" tIns="0" rIns="0" bIns="0" numCol="1" anchor="t" anchorCtr="0" compatLnSpc="1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160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cs typeface="+mn-ea"/>
                  <a:sym typeface="+mn-lt"/>
                </a:rPr>
                <a:t>front</a:t>
              </a:r>
            </a:p>
          </p:txBody>
        </p:sp>
        <p:sp>
          <p:nvSpPr>
            <p:cNvPr id="52" name="Rectangle 11"/>
            <p:cNvSpPr>
              <a:spLocks noChangeArrowheads="1"/>
            </p:cNvSpPr>
            <p:nvPr/>
          </p:nvSpPr>
          <p:spPr bwMode="auto">
            <a:xfrm>
              <a:off x="5857884" y="1409686"/>
              <a:ext cx="785818" cy="277364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tailEnd type="none" w="sm" len="sm"/>
            </a:ln>
          </p:spPr>
          <p:txBody>
            <a:bodyPr vert="horz" wrap="square" lIns="0" tIns="0" rIns="0" bIns="0" numCol="1" anchor="t" anchorCtr="0" compatLnSpc="1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1600" dirty="0">
                  <a:solidFill>
                    <a:srgbClr val="000000"/>
                  </a:solidFill>
                  <a:cs typeface="+mn-ea"/>
                  <a:sym typeface="+mn-lt"/>
                </a:rPr>
                <a:t>rear</a:t>
              </a:r>
              <a:endParaRPr kumimoji="0" lang="en-US" altLang="zh-CN" sz="16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cs typeface="+mn-ea"/>
                <a:sym typeface="+mn-lt"/>
              </a:endParaRPr>
            </a:p>
          </p:txBody>
        </p:sp>
        <p:cxnSp>
          <p:nvCxnSpPr>
            <p:cNvPr id="53" name="直接箭头连接符 52"/>
            <p:cNvCxnSpPr/>
            <p:nvPr>
              <p:custDataLst>
                <p:tags r:id="rId24"/>
              </p:custDataLst>
            </p:nvPr>
          </p:nvCxnSpPr>
          <p:spPr>
            <a:xfrm rot="10800000">
              <a:off x="7643834" y="3157298"/>
              <a:ext cx="214314" cy="142876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54" name="Rectangle 49"/>
            <p:cNvSpPr>
              <a:spLocks noChangeArrowheads="1"/>
            </p:cNvSpPr>
            <p:nvPr/>
          </p:nvSpPr>
          <p:spPr bwMode="auto">
            <a:xfrm>
              <a:off x="6215074" y="3838578"/>
              <a:ext cx="1428760" cy="276281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tailEnd type="none" w="sm" len="sm"/>
            </a:ln>
          </p:spPr>
          <p:txBody>
            <a:bodyPr vert="horz" wrap="square" lIns="0" tIns="0" rIns="0" bIns="0" numCol="1" anchor="t" anchorCtr="0" compatLnSpc="1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zh-CN" altLang="en-US" sz="1600" b="1" dirty="0">
                  <a:solidFill>
                    <a:srgbClr val="000000"/>
                  </a:solidFill>
                  <a:cs typeface="+mn-ea"/>
                  <a:sym typeface="+mn-lt"/>
                </a:rPr>
                <a:t>（</a:t>
              </a:r>
              <a:r>
                <a:rPr lang="en-US" altLang="zh-CN" sz="1600" b="1" dirty="0">
                  <a:solidFill>
                    <a:srgbClr val="000000"/>
                  </a:solidFill>
                  <a:cs typeface="+mn-ea"/>
                  <a:sym typeface="+mn-lt"/>
                </a:rPr>
                <a:t>c</a:t>
              </a:r>
              <a:r>
                <a:rPr lang="zh-CN" altLang="en-US" sz="1600" b="1" dirty="0">
                  <a:solidFill>
                    <a:srgbClr val="000000"/>
                  </a:solidFill>
                  <a:cs typeface="+mn-ea"/>
                  <a:sym typeface="+mn-lt"/>
                </a:rPr>
                <a:t>）</a:t>
              </a:r>
              <a:r>
                <a:rPr lang="en-US" altLang="zh-CN" sz="1600" b="1" dirty="0">
                  <a:solidFill>
                    <a:srgbClr val="000000"/>
                  </a:solidFill>
                  <a:cs typeface="+mn-ea"/>
                  <a:sym typeface="+mn-lt"/>
                </a:rPr>
                <a:t>b</a:t>
              </a:r>
              <a:r>
                <a:rPr lang="zh-CN" altLang="en-US" sz="1600" b="1" dirty="0">
                  <a:solidFill>
                    <a:srgbClr val="000000"/>
                  </a:solidFill>
                  <a:cs typeface="+mn-ea"/>
                  <a:sym typeface="+mn-lt"/>
                </a:rPr>
                <a:t>进队</a:t>
              </a:r>
            </a:p>
          </p:txBody>
        </p:sp>
        <p:cxnSp>
          <p:nvCxnSpPr>
            <p:cNvPr id="55" name="直接箭头连接符 54"/>
            <p:cNvCxnSpPr/>
            <p:nvPr>
              <p:custDataLst>
                <p:tags r:id="rId25"/>
              </p:custDataLst>
            </p:nvPr>
          </p:nvCxnSpPr>
          <p:spPr>
            <a:xfrm rot="16200000" flipH="1">
              <a:off x="6250793" y="1750207"/>
              <a:ext cx="285752" cy="71438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6" name="组合 55"/>
          <p:cNvGrpSpPr/>
          <p:nvPr/>
        </p:nvGrpSpPr>
        <p:grpSpPr>
          <a:xfrm>
            <a:off x="1484424" y="4388515"/>
            <a:ext cx="2199448" cy="1850188"/>
            <a:chOff x="642910" y="4233868"/>
            <a:chExt cx="2857520" cy="2403763"/>
          </a:xfrm>
        </p:grpSpPr>
        <p:sp>
          <p:nvSpPr>
            <p:cNvPr id="57" name="TextBox 18"/>
            <p:cNvSpPr txBox="1"/>
            <p:nvPr/>
          </p:nvSpPr>
          <p:spPr>
            <a:xfrm>
              <a:off x="1338240" y="5386401"/>
              <a:ext cx="285752" cy="4380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00000"/>
                </a:lnSpc>
                <a:spcBef>
                  <a:spcPts val="0"/>
                </a:spcBef>
              </a:pPr>
              <a:r>
                <a:rPr lang="en-US" altLang="zh-CN" sz="1600" i="1">
                  <a:solidFill>
                    <a:srgbClr val="000000"/>
                  </a:solidFill>
                  <a:cs typeface="+mn-ea"/>
                  <a:sym typeface="+mn-lt"/>
                </a:rPr>
                <a:t>c</a:t>
              </a:r>
            </a:p>
          </p:txBody>
        </p:sp>
        <p:sp>
          <p:nvSpPr>
            <p:cNvPr id="58" name="TextBox 72"/>
            <p:cNvSpPr txBox="1"/>
            <p:nvPr/>
          </p:nvSpPr>
          <p:spPr>
            <a:xfrm>
              <a:off x="1428728" y="4448182"/>
              <a:ext cx="285752" cy="4380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00000"/>
                </a:lnSpc>
                <a:spcBef>
                  <a:spcPts val="0"/>
                </a:spcBef>
              </a:pPr>
              <a:r>
                <a:rPr lang="en-US" altLang="zh-CN" sz="1600" i="1">
                  <a:solidFill>
                    <a:srgbClr val="000000"/>
                  </a:solidFill>
                  <a:cs typeface="+mn-ea"/>
                  <a:sym typeface="+mn-lt"/>
                </a:rPr>
                <a:t>b</a:t>
              </a:r>
            </a:p>
          </p:txBody>
        </p:sp>
        <p:sp>
          <p:nvSpPr>
            <p:cNvPr id="59" name="TextBox 73"/>
            <p:cNvSpPr txBox="1"/>
            <p:nvPr/>
          </p:nvSpPr>
          <p:spPr>
            <a:xfrm>
              <a:off x="2338372" y="4548195"/>
              <a:ext cx="285752" cy="4380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00000"/>
                </a:lnSpc>
                <a:spcBef>
                  <a:spcPts val="0"/>
                </a:spcBef>
              </a:pPr>
              <a:r>
                <a:rPr lang="en-US" altLang="zh-CN" sz="1600" i="1">
                  <a:solidFill>
                    <a:srgbClr val="000000"/>
                  </a:solidFill>
                  <a:cs typeface="+mn-ea"/>
                  <a:sym typeface="+mn-lt"/>
                </a:rPr>
                <a:t>a</a:t>
              </a:r>
            </a:p>
          </p:txBody>
        </p:sp>
        <p:sp>
          <p:nvSpPr>
            <p:cNvPr id="60" name="椭圆 59"/>
            <p:cNvSpPr/>
            <p:nvPr>
              <p:custDataLst>
                <p:tags r:id="rId10"/>
              </p:custDataLst>
            </p:nvPr>
          </p:nvSpPr>
          <p:spPr bwMode="auto">
            <a:xfrm>
              <a:off x="1519216" y="4672021"/>
              <a:ext cx="900000" cy="900000"/>
            </a:xfrm>
            <a:prstGeom prst="ellipse">
              <a:avLst/>
            </a:prstGeom>
            <a:ln w="19050">
              <a:solidFill>
                <a:schemeClr val="accent1"/>
              </a:solidFill>
              <a:tailEnd type="arrow" w="sm" len="sm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vert="horz" wrap="square" lIns="91440" tIns="45720" rIns="91440" bIns="45720" numCol="1" rtlCol="0" anchor="t" anchorCtr="0" compatLnSpc="1"/>
            <a:lstStyle/>
            <a:p>
              <a:pPr algn="ctr"/>
              <a:endParaRPr lang="zh-CN" altLang="en-US" sz="1600">
                <a:solidFill>
                  <a:srgbClr val="0000FF"/>
                </a:solidFill>
                <a:cs typeface="+mn-ea"/>
                <a:sym typeface="+mn-lt"/>
              </a:endParaRPr>
            </a:p>
          </p:txBody>
        </p:sp>
        <p:sp>
          <p:nvSpPr>
            <p:cNvPr id="61" name="椭圆 60"/>
            <p:cNvSpPr/>
            <p:nvPr>
              <p:custDataLst>
                <p:tags r:id="rId11"/>
              </p:custDataLst>
            </p:nvPr>
          </p:nvSpPr>
          <p:spPr bwMode="auto">
            <a:xfrm>
              <a:off x="1071538" y="4233868"/>
              <a:ext cx="1800000" cy="1800000"/>
            </a:xfrm>
            <a:prstGeom prst="ellipse">
              <a:avLst/>
            </a:prstGeom>
            <a:ln w="19050">
              <a:solidFill>
                <a:schemeClr val="accent1"/>
              </a:solidFill>
              <a:tailEnd type="arrow" w="sm" len="sm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vert="horz" wrap="square" lIns="91440" tIns="45720" rIns="91440" bIns="45720" numCol="1" rtlCol="0" anchor="t" anchorCtr="0" compatLnSpc="1"/>
            <a:lstStyle/>
            <a:p>
              <a:pPr algn="ctr"/>
              <a:endParaRPr lang="zh-CN" altLang="en-US" sz="1600">
                <a:solidFill>
                  <a:srgbClr val="0000FF"/>
                </a:solidFill>
                <a:cs typeface="+mn-ea"/>
                <a:sym typeface="+mn-lt"/>
              </a:endParaRPr>
            </a:p>
          </p:txBody>
        </p:sp>
        <p:cxnSp>
          <p:nvCxnSpPr>
            <p:cNvPr id="62" name="直接连接符 61"/>
            <p:cNvCxnSpPr>
              <a:stCxn id="60" idx="4"/>
              <a:endCxn id="61" idx="4"/>
            </p:cNvCxnSpPr>
            <p:nvPr>
              <p:custDataLst>
                <p:tags r:id="rId12"/>
              </p:custDataLst>
            </p:nvPr>
          </p:nvCxnSpPr>
          <p:spPr>
            <a:xfrm rot="16200000" flipH="1">
              <a:off x="1739454" y="5801783"/>
              <a:ext cx="461847" cy="2322"/>
            </a:xfrm>
            <a:prstGeom prst="line">
              <a:avLst/>
            </a:prstGeom>
            <a:ln w="19050">
              <a:solidFill>
                <a:schemeClr val="accent1"/>
              </a:solidFill>
              <a:tailEnd type="non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直接连接符 62"/>
            <p:cNvCxnSpPr>
              <a:stCxn id="60" idx="6"/>
              <a:endCxn id="61" idx="6"/>
            </p:cNvCxnSpPr>
            <p:nvPr>
              <p:custDataLst>
                <p:tags r:id="rId13"/>
              </p:custDataLst>
            </p:nvPr>
          </p:nvCxnSpPr>
          <p:spPr>
            <a:xfrm>
              <a:off x="2419216" y="5122021"/>
              <a:ext cx="452322" cy="11847"/>
            </a:xfrm>
            <a:prstGeom prst="line">
              <a:avLst/>
            </a:prstGeom>
            <a:ln w="19050">
              <a:solidFill>
                <a:schemeClr val="accent1"/>
              </a:solidFill>
              <a:tailEnd type="non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直接连接符 63"/>
            <p:cNvCxnSpPr>
              <a:stCxn id="60" idx="0"/>
              <a:endCxn id="61" idx="0"/>
            </p:cNvCxnSpPr>
            <p:nvPr>
              <p:custDataLst>
                <p:tags r:id="rId14"/>
              </p:custDataLst>
            </p:nvPr>
          </p:nvCxnSpPr>
          <p:spPr>
            <a:xfrm rot="5400000" flipH="1" flipV="1">
              <a:off x="1751301" y="4451784"/>
              <a:ext cx="438153" cy="2322"/>
            </a:xfrm>
            <a:prstGeom prst="line">
              <a:avLst/>
            </a:prstGeom>
            <a:ln w="19050">
              <a:solidFill>
                <a:schemeClr val="accent1"/>
              </a:solidFill>
              <a:tailEnd type="non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5" name="直接连接符 64"/>
            <p:cNvCxnSpPr>
              <a:stCxn id="61" idx="2"/>
              <a:endCxn id="60" idx="2"/>
            </p:cNvCxnSpPr>
            <p:nvPr>
              <p:custDataLst>
                <p:tags r:id="rId15"/>
              </p:custDataLst>
            </p:nvPr>
          </p:nvCxnSpPr>
          <p:spPr>
            <a:xfrm rot="10800000" flipH="1">
              <a:off x="1071538" y="5122022"/>
              <a:ext cx="447678" cy="11847"/>
            </a:xfrm>
            <a:prstGeom prst="line">
              <a:avLst/>
            </a:prstGeom>
            <a:ln w="19050">
              <a:solidFill>
                <a:schemeClr val="accent1"/>
              </a:solidFill>
              <a:tailEnd type="non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66" name="TextBox 80"/>
            <p:cNvSpPr txBox="1"/>
            <p:nvPr/>
          </p:nvSpPr>
          <p:spPr>
            <a:xfrm>
              <a:off x="2052620" y="5141602"/>
              <a:ext cx="285752" cy="4380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00000"/>
                </a:lnSpc>
                <a:spcBef>
                  <a:spcPts val="0"/>
                </a:spcBef>
              </a:pPr>
              <a:r>
                <a:rPr lang="en-US" altLang="zh-CN" sz="1600">
                  <a:solidFill>
                    <a:srgbClr val="000000"/>
                  </a:solidFill>
                  <a:cs typeface="+mn-ea"/>
                  <a:sym typeface="+mn-lt"/>
                </a:rPr>
                <a:t>0</a:t>
              </a:r>
            </a:p>
          </p:txBody>
        </p:sp>
        <p:sp>
          <p:nvSpPr>
            <p:cNvPr id="67" name="TextBox 81"/>
            <p:cNvSpPr txBox="1"/>
            <p:nvPr/>
          </p:nvSpPr>
          <p:spPr>
            <a:xfrm>
              <a:off x="2000232" y="4700182"/>
              <a:ext cx="285752" cy="4380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00000"/>
                </a:lnSpc>
                <a:spcBef>
                  <a:spcPts val="0"/>
                </a:spcBef>
              </a:pPr>
              <a:r>
                <a:rPr lang="en-US" altLang="zh-CN" sz="1600" dirty="0">
                  <a:solidFill>
                    <a:srgbClr val="000000"/>
                  </a:solidFill>
                  <a:cs typeface="+mn-ea"/>
                  <a:sym typeface="+mn-lt"/>
                </a:rPr>
                <a:t>1</a:t>
              </a:r>
            </a:p>
          </p:txBody>
        </p:sp>
        <p:sp>
          <p:nvSpPr>
            <p:cNvPr id="68" name="TextBox 82"/>
            <p:cNvSpPr txBox="1"/>
            <p:nvPr/>
          </p:nvSpPr>
          <p:spPr>
            <a:xfrm>
              <a:off x="1585891" y="4748219"/>
              <a:ext cx="285752" cy="4380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00000"/>
                </a:lnSpc>
                <a:spcBef>
                  <a:spcPts val="0"/>
                </a:spcBef>
              </a:pPr>
              <a:r>
                <a:rPr lang="en-US" altLang="zh-CN" sz="1600">
                  <a:solidFill>
                    <a:srgbClr val="000000"/>
                  </a:solidFill>
                  <a:cs typeface="+mn-ea"/>
                  <a:sym typeface="+mn-lt"/>
                </a:rPr>
                <a:t>2</a:t>
              </a:r>
            </a:p>
          </p:txBody>
        </p:sp>
        <p:sp>
          <p:nvSpPr>
            <p:cNvPr id="69" name="TextBox 83"/>
            <p:cNvSpPr txBox="1"/>
            <p:nvPr/>
          </p:nvSpPr>
          <p:spPr>
            <a:xfrm>
              <a:off x="1623992" y="5190723"/>
              <a:ext cx="285752" cy="4380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00000"/>
                </a:lnSpc>
                <a:spcBef>
                  <a:spcPts val="0"/>
                </a:spcBef>
              </a:pPr>
              <a:r>
                <a:rPr lang="en-US" altLang="zh-CN" sz="1600">
                  <a:solidFill>
                    <a:srgbClr val="000000"/>
                  </a:solidFill>
                  <a:cs typeface="+mn-ea"/>
                  <a:sym typeface="+mn-lt"/>
                </a:rPr>
                <a:t>3</a:t>
              </a:r>
            </a:p>
          </p:txBody>
        </p:sp>
        <p:sp>
          <p:nvSpPr>
            <p:cNvPr id="70" name="Rectangle 11"/>
            <p:cNvSpPr>
              <a:spLocks noChangeArrowheads="1"/>
            </p:cNvSpPr>
            <p:nvPr/>
          </p:nvSpPr>
          <p:spPr bwMode="auto">
            <a:xfrm>
              <a:off x="2714612" y="5685066"/>
              <a:ext cx="785818" cy="277364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tailEnd type="none" w="sm" len="sm"/>
            </a:ln>
          </p:spPr>
          <p:txBody>
            <a:bodyPr vert="horz" wrap="square" lIns="0" tIns="0" rIns="0" bIns="0" numCol="1" anchor="t" anchorCtr="0" compatLnSpc="1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160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cs typeface="+mn-ea"/>
                  <a:sym typeface="+mn-lt"/>
                </a:rPr>
                <a:t>front</a:t>
              </a:r>
            </a:p>
          </p:txBody>
        </p:sp>
        <p:sp>
          <p:nvSpPr>
            <p:cNvPr id="71" name="Rectangle 11"/>
            <p:cNvSpPr>
              <a:spLocks noChangeArrowheads="1"/>
            </p:cNvSpPr>
            <p:nvPr/>
          </p:nvSpPr>
          <p:spPr bwMode="auto">
            <a:xfrm>
              <a:off x="642910" y="5937718"/>
              <a:ext cx="785818" cy="277364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tailEnd type="none" w="sm" len="sm"/>
            </a:ln>
          </p:spPr>
          <p:txBody>
            <a:bodyPr vert="horz" wrap="square" lIns="0" tIns="0" rIns="0" bIns="0" numCol="1" anchor="t" anchorCtr="0" compatLnSpc="1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1600" dirty="0">
                  <a:solidFill>
                    <a:srgbClr val="000000"/>
                  </a:solidFill>
                  <a:cs typeface="+mn-ea"/>
                  <a:sym typeface="+mn-lt"/>
                </a:rPr>
                <a:t>rear</a:t>
              </a:r>
              <a:endParaRPr kumimoji="0" lang="en-US" altLang="zh-CN" sz="16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cs typeface="+mn-ea"/>
                <a:sym typeface="+mn-lt"/>
              </a:endParaRPr>
            </a:p>
          </p:txBody>
        </p:sp>
        <p:cxnSp>
          <p:nvCxnSpPr>
            <p:cNvPr id="72" name="直接箭头连接符 71"/>
            <p:cNvCxnSpPr/>
            <p:nvPr>
              <p:custDataLst>
                <p:tags r:id="rId16"/>
              </p:custDataLst>
            </p:nvPr>
          </p:nvCxnSpPr>
          <p:spPr>
            <a:xfrm rot="10800000">
              <a:off x="2786050" y="5533802"/>
              <a:ext cx="214314" cy="142876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73" name="Rectangle 49"/>
            <p:cNvSpPr>
              <a:spLocks noChangeArrowheads="1"/>
            </p:cNvSpPr>
            <p:nvPr/>
          </p:nvSpPr>
          <p:spPr bwMode="auto">
            <a:xfrm>
              <a:off x="1254835" y="6361350"/>
              <a:ext cx="1428760" cy="276281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tailEnd type="none" w="sm" len="sm"/>
            </a:ln>
          </p:spPr>
          <p:txBody>
            <a:bodyPr vert="horz" wrap="square" lIns="0" tIns="0" rIns="0" bIns="0" numCol="1" anchor="t" anchorCtr="0" compatLnSpc="1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zh-CN" altLang="en-US" sz="1600" b="1" dirty="0">
                  <a:solidFill>
                    <a:srgbClr val="000000"/>
                  </a:solidFill>
                  <a:cs typeface="+mn-ea"/>
                  <a:sym typeface="+mn-lt"/>
                </a:rPr>
                <a:t>（</a:t>
              </a:r>
              <a:r>
                <a:rPr lang="en-US" altLang="zh-CN" sz="1600" b="1" dirty="0">
                  <a:solidFill>
                    <a:srgbClr val="000000"/>
                  </a:solidFill>
                  <a:cs typeface="+mn-ea"/>
                  <a:sym typeface="+mn-lt"/>
                </a:rPr>
                <a:t>d</a:t>
              </a:r>
              <a:r>
                <a:rPr lang="zh-CN" altLang="en-US" sz="1600" b="1" dirty="0">
                  <a:solidFill>
                    <a:srgbClr val="000000"/>
                  </a:solidFill>
                  <a:cs typeface="+mn-ea"/>
                  <a:sym typeface="+mn-lt"/>
                </a:rPr>
                <a:t>）</a:t>
              </a:r>
              <a:r>
                <a:rPr lang="en-US" altLang="zh-CN" sz="1600" b="1" dirty="0">
                  <a:solidFill>
                    <a:srgbClr val="000000"/>
                  </a:solidFill>
                  <a:cs typeface="+mn-ea"/>
                  <a:sym typeface="+mn-lt"/>
                </a:rPr>
                <a:t>c</a:t>
              </a:r>
              <a:r>
                <a:rPr lang="zh-CN" altLang="en-US" sz="1600" b="1" dirty="0">
                  <a:solidFill>
                    <a:srgbClr val="000000"/>
                  </a:solidFill>
                  <a:cs typeface="+mn-ea"/>
                  <a:sym typeface="+mn-lt"/>
                </a:rPr>
                <a:t>进队</a:t>
              </a:r>
            </a:p>
          </p:txBody>
        </p:sp>
        <p:cxnSp>
          <p:nvCxnSpPr>
            <p:cNvPr id="74" name="直接箭头连接符 73"/>
            <p:cNvCxnSpPr>
              <a:endCxn id="61" idx="3"/>
            </p:cNvCxnSpPr>
            <p:nvPr>
              <p:custDataLst>
                <p:tags r:id="rId17"/>
              </p:custDataLst>
            </p:nvPr>
          </p:nvCxnSpPr>
          <p:spPr>
            <a:xfrm rot="5400000" flipH="1" flipV="1">
              <a:off x="1123807" y="5789433"/>
              <a:ext cx="230504" cy="192166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75" name="组合 74"/>
          <p:cNvGrpSpPr/>
          <p:nvPr/>
        </p:nvGrpSpPr>
        <p:grpSpPr>
          <a:xfrm>
            <a:off x="5191156" y="4398643"/>
            <a:ext cx="1869530" cy="1807254"/>
            <a:chOff x="4643438" y="4000504"/>
            <a:chExt cx="2428892" cy="2347983"/>
          </a:xfrm>
        </p:grpSpPr>
        <p:sp>
          <p:nvSpPr>
            <p:cNvPr id="76" name="TextBox 21"/>
            <p:cNvSpPr txBox="1"/>
            <p:nvPr/>
          </p:nvSpPr>
          <p:spPr>
            <a:xfrm>
              <a:off x="5848359" y="5143512"/>
              <a:ext cx="285752" cy="4380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00000"/>
                </a:lnSpc>
                <a:spcBef>
                  <a:spcPts val="0"/>
                </a:spcBef>
              </a:pPr>
              <a:r>
                <a:rPr lang="en-US" altLang="zh-CN" sz="1600" i="1">
                  <a:solidFill>
                    <a:srgbClr val="000000"/>
                  </a:solidFill>
                  <a:cs typeface="+mn-ea"/>
                  <a:sym typeface="+mn-lt"/>
                </a:rPr>
                <a:t>d</a:t>
              </a:r>
            </a:p>
          </p:txBody>
        </p:sp>
        <p:sp>
          <p:nvSpPr>
            <p:cNvPr id="77" name="TextBox 94"/>
            <p:cNvSpPr txBox="1"/>
            <p:nvPr/>
          </p:nvSpPr>
          <p:spPr>
            <a:xfrm>
              <a:off x="4910140" y="5153037"/>
              <a:ext cx="285752" cy="4380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00000"/>
                </a:lnSpc>
                <a:spcBef>
                  <a:spcPts val="0"/>
                </a:spcBef>
              </a:pPr>
              <a:r>
                <a:rPr lang="en-US" altLang="zh-CN" sz="1600" i="1">
                  <a:solidFill>
                    <a:srgbClr val="000000"/>
                  </a:solidFill>
                  <a:cs typeface="+mn-ea"/>
                  <a:sym typeface="+mn-lt"/>
                </a:rPr>
                <a:t>c</a:t>
              </a:r>
            </a:p>
          </p:txBody>
        </p:sp>
        <p:sp>
          <p:nvSpPr>
            <p:cNvPr id="78" name="TextBox 95"/>
            <p:cNvSpPr txBox="1"/>
            <p:nvPr/>
          </p:nvSpPr>
          <p:spPr>
            <a:xfrm>
              <a:off x="5000628" y="4214818"/>
              <a:ext cx="285752" cy="4380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00000"/>
                </a:lnSpc>
                <a:spcBef>
                  <a:spcPts val="0"/>
                </a:spcBef>
              </a:pPr>
              <a:r>
                <a:rPr lang="en-US" altLang="zh-CN" sz="1600" i="1">
                  <a:solidFill>
                    <a:srgbClr val="000000"/>
                  </a:solidFill>
                  <a:cs typeface="+mn-ea"/>
                  <a:sym typeface="+mn-lt"/>
                </a:rPr>
                <a:t>b</a:t>
              </a:r>
            </a:p>
          </p:txBody>
        </p:sp>
        <p:sp>
          <p:nvSpPr>
            <p:cNvPr id="79" name="TextBox 96"/>
            <p:cNvSpPr txBox="1"/>
            <p:nvPr/>
          </p:nvSpPr>
          <p:spPr>
            <a:xfrm>
              <a:off x="5910272" y="4314831"/>
              <a:ext cx="285752" cy="4380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00000"/>
                </a:lnSpc>
                <a:spcBef>
                  <a:spcPts val="0"/>
                </a:spcBef>
              </a:pPr>
              <a:r>
                <a:rPr lang="en-US" altLang="zh-CN" sz="1600" i="1">
                  <a:solidFill>
                    <a:srgbClr val="000000"/>
                  </a:solidFill>
                  <a:cs typeface="+mn-ea"/>
                  <a:sym typeface="+mn-lt"/>
                </a:rPr>
                <a:t>a</a:t>
              </a:r>
            </a:p>
          </p:txBody>
        </p:sp>
        <p:sp>
          <p:nvSpPr>
            <p:cNvPr id="80" name="椭圆 79"/>
            <p:cNvSpPr/>
            <p:nvPr>
              <p:custDataLst>
                <p:tags r:id="rId2"/>
              </p:custDataLst>
            </p:nvPr>
          </p:nvSpPr>
          <p:spPr bwMode="auto">
            <a:xfrm>
              <a:off x="5091116" y="4438657"/>
              <a:ext cx="900000" cy="900000"/>
            </a:xfrm>
            <a:prstGeom prst="ellipse">
              <a:avLst/>
            </a:prstGeom>
            <a:ln w="19050">
              <a:solidFill>
                <a:schemeClr val="accent1"/>
              </a:solidFill>
              <a:tailEnd type="arrow" w="sm" len="sm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vert="horz" wrap="square" lIns="91440" tIns="45720" rIns="91440" bIns="45720" numCol="1" rtlCol="0" anchor="t" anchorCtr="0" compatLnSpc="1"/>
            <a:lstStyle/>
            <a:p>
              <a:pPr algn="ctr"/>
              <a:endParaRPr lang="zh-CN" altLang="en-US" sz="1600">
                <a:solidFill>
                  <a:srgbClr val="0000FF"/>
                </a:solidFill>
                <a:cs typeface="+mn-ea"/>
                <a:sym typeface="+mn-lt"/>
              </a:endParaRPr>
            </a:p>
          </p:txBody>
        </p:sp>
        <p:sp>
          <p:nvSpPr>
            <p:cNvPr id="81" name="椭圆 80"/>
            <p:cNvSpPr/>
            <p:nvPr>
              <p:custDataLst>
                <p:tags r:id="rId3"/>
              </p:custDataLst>
            </p:nvPr>
          </p:nvSpPr>
          <p:spPr bwMode="auto">
            <a:xfrm>
              <a:off x="4643438" y="4000504"/>
              <a:ext cx="1800000" cy="1800000"/>
            </a:xfrm>
            <a:prstGeom prst="ellipse">
              <a:avLst/>
            </a:prstGeom>
            <a:ln w="19050">
              <a:solidFill>
                <a:schemeClr val="accent1"/>
              </a:solidFill>
              <a:tailEnd type="arrow" w="sm" len="sm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vert="horz" wrap="square" lIns="91440" tIns="45720" rIns="91440" bIns="45720" numCol="1" rtlCol="0" anchor="t" anchorCtr="0" compatLnSpc="1"/>
            <a:lstStyle/>
            <a:p>
              <a:pPr algn="ctr"/>
              <a:endParaRPr lang="zh-CN" altLang="en-US" sz="1600">
                <a:solidFill>
                  <a:srgbClr val="0000FF"/>
                </a:solidFill>
                <a:cs typeface="+mn-ea"/>
                <a:sym typeface="+mn-lt"/>
              </a:endParaRPr>
            </a:p>
          </p:txBody>
        </p:sp>
        <p:cxnSp>
          <p:nvCxnSpPr>
            <p:cNvPr id="82" name="直接连接符 81"/>
            <p:cNvCxnSpPr>
              <a:stCxn id="80" idx="4"/>
              <a:endCxn id="81" idx="4"/>
            </p:cNvCxnSpPr>
            <p:nvPr>
              <p:custDataLst>
                <p:tags r:id="rId4"/>
              </p:custDataLst>
            </p:nvPr>
          </p:nvCxnSpPr>
          <p:spPr>
            <a:xfrm rot="16200000" flipH="1">
              <a:off x="5311354" y="5568419"/>
              <a:ext cx="461847" cy="2322"/>
            </a:xfrm>
            <a:prstGeom prst="line">
              <a:avLst/>
            </a:prstGeom>
            <a:ln w="19050">
              <a:solidFill>
                <a:schemeClr val="accent1"/>
              </a:solidFill>
              <a:tailEnd type="non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3" name="直接连接符 82"/>
            <p:cNvCxnSpPr>
              <a:stCxn id="80" idx="6"/>
              <a:endCxn id="81" idx="6"/>
            </p:cNvCxnSpPr>
            <p:nvPr>
              <p:custDataLst>
                <p:tags r:id="rId5"/>
              </p:custDataLst>
            </p:nvPr>
          </p:nvCxnSpPr>
          <p:spPr>
            <a:xfrm>
              <a:off x="5991116" y="4888657"/>
              <a:ext cx="452322" cy="11847"/>
            </a:xfrm>
            <a:prstGeom prst="line">
              <a:avLst/>
            </a:prstGeom>
            <a:ln w="19050">
              <a:solidFill>
                <a:schemeClr val="accent1"/>
              </a:solidFill>
              <a:tailEnd type="non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4" name="直接连接符 83"/>
            <p:cNvCxnSpPr>
              <a:stCxn id="80" idx="0"/>
              <a:endCxn id="81" idx="0"/>
            </p:cNvCxnSpPr>
            <p:nvPr>
              <p:custDataLst>
                <p:tags r:id="rId6"/>
              </p:custDataLst>
            </p:nvPr>
          </p:nvCxnSpPr>
          <p:spPr>
            <a:xfrm rot="5400000" flipH="1" flipV="1">
              <a:off x="5323201" y="4218420"/>
              <a:ext cx="438153" cy="2322"/>
            </a:xfrm>
            <a:prstGeom prst="line">
              <a:avLst/>
            </a:prstGeom>
            <a:ln w="19050">
              <a:solidFill>
                <a:schemeClr val="accent1"/>
              </a:solidFill>
              <a:tailEnd type="non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5" name="直接连接符 84"/>
            <p:cNvCxnSpPr>
              <a:stCxn id="81" idx="2"/>
              <a:endCxn id="80" idx="2"/>
            </p:cNvCxnSpPr>
            <p:nvPr>
              <p:custDataLst>
                <p:tags r:id="rId7"/>
              </p:custDataLst>
            </p:nvPr>
          </p:nvCxnSpPr>
          <p:spPr>
            <a:xfrm rot="10800000" flipH="1">
              <a:off x="4643438" y="4888658"/>
              <a:ext cx="447678" cy="11847"/>
            </a:xfrm>
            <a:prstGeom prst="line">
              <a:avLst/>
            </a:prstGeom>
            <a:ln w="19050">
              <a:solidFill>
                <a:schemeClr val="accent1"/>
              </a:solidFill>
              <a:tailEnd type="non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86" name="TextBox 103"/>
            <p:cNvSpPr txBox="1"/>
            <p:nvPr/>
          </p:nvSpPr>
          <p:spPr>
            <a:xfrm>
              <a:off x="5624520" y="4908238"/>
              <a:ext cx="285752" cy="4380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00000"/>
                </a:lnSpc>
                <a:spcBef>
                  <a:spcPts val="0"/>
                </a:spcBef>
              </a:pPr>
              <a:r>
                <a:rPr lang="en-US" altLang="zh-CN" sz="1600">
                  <a:solidFill>
                    <a:srgbClr val="000000"/>
                  </a:solidFill>
                  <a:cs typeface="+mn-ea"/>
                  <a:sym typeface="+mn-lt"/>
                </a:rPr>
                <a:t>0</a:t>
              </a:r>
            </a:p>
          </p:txBody>
        </p:sp>
        <p:sp>
          <p:nvSpPr>
            <p:cNvPr id="87" name="TextBox 104"/>
            <p:cNvSpPr txBox="1"/>
            <p:nvPr/>
          </p:nvSpPr>
          <p:spPr>
            <a:xfrm>
              <a:off x="5572132" y="4466818"/>
              <a:ext cx="285752" cy="4380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00000"/>
                </a:lnSpc>
                <a:spcBef>
                  <a:spcPts val="0"/>
                </a:spcBef>
              </a:pPr>
              <a:r>
                <a:rPr lang="en-US" altLang="zh-CN" sz="1600" dirty="0">
                  <a:solidFill>
                    <a:srgbClr val="000000"/>
                  </a:solidFill>
                  <a:cs typeface="+mn-ea"/>
                  <a:sym typeface="+mn-lt"/>
                </a:rPr>
                <a:t>1</a:t>
              </a:r>
            </a:p>
          </p:txBody>
        </p:sp>
        <p:sp>
          <p:nvSpPr>
            <p:cNvPr id="88" name="TextBox 105"/>
            <p:cNvSpPr txBox="1"/>
            <p:nvPr/>
          </p:nvSpPr>
          <p:spPr>
            <a:xfrm>
              <a:off x="5157790" y="4514855"/>
              <a:ext cx="285752" cy="4380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00000"/>
                </a:lnSpc>
                <a:spcBef>
                  <a:spcPts val="0"/>
                </a:spcBef>
              </a:pPr>
              <a:r>
                <a:rPr lang="en-US" altLang="zh-CN" sz="1600">
                  <a:solidFill>
                    <a:srgbClr val="000000"/>
                  </a:solidFill>
                  <a:cs typeface="+mn-ea"/>
                  <a:sym typeface="+mn-lt"/>
                </a:rPr>
                <a:t>2</a:t>
              </a:r>
            </a:p>
          </p:txBody>
        </p:sp>
        <p:sp>
          <p:nvSpPr>
            <p:cNvPr id="89" name="TextBox 106"/>
            <p:cNvSpPr txBox="1"/>
            <p:nvPr/>
          </p:nvSpPr>
          <p:spPr>
            <a:xfrm>
              <a:off x="5195892" y="4957359"/>
              <a:ext cx="285752" cy="4380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00000"/>
                </a:lnSpc>
                <a:spcBef>
                  <a:spcPts val="0"/>
                </a:spcBef>
              </a:pPr>
              <a:r>
                <a:rPr lang="en-US" altLang="zh-CN" sz="1600">
                  <a:solidFill>
                    <a:srgbClr val="000000"/>
                  </a:solidFill>
                  <a:cs typeface="+mn-ea"/>
                  <a:sym typeface="+mn-lt"/>
                </a:rPr>
                <a:t>3</a:t>
              </a:r>
            </a:p>
          </p:txBody>
        </p:sp>
        <p:sp>
          <p:nvSpPr>
            <p:cNvPr id="90" name="Rectangle 11"/>
            <p:cNvSpPr>
              <a:spLocks noChangeArrowheads="1"/>
            </p:cNvSpPr>
            <p:nvPr/>
          </p:nvSpPr>
          <p:spPr bwMode="auto">
            <a:xfrm>
              <a:off x="6286512" y="5429264"/>
              <a:ext cx="785818" cy="277364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tailEnd type="none" w="sm" len="sm"/>
            </a:ln>
          </p:spPr>
          <p:txBody>
            <a:bodyPr vert="horz" wrap="square" lIns="0" tIns="0" rIns="0" bIns="0" numCol="1" anchor="t" anchorCtr="0" compatLnSpc="1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160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cs typeface="+mn-ea"/>
                  <a:sym typeface="+mn-lt"/>
                </a:rPr>
                <a:t>front</a:t>
              </a:r>
            </a:p>
          </p:txBody>
        </p:sp>
        <p:sp>
          <p:nvSpPr>
            <p:cNvPr id="91" name="Rectangle 11"/>
            <p:cNvSpPr>
              <a:spLocks noChangeArrowheads="1"/>
            </p:cNvSpPr>
            <p:nvPr/>
          </p:nvSpPr>
          <p:spPr bwMode="auto">
            <a:xfrm>
              <a:off x="5929322" y="5786454"/>
              <a:ext cx="785818" cy="277364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tailEnd type="none" w="sm" len="sm"/>
            </a:ln>
          </p:spPr>
          <p:txBody>
            <a:bodyPr vert="horz" wrap="square" lIns="0" tIns="0" rIns="0" bIns="0" numCol="1" anchor="t" anchorCtr="0" compatLnSpc="1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1600">
                  <a:solidFill>
                    <a:srgbClr val="000000"/>
                  </a:solidFill>
                  <a:cs typeface="+mn-ea"/>
                  <a:sym typeface="+mn-lt"/>
                </a:rPr>
                <a:t>rear</a:t>
              </a:r>
              <a:endParaRPr kumimoji="0" lang="en-US" altLang="zh-CN" sz="160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cs typeface="+mn-ea"/>
                <a:sym typeface="+mn-lt"/>
              </a:endParaRPr>
            </a:p>
          </p:txBody>
        </p:sp>
        <p:cxnSp>
          <p:nvCxnSpPr>
            <p:cNvPr id="92" name="直接箭头连接符 91"/>
            <p:cNvCxnSpPr/>
            <p:nvPr>
              <p:custDataLst>
                <p:tags r:id="rId8"/>
              </p:custDataLst>
            </p:nvPr>
          </p:nvCxnSpPr>
          <p:spPr>
            <a:xfrm rot="10800000">
              <a:off x="6357950" y="5300438"/>
              <a:ext cx="214314" cy="142876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93" name="Rectangle 49"/>
            <p:cNvSpPr>
              <a:spLocks noChangeArrowheads="1"/>
            </p:cNvSpPr>
            <p:nvPr/>
          </p:nvSpPr>
          <p:spPr bwMode="auto">
            <a:xfrm>
              <a:off x="4857752" y="6072206"/>
              <a:ext cx="1428760" cy="276281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tailEnd type="none" w="sm" len="sm"/>
            </a:ln>
          </p:spPr>
          <p:txBody>
            <a:bodyPr vert="horz" wrap="square" lIns="0" tIns="0" rIns="0" bIns="0" numCol="1" anchor="t" anchorCtr="0" compatLnSpc="1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zh-CN" altLang="en-US" sz="1600" b="1" dirty="0">
                  <a:solidFill>
                    <a:srgbClr val="000000"/>
                  </a:solidFill>
                  <a:cs typeface="+mn-ea"/>
                  <a:sym typeface="+mn-lt"/>
                </a:rPr>
                <a:t>（</a:t>
              </a:r>
              <a:r>
                <a:rPr lang="en-US" altLang="zh-CN" sz="1600" b="1" dirty="0">
                  <a:solidFill>
                    <a:srgbClr val="000000"/>
                  </a:solidFill>
                  <a:cs typeface="+mn-ea"/>
                  <a:sym typeface="+mn-lt"/>
                </a:rPr>
                <a:t>e</a:t>
              </a:r>
              <a:r>
                <a:rPr lang="zh-CN" altLang="en-US" sz="1600" b="1" dirty="0">
                  <a:solidFill>
                    <a:srgbClr val="000000"/>
                  </a:solidFill>
                  <a:cs typeface="+mn-ea"/>
                  <a:sym typeface="+mn-lt"/>
                </a:rPr>
                <a:t>）</a:t>
              </a:r>
              <a:r>
                <a:rPr lang="en-US" altLang="zh-CN" sz="1600" b="1" dirty="0">
                  <a:solidFill>
                    <a:srgbClr val="000000"/>
                  </a:solidFill>
                  <a:cs typeface="+mn-ea"/>
                  <a:sym typeface="+mn-lt"/>
                </a:rPr>
                <a:t>d</a:t>
              </a:r>
              <a:r>
                <a:rPr lang="zh-CN" altLang="en-US" sz="1600" b="1" dirty="0">
                  <a:solidFill>
                    <a:srgbClr val="000000"/>
                  </a:solidFill>
                  <a:cs typeface="+mn-ea"/>
                  <a:sym typeface="+mn-lt"/>
                </a:rPr>
                <a:t>进队</a:t>
              </a:r>
            </a:p>
          </p:txBody>
        </p:sp>
        <p:cxnSp>
          <p:nvCxnSpPr>
            <p:cNvPr id="94" name="直接箭头连接符 93"/>
            <p:cNvCxnSpPr>
              <a:stCxn id="91" idx="0"/>
            </p:cNvCxnSpPr>
            <p:nvPr>
              <p:custDataLst>
                <p:tags r:id="rId9"/>
              </p:custDataLst>
            </p:nvPr>
          </p:nvCxnSpPr>
          <p:spPr>
            <a:xfrm rot="16200000" flipV="1">
              <a:off x="6125777" y="5589999"/>
              <a:ext cx="142876" cy="250033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95" name="TextBox 115"/>
          <p:cNvSpPr txBox="1"/>
          <p:nvPr/>
        </p:nvSpPr>
        <p:spPr>
          <a:xfrm>
            <a:off x="8596639" y="2741180"/>
            <a:ext cx="1404061" cy="899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100"/>
              </a:lnSpc>
              <a:spcBef>
                <a:spcPts val="0"/>
              </a:spcBef>
            </a:pPr>
            <a:r>
              <a:rPr lang="zh-CN" altLang="en-US" sz="1600" b="1" dirty="0">
                <a:solidFill>
                  <a:srgbClr val="000000"/>
                </a:solidFill>
                <a:cs typeface="+mn-ea"/>
                <a:sym typeface="+mn-lt"/>
              </a:rPr>
              <a:t>问题：</a:t>
            </a:r>
            <a:endParaRPr lang="en-US" altLang="zh-CN" sz="1600" b="1" dirty="0">
              <a:solidFill>
                <a:srgbClr val="000000"/>
              </a:solidFill>
              <a:cs typeface="+mn-ea"/>
              <a:sym typeface="+mn-lt"/>
            </a:endParaRPr>
          </a:p>
          <a:p>
            <a:pPr>
              <a:lnSpc>
                <a:spcPts val="2100"/>
              </a:lnSpc>
              <a:spcBef>
                <a:spcPts val="0"/>
              </a:spcBef>
            </a:pPr>
            <a:r>
              <a:rPr lang="zh-CN" altLang="en-US" b="1" dirty="0">
                <a:solidFill>
                  <a:srgbClr val="000000"/>
                </a:solidFill>
                <a:cs typeface="+mn-ea"/>
                <a:sym typeface="+mn-lt"/>
              </a:rPr>
              <a:t>如何区分队空和队满足？</a:t>
            </a:r>
          </a:p>
        </p:txBody>
      </p:sp>
      <p:sp>
        <p:nvSpPr>
          <p:cNvPr id="102" name="文本框 101"/>
          <p:cNvSpPr txBox="1"/>
          <p:nvPr/>
        </p:nvSpPr>
        <p:spPr>
          <a:xfrm>
            <a:off x="1053074" y="147116"/>
            <a:ext cx="6955750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zh-CN" sz="2400" dirty="0">
                <a:solidFill>
                  <a:schemeClr val="accent1"/>
                </a:solidFill>
                <a:cs typeface="+mn-ea"/>
                <a:sym typeface="+mn-lt"/>
              </a:rPr>
              <a:t>3.2.2 </a:t>
            </a:r>
            <a:r>
              <a:rPr lang="zh-CN" altLang="en-US" sz="2400" dirty="0">
                <a:solidFill>
                  <a:schemeClr val="accent1"/>
                </a:solidFill>
                <a:cs typeface="+mn-ea"/>
                <a:sym typeface="+mn-lt"/>
              </a:rPr>
              <a:t>队列的顺序存储结构及其基本运算算法实现</a:t>
            </a:r>
          </a:p>
        </p:txBody>
      </p:sp>
    </p:spTree>
    <p:extLst>
      <p:ext uri="{BB962C8B-B14F-4D97-AF65-F5344CB8AC3E}">
        <p14:creationId xmlns:p14="http://schemas.microsoft.com/office/powerpoint/2010/main" val="759751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7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7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75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60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65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75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95" grpId="0"/>
      <p:bldP spid="102" grpId="0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8147" y="1726789"/>
            <a:ext cx="4880687" cy="437287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053074" y="147116"/>
            <a:ext cx="6955750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zh-CN" sz="2400" dirty="0">
                <a:solidFill>
                  <a:schemeClr val="accent1"/>
                </a:solidFill>
                <a:cs typeface="+mn-ea"/>
                <a:sym typeface="+mn-lt"/>
              </a:rPr>
              <a:t>3.2.2 </a:t>
            </a:r>
            <a:r>
              <a:rPr lang="zh-CN" altLang="en-US" sz="2400" dirty="0">
                <a:solidFill>
                  <a:schemeClr val="accent1"/>
                </a:solidFill>
                <a:cs typeface="+mn-ea"/>
                <a:sym typeface="+mn-lt"/>
              </a:rPr>
              <a:t>队列的顺序存储结构及其基本运算算法实现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8074766" y="2551133"/>
            <a:ext cx="2177156" cy="7067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zh-CN" altLang="en-US" sz="2000" b="1" dirty="0">
                <a:solidFill>
                  <a:srgbClr val="000000"/>
                </a:solidFill>
                <a:cs typeface="+mn-ea"/>
                <a:sym typeface="+mn-lt"/>
              </a:rPr>
              <a:t>如何设计队空队</a:t>
            </a:r>
            <a:endParaRPr lang="en-US" altLang="zh-CN" sz="2000" b="1" dirty="0">
              <a:solidFill>
                <a:srgbClr val="000000"/>
              </a:solidFill>
              <a:cs typeface="+mn-ea"/>
              <a:sym typeface="+mn-lt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zh-CN" altLang="en-US" sz="2000" b="1" dirty="0">
                <a:solidFill>
                  <a:srgbClr val="000000"/>
                </a:solidFill>
                <a:cs typeface="+mn-ea"/>
                <a:sym typeface="+mn-lt"/>
              </a:rPr>
              <a:t>满的条件？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713097" y="1502247"/>
            <a:ext cx="6808275" cy="4788384"/>
            <a:chOff x="1566800" y="1954947"/>
            <a:chExt cx="9462561" cy="3911109"/>
          </a:xfrm>
        </p:grpSpPr>
        <p:sp>
          <p:nvSpPr>
            <p:cNvPr id="6" name="TextBox 4"/>
            <p:cNvSpPr txBox="1"/>
            <p:nvPr/>
          </p:nvSpPr>
          <p:spPr>
            <a:xfrm>
              <a:off x="1566800" y="1954947"/>
              <a:ext cx="9261991" cy="3909158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lIns="144000" tIns="108000" bIns="108000" rtlCol="0">
              <a:spAutoFit/>
            </a:bodyPr>
            <a:lstStyle/>
            <a:p>
              <a:pPr marL="252095" indent="-252095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b="1" dirty="0">
                  <a:solidFill>
                    <a:srgbClr val="000000"/>
                  </a:solidFill>
                  <a:cs typeface="+mn-ea"/>
                  <a:sym typeface="+mn-lt"/>
                </a:rPr>
                <a:t>顺序队（含循环队列和非循环队列）通过</a:t>
              </a:r>
              <a:r>
                <a:rPr lang="en-US" altLang="zh-CN" b="1" dirty="0">
                  <a:solidFill>
                    <a:srgbClr val="000000"/>
                  </a:solidFill>
                  <a:cs typeface="+mn-ea"/>
                  <a:sym typeface="+mn-lt"/>
                </a:rPr>
                <a:t>front</a:t>
              </a:r>
              <a:r>
                <a:rPr lang="zh-CN" altLang="en-US" b="1" dirty="0">
                  <a:solidFill>
                    <a:srgbClr val="000000"/>
                  </a:solidFill>
                  <a:cs typeface="+mn-ea"/>
                  <a:sym typeface="+mn-lt"/>
                </a:rPr>
                <a:t>和</a:t>
              </a:r>
              <a:r>
                <a:rPr lang="en-US" altLang="zh-CN" b="1" dirty="0">
                  <a:solidFill>
                    <a:srgbClr val="000000"/>
                  </a:solidFill>
                  <a:cs typeface="+mn-ea"/>
                  <a:sym typeface="+mn-lt"/>
                </a:rPr>
                <a:t>rear</a:t>
              </a:r>
              <a:r>
                <a:rPr lang="zh-CN" altLang="en-US" b="1" dirty="0">
                  <a:solidFill>
                    <a:srgbClr val="000000"/>
                  </a:solidFill>
                  <a:cs typeface="+mn-ea"/>
                  <a:sym typeface="+mn-lt"/>
                </a:rPr>
                <a:t>标识队列状态，一般是采用它们的相对值即</a:t>
              </a:r>
              <a:r>
                <a:rPr lang="en-US" altLang="zh-CN" b="1" dirty="0">
                  <a:solidFill>
                    <a:srgbClr val="000000"/>
                  </a:solidFill>
                  <a:cs typeface="+mn-ea"/>
                  <a:sym typeface="+mn-lt"/>
                </a:rPr>
                <a:t>|front-rear|</a:t>
              </a:r>
              <a:r>
                <a:rPr lang="zh-CN" altLang="en-US" b="1" dirty="0">
                  <a:solidFill>
                    <a:srgbClr val="000000"/>
                  </a:solidFill>
                  <a:cs typeface="+mn-ea"/>
                  <a:sym typeface="+mn-lt"/>
                </a:rPr>
                <a:t>实现的。</a:t>
              </a:r>
            </a:p>
            <a:p>
              <a:pPr marL="252095" indent="-252095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b="1" dirty="0">
                  <a:solidFill>
                    <a:srgbClr val="000000"/>
                  </a:solidFill>
                  <a:cs typeface="+mn-ea"/>
                  <a:sym typeface="+mn-lt"/>
                </a:rPr>
                <a:t>若</a:t>
              </a:r>
              <a:r>
                <a:rPr lang="en-US" altLang="zh-CN" b="1" dirty="0">
                  <a:solidFill>
                    <a:srgbClr val="000000"/>
                  </a:solidFill>
                  <a:cs typeface="+mn-ea"/>
                  <a:sym typeface="+mn-lt"/>
                </a:rPr>
                <a:t>data</a:t>
              </a:r>
              <a:r>
                <a:rPr lang="zh-CN" altLang="en-US" b="1" dirty="0">
                  <a:solidFill>
                    <a:srgbClr val="000000"/>
                  </a:solidFill>
                  <a:cs typeface="+mn-ea"/>
                  <a:sym typeface="+mn-lt"/>
                </a:rPr>
                <a:t>数组的容量为</a:t>
              </a:r>
              <a:r>
                <a:rPr lang="en-US" altLang="zh-CN" b="1" dirty="0">
                  <a:solidFill>
                    <a:srgbClr val="000000"/>
                  </a:solidFill>
                  <a:cs typeface="+mn-ea"/>
                  <a:sym typeface="+mn-lt"/>
                </a:rPr>
                <a:t>m</a:t>
              </a:r>
              <a:r>
                <a:rPr lang="zh-CN" altLang="en-US" b="1" dirty="0">
                  <a:solidFill>
                    <a:srgbClr val="000000"/>
                  </a:solidFill>
                  <a:cs typeface="+mn-ea"/>
                  <a:sym typeface="+mn-lt"/>
                </a:rPr>
                <a:t>，则队列的状态有</a:t>
              </a:r>
              <a:r>
                <a:rPr lang="en-US" altLang="zh-CN" b="1" dirty="0">
                  <a:solidFill>
                    <a:srgbClr val="000000"/>
                  </a:solidFill>
                  <a:cs typeface="+mn-ea"/>
                  <a:sym typeface="+mn-lt"/>
                </a:rPr>
                <a:t>m+1</a:t>
              </a:r>
              <a:r>
                <a:rPr lang="zh-CN" altLang="en-US" b="1" dirty="0">
                  <a:solidFill>
                    <a:srgbClr val="000000"/>
                  </a:solidFill>
                  <a:cs typeface="+mn-ea"/>
                  <a:sym typeface="+mn-lt"/>
                </a:rPr>
                <a:t>种，分别是队空、队中有</a:t>
              </a:r>
              <a:r>
                <a:rPr lang="en-US" altLang="zh-CN" b="1" dirty="0">
                  <a:solidFill>
                    <a:srgbClr val="000000"/>
                  </a:solidFill>
                  <a:cs typeface="+mn-ea"/>
                  <a:sym typeface="+mn-lt"/>
                </a:rPr>
                <a:t>1</a:t>
              </a:r>
              <a:r>
                <a:rPr lang="zh-CN" altLang="en-US" b="1" dirty="0">
                  <a:solidFill>
                    <a:srgbClr val="000000"/>
                  </a:solidFill>
                  <a:cs typeface="+mn-ea"/>
                  <a:sym typeface="+mn-lt"/>
                </a:rPr>
                <a:t>个元素、队中有</a:t>
              </a:r>
              <a:r>
                <a:rPr lang="en-US" altLang="zh-CN" b="1" dirty="0">
                  <a:solidFill>
                    <a:srgbClr val="000000"/>
                  </a:solidFill>
                  <a:cs typeface="+mn-ea"/>
                  <a:sym typeface="+mn-lt"/>
                </a:rPr>
                <a:t>2</a:t>
              </a:r>
              <a:r>
                <a:rPr lang="zh-CN" altLang="en-US" b="1" dirty="0">
                  <a:solidFill>
                    <a:srgbClr val="000000"/>
                  </a:solidFill>
                  <a:cs typeface="+mn-ea"/>
                  <a:sym typeface="+mn-lt"/>
                </a:rPr>
                <a:t>个元素、</a:t>
              </a:r>
              <a:r>
                <a:rPr lang="en-US" altLang="zh-CN" b="1" dirty="0">
                  <a:solidFill>
                    <a:srgbClr val="000000"/>
                  </a:solidFill>
                  <a:cs typeface="+mn-ea"/>
                  <a:sym typeface="+mn-lt"/>
                </a:rPr>
                <a:t>…</a:t>
              </a:r>
              <a:r>
                <a:rPr lang="zh-CN" altLang="en-US" b="1" dirty="0">
                  <a:solidFill>
                    <a:srgbClr val="000000"/>
                  </a:solidFill>
                  <a:cs typeface="+mn-ea"/>
                  <a:sym typeface="+mn-lt"/>
                </a:rPr>
                <a:t>、队中有</a:t>
              </a:r>
              <a:r>
                <a:rPr lang="en-US" altLang="zh-CN" b="1" dirty="0">
                  <a:solidFill>
                    <a:srgbClr val="000000"/>
                  </a:solidFill>
                  <a:cs typeface="+mn-ea"/>
                  <a:sym typeface="+mn-lt"/>
                </a:rPr>
                <a:t>m</a:t>
              </a:r>
              <a:r>
                <a:rPr lang="zh-CN" altLang="en-US" b="1" dirty="0">
                  <a:solidFill>
                    <a:srgbClr val="000000"/>
                  </a:solidFill>
                  <a:cs typeface="+mn-ea"/>
                  <a:sym typeface="+mn-lt"/>
                </a:rPr>
                <a:t>个元素（队满）。</a:t>
              </a:r>
            </a:p>
            <a:p>
              <a:pPr marL="252095" indent="-252095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b="1" dirty="0">
                  <a:solidFill>
                    <a:srgbClr val="000000"/>
                  </a:solidFill>
                  <a:cs typeface="+mn-ea"/>
                  <a:sym typeface="+mn-lt"/>
                </a:rPr>
                <a:t>front</a:t>
              </a:r>
              <a:r>
                <a:rPr lang="zh-CN" altLang="en-US" b="1" dirty="0">
                  <a:solidFill>
                    <a:srgbClr val="000000"/>
                  </a:solidFill>
                  <a:cs typeface="+mn-ea"/>
                  <a:sym typeface="+mn-lt"/>
                </a:rPr>
                <a:t>和</a:t>
              </a:r>
              <a:r>
                <a:rPr lang="en-US" altLang="zh-CN" b="1" dirty="0">
                  <a:solidFill>
                    <a:srgbClr val="000000"/>
                  </a:solidFill>
                  <a:cs typeface="+mn-ea"/>
                  <a:sym typeface="+mn-lt"/>
                </a:rPr>
                <a:t>rear</a:t>
              </a:r>
              <a:r>
                <a:rPr lang="zh-CN" altLang="en-US" b="1" dirty="0">
                  <a:solidFill>
                    <a:srgbClr val="000000"/>
                  </a:solidFill>
                  <a:cs typeface="+mn-ea"/>
                  <a:sym typeface="+mn-lt"/>
                </a:rPr>
                <a:t>的取值范围均为</a:t>
              </a:r>
              <a:r>
                <a:rPr lang="en-US" altLang="zh-CN" b="1" dirty="0">
                  <a:solidFill>
                    <a:srgbClr val="000000"/>
                  </a:solidFill>
                  <a:cs typeface="+mn-ea"/>
                  <a:sym typeface="+mn-lt"/>
                </a:rPr>
                <a:t>0</a:t>
              </a:r>
              <a:r>
                <a:rPr lang="zh-CN" altLang="en-US" b="1" dirty="0">
                  <a:solidFill>
                    <a:srgbClr val="000000"/>
                  </a:solidFill>
                  <a:cs typeface="+mn-ea"/>
                  <a:sym typeface="+mn-lt"/>
                </a:rPr>
                <a:t>～</a:t>
              </a:r>
              <a:r>
                <a:rPr lang="en-US" altLang="zh-CN" b="1" dirty="0">
                  <a:solidFill>
                    <a:srgbClr val="000000"/>
                  </a:solidFill>
                  <a:cs typeface="+mn-ea"/>
                  <a:sym typeface="+mn-lt"/>
                </a:rPr>
                <a:t>m-1</a:t>
              </a:r>
              <a:r>
                <a:rPr lang="zh-CN" altLang="en-US" b="1" dirty="0">
                  <a:solidFill>
                    <a:srgbClr val="000000"/>
                  </a:solidFill>
                  <a:cs typeface="+mn-ea"/>
                  <a:sym typeface="+mn-lt"/>
                </a:rPr>
                <a:t>，这样</a:t>
              </a:r>
              <a:r>
                <a:rPr lang="en-US" altLang="zh-CN" b="1" dirty="0">
                  <a:solidFill>
                    <a:srgbClr val="000000"/>
                  </a:solidFill>
                  <a:cs typeface="+mn-ea"/>
                  <a:sym typeface="+mn-lt"/>
                </a:rPr>
                <a:t>|front-rear|</a:t>
              </a:r>
              <a:r>
                <a:rPr lang="zh-CN" altLang="en-US" b="1" dirty="0">
                  <a:solidFill>
                    <a:srgbClr val="000000"/>
                  </a:solidFill>
                  <a:cs typeface="+mn-ea"/>
                  <a:sym typeface="+mn-lt"/>
                </a:rPr>
                <a:t>只有</a:t>
              </a:r>
              <a:r>
                <a:rPr lang="en-US" altLang="zh-CN" b="1" dirty="0">
                  <a:solidFill>
                    <a:srgbClr val="000000"/>
                  </a:solidFill>
                  <a:cs typeface="+mn-ea"/>
                  <a:sym typeface="+mn-lt"/>
                </a:rPr>
                <a:t>m</a:t>
              </a:r>
              <a:r>
                <a:rPr lang="zh-CN" altLang="en-US" b="1" dirty="0">
                  <a:solidFill>
                    <a:srgbClr val="000000"/>
                  </a:solidFill>
                  <a:cs typeface="+mn-ea"/>
                  <a:sym typeface="+mn-lt"/>
                </a:rPr>
                <a:t>个值。</a:t>
              </a:r>
            </a:p>
            <a:p>
              <a:pPr marL="252095" indent="-252095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b="1" dirty="0">
                  <a:solidFill>
                    <a:srgbClr val="000000"/>
                  </a:solidFill>
                  <a:cs typeface="+mn-ea"/>
                  <a:sym typeface="+mn-lt"/>
                </a:rPr>
                <a:t>显然</a:t>
              </a:r>
              <a:r>
                <a:rPr lang="en-US" altLang="zh-CN" b="1" dirty="0">
                  <a:solidFill>
                    <a:srgbClr val="000000"/>
                  </a:solidFill>
                  <a:cs typeface="+mn-ea"/>
                  <a:sym typeface="+mn-lt"/>
                </a:rPr>
                <a:t>m+1</a:t>
              </a:r>
              <a:r>
                <a:rPr lang="zh-CN" altLang="en-US" b="1" dirty="0">
                  <a:solidFill>
                    <a:srgbClr val="000000"/>
                  </a:solidFill>
                  <a:cs typeface="+mn-ea"/>
                  <a:sym typeface="+mn-lt"/>
                </a:rPr>
                <a:t>种状态不能直接用</a:t>
              </a:r>
              <a:r>
                <a:rPr lang="en-US" altLang="zh-CN" b="1" dirty="0">
                  <a:solidFill>
                    <a:srgbClr val="000000"/>
                  </a:solidFill>
                  <a:cs typeface="+mn-ea"/>
                  <a:sym typeface="+mn-lt"/>
                </a:rPr>
                <a:t>|front-rear|</a:t>
              </a:r>
              <a:r>
                <a:rPr lang="zh-CN" altLang="en-US" b="1" dirty="0">
                  <a:solidFill>
                    <a:srgbClr val="000000"/>
                  </a:solidFill>
                  <a:cs typeface="+mn-ea"/>
                  <a:sym typeface="+mn-lt"/>
                </a:rPr>
                <a:t>区分，因为必定有两种状态不能区分。</a:t>
              </a:r>
            </a:p>
            <a:p>
              <a:pPr marL="252095" indent="-252095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b="1" dirty="0">
                  <a:solidFill>
                    <a:srgbClr val="000000"/>
                  </a:solidFill>
                  <a:cs typeface="+mn-ea"/>
                  <a:sym typeface="+mn-lt"/>
                </a:rPr>
                <a:t>为此让队列中最多只有</a:t>
              </a:r>
              <a:r>
                <a:rPr lang="en-US" altLang="zh-CN" b="1" dirty="0">
                  <a:solidFill>
                    <a:srgbClr val="000000"/>
                  </a:solidFill>
                  <a:cs typeface="+mn-ea"/>
                  <a:sym typeface="+mn-lt"/>
                </a:rPr>
                <a:t>m-1</a:t>
              </a:r>
              <a:r>
                <a:rPr lang="zh-CN" altLang="en-US" b="1" dirty="0">
                  <a:solidFill>
                    <a:srgbClr val="000000"/>
                  </a:solidFill>
                  <a:cs typeface="+mn-ea"/>
                  <a:sym typeface="+mn-lt"/>
                </a:rPr>
                <a:t>个元素，这样队列恰好只有</a:t>
              </a:r>
              <a:r>
                <a:rPr lang="en-US" altLang="zh-CN" b="1" dirty="0">
                  <a:solidFill>
                    <a:srgbClr val="000000"/>
                  </a:solidFill>
                  <a:cs typeface="+mn-ea"/>
                  <a:sym typeface="+mn-lt"/>
                </a:rPr>
                <a:t>m</a:t>
              </a:r>
              <a:r>
                <a:rPr lang="zh-CN" altLang="en-US" b="1" dirty="0">
                  <a:solidFill>
                    <a:srgbClr val="000000"/>
                  </a:solidFill>
                  <a:cs typeface="+mn-ea"/>
                  <a:sym typeface="+mn-lt"/>
                </a:rPr>
                <a:t>种状态了，就可以通过</a:t>
              </a:r>
              <a:r>
                <a:rPr lang="en-US" altLang="zh-CN" b="1" dirty="0">
                  <a:solidFill>
                    <a:srgbClr val="000000"/>
                  </a:solidFill>
                  <a:cs typeface="+mn-ea"/>
                  <a:sym typeface="+mn-lt"/>
                </a:rPr>
                <a:t>front</a:t>
              </a:r>
              <a:r>
                <a:rPr lang="zh-CN" altLang="en-US" b="1" dirty="0">
                  <a:solidFill>
                    <a:srgbClr val="000000"/>
                  </a:solidFill>
                  <a:cs typeface="+mn-ea"/>
                  <a:sym typeface="+mn-lt"/>
                </a:rPr>
                <a:t>和</a:t>
              </a:r>
              <a:r>
                <a:rPr lang="en-US" altLang="zh-CN" b="1" dirty="0">
                  <a:solidFill>
                    <a:srgbClr val="000000"/>
                  </a:solidFill>
                  <a:cs typeface="+mn-ea"/>
                  <a:sym typeface="+mn-lt"/>
                </a:rPr>
                <a:t>rear</a:t>
              </a:r>
              <a:r>
                <a:rPr lang="zh-CN" altLang="en-US" b="1" dirty="0">
                  <a:solidFill>
                    <a:srgbClr val="000000"/>
                  </a:solidFill>
                  <a:cs typeface="+mn-ea"/>
                  <a:sym typeface="+mn-lt"/>
                </a:rPr>
                <a:t>的相对值区分所有状态了。</a:t>
              </a:r>
            </a:p>
          </p:txBody>
        </p:sp>
        <p:sp>
          <p:nvSpPr>
            <p:cNvPr id="12" name="矩形 11"/>
            <p:cNvSpPr/>
            <p:nvPr>
              <p:custDataLst>
                <p:tags r:id="rId2"/>
              </p:custDataLst>
            </p:nvPr>
          </p:nvSpPr>
          <p:spPr>
            <a:xfrm>
              <a:off x="1566800" y="2026763"/>
              <a:ext cx="9462561" cy="3839293"/>
            </a:xfrm>
            <a:prstGeom prst="rect">
              <a:avLst/>
            </a:prstGeom>
            <a:noFill/>
            <a:ln w="19050">
              <a:solidFill>
                <a:srgbClr val="525252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lt1"/>
                </a:solidFill>
                <a:cs typeface="+mn-ea"/>
                <a:sym typeface="+mn-lt"/>
              </a:endParaRPr>
            </a:p>
          </p:txBody>
        </p:sp>
      </p:grpSp>
      <p:pic>
        <p:nvPicPr>
          <p:cNvPr id="4" name="图形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:p15="http://schemas.microsoft.com/office/powerpoint/2012/main" xmlns:mc="http://schemas.openxmlformats.org/markup-compatibility/2006" xmlns:p14="http://schemas.microsoft.com/office/powerpoint/2010/main" xmlns:a14="http://schemas.microsoft.com/office/drawing/2010/main" xmlns="" r:embed="rId6"/>
              </a:ext>
            </a:extLst>
          </a:blip>
          <a:stretch>
            <a:fillRect/>
          </a:stretch>
        </p:blipFill>
        <p:spPr>
          <a:xfrm flipH="1">
            <a:off x="8272443" y="3259019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32846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:p14="http://schemas.microsoft.com/office/powerpoint/2010/main" xmlns:asvg="http://schemas.microsoft.com/office/drawing/2016/SVG/main" xmlns:a14="http://schemas.microsoft.com/office/drawing/2010/main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1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053074" y="147116"/>
            <a:ext cx="6955750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zh-CN" sz="2400">
                <a:solidFill>
                  <a:schemeClr val="accent1"/>
                </a:solidFill>
                <a:cs typeface="+mn-ea"/>
                <a:sym typeface="+mn-lt"/>
              </a:rPr>
              <a:t>3.2.2 </a:t>
            </a:r>
            <a:r>
              <a:rPr lang="zh-CN" altLang="en-US" sz="2400">
                <a:solidFill>
                  <a:schemeClr val="accent1"/>
                </a:solidFill>
                <a:cs typeface="+mn-ea"/>
                <a:sym typeface="+mn-lt"/>
              </a:rPr>
              <a:t>队列的顺序存储结构及其基本运算算法实现</a:t>
            </a:r>
            <a:endParaRPr lang="zh-CN" altLang="en-US" sz="2400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282042" y="1424039"/>
            <a:ext cx="9115721" cy="12452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2800"/>
              </a:lnSpc>
              <a:spcBef>
                <a:spcPts val="600"/>
              </a:spcBef>
            </a:pPr>
            <a:r>
              <a:rPr lang="zh-CN" altLang="zh-CN" sz="2000" b="1" dirty="0">
                <a:solidFill>
                  <a:srgbClr val="000000"/>
                </a:solidFill>
                <a:cs typeface="+mn-ea"/>
                <a:sym typeface="+mn-lt"/>
              </a:rPr>
              <a:t>在规定队中最多只有</a:t>
            </a:r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m-1</a:t>
            </a:r>
            <a:r>
              <a:rPr lang="zh-CN" altLang="zh-CN" sz="2000" b="1" dirty="0">
                <a:solidFill>
                  <a:srgbClr val="000000"/>
                </a:solidFill>
                <a:cs typeface="+mn-ea"/>
                <a:sym typeface="+mn-lt"/>
              </a:rPr>
              <a:t>个元素时，设置队空条件仍然是</a:t>
            </a:r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rear==front</a:t>
            </a:r>
            <a:r>
              <a:rPr lang="zh-CN" altLang="zh-CN" sz="2000" b="1" dirty="0">
                <a:solidFill>
                  <a:srgbClr val="000000"/>
                </a:solidFill>
                <a:cs typeface="+mn-ea"/>
                <a:sym typeface="+mn-lt"/>
              </a:rPr>
              <a:t>。当队列有</a:t>
            </a:r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m-1</a:t>
            </a:r>
            <a:r>
              <a:rPr lang="zh-CN" altLang="zh-CN" sz="2000" b="1" dirty="0">
                <a:solidFill>
                  <a:srgbClr val="000000"/>
                </a:solidFill>
                <a:cs typeface="+mn-ea"/>
                <a:sym typeface="+mn-lt"/>
              </a:rPr>
              <a:t>个元素时一定满足</a:t>
            </a:r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(rear+1)%</a:t>
            </a:r>
            <a:r>
              <a:rPr lang="en-US" altLang="zh-CN" sz="2000" b="1" dirty="0" err="1">
                <a:solidFill>
                  <a:srgbClr val="000000"/>
                </a:solidFill>
                <a:cs typeface="+mn-ea"/>
                <a:sym typeface="+mn-lt"/>
              </a:rPr>
              <a:t>MaxSize</a:t>
            </a:r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==front</a:t>
            </a:r>
            <a:r>
              <a:rPr lang="zh-CN" altLang="zh-CN" sz="2000" b="1" dirty="0">
                <a:solidFill>
                  <a:srgbClr val="000000"/>
                </a:solidFill>
                <a:cs typeface="+mn-ea"/>
                <a:sym typeface="+mn-lt"/>
              </a:rPr>
              <a:t>。</a:t>
            </a:r>
          </a:p>
          <a:p>
            <a:pPr algn="l">
              <a:lnSpc>
                <a:spcPts val="2800"/>
              </a:lnSpc>
              <a:spcBef>
                <a:spcPts val="600"/>
              </a:spcBef>
            </a:pPr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    </a:t>
            </a:r>
            <a:r>
              <a:rPr lang="zh-CN" altLang="zh-CN" sz="2000" b="1" dirty="0">
                <a:solidFill>
                  <a:srgbClr val="000000"/>
                </a:solidFill>
                <a:cs typeface="+mn-ea"/>
                <a:sym typeface="+mn-lt"/>
              </a:rPr>
              <a:t>这样，循环队列在初始时置</a:t>
            </a:r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front=rear=0</a:t>
            </a:r>
            <a:r>
              <a:rPr lang="zh-CN" altLang="zh-CN" sz="2000" b="1" dirty="0">
                <a:solidFill>
                  <a:srgbClr val="000000"/>
                </a:solidFill>
                <a:cs typeface="+mn-ea"/>
                <a:sym typeface="+mn-lt"/>
              </a:rPr>
              <a:t>，其四要素如下：</a:t>
            </a:r>
          </a:p>
        </p:txBody>
      </p:sp>
      <p:grpSp>
        <p:nvGrpSpPr>
          <p:cNvPr id="9" name="组合 8"/>
          <p:cNvGrpSpPr/>
          <p:nvPr/>
        </p:nvGrpSpPr>
        <p:grpSpPr>
          <a:xfrm>
            <a:off x="1008948" y="2807179"/>
            <a:ext cx="7540188" cy="2949963"/>
            <a:chOff x="1566800" y="2950590"/>
            <a:chExt cx="6747641" cy="2949963"/>
          </a:xfrm>
        </p:grpSpPr>
        <p:sp>
          <p:nvSpPr>
            <p:cNvPr id="12" name="矩形 11"/>
            <p:cNvSpPr/>
            <p:nvPr>
              <p:custDataLst>
                <p:tags r:id="rId1"/>
              </p:custDataLst>
            </p:nvPr>
          </p:nvSpPr>
          <p:spPr>
            <a:xfrm>
              <a:off x="1566800" y="2950590"/>
              <a:ext cx="6747641" cy="2915466"/>
            </a:xfrm>
            <a:prstGeom prst="rect">
              <a:avLst/>
            </a:prstGeom>
            <a:noFill/>
            <a:ln w="19050">
              <a:solidFill>
                <a:srgbClr val="525252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cs typeface="+mn-ea"/>
                <a:sym typeface="+mn-lt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1876909" y="3063879"/>
              <a:ext cx="6127422" cy="283667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42900" indent="-342900" algn="l">
                <a:lnSpc>
                  <a:spcPts val="28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altLang="zh-CN" sz="2000" b="1" dirty="0">
                  <a:solidFill>
                    <a:srgbClr val="000000"/>
                  </a:solidFill>
                  <a:cs typeface="+mn-ea"/>
                  <a:sym typeface="+mn-lt"/>
                </a:rPr>
                <a:t>队空条件</a:t>
              </a:r>
              <a:r>
                <a:rPr lang="zh-CN" altLang="en-US" sz="2000" b="1" dirty="0">
                  <a:solidFill>
                    <a:srgbClr val="000000"/>
                  </a:solidFill>
                  <a:cs typeface="+mn-ea"/>
                  <a:sym typeface="+mn-lt"/>
                </a:rPr>
                <a:t>：</a:t>
              </a:r>
              <a:r>
                <a:rPr lang="en-US" altLang="zh-CN" sz="2000" b="1" dirty="0">
                  <a:solidFill>
                    <a:srgbClr val="000000"/>
                  </a:solidFill>
                  <a:cs typeface="+mn-ea"/>
                  <a:sym typeface="+mn-lt"/>
                </a:rPr>
                <a:t>rear==front</a:t>
              </a:r>
              <a:r>
                <a:rPr lang="zh-CN" altLang="zh-CN" sz="2000" b="1" dirty="0">
                  <a:solidFill>
                    <a:srgbClr val="000000"/>
                  </a:solidFill>
                  <a:cs typeface="+mn-ea"/>
                  <a:sym typeface="+mn-lt"/>
                </a:rPr>
                <a:t>。</a:t>
              </a:r>
            </a:p>
            <a:p>
              <a:pPr marL="342900" indent="-342900" algn="l">
                <a:lnSpc>
                  <a:spcPts val="28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altLang="zh-CN" sz="2000" b="1" dirty="0">
                  <a:solidFill>
                    <a:srgbClr val="000000"/>
                  </a:solidFill>
                  <a:cs typeface="+mn-ea"/>
                  <a:sym typeface="+mn-lt"/>
                </a:rPr>
                <a:t>队满条件</a:t>
              </a:r>
              <a:r>
                <a:rPr lang="zh-CN" altLang="en-US" sz="2000" b="1" dirty="0">
                  <a:solidFill>
                    <a:srgbClr val="000000"/>
                  </a:solidFill>
                  <a:cs typeface="+mn-ea"/>
                  <a:sym typeface="+mn-lt"/>
                </a:rPr>
                <a:t>：</a:t>
              </a:r>
              <a:r>
                <a:rPr lang="en-US" altLang="zh-CN" sz="2000" b="1" dirty="0">
                  <a:solidFill>
                    <a:srgbClr val="000000"/>
                  </a:solidFill>
                  <a:cs typeface="+mn-ea"/>
                  <a:sym typeface="+mn-lt"/>
                </a:rPr>
                <a:t>(rear+1)%</a:t>
              </a:r>
              <a:r>
                <a:rPr lang="en-US" altLang="zh-CN" sz="2000" b="1" dirty="0" err="1">
                  <a:solidFill>
                    <a:srgbClr val="000000"/>
                  </a:solidFill>
                  <a:cs typeface="+mn-ea"/>
                  <a:sym typeface="+mn-lt"/>
                </a:rPr>
                <a:t>MaxSize</a:t>
              </a:r>
              <a:r>
                <a:rPr lang="en-US" altLang="zh-CN" sz="2000" b="1" dirty="0">
                  <a:solidFill>
                    <a:srgbClr val="000000"/>
                  </a:solidFill>
                  <a:cs typeface="+mn-ea"/>
                  <a:sym typeface="+mn-lt"/>
                </a:rPr>
                <a:t>==front</a:t>
              </a:r>
              <a:r>
                <a:rPr lang="zh-CN" altLang="zh-CN" sz="2000" b="1" dirty="0">
                  <a:solidFill>
                    <a:srgbClr val="000000"/>
                  </a:solidFill>
                  <a:cs typeface="+mn-ea"/>
                  <a:sym typeface="+mn-lt"/>
                </a:rPr>
                <a:t>（相当于试探进队一次，若</a:t>
              </a:r>
              <a:r>
                <a:rPr lang="en-US" altLang="zh-CN" sz="2000" b="1" dirty="0">
                  <a:solidFill>
                    <a:srgbClr val="000000"/>
                  </a:solidFill>
                  <a:cs typeface="+mn-ea"/>
                  <a:sym typeface="+mn-lt"/>
                </a:rPr>
                <a:t>rear</a:t>
              </a:r>
              <a:r>
                <a:rPr lang="zh-CN" altLang="zh-CN" sz="2000" b="1" dirty="0">
                  <a:solidFill>
                    <a:srgbClr val="000000"/>
                  </a:solidFill>
                  <a:cs typeface="+mn-ea"/>
                  <a:sym typeface="+mn-lt"/>
                </a:rPr>
                <a:t>达到</a:t>
              </a:r>
              <a:r>
                <a:rPr lang="en-US" altLang="zh-CN" sz="2000" b="1" dirty="0">
                  <a:solidFill>
                    <a:srgbClr val="000000"/>
                  </a:solidFill>
                  <a:cs typeface="+mn-ea"/>
                  <a:sym typeface="+mn-lt"/>
                </a:rPr>
                <a:t>front</a:t>
              </a:r>
              <a:r>
                <a:rPr lang="zh-CN" altLang="zh-CN" sz="2000" b="1" dirty="0">
                  <a:solidFill>
                    <a:srgbClr val="000000"/>
                  </a:solidFill>
                  <a:cs typeface="+mn-ea"/>
                  <a:sym typeface="+mn-lt"/>
                </a:rPr>
                <a:t>，则认为队满了）。</a:t>
              </a:r>
            </a:p>
            <a:p>
              <a:pPr marL="342900" indent="-342900" algn="l">
                <a:lnSpc>
                  <a:spcPts val="28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altLang="zh-CN" sz="2000" b="1" dirty="0">
                  <a:solidFill>
                    <a:srgbClr val="000000"/>
                  </a:solidFill>
                  <a:cs typeface="+mn-ea"/>
                  <a:sym typeface="+mn-lt"/>
                </a:rPr>
                <a:t>元素</a:t>
              </a:r>
              <a:r>
                <a:rPr lang="en-US" altLang="zh-CN" sz="2000" b="1" dirty="0">
                  <a:solidFill>
                    <a:srgbClr val="000000"/>
                  </a:solidFill>
                  <a:cs typeface="+mn-ea"/>
                  <a:sym typeface="+mn-lt"/>
                </a:rPr>
                <a:t>e</a:t>
              </a:r>
              <a:r>
                <a:rPr lang="zh-CN" altLang="zh-CN" sz="2000" b="1" dirty="0">
                  <a:solidFill>
                    <a:srgbClr val="000000"/>
                  </a:solidFill>
                  <a:cs typeface="+mn-ea"/>
                  <a:sym typeface="+mn-lt"/>
                </a:rPr>
                <a:t>进队</a:t>
              </a:r>
              <a:r>
                <a:rPr lang="zh-CN" altLang="en-US" sz="2000" b="1" dirty="0">
                  <a:solidFill>
                    <a:srgbClr val="000000"/>
                  </a:solidFill>
                  <a:cs typeface="+mn-ea"/>
                  <a:sym typeface="+mn-lt"/>
                </a:rPr>
                <a:t>：</a:t>
              </a:r>
              <a:r>
                <a:rPr lang="en-US" altLang="zh-CN" sz="2000" b="1" dirty="0">
                  <a:solidFill>
                    <a:srgbClr val="000000"/>
                  </a:solidFill>
                  <a:cs typeface="+mn-ea"/>
                  <a:sym typeface="+mn-lt"/>
                </a:rPr>
                <a:t>rear=(rear+1)%</a:t>
              </a:r>
              <a:r>
                <a:rPr lang="en-US" altLang="zh-CN" sz="2000" b="1" dirty="0" err="1">
                  <a:solidFill>
                    <a:srgbClr val="000000"/>
                  </a:solidFill>
                  <a:cs typeface="+mn-ea"/>
                  <a:sym typeface="+mn-lt"/>
                </a:rPr>
                <a:t>MaxSize</a:t>
              </a:r>
              <a:r>
                <a:rPr lang="zh-CN" altLang="zh-CN" sz="2000" b="1" dirty="0">
                  <a:solidFill>
                    <a:srgbClr val="000000"/>
                  </a:solidFill>
                  <a:cs typeface="+mn-ea"/>
                  <a:sym typeface="+mn-lt"/>
                </a:rPr>
                <a:t>，将元素</a:t>
              </a:r>
              <a:r>
                <a:rPr lang="en-US" altLang="zh-CN" sz="2000" b="1" dirty="0">
                  <a:solidFill>
                    <a:srgbClr val="000000"/>
                  </a:solidFill>
                  <a:cs typeface="+mn-ea"/>
                  <a:sym typeface="+mn-lt"/>
                </a:rPr>
                <a:t>e</a:t>
              </a:r>
              <a:r>
                <a:rPr lang="zh-CN" altLang="zh-CN" sz="2000" b="1" dirty="0">
                  <a:solidFill>
                    <a:srgbClr val="000000"/>
                  </a:solidFill>
                  <a:cs typeface="+mn-ea"/>
                  <a:sym typeface="+mn-lt"/>
                </a:rPr>
                <a:t>放置在该位置。</a:t>
              </a:r>
            </a:p>
            <a:p>
              <a:pPr marL="342900" indent="-342900" algn="l">
                <a:lnSpc>
                  <a:spcPts val="28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altLang="zh-CN" sz="2000" b="1" dirty="0">
                  <a:solidFill>
                    <a:srgbClr val="000000"/>
                  </a:solidFill>
                  <a:cs typeface="+mn-ea"/>
                  <a:sym typeface="+mn-lt"/>
                </a:rPr>
                <a:t>元素出队</a:t>
              </a:r>
              <a:r>
                <a:rPr lang="zh-CN" altLang="en-US" sz="2000" b="1" dirty="0">
                  <a:solidFill>
                    <a:srgbClr val="000000"/>
                  </a:solidFill>
                  <a:cs typeface="+mn-ea"/>
                  <a:sym typeface="+mn-lt"/>
                </a:rPr>
                <a:t>：</a:t>
              </a:r>
              <a:r>
                <a:rPr lang="en-US" altLang="zh-CN" sz="2000" b="1" dirty="0">
                  <a:solidFill>
                    <a:srgbClr val="000000"/>
                  </a:solidFill>
                  <a:cs typeface="+mn-ea"/>
                  <a:sym typeface="+mn-lt"/>
                </a:rPr>
                <a:t>front=(front+1)%</a:t>
              </a:r>
              <a:r>
                <a:rPr lang="en-US" altLang="zh-CN" sz="2000" b="1" dirty="0" err="1">
                  <a:solidFill>
                    <a:srgbClr val="000000"/>
                  </a:solidFill>
                  <a:cs typeface="+mn-ea"/>
                  <a:sym typeface="+mn-lt"/>
                </a:rPr>
                <a:t>MaxSize</a:t>
              </a:r>
              <a:r>
                <a:rPr lang="zh-CN" altLang="zh-CN" sz="2000" b="1" dirty="0">
                  <a:solidFill>
                    <a:srgbClr val="000000"/>
                  </a:solidFill>
                  <a:cs typeface="+mn-ea"/>
                  <a:sym typeface="+mn-lt"/>
                </a:rPr>
                <a:t>，取出该位置的元素。</a:t>
              </a:r>
            </a:p>
          </p:txBody>
        </p:sp>
      </p:grpSp>
      <p:pic>
        <p:nvPicPr>
          <p:cNvPr id="10" name="图片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549136" y="2024043"/>
            <a:ext cx="3365402" cy="4646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33979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:p14="http://schemas.microsoft.com/office/powerpoint/2010/main" xmlns:a14="http://schemas.microsoft.com/office/drawing/2010/main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1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1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98332" y="1856329"/>
            <a:ext cx="3713926" cy="386840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053074" y="147116"/>
            <a:ext cx="6955750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zh-CN" sz="2400" dirty="0">
                <a:solidFill>
                  <a:schemeClr val="accent1"/>
                </a:solidFill>
                <a:cs typeface="+mn-ea"/>
                <a:sym typeface="+mn-lt"/>
              </a:rPr>
              <a:t>3.2.2 </a:t>
            </a:r>
            <a:r>
              <a:rPr lang="zh-CN" altLang="en-US" sz="2400" dirty="0">
                <a:solidFill>
                  <a:schemeClr val="accent1"/>
                </a:solidFill>
                <a:cs typeface="+mn-ea"/>
                <a:sym typeface="+mn-lt"/>
              </a:rPr>
              <a:t>队列的顺序存储结构及其基本运算算法实现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3626954" y="1856329"/>
            <a:ext cx="6127422" cy="398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zh-CN" altLang="en-US" sz="2000" b="1" dirty="0">
                <a:solidFill>
                  <a:srgbClr val="000000"/>
                </a:solidFill>
                <a:cs typeface="+mn-ea"/>
                <a:sym typeface="+mn-lt"/>
              </a:rPr>
              <a:t>循环队列类</a:t>
            </a:r>
            <a:r>
              <a:rPr lang="en-US" altLang="zh-CN" sz="2000" b="1" dirty="0" err="1">
                <a:solidFill>
                  <a:srgbClr val="000000"/>
                </a:solidFill>
                <a:cs typeface="+mn-ea"/>
                <a:sym typeface="+mn-lt"/>
              </a:rPr>
              <a:t>SqQueue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3626954" y="2405902"/>
            <a:ext cx="8128043" cy="3447415"/>
            <a:chOff x="1566800" y="1954948"/>
            <a:chExt cx="9462561" cy="3447415"/>
          </a:xfrm>
        </p:grpSpPr>
        <p:sp>
          <p:nvSpPr>
            <p:cNvPr id="6" name="TextBox 4"/>
            <p:cNvSpPr txBox="1"/>
            <p:nvPr/>
          </p:nvSpPr>
          <p:spPr>
            <a:xfrm>
              <a:off x="1566800" y="1954948"/>
              <a:ext cx="9261992" cy="3447415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lIns="144000" tIns="108000" bIns="10800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2000" b="1" dirty="0" err="1">
                  <a:solidFill>
                    <a:srgbClr val="000000"/>
                  </a:solidFill>
                  <a:cs typeface="+mn-ea"/>
                  <a:sym typeface="+mn-lt"/>
                </a:rPr>
                <a:t>MaxSize</a:t>
              </a:r>
              <a:r>
                <a:rPr lang="en-US" altLang="zh-CN" sz="2000" b="1" dirty="0">
                  <a:solidFill>
                    <a:srgbClr val="000000"/>
                  </a:solidFill>
                  <a:cs typeface="+mn-ea"/>
                  <a:sym typeface="+mn-lt"/>
                </a:rPr>
                <a:t>=100                     	#</a:t>
              </a:r>
              <a:r>
                <a:rPr lang="zh-CN" altLang="en-US" sz="2000" b="1" dirty="0">
                  <a:solidFill>
                    <a:srgbClr val="000000"/>
                  </a:solidFill>
                  <a:cs typeface="+mn-ea"/>
                  <a:sym typeface="+mn-lt"/>
                </a:rPr>
                <a:t>全局变量，假设容量为</a:t>
              </a:r>
              <a:r>
                <a:rPr lang="en-US" altLang="zh-CN" sz="2000" b="1" dirty="0">
                  <a:solidFill>
                    <a:srgbClr val="000000"/>
                  </a:solidFill>
                  <a:cs typeface="+mn-ea"/>
                  <a:sym typeface="+mn-lt"/>
                </a:rPr>
                <a:t>100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2000" b="1" dirty="0">
                  <a:solidFill>
                    <a:srgbClr val="000000"/>
                  </a:solidFill>
                  <a:cs typeface="+mn-ea"/>
                  <a:sym typeface="+mn-lt"/>
                </a:rPr>
                <a:t>class </a:t>
              </a:r>
              <a:r>
                <a:rPr lang="en-US" altLang="zh-CN" sz="2000" b="1" dirty="0" err="1">
                  <a:solidFill>
                    <a:srgbClr val="000000"/>
                  </a:solidFill>
                  <a:cs typeface="+mn-ea"/>
                  <a:sym typeface="+mn-lt"/>
                </a:rPr>
                <a:t>CSqQueue</a:t>
              </a:r>
              <a:r>
                <a:rPr lang="en-US" altLang="zh-CN" sz="2000" b="1" dirty="0">
                  <a:solidFill>
                    <a:srgbClr val="000000"/>
                  </a:solidFill>
                  <a:cs typeface="+mn-ea"/>
                  <a:sym typeface="+mn-lt"/>
                </a:rPr>
                <a:t>:      			#</a:t>
              </a:r>
              <a:r>
                <a:rPr lang="zh-CN" altLang="en-US" sz="2000" b="1" dirty="0">
                  <a:solidFill>
                    <a:srgbClr val="000000"/>
                  </a:solidFill>
                  <a:cs typeface="+mn-ea"/>
                  <a:sym typeface="+mn-lt"/>
                </a:rPr>
                <a:t>循环队列类</a:t>
              </a:r>
            </a:p>
            <a:p>
              <a:pPr>
                <a:lnSpc>
                  <a:spcPct val="150000"/>
                </a:lnSpc>
              </a:pPr>
              <a:r>
                <a:rPr lang="zh-CN" altLang="en-US" sz="2000" b="1" dirty="0">
                  <a:solidFill>
                    <a:srgbClr val="000000"/>
                  </a:solidFill>
                  <a:cs typeface="+mn-ea"/>
                  <a:sym typeface="+mn-lt"/>
                </a:rPr>
                <a:t>  </a:t>
              </a:r>
              <a:r>
                <a:rPr lang="en-US" altLang="zh-CN" sz="2000" b="1" dirty="0">
                  <a:solidFill>
                    <a:srgbClr val="000000"/>
                  </a:solidFill>
                  <a:cs typeface="+mn-ea"/>
                  <a:sym typeface="+mn-lt"/>
                </a:rPr>
                <a:t>def __</a:t>
              </a:r>
              <a:r>
                <a:rPr lang="en-US" altLang="zh-CN" sz="2000" b="1" dirty="0" err="1">
                  <a:solidFill>
                    <a:srgbClr val="000000"/>
                  </a:solidFill>
                  <a:cs typeface="+mn-ea"/>
                  <a:sym typeface="+mn-lt"/>
                </a:rPr>
                <a:t>init</a:t>
              </a:r>
              <a:r>
                <a:rPr lang="en-US" altLang="zh-CN" sz="2000" b="1" dirty="0">
                  <a:solidFill>
                    <a:srgbClr val="000000"/>
                  </a:solidFill>
                  <a:cs typeface="+mn-ea"/>
                  <a:sym typeface="+mn-lt"/>
                </a:rPr>
                <a:t>__(self):           	#</a:t>
              </a:r>
              <a:r>
                <a:rPr lang="zh-CN" altLang="en-US" sz="2000" b="1" dirty="0">
                  <a:solidFill>
                    <a:srgbClr val="000000"/>
                  </a:solidFill>
                  <a:cs typeface="+mn-ea"/>
                  <a:sym typeface="+mn-lt"/>
                </a:rPr>
                <a:t>构造方法</a:t>
              </a:r>
            </a:p>
            <a:p>
              <a:pPr>
                <a:lnSpc>
                  <a:spcPct val="150000"/>
                </a:lnSpc>
              </a:pPr>
              <a:r>
                <a:rPr lang="zh-CN" altLang="en-US" sz="2000" b="1" dirty="0">
                  <a:solidFill>
                    <a:srgbClr val="000000"/>
                  </a:solidFill>
                  <a:cs typeface="+mn-ea"/>
                  <a:sym typeface="+mn-lt"/>
                </a:rPr>
                <a:t>    </a:t>
              </a:r>
              <a:r>
                <a:rPr lang="en-US" altLang="zh-CN" sz="2000" b="1" dirty="0" err="1">
                  <a:solidFill>
                    <a:srgbClr val="000000"/>
                  </a:solidFill>
                  <a:cs typeface="+mn-ea"/>
                  <a:sym typeface="+mn-lt"/>
                </a:rPr>
                <a:t>self.data</a:t>
              </a:r>
              <a:r>
                <a:rPr lang="en-US" altLang="zh-CN" sz="2000" b="1" dirty="0">
                  <a:solidFill>
                    <a:srgbClr val="000000"/>
                  </a:solidFill>
                  <a:cs typeface="+mn-ea"/>
                  <a:sym typeface="+mn-lt"/>
                </a:rPr>
                <a:t>=[None]*</a:t>
              </a:r>
              <a:r>
                <a:rPr lang="en-US" altLang="zh-CN" sz="2000" b="1" dirty="0" err="1">
                  <a:solidFill>
                    <a:srgbClr val="000000"/>
                  </a:solidFill>
                  <a:cs typeface="+mn-ea"/>
                  <a:sym typeface="+mn-lt"/>
                </a:rPr>
                <a:t>MaxSize</a:t>
              </a:r>
              <a:r>
                <a:rPr lang="en-US" altLang="zh-CN" sz="2000" b="1" dirty="0">
                  <a:solidFill>
                    <a:srgbClr val="000000"/>
                  </a:solidFill>
                  <a:cs typeface="+mn-ea"/>
                  <a:sym typeface="+mn-lt"/>
                </a:rPr>
                <a:t>    	#</a:t>
              </a:r>
              <a:r>
                <a:rPr lang="zh-CN" altLang="en-US" sz="2000" b="1" dirty="0">
                  <a:solidFill>
                    <a:srgbClr val="000000"/>
                  </a:solidFill>
                  <a:cs typeface="+mn-ea"/>
                  <a:sym typeface="+mn-lt"/>
                </a:rPr>
                <a:t>存放队列中元素</a:t>
              </a:r>
            </a:p>
            <a:p>
              <a:pPr>
                <a:lnSpc>
                  <a:spcPct val="150000"/>
                </a:lnSpc>
              </a:pPr>
              <a:r>
                <a:rPr lang="zh-CN" altLang="en-US" sz="2000" b="1" dirty="0">
                  <a:solidFill>
                    <a:srgbClr val="000000"/>
                  </a:solidFill>
                  <a:cs typeface="+mn-ea"/>
                  <a:sym typeface="+mn-lt"/>
                </a:rPr>
                <a:t>    </a:t>
              </a:r>
              <a:r>
                <a:rPr lang="en-US" altLang="zh-CN" sz="2000" b="1" dirty="0" err="1">
                  <a:solidFill>
                    <a:srgbClr val="000000"/>
                  </a:solidFill>
                  <a:cs typeface="+mn-ea"/>
                  <a:sym typeface="+mn-lt"/>
                </a:rPr>
                <a:t>self.front</a:t>
              </a:r>
              <a:r>
                <a:rPr lang="en-US" altLang="zh-CN" sz="2000" b="1" dirty="0">
                  <a:solidFill>
                    <a:srgbClr val="000000"/>
                  </a:solidFill>
                  <a:cs typeface="+mn-ea"/>
                  <a:sym typeface="+mn-lt"/>
                </a:rPr>
                <a:t>=0                	#</a:t>
              </a:r>
              <a:r>
                <a:rPr lang="zh-CN" altLang="en-US" sz="2000" b="1" dirty="0">
                  <a:solidFill>
                    <a:srgbClr val="000000"/>
                  </a:solidFill>
                  <a:cs typeface="+mn-ea"/>
                  <a:sym typeface="+mn-lt"/>
                </a:rPr>
                <a:t>队头指针</a:t>
              </a:r>
            </a:p>
            <a:p>
              <a:pPr>
                <a:lnSpc>
                  <a:spcPct val="150000"/>
                </a:lnSpc>
              </a:pPr>
              <a:r>
                <a:rPr lang="zh-CN" altLang="en-US" sz="2000" b="1" dirty="0">
                  <a:solidFill>
                    <a:srgbClr val="000000"/>
                  </a:solidFill>
                  <a:cs typeface="+mn-ea"/>
                  <a:sym typeface="+mn-lt"/>
                </a:rPr>
                <a:t>    </a:t>
              </a:r>
              <a:r>
                <a:rPr lang="en-US" altLang="zh-CN" sz="2000" b="1" dirty="0" err="1">
                  <a:solidFill>
                    <a:srgbClr val="000000"/>
                  </a:solidFill>
                  <a:cs typeface="+mn-ea"/>
                  <a:sym typeface="+mn-lt"/>
                </a:rPr>
                <a:t>self.rear</a:t>
              </a:r>
              <a:r>
                <a:rPr lang="en-US" altLang="zh-CN" sz="2000" b="1" dirty="0">
                  <a:solidFill>
                    <a:srgbClr val="000000"/>
                  </a:solidFill>
                  <a:cs typeface="+mn-ea"/>
                  <a:sym typeface="+mn-lt"/>
                </a:rPr>
                <a:t>=0                 	#</a:t>
              </a:r>
              <a:r>
                <a:rPr lang="zh-CN" altLang="en-US" sz="2000" b="1" dirty="0">
                  <a:solidFill>
                    <a:srgbClr val="000000"/>
                  </a:solidFill>
                  <a:cs typeface="+mn-ea"/>
                  <a:sym typeface="+mn-lt"/>
                </a:rPr>
                <a:t>队尾指针</a:t>
              </a:r>
            </a:p>
            <a:p>
              <a:pPr>
                <a:lnSpc>
                  <a:spcPct val="150000"/>
                </a:lnSpc>
              </a:pPr>
              <a:r>
                <a:rPr lang="zh-CN" altLang="en-US" sz="2000" b="1" dirty="0">
                  <a:solidFill>
                    <a:srgbClr val="000000"/>
                  </a:solidFill>
                  <a:cs typeface="+mn-ea"/>
                  <a:sym typeface="+mn-lt"/>
                </a:rPr>
                <a:t>  </a:t>
              </a:r>
              <a:r>
                <a:rPr lang="en-US" altLang="zh-CN" sz="2000" b="1" dirty="0">
                  <a:solidFill>
                    <a:srgbClr val="000000"/>
                  </a:solidFill>
                  <a:cs typeface="+mn-ea"/>
                  <a:sym typeface="+mn-lt"/>
                </a:rPr>
                <a:t>#</a:t>
              </a:r>
              <a:r>
                <a:rPr lang="zh-CN" altLang="en-US" sz="2000" b="1" dirty="0">
                  <a:solidFill>
                    <a:srgbClr val="000000"/>
                  </a:solidFill>
                  <a:cs typeface="+mn-ea"/>
                  <a:sym typeface="+mn-lt"/>
                </a:rPr>
                <a:t>队列的基本运算算法</a:t>
              </a:r>
            </a:p>
          </p:txBody>
        </p:sp>
        <p:sp>
          <p:nvSpPr>
            <p:cNvPr id="12" name="矩形 11"/>
            <p:cNvSpPr/>
            <p:nvPr>
              <p:custDataLst>
                <p:tags r:id="rId1"/>
              </p:custDataLst>
            </p:nvPr>
          </p:nvSpPr>
          <p:spPr>
            <a:xfrm>
              <a:off x="1566800" y="2016158"/>
              <a:ext cx="9462561" cy="3272280"/>
            </a:xfrm>
            <a:prstGeom prst="rect">
              <a:avLst/>
            </a:prstGeom>
            <a:noFill/>
            <a:ln w="19050">
              <a:solidFill>
                <a:srgbClr val="525252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3121503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:p14="http://schemas.microsoft.com/office/powerpoint/2010/main" xmlns:a14="http://schemas.microsoft.com/office/drawing/2010/main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875784" y="2062768"/>
            <a:ext cx="3228017" cy="461665"/>
            <a:chOff x="791852" y="1555423"/>
            <a:chExt cx="3228017" cy="461665"/>
          </a:xfrm>
        </p:grpSpPr>
        <p:sp>
          <p:nvSpPr>
            <p:cNvPr id="13" name="矩形 12"/>
            <p:cNvSpPr/>
            <p:nvPr>
              <p:custDataLst>
                <p:tags r:id="rId2"/>
              </p:custDataLst>
            </p:nvPr>
          </p:nvSpPr>
          <p:spPr>
            <a:xfrm>
              <a:off x="791852" y="1555423"/>
              <a:ext cx="3214540" cy="46166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cs typeface="+mn-ea"/>
                <a:sym typeface="+mn-lt"/>
              </a:endParaRPr>
            </a:p>
          </p:txBody>
        </p:sp>
        <p:sp>
          <p:nvSpPr>
            <p:cNvPr id="6" name="TextBox 4"/>
            <p:cNvSpPr txBox="1"/>
            <p:nvPr>
              <p:custDataLst>
                <p:tags r:id="rId3"/>
              </p:custDataLst>
            </p:nvPr>
          </p:nvSpPr>
          <p:spPr>
            <a:xfrm>
              <a:off x="834539" y="1569973"/>
              <a:ext cx="3185330" cy="436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3000"/>
                </a:lnSpc>
              </a:pPr>
              <a:r>
                <a:rPr lang="zh-CN" altLang="en-US" sz="2000" b="1" dirty="0">
                  <a:solidFill>
                    <a:schemeClr val="lt1"/>
                  </a:solidFill>
                  <a:cs typeface="+mn-ea"/>
                  <a:sym typeface="+mn-lt"/>
                </a:rPr>
                <a:t>循环队列的基本运算算法</a:t>
              </a:r>
            </a:p>
          </p:txBody>
        </p:sp>
      </p:grpSp>
      <p:sp>
        <p:nvSpPr>
          <p:cNvPr id="10" name="TextBox 9"/>
          <p:cNvSpPr txBox="1"/>
          <p:nvPr>
            <p:custDataLst>
              <p:tags r:id="rId1"/>
            </p:custDataLst>
          </p:nvPr>
        </p:nvSpPr>
        <p:spPr>
          <a:xfrm>
            <a:off x="875784" y="3645530"/>
            <a:ext cx="6858048" cy="1157140"/>
          </a:xfrm>
          <a:prstGeom prst="rect">
            <a:avLst/>
          </a:prstGeom>
          <a:noFill/>
          <a:ln w="19050">
            <a:solidFill>
              <a:schemeClr val="lt1">
                <a:lumMod val="50000"/>
              </a:schemeClr>
            </a:solidFill>
            <a:prstDash val="sysDash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216000" tIns="144000" bIns="14400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def empty(self):	  	#</a:t>
            </a:r>
            <a:r>
              <a:rPr lang="zh-CN" altLang="en-US" sz="2000" b="1" dirty="0">
                <a:solidFill>
                  <a:srgbClr val="000000"/>
                </a:solidFill>
                <a:cs typeface="+mn-ea"/>
                <a:sym typeface="+mn-lt"/>
              </a:rPr>
              <a:t>判断队列是否为空</a:t>
            </a:r>
          </a:p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rgbClr val="000000"/>
                </a:solidFill>
                <a:cs typeface="+mn-ea"/>
                <a:sym typeface="+mn-lt"/>
              </a:rPr>
              <a:t>  </a:t>
            </a:r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return </a:t>
            </a:r>
            <a:r>
              <a:rPr lang="en-US" altLang="zh-CN" sz="2000" b="1" dirty="0" err="1">
                <a:solidFill>
                  <a:srgbClr val="000000"/>
                </a:solidFill>
                <a:cs typeface="+mn-ea"/>
                <a:sym typeface="+mn-lt"/>
              </a:rPr>
              <a:t>self.front</a:t>
            </a:r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==</a:t>
            </a:r>
            <a:r>
              <a:rPr lang="en-US" altLang="zh-CN" sz="2000" b="1" dirty="0" err="1">
                <a:solidFill>
                  <a:srgbClr val="000000"/>
                </a:solidFill>
                <a:cs typeface="+mn-ea"/>
                <a:sym typeface="+mn-lt"/>
              </a:rPr>
              <a:t>self.rear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598286" y="2937625"/>
            <a:ext cx="6127422" cy="398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zh-CN" altLang="zh-CN" sz="2000" b="1" dirty="0">
                <a:solidFill>
                  <a:srgbClr val="000000"/>
                </a:solidFill>
                <a:cs typeface="+mn-ea"/>
                <a:sym typeface="+mn-lt"/>
              </a:rPr>
              <a:t>（</a:t>
            </a:r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1</a:t>
            </a:r>
            <a:r>
              <a:rPr lang="zh-CN" altLang="zh-CN" sz="2000" b="1" dirty="0">
                <a:solidFill>
                  <a:srgbClr val="000000"/>
                </a:solidFill>
                <a:cs typeface="+mn-ea"/>
                <a:sym typeface="+mn-lt"/>
              </a:rPr>
              <a:t>）判断</a:t>
            </a:r>
            <a:r>
              <a:rPr lang="zh-CN" altLang="en-US" sz="2000" b="1" dirty="0">
                <a:solidFill>
                  <a:srgbClr val="000000"/>
                </a:solidFill>
                <a:cs typeface="+mn-ea"/>
                <a:sym typeface="+mn-lt"/>
              </a:rPr>
              <a:t>队列</a:t>
            </a:r>
            <a:r>
              <a:rPr lang="zh-CN" altLang="zh-CN" sz="2000" b="1" dirty="0">
                <a:solidFill>
                  <a:srgbClr val="000000"/>
                </a:solidFill>
                <a:cs typeface="+mn-ea"/>
                <a:sym typeface="+mn-lt"/>
              </a:rPr>
              <a:t>是否为空</a:t>
            </a:r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empty()</a:t>
            </a: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51" b="-600"/>
          <a:stretch>
            <a:fillRect/>
          </a:stretch>
        </p:blipFill>
        <p:spPr>
          <a:xfrm flipH="1">
            <a:off x="7839410" y="1531680"/>
            <a:ext cx="3754304" cy="4025593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1053074" y="147116"/>
            <a:ext cx="6955750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zh-CN" sz="2400" dirty="0">
                <a:solidFill>
                  <a:schemeClr val="accent1"/>
                </a:solidFill>
                <a:cs typeface="+mn-ea"/>
                <a:sym typeface="+mn-lt"/>
              </a:rPr>
              <a:t>3.2.2 </a:t>
            </a:r>
            <a:r>
              <a:rPr lang="zh-CN" altLang="en-US" sz="2400" dirty="0">
                <a:solidFill>
                  <a:schemeClr val="accent1"/>
                </a:solidFill>
                <a:cs typeface="+mn-ea"/>
                <a:sym typeface="+mn-lt"/>
              </a:rPr>
              <a:t>队列的顺序存储结构及其基本运算算法实现</a:t>
            </a:r>
          </a:p>
        </p:txBody>
      </p:sp>
    </p:spTree>
    <p:extLst>
      <p:ext uri="{BB962C8B-B14F-4D97-AF65-F5344CB8AC3E}">
        <p14:creationId xmlns:p14="http://schemas.microsoft.com/office/powerpoint/2010/main" val="291850422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:p14="http://schemas.microsoft.com/office/powerpoint/2010/main" xmlns:a14="http://schemas.microsoft.com/office/drawing/2010/main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ldLvl="0" animBg="1"/>
      <p:bldP spid="3" grpId="0"/>
      <p:bldP spid="1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/>
          <p:cNvSpPr txBox="1"/>
          <p:nvPr/>
        </p:nvSpPr>
        <p:spPr>
          <a:xfrm>
            <a:off x="1053074" y="85561"/>
            <a:ext cx="1505540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zh-CN" sz="3200" dirty="0" smtClean="0">
                <a:ln w="11430">
                  <a:noFill/>
                </a:ln>
                <a:solidFill>
                  <a:schemeClr val="accent1"/>
                </a:solidFill>
                <a:cs typeface="+mn-ea"/>
                <a:sym typeface="+mn-lt"/>
              </a:rPr>
              <a:t>3.1   </a:t>
            </a:r>
            <a:r>
              <a:rPr lang="zh-CN" altLang="en-US" sz="3200" dirty="0" smtClean="0">
                <a:ln w="11430">
                  <a:noFill/>
                </a:ln>
                <a:solidFill>
                  <a:schemeClr val="accent1"/>
                </a:solidFill>
                <a:cs typeface="+mn-ea"/>
                <a:sym typeface="+mn-lt"/>
              </a:rPr>
              <a:t>栈</a:t>
            </a:r>
            <a:endParaRPr lang="en-US" altLang="zh-CN" sz="3200" dirty="0">
              <a:ln w="11430">
                <a:noFill/>
              </a:ln>
              <a:solidFill>
                <a:schemeClr val="accent1"/>
              </a:solidFill>
              <a:cs typeface="+mn-ea"/>
              <a:sym typeface="+mn-lt"/>
            </a:endParaRPr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51" b="-600"/>
          <a:stretch>
            <a:fillRect/>
          </a:stretch>
        </p:blipFill>
        <p:spPr>
          <a:xfrm flipH="1">
            <a:off x="7993951" y="1815671"/>
            <a:ext cx="3754304" cy="4025593"/>
          </a:xfrm>
          <a:prstGeom prst="rect">
            <a:avLst/>
          </a:prstGeom>
        </p:spPr>
      </p:pic>
      <p:sp>
        <p:nvSpPr>
          <p:cNvPr id="19" name="TextBox 4"/>
          <p:cNvSpPr txBox="1"/>
          <p:nvPr>
            <p:custDataLst>
              <p:tags r:id="rId1"/>
            </p:custDataLst>
          </p:nvPr>
        </p:nvSpPr>
        <p:spPr>
          <a:xfrm>
            <a:off x="864870" y="1729105"/>
            <a:ext cx="234315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altLang="zh-CN" sz="3200" b="1" dirty="0">
                <a:solidFill>
                  <a:schemeClr val="dk1"/>
                </a:solidFill>
                <a:cs typeface="+mn-ea"/>
                <a:sym typeface="+mn-lt"/>
              </a:rPr>
              <a:t>1</a:t>
            </a:r>
            <a:r>
              <a:rPr lang="zh-CN" altLang="en-US" sz="3200" b="1" dirty="0">
                <a:solidFill>
                  <a:schemeClr val="dk1"/>
                </a:solidFill>
                <a:cs typeface="+mn-ea"/>
                <a:sym typeface="+mn-lt"/>
              </a:rPr>
              <a:t>～</a:t>
            </a:r>
            <a:r>
              <a:rPr lang="en-US" altLang="zh-CN" sz="3200" b="1" i="1" dirty="0">
                <a:solidFill>
                  <a:schemeClr val="dk1"/>
                </a:solidFill>
                <a:cs typeface="+mn-ea"/>
                <a:sym typeface="+mn-lt"/>
              </a:rPr>
              <a:t>n</a:t>
            </a:r>
            <a:r>
              <a:rPr lang="zh-CN" altLang="en-US" sz="3200" b="1" dirty="0">
                <a:solidFill>
                  <a:schemeClr val="dk1"/>
                </a:solidFill>
                <a:cs typeface="+mn-ea"/>
                <a:sym typeface="+mn-lt"/>
              </a:rPr>
              <a:t>共产生</a:t>
            </a:r>
          </a:p>
        </p:txBody>
      </p:sp>
      <p:grpSp>
        <p:nvGrpSpPr>
          <p:cNvPr id="21" name="组合 20"/>
          <p:cNvGrpSpPr/>
          <p:nvPr/>
        </p:nvGrpSpPr>
        <p:grpSpPr>
          <a:xfrm>
            <a:off x="3207687" y="1561925"/>
            <a:ext cx="1195396" cy="707886"/>
            <a:chOff x="2285984" y="1702346"/>
            <a:chExt cx="1195396" cy="707886"/>
          </a:xfrm>
        </p:grpSpPr>
        <p:sp>
          <p:nvSpPr>
            <p:cNvPr id="24" name="TextBox 5"/>
            <p:cNvSpPr txBox="1"/>
            <p:nvPr>
              <p:custDataLst>
                <p:tags r:id="rId7"/>
              </p:custDataLst>
            </p:nvPr>
          </p:nvSpPr>
          <p:spPr>
            <a:xfrm>
              <a:off x="2285984" y="2071678"/>
              <a:ext cx="64294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00000"/>
                </a:lnSpc>
                <a:spcBef>
                  <a:spcPts val="0"/>
                </a:spcBef>
              </a:pPr>
              <a:r>
                <a:rPr lang="en-US" altLang="zh-CN" sz="1600" b="1" i="1" dirty="0">
                  <a:solidFill>
                    <a:schemeClr val="dk1"/>
                  </a:solidFill>
                  <a:cs typeface="+mn-ea"/>
                  <a:sym typeface="+mn-lt"/>
                </a:rPr>
                <a:t>n</a:t>
              </a:r>
              <a:r>
                <a:rPr lang="en-US" altLang="zh-CN" sz="1600" b="1" dirty="0">
                  <a:solidFill>
                    <a:schemeClr val="dk1"/>
                  </a:solidFill>
                  <a:cs typeface="+mn-ea"/>
                  <a:sym typeface="+mn-lt"/>
                </a:rPr>
                <a:t>+1</a:t>
              </a:r>
            </a:p>
          </p:txBody>
        </p:sp>
        <p:sp>
          <p:nvSpPr>
            <p:cNvPr id="25" name="TextBox 6"/>
            <p:cNvSpPr txBox="1"/>
            <p:nvPr>
              <p:custDataLst>
                <p:tags r:id="rId8"/>
              </p:custDataLst>
            </p:nvPr>
          </p:nvSpPr>
          <p:spPr>
            <a:xfrm>
              <a:off x="2409810" y="1702346"/>
              <a:ext cx="357190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00000"/>
                </a:lnSpc>
                <a:spcBef>
                  <a:spcPts val="0"/>
                </a:spcBef>
              </a:pPr>
              <a:r>
                <a:rPr lang="en-US" altLang="zh-CN" sz="1800" b="1">
                  <a:solidFill>
                    <a:schemeClr val="dk1"/>
                  </a:solidFill>
                  <a:cs typeface="+mn-ea"/>
                  <a:sym typeface="+mn-lt"/>
                </a:rPr>
                <a:t>1</a:t>
              </a:r>
            </a:p>
          </p:txBody>
        </p:sp>
        <p:sp>
          <p:nvSpPr>
            <p:cNvPr id="31" name="TextBox 7"/>
            <p:cNvSpPr txBox="1"/>
            <p:nvPr>
              <p:custDataLst>
                <p:tags r:id="rId9"/>
              </p:custDataLst>
            </p:nvPr>
          </p:nvSpPr>
          <p:spPr>
            <a:xfrm>
              <a:off x="2786050" y="1807951"/>
              <a:ext cx="357190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00000"/>
                </a:lnSpc>
                <a:spcBef>
                  <a:spcPts val="0"/>
                </a:spcBef>
              </a:pPr>
              <a:r>
                <a:rPr lang="en-US" altLang="zh-CN" sz="2800" b="1">
                  <a:solidFill>
                    <a:schemeClr val="dk1"/>
                  </a:solidFill>
                  <a:cs typeface="+mn-ea"/>
                  <a:sym typeface="+mn-lt"/>
                </a:rPr>
                <a:t>C</a:t>
              </a:r>
            </a:p>
          </p:txBody>
        </p:sp>
        <p:sp>
          <p:nvSpPr>
            <p:cNvPr id="33" name="TextBox 8"/>
            <p:cNvSpPr txBox="1"/>
            <p:nvPr>
              <p:custDataLst>
                <p:tags r:id="rId10"/>
              </p:custDataLst>
            </p:nvPr>
          </p:nvSpPr>
          <p:spPr>
            <a:xfrm>
              <a:off x="3052752" y="2036553"/>
              <a:ext cx="428628" cy="306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00000"/>
                </a:lnSpc>
                <a:spcBef>
                  <a:spcPts val="0"/>
                </a:spcBef>
              </a:pPr>
              <a:r>
                <a:rPr lang="en-US" altLang="zh-CN" sz="1400" b="1">
                  <a:solidFill>
                    <a:schemeClr val="dk1"/>
                  </a:solidFill>
                  <a:cs typeface="+mn-ea"/>
                  <a:sym typeface="+mn-lt"/>
                </a:rPr>
                <a:t>2</a:t>
              </a:r>
              <a:r>
                <a:rPr lang="en-US" altLang="zh-CN" sz="1400" b="1" i="1">
                  <a:solidFill>
                    <a:schemeClr val="dk1"/>
                  </a:solidFill>
                  <a:cs typeface="+mn-ea"/>
                  <a:sym typeface="+mn-lt"/>
                </a:rPr>
                <a:t>n</a:t>
              </a:r>
            </a:p>
          </p:txBody>
        </p:sp>
        <p:sp>
          <p:nvSpPr>
            <p:cNvPr id="35" name="TextBox 9"/>
            <p:cNvSpPr txBox="1"/>
            <p:nvPr>
              <p:custDataLst>
                <p:tags r:id="rId11"/>
              </p:custDataLst>
            </p:nvPr>
          </p:nvSpPr>
          <p:spPr>
            <a:xfrm>
              <a:off x="3071802" y="1785926"/>
              <a:ext cx="357190" cy="306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00000"/>
                </a:lnSpc>
                <a:spcBef>
                  <a:spcPts val="0"/>
                </a:spcBef>
              </a:pPr>
              <a:r>
                <a:rPr lang="en-US" altLang="zh-CN" sz="1400" b="1" i="1">
                  <a:solidFill>
                    <a:schemeClr val="dk1"/>
                  </a:solidFill>
                  <a:cs typeface="+mn-ea"/>
                  <a:sym typeface="+mn-lt"/>
                </a:rPr>
                <a:t>n</a:t>
              </a:r>
            </a:p>
          </p:txBody>
        </p:sp>
        <p:cxnSp>
          <p:nvCxnSpPr>
            <p:cNvPr id="36" name="直接连接符 35"/>
            <p:cNvCxnSpPr/>
            <p:nvPr>
              <p:custDataLst>
                <p:tags r:id="rId12"/>
              </p:custDataLst>
            </p:nvPr>
          </p:nvCxnSpPr>
          <p:spPr>
            <a:xfrm>
              <a:off x="2285984" y="2071678"/>
              <a:ext cx="540000" cy="0"/>
            </a:xfrm>
            <a:prstGeom prst="line">
              <a:avLst/>
            </a:prstGeom>
            <a:ln w="19050">
              <a:solidFill>
                <a:schemeClr val="dk1"/>
              </a:solidFill>
              <a:tailEnd type="non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7" name="TextBox 13"/>
          <p:cNvSpPr txBox="1"/>
          <p:nvPr>
            <p:custDataLst>
              <p:tags r:id="rId2"/>
            </p:custDataLst>
          </p:nvPr>
        </p:nvSpPr>
        <p:spPr>
          <a:xfrm>
            <a:off x="4339590" y="1729105"/>
            <a:ext cx="331343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zh-CN" altLang="en-US" sz="3200" b="1">
                <a:solidFill>
                  <a:schemeClr val="dk1"/>
                </a:solidFill>
                <a:cs typeface="+mn-ea"/>
                <a:sym typeface="+mn-lt"/>
              </a:rPr>
              <a:t>种合法出栈序列。</a:t>
            </a:r>
          </a:p>
        </p:txBody>
      </p:sp>
      <p:grpSp>
        <p:nvGrpSpPr>
          <p:cNvPr id="38" name="组合 37"/>
          <p:cNvGrpSpPr/>
          <p:nvPr/>
        </p:nvGrpSpPr>
        <p:grpSpPr>
          <a:xfrm>
            <a:off x="1382395" y="2738755"/>
            <a:ext cx="4918710" cy="1013401"/>
            <a:chOff x="1285852" y="1571612"/>
            <a:chExt cx="3280316" cy="1013405"/>
          </a:xfrm>
        </p:grpSpPr>
        <p:sp>
          <p:nvSpPr>
            <p:cNvPr id="39" name="TextBox 14"/>
            <p:cNvSpPr txBox="1"/>
            <p:nvPr>
              <p:custDataLst>
                <p:tags r:id="rId5"/>
              </p:custDataLst>
            </p:nvPr>
          </p:nvSpPr>
          <p:spPr>
            <a:xfrm>
              <a:off x="1285852" y="1571612"/>
              <a:ext cx="1428760" cy="584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00000"/>
                </a:lnSpc>
                <a:spcBef>
                  <a:spcPts val="0"/>
                </a:spcBef>
              </a:pPr>
              <a:r>
                <a:rPr lang="zh-CN" altLang="en-US" sz="3200" b="1">
                  <a:solidFill>
                    <a:schemeClr val="dk1"/>
                  </a:solidFill>
                  <a:cs typeface="+mn-ea"/>
                  <a:sym typeface="+mn-lt"/>
                </a:rPr>
                <a:t>例如，</a:t>
              </a:r>
              <a:r>
                <a:rPr lang="en-US" altLang="zh-CN" sz="3200" b="1" i="1">
                  <a:solidFill>
                    <a:schemeClr val="dk1"/>
                  </a:solidFill>
                  <a:cs typeface="+mn-ea"/>
                  <a:sym typeface="+mn-lt"/>
                </a:rPr>
                <a:t>n</a:t>
              </a:r>
              <a:r>
                <a:rPr lang="en-US" altLang="zh-CN" sz="3200" b="1">
                  <a:solidFill>
                    <a:schemeClr val="dk1"/>
                  </a:solidFill>
                  <a:cs typeface="+mn-ea"/>
                  <a:sym typeface="+mn-lt"/>
                </a:rPr>
                <a:t>=5</a:t>
              </a:r>
            </a:p>
          </p:txBody>
        </p:sp>
        <p:grpSp>
          <p:nvGrpSpPr>
            <p:cNvPr id="40" name="组合 39"/>
            <p:cNvGrpSpPr/>
            <p:nvPr/>
          </p:nvGrpSpPr>
          <p:grpSpPr>
            <a:xfrm>
              <a:off x="2277236" y="1981190"/>
              <a:ext cx="2288932" cy="603827"/>
              <a:chOff x="2277236" y="1981190"/>
              <a:chExt cx="2288932" cy="603827"/>
            </a:xfrm>
          </p:grpSpPr>
          <p:sp>
            <p:nvSpPr>
              <p:cNvPr id="41" name="TextBox 15"/>
              <p:cNvSpPr txBox="1"/>
              <p:nvPr>
                <p:custDataLst>
                  <p:tags r:id="rId6"/>
                </p:custDataLst>
              </p:nvPr>
            </p:nvSpPr>
            <p:spPr>
              <a:xfrm>
                <a:off x="2277236" y="2000240"/>
                <a:ext cx="1293174" cy="584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altLang="zh-CN" sz="3200" b="1">
                    <a:solidFill>
                      <a:schemeClr val="dk1"/>
                    </a:solidFill>
                    <a:cs typeface="+mn-ea"/>
                    <a:sym typeface="+mn-lt"/>
                  </a:rPr>
                  <a:t>4 5 3 2 1</a:t>
                </a:r>
              </a:p>
            </p:txBody>
          </p:sp>
          <p:sp>
            <p:nvSpPr>
              <p:cNvPr id="42" name="TextBox 16"/>
              <p:cNvSpPr txBox="1"/>
              <p:nvPr/>
            </p:nvSpPr>
            <p:spPr>
              <a:xfrm>
                <a:off x="3851788" y="1981190"/>
                <a:ext cx="714380" cy="5835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zh-CN" altLang="en-US" sz="3200" b="1">
                    <a:solidFill>
                      <a:srgbClr val="000000"/>
                    </a:solidFill>
                    <a:cs typeface="+mn-ea"/>
                    <a:sym typeface="+mn-lt"/>
                  </a:rPr>
                  <a:t>合法</a:t>
                </a:r>
              </a:p>
            </p:txBody>
          </p:sp>
        </p:grpSp>
      </p:grpSp>
      <p:grpSp>
        <p:nvGrpSpPr>
          <p:cNvPr id="43" name="组合 42"/>
          <p:cNvGrpSpPr/>
          <p:nvPr/>
        </p:nvGrpSpPr>
        <p:grpSpPr>
          <a:xfrm>
            <a:off x="2675890" y="4132580"/>
            <a:ext cx="4284980" cy="869479"/>
            <a:chOff x="2500298" y="2714620"/>
            <a:chExt cx="2857520" cy="869479"/>
          </a:xfrm>
        </p:grpSpPr>
        <p:sp>
          <p:nvSpPr>
            <p:cNvPr id="44" name="TextBox 17"/>
            <p:cNvSpPr txBox="1"/>
            <p:nvPr/>
          </p:nvSpPr>
          <p:spPr>
            <a:xfrm>
              <a:off x="2500298" y="2733670"/>
              <a:ext cx="1357322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00000"/>
                </a:lnSpc>
                <a:spcBef>
                  <a:spcPts val="0"/>
                </a:spcBef>
              </a:pPr>
              <a:r>
                <a:rPr lang="en-US" altLang="zh-CN" sz="3200" b="1">
                  <a:solidFill>
                    <a:srgbClr val="000000"/>
                  </a:solidFill>
                  <a:cs typeface="+mn-ea"/>
                  <a:sym typeface="+mn-lt"/>
                </a:rPr>
                <a:t>3 1 2 5 4</a:t>
              </a:r>
            </a:p>
          </p:txBody>
        </p:sp>
        <p:sp>
          <p:nvSpPr>
            <p:cNvPr id="45" name="TextBox 18"/>
            <p:cNvSpPr txBox="1"/>
            <p:nvPr/>
          </p:nvSpPr>
          <p:spPr>
            <a:xfrm>
              <a:off x="4071934" y="2714620"/>
              <a:ext cx="1285884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00000"/>
                </a:lnSpc>
                <a:spcBef>
                  <a:spcPts val="0"/>
                </a:spcBef>
              </a:pPr>
              <a:r>
                <a:rPr lang="zh-CN" altLang="en-US" sz="3200" b="1">
                  <a:solidFill>
                    <a:srgbClr val="000000"/>
                  </a:solidFill>
                  <a:cs typeface="+mn-ea"/>
                  <a:sym typeface="+mn-lt"/>
                </a:rPr>
                <a:t>不合法</a:t>
              </a:r>
            </a:p>
          </p:txBody>
        </p:sp>
        <p:cxnSp>
          <p:nvCxnSpPr>
            <p:cNvPr id="46" name="直接箭头连接符 45"/>
            <p:cNvCxnSpPr/>
            <p:nvPr>
              <p:custDataLst>
                <p:tags r:id="rId4"/>
              </p:custDataLst>
            </p:nvPr>
          </p:nvCxnSpPr>
          <p:spPr>
            <a:xfrm rot="5400000" flipH="1" flipV="1">
              <a:off x="2498181" y="3440429"/>
              <a:ext cx="285752" cy="1588"/>
            </a:xfrm>
            <a:prstGeom prst="straightConnector1">
              <a:avLst/>
            </a:prstGeom>
            <a:ln w="19050">
              <a:solidFill>
                <a:schemeClr val="dk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7" name="组合 46"/>
          <p:cNvGrpSpPr/>
          <p:nvPr/>
        </p:nvGrpSpPr>
        <p:grpSpPr>
          <a:xfrm>
            <a:off x="2675890" y="5299710"/>
            <a:ext cx="4284980" cy="870114"/>
            <a:chOff x="2500298" y="2714620"/>
            <a:chExt cx="2857520" cy="870114"/>
          </a:xfrm>
        </p:grpSpPr>
        <p:sp>
          <p:nvSpPr>
            <p:cNvPr id="48" name="TextBox 26"/>
            <p:cNvSpPr txBox="1"/>
            <p:nvPr/>
          </p:nvSpPr>
          <p:spPr>
            <a:xfrm>
              <a:off x="2500298" y="2733670"/>
              <a:ext cx="1357322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00000"/>
                </a:lnSpc>
                <a:spcBef>
                  <a:spcPts val="0"/>
                </a:spcBef>
              </a:pPr>
              <a:r>
                <a:rPr lang="en-US" altLang="zh-CN" sz="3200" b="1">
                  <a:solidFill>
                    <a:srgbClr val="000000"/>
                  </a:solidFill>
                  <a:cs typeface="+mn-ea"/>
                  <a:sym typeface="+mn-lt"/>
                </a:rPr>
                <a:t>1 4 2 3 5</a:t>
              </a:r>
            </a:p>
          </p:txBody>
        </p:sp>
        <p:sp>
          <p:nvSpPr>
            <p:cNvPr id="49" name="TextBox 27"/>
            <p:cNvSpPr txBox="1"/>
            <p:nvPr/>
          </p:nvSpPr>
          <p:spPr>
            <a:xfrm>
              <a:off x="4071934" y="2714620"/>
              <a:ext cx="1285884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00000"/>
                </a:lnSpc>
                <a:spcBef>
                  <a:spcPts val="0"/>
                </a:spcBef>
              </a:pPr>
              <a:r>
                <a:rPr lang="zh-CN" altLang="en-US" sz="3200" b="1">
                  <a:solidFill>
                    <a:srgbClr val="000000"/>
                  </a:solidFill>
                  <a:cs typeface="+mn-ea"/>
                  <a:sym typeface="+mn-lt"/>
                </a:rPr>
                <a:t>不合法</a:t>
              </a:r>
            </a:p>
          </p:txBody>
        </p:sp>
        <p:cxnSp>
          <p:nvCxnSpPr>
            <p:cNvPr id="50" name="直接箭头连接符 49"/>
            <p:cNvCxnSpPr/>
            <p:nvPr>
              <p:custDataLst>
                <p:tags r:id="rId3"/>
              </p:custDataLst>
            </p:nvPr>
          </p:nvCxnSpPr>
          <p:spPr>
            <a:xfrm rot="5400000" flipH="1" flipV="1">
              <a:off x="2752405" y="3441064"/>
              <a:ext cx="285752" cy="1588"/>
            </a:xfrm>
            <a:prstGeom prst="straightConnector1">
              <a:avLst/>
            </a:prstGeom>
            <a:ln w="19050">
              <a:solidFill>
                <a:schemeClr val="dk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:p14="http://schemas.microsoft.com/office/powerpoint/2010/main" xmlns:a14="http://schemas.microsoft.com/office/drawing/2010/main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9" grpId="0"/>
      <p:bldP spid="37" grpId="0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5460" y="1975395"/>
            <a:ext cx="3713926" cy="3868405"/>
          </a:xfrm>
          <a:prstGeom prst="rect">
            <a:avLst/>
          </a:prstGeom>
        </p:spPr>
      </p:pic>
      <p:sp>
        <p:nvSpPr>
          <p:cNvPr id="2" name="TextBox 9"/>
          <p:cNvSpPr txBox="1"/>
          <p:nvPr>
            <p:custDataLst>
              <p:tags r:id="rId1"/>
            </p:custDataLst>
          </p:nvPr>
        </p:nvSpPr>
        <p:spPr>
          <a:xfrm>
            <a:off x="875024" y="2914883"/>
            <a:ext cx="7164374" cy="2080470"/>
          </a:xfrm>
          <a:prstGeom prst="rect">
            <a:avLst/>
          </a:prstGeom>
          <a:noFill/>
          <a:ln w="19050">
            <a:solidFill>
              <a:schemeClr val="lt1">
                <a:lumMod val="50000"/>
              </a:schemeClr>
            </a:solidFill>
            <a:prstDash val="sysDash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216000" tIns="144000" bIns="14400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def push(</a:t>
            </a:r>
            <a:r>
              <a:rPr lang="en-US" altLang="zh-CN" sz="2000" b="1" dirty="0" err="1">
                <a:solidFill>
                  <a:srgbClr val="000000"/>
                </a:solidFill>
                <a:cs typeface="+mn-ea"/>
                <a:sym typeface="+mn-lt"/>
              </a:rPr>
              <a:t>self,e</a:t>
            </a:r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):				#</a:t>
            </a:r>
            <a:r>
              <a:rPr lang="zh-CN" altLang="en-US" sz="2000" b="1" dirty="0">
                <a:solidFill>
                  <a:srgbClr val="000000"/>
                </a:solidFill>
                <a:cs typeface="+mn-ea"/>
                <a:sym typeface="+mn-lt"/>
              </a:rPr>
              <a:t>元素</a:t>
            </a:r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e</a:t>
            </a:r>
            <a:r>
              <a:rPr lang="zh-CN" altLang="en-US" sz="2000" b="1" dirty="0">
                <a:solidFill>
                  <a:srgbClr val="000000"/>
                </a:solidFill>
                <a:cs typeface="+mn-ea"/>
                <a:sym typeface="+mn-lt"/>
              </a:rPr>
              <a:t>进队</a:t>
            </a:r>
          </a:p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rgbClr val="000000"/>
                </a:solidFill>
                <a:cs typeface="+mn-ea"/>
                <a:sym typeface="+mn-lt"/>
              </a:rPr>
              <a:t>  </a:t>
            </a:r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assert (self.rear+1)%</a:t>
            </a:r>
            <a:r>
              <a:rPr lang="en-US" altLang="zh-CN" sz="2000" b="1" dirty="0" err="1">
                <a:solidFill>
                  <a:srgbClr val="000000"/>
                </a:solidFill>
                <a:cs typeface="+mn-ea"/>
                <a:sym typeface="+mn-lt"/>
              </a:rPr>
              <a:t>MaxSize</a:t>
            </a:r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!=</a:t>
            </a:r>
            <a:r>
              <a:rPr lang="en-US" altLang="zh-CN" sz="2000" b="1" dirty="0" err="1">
                <a:solidFill>
                  <a:srgbClr val="000000"/>
                </a:solidFill>
                <a:cs typeface="+mn-ea"/>
                <a:sym typeface="+mn-lt"/>
              </a:rPr>
              <a:t>self.front</a:t>
            </a:r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 	#</a:t>
            </a:r>
            <a:r>
              <a:rPr lang="zh-CN" altLang="en-US" sz="2000" b="1" dirty="0">
                <a:solidFill>
                  <a:srgbClr val="000000"/>
                </a:solidFill>
                <a:cs typeface="+mn-ea"/>
                <a:sym typeface="+mn-lt"/>
              </a:rPr>
              <a:t>检测队满</a:t>
            </a:r>
          </a:p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rgbClr val="000000"/>
                </a:solidFill>
                <a:cs typeface="+mn-ea"/>
                <a:sym typeface="+mn-lt"/>
              </a:rPr>
              <a:t>  </a:t>
            </a:r>
            <a:r>
              <a:rPr lang="en-US" altLang="zh-CN" sz="2000" b="1" dirty="0" err="1">
                <a:solidFill>
                  <a:srgbClr val="000000"/>
                </a:solidFill>
                <a:cs typeface="+mn-ea"/>
                <a:sym typeface="+mn-lt"/>
              </a:rPr>
              <a:t>self.rear</a:t>
            </a:r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=(self.rear+1)%</a:t>
            </a:r>
            <a:r>
              <a:rPr lang="en-US" altLang="zh-CN" sz="2000" b="1" dirty="0" err="1">
                <a:solidFill>
                  <a:srgbClr val="000000"/>
                </a:solidFill>
                <a:cs typeface="+mn-ea"/>
                <a:sym typeface="+mn-lt"/>
              </a:rPr>
              <a:t>MaxSize</a:t>
            </a:r>
            <a:endParaRPr lang="en-US" altLang="zh-CN" sz="2000" b="1" dirty="0">
              <a:solidFill>
                <a:srgbClr val="000000"/>
              </a:solidFill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  </a:t>
            </a:r>
            <a:r>
              <a:rPr lang="en-US" altLang="zh-CN" sz="2000" b="1" dirty="0" err="1">
                <a:solidFill>
                  <a:srgbClr val="000000"/>
                </a:solidFill>
                <a:cs typeface="+mn-ea"/>
                <a:sym typeface="+mn-lt"/>
              </a:rPr>
              <a:t>self.data</a:t>
            </a:r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[</a:t>
            </a:r>
            <a:r>
              <a:rPr lang="en-US" altLang="zh-CN" sz="2000" b="1" dirty="0" err="1">
                <a:solidFill>
                  <a:srgbClr val="000000"/>
                </a:solidFill>
                <a:cs typeface="+mn-ea"/>
                <a:sym typeface="+mn-lt"/>
              </a:rPr>
              <a:t>self.rear</a:t>
            </a:r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]=e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772996" y="2112858"/>
            <a:ext cx="6127422" cy="398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zh-CN" altLang="en-US" sz="2000" b="1" dirty="0">
                <a:solidFill>
                  <a:srgbClr val="000000"/>
                </a:solidFill>
                <a:cs typeface="+mn-ea"/>
                <a:sym typeface="+mn-lt"/>
              </a:rPr>
              <a:t>（</a:t>
            </a:r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2</a:t>
            </a:r>
            <a:r>
              <a:rPr lang="zh-CN" altLang="en-US" sz="2000" b="1" dirty="0">
                <a:solidFill>
                  <a:srgbClr val="000000"/>
                </a:solidFill>
                <a:cs typeface="+mn-ea"/>
                <a:sym typeface="+mn-lt"/>
              </a:rPr>
              <a:t>）进队</a:t>
            </a:r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push(e)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1053074" y="147116"/>
            <a:ext cx="6955750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zh-CN" sz="2400" dirty="0">
                <a:solidFill>
                  <a:schemeClr val="accent1"/>
                </a:solidFill>
                <a:cs typeface="+mn-ea"/>
                <a:sym typeface="+mn-lt"/>
              </a:rPr>
              <a:t>3.2.2 </a:t>
            </a:r>
            <a:r>
              <a:rPr lang="zh-CN" altLang="en-US" sz="2400" dirty="0">
                <a:solidFill>
                  <a:schemeClr val="accent1"/>
                </a:solidFill>
                <a:cs typeface="+mn-ea"/>
                <a:sym typeface="+mn-lt"/>
              </a:rPr>
              <a:t>队列的顺序存储结构及其基本运算算法实现</a:t>
            </a:r>
          </a:p>
        </p:txBody>
      </p:sp>
    </p:spTree>
    <p:extLst>
      <p:ext uri="{BB962C8B-B14F-4D97-AF65-F5344CB8AC3E}">
        <p14:creationId xmlns:p14="http://schemas.microsoft.com/office/powerpoint/2010/main" val="68783976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:p14="http://schemas.microsoft.com/office/powerpoint/2010/main" xmlns:a14="http://schemas.microsoft.com/office/drawing/2010/main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3" grpId="0"/>
      <p:bldP spid="12" grpId="0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9"/>
          <p:cNvSpPr txBox="1"/>
          <p:nvPr>
            <p:custDataLst>
              <p:tags r:id="rId1"/>
            </p:custDataLst>
          </p:nvPr>
        </p:nvSpPr>
        <p:spPr>
          <a:xfrm>
            <a:off x="4573726" y="2735775"/>
            <a:ext cx="6858048" cy="2133600"/>
          </a:xfrm>
          <a:prstGeom prst="rect">
            <a:avLst/>
          </a:prstGeom>
          <a:noFill/>
          <a:ln w="19050">
            <a:solidFill>
              <a:schemeClr val="lt1">
                <a:lumMod val="50000"/>
              </a:schemeClr>
            </a:solidFill>
            <a:prstDash val="sysDash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216000" tIns="144000" bIns="14400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def pop(self):				#</a:t>
            </a:r>
            <a:r>
              <a:rPr lang="zh-CN" altLang="en-US" sz="2000" b="1" dirty="0">
                <a:solidFill>
                  <a:srgbClr val="000000"/>
                </a:solidFill>
                <a:cs typeface="+mn-ea"/>
                <a:sym typeface="+mn-lt"/>
              </a:rPr>
              <a:t>出队元素</a:t>
            </a:r>
          </a:p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rgbClr val="000000"/>
                </a:solidFill>
                <a:cs typeface="+mn-ea"/>
                <a:sym typeface="+mn-lt"/>
              </a:rPr>
              <a:t>  </a:t>
            </a:r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assert not </a:t>
            </a:r>
            <a:r>
              <a:rPr lang="en-US" altLang="zh-CN" sz="2000" b="1" dirty="0" err="1">
                <a:solidFill>
                  <a:srgbClr val="000000"/>
                </a:solidFill>
                <a:cs typeface="+mn-ea"/>
                <a:sym typeface="+mn-lt"/>
              </a:rPr>
              <a:t>self.empty</a:t>
            </a:r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()       	#</a:t>
            </a:r>
            <a:r>
              <a:rPr lang="zh-CN" altLang="en-US" sz="2000" b="1" dirty="0">
                <a:solidFill>
                  <a:srgbClr val="000000"/>
                </a:solidFill>
                <a:cs typeface="+mn-ea"/>
                <a:sym typeface="+mn-lt"/>
              </a:rPr>
              <a:t>检测队空</a:t>
            </a:r>
          </a:p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rgbClr val="000000"/>
                </a:solidFill>
                <a:cs typeface="+mn-ea"/>
                <a:sym typeface="+mn-lt"/>
              </a:rPr>
              <a:t>  </a:t>
            </a:r>
            <a:r>
              <a:rPr lang="en-US" altLang="zh-CN" sz="2000" b="1" dirty="0" err="1">
                <a:solidFill>
                  <a:srgbClr val="000000"/>
                </a:solidFill>
                <a:cs typeface="+mn-ea"/>
                <a:sym typeface="+mn-lt"/>
              </a:rPr>
              <a:t>self.front</a:t>
            </a:r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=(self.front+1)%</a:t>
            </a:r>
            <a:r>
              <a:rPr lang="en-US" altLang="zh-CN" sz="2000" b="1" dirty="0" err="1">
                <a:solidFill>
                  <a:srgbClr val="000000"/>
                </a:solidFill>
                <a:cs typeface="+mn-ea"/>
                <a:sym typeface="+mn-lt"/>
              </a:rPr>
              <a:t>MaxSize</a:t>
            </a:r>
            <a:endParaRPr lang="en-US" altLang="zh-CN" sz="2000" b="1" dirty="0">
              <a:solidFill>
                <a:srgbClr val="000000"/>
              </a:solidFill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  return </a:t>
            </a:r>
            <a:r>
              <a:rPr lang="en-US" altLang="zh-CN" sz="2000" b="1" dirty="0" err="1">
                <a:solidFill>
                  <a:srgbClr val="000000"/>
                </a:solidFill>
                <a:cs typeface="+mn-ea"/>
                <a:sym typeface="+mn-lt"/>
              </a:rPr>
              <a:t>self.data</a:t>
            </a:r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[</a:t>
            </a:r>
            <a:r>
              <a:rPr lang="en-US" altLang="zh-CN" sz="2000" b="1" dirty="0" err="1">
                <a:solidFill>
                  <a:srgbClr val="000000"/>
                </a:solidFill>
                <a:cs typeface="+mn-ea"/>
                <a:sym typeface="+mn-lt"/>
              </a:rPr>
              <a:t>self.front</a:t>
            </a:r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]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4385190" y="2173405"/>
            <a:ext cx="6127422" cy="398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zh-CN" altLang="en-US" sz="2000" b="1" dirty="0">
                <a:solidFill>
                  <a:srgbClr val="000000"/>
                </a:solidFill>
                <a:cs typeface="+mn-ea"/>
                <a:sym typeface="+mn-lt"/>
              </a:rPr>
              <a:t>（</a:t>
            </a:r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3</a:t>
            </a:r>
            <a:r>
              <a:rPr lang="zh-CN" altLang="en-US" sz="2000" b="1" dirty="0">
                <a:solidFill>
                  <a:srgbClr val="000000"/>
                </a:solidFill>
                <a:cs typeface="+mn-ea"/>
                <a:sym typeface="+mn-lt"/>
              </a:rPr>
              <a:t>）出队</a:t>
            </a:r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pop()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1053074" y="147116"/>
            <a:ext cx="6955750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zh-CN" sz="2400" dirty="0">
                <a:solidFill>
                  <a:schemeClr val="accent1"/>
                </a:solidFill>
                <a:cs typeface="+mn-ea"/>
                <a:sym typeface="+mn-lt"/>
              </a:rPr>
              <a:t>3.2.2 </a:t>
            </a:r>
            <a:r>
              <a:rPr lang="zh-CN" altLang="en-US" sz="2400" dirty="0">
                <a:solidFill>
                  <a:schemeClr val="accent1"/>
                </a:solidFill>
                <a:cs typeface="+mn-ea"/>
                <a:sym typeface="+mn-lt"/>
              </a:rPr>
              <a:t>队列的顺序存储结构及其基本运算算法实现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51" b="-600"/>
          <a:stretch>
            <a:fillRect/>
          </a:stretch>
        </p:blipFill>
        <p:spPr>
          <a:xfrm>
            <a:off x="630886" y="1625948"/>
            <a:ext cx="3754304" cy="4025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16709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:p14="http://schemas.microsoft.com/office/powerpoint/2010/main" xmlns:a14="http://schemas.microsoft.com/office/drawing/2010/main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3" grpId="0"/>
      <p:bldP spid="7" grpId="0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0334" y="1469613"/>
            <a:ext cx="4557399" cy="4550278"/>
          </a:xfrm>
          <a:prstGeom prst="rect">
            <a:avLst/>
          </a:prstGeom>
        </p:spPr>
      </p:pic>
      <p:sp>
        <p:nvSpPr>
          <p:cNvPr id="2" name="TextBox 9"/>
          <p:cNvSpPr txBox="1"/>
          <p:nvPr>
            <p:custDataLst>
              <p:tags r:id="rId1"/>
            </p:custDataLst>
          </p:nvPr>
        </p:nvSpPr>
        <p:spPr>
          <a:xfrm>
            <a:off x="838983" y="2669787"/>
            <a:ext cx="6858048" cy="2595245"/>
          </a:xfrm>
          <a:prstGeom prst="rect">
            <a:avLst/>
          </a:prstGeom>
          <a:noFill/>
          <a:ln w="19050">
            <a:solidFill>
              <a:schemeClr val="lt1">
                <a:lumMod val="50000"/>
              </a:schemeClr>
            </a:solidFill>
            <a:prstDash val="sysDash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216000" tIns="144000" bIns="14400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def </a:t>
            </a:r>
            <a:r>
              <a:rPr lang="en-US" altLang="zh-CN" sz="2000" b="1" dirty="0" err="1">
                <a:solidFill>
                  <a:srgbClr val="000000"/>
                </a:solidFill>
                <a:cs typeface="+mn-ea"/>
                <a:sym typeface="+mn-lt"/>
              </a:rPr>
              <a:t>gethead</a:t>
            </a:r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(self):			#</a:t>
            </a:r>
            <a:r>
              <a:rPr lang="zh-CN" altLang="en-US" sz="2000" b="1" dirty="0">
                <a:solidFill>
                  <a:srgbClr val="000000"/>
                </a:solidFill>
                <a:cs typeface="+mn-ea"/>
                <a:sym typeface="+mn-lt"/>
              </a:rPr>
              <a:t>取队头元素</a:t>
            </a:r>
          </a:p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rgbClr val="000000"/>
                </a:solidFill>
                <a:cs typeface="+mn-ea"/>
                <a:sym typeface="+mn-lt"/>
              </a:rPr>
              <a:t>  </a:t>
            </a:r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assert not </a:t>
            </a:r>
            <a:r>
              <a:rPr lang="en-US" altLang="zh-CN" sz="2000" b="1" dirty="0" err="1">
                <a:solidFill>
                  <a:srgbClr val="000000"/>
                </a:solidFill>
                <a:cs typeface="+mn-ea"/>
                <a:sym typeface="+mn-lt"/>
              </a:rPr>
              <a:t>self.empty</a:t>
            </a:r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()       	#</a:t>
            </a:r>
            <a:r>
              <a:rPr lang="zh-CN" altLang="en-US" sz="2000" b="1" dirty="0">
                <a:solidFill>
                  <a:srgbClr val="000000"/>
                </a:solidFill>
                <a:cs typeface="+mn-ea"/>
                <a:sym typeface="+mn-lt"/>
              </a:rPr>
              <a:t>检测队空</a:t>
            </a:r>
          </a:p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rgbClr val="000000"/>
                </a:solidFill>
                <a:cs typeface="+mn-ea"/>
                <a:sym typeface="+mn-lt"/>
              </a:rPr>
              <a:t>  </a:t>
            </a:r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head=(self.front+1)%</a:t>
            </a:r>
            <a:r>
              <a:rPr lang="en-US" altLang="zh-CN" sz="2000" b="1" dirty="0" err="1">
                <a:solidFill>
                  <a:srgbClr val="000000"/>
                </a:solidFill>
                <a:cs typeface="+mn-ea"/>
                <a:sym typeface="+mn-lt"/>
              </a:rPr>
              <a:t>MaxSize</a:t>
            </a:r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   	#</a:t>
            </a:r>
            <a:r>
              <a:rPr lang="zh-CN" altLang="en-US" sz="2000" b="1" dirty="0">
                <a:solidFill>
                  <a:srgbClr val="000000"/>
                </a:solidFill>
                <a:cs typeface="+mn-ea"/>
                <a:sym typeface="+mn-lt"/>
              </a:rPr>
              <a:t>求队头元素的位置</a:t>
            </a:r>
          </a:p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rgbClr val="000000"/>
                </a:solidFill>
                <a:cs typeface="+mn-ea"/>
                <a:sym typeface="+mn-lt"/>
              </a:rPr>
              <a:t>  </a:t>
            </a:r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return </a:t>
            </a:r>
            <a:r>
              <a:rPr lang="en-US" altLang="zh-CN" sz="2000" b="1" dirty="0" err="1">
                <a:solidFill>
                  <a:srgbClr val="000000"/>
                </a:solidFill>
                <a:cs typeface="+mn-ea"/>
                <a:sym typeface="+mn-lt"/>
              </a:rPr>
              <a:t>self.data</a:t>
            </a:r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[head]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650447" y="2052332"/>
            <a:ext cx="6127422" cy="398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zh-CN" altLang="en-US" sz="2000" b="1" dirty="0">
                <a:solidFill>
                  <a:srgbClr val="000000"/>
                </a:solidFill>
                <a:cs typeface="+mn-ea"/>
                <a:sym typeface="+mn-lt"/>
              </a:rPr>
              <a:t>（</a:t>
            </a:r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4</a:t>
            </a:r>
            <a:r>
              <a:rPr lang="zh-CN" altLang="en-US" sz="2000" b="1" dirty="0">
                <a:solidFill>
                  <a:srgbClr val="000000"/>
                </a:solidFill>
                <a:cs typeface="+mn-ea"/>
                <a:sym typeface="+mn-lt"/>
              </a:rPr>
              <a:t>）取队头元素</a:t>
            </a:r>
            <a:r>
              <a:rPr lang="en-US" altLang="zh-CN" sz="2000" b="1" dirty="0" err="1">
                <a:solidFill>
                  <a:srgbClr val="000000"/>
                </a:solidFill>
                <a:cs typeface="+mn-ea"/>
                <a:sym typeface="+mn-lt"/>
              </a:rPr>
              <a:t>gethead</a:t>
            </a:r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()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1053074" y="147116"/>
            <a:ext cx="6955750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zh-CN" sz="2400" dirty="0">
                <a:solidFill>
                  <a:schemeClr val="accent1"/>
                </a:solidFill>
                <a:cs typeface="+mn-ea"/>
                <a:sym typeface="+mn-lt"/>
              </a:rPr>
              <a:t>3.2.2 </a:t>
            </a:r>
            <a:r>
              <a:rPr lang="zh-CN" altLang="en-US" sz="2400" dirty="0">
                <a:solidFill>
                  <a:schemeClr val="accent1"/>
                </a:solidFill>
                <a:cs typeface="+mn-ea"/>
                <a:sym typeface="+mn-lt"/>
              </a:rPr>
              <a:t>队列的顺序存储结构及其基本运算算法实现</a:t>
            </a:r>
          </a:p>
        </p:txBody>
      </p:sp>
    </p:spTree>
    <p:extLst>
      <p:ext uri="{BB962C8B-B14F-4D97-AF65-F5344CB8AC3E}">
        <p14:creationId xmlns:p14="http://schemas.microsoft.com/office/powerpoint/2010/main" val="22557414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:p14="http://schemas.microsoft.com/office/powerpoint/2010/main" xmlns:a14="http://schemas.microsoft.com/office/drawing/2010/main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3" grpId="0"/>
      <p:bldP spid="12" grpId="0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499318" y="2317525"/>
            <a:ext cx="7649202" cy="2507755"/>
            <a:chOff x="3701404" y="2175122"/>
            <a:chExt cx="7649202" cy="2507755"/>
          </a:xfrm>
        </p:grpSpPr>
        <p:sp>
          <p:nvSpPr>
            <p:cNvPr id="5" name="Text Box 15"/>
            <p:cNvSpPr txBox="1">
              <a:spLocks noChangeArrowheads="1"/>
            </p:cNvSpPr>
            <p:nvPr/>
          </p:nvSpPr>
          <p:spPr bwMode="auto">
            <a:xfrm>
              <a:off x="3859602" y="2453470"/>
              <a:ext cx="7332805" cy="1938020"/>
            </a:xfrm>
            <a:prstGeom prst="rect">
              <a:avLst/>
            </a:prstGeom>
            <a:noFill/>
            <a:ln w="19050" algn="ctr">
              <a:noFill/>
              <a:miter lim="800000"/>
            </a:ln>
            <a:effectLst/>
          </p:spPr>
          <p:txBody>
            <a:bodyPr wrap="square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lang="zh-CN" altLang="en-US" sz="2000" b="1" dirty="0">
                  <a:solidFill>
                    <a:srgbClr val="000000"/>
                  </a:solidFill>
                  <a:cs typeface="+mn-ea"/>
                  <a:sym typeface="+mn-lt"/>
                </a:rPr>
                <a:t>　</a:t>
              </a:r>
              <a:r>
                <a:rPr lang="en-US" altLang="zh-CN" sz="2000" b="1" dirty="0">
                  <a:solidFill>
                    <a:srgbClr val="000000"/>
                  </a:solidFill>
                  <a:cs typeface="+mn-ea"/>
                  <a:sym typeface="+mn-lt"/>
                </a:rPr>
                <a:t>【</a:t>
              </a:r>
              <a:r>
                <a:rPr lang="zh-CN" altLang="en-US" sz="2000" b="1" dirty="0">
                  <a:solidFill>
                    <a:srgbClr val="000000"/>
                  </a:solidFill>
                  <a:cs typeface="+mn-ea"/>
                  <a:sym typeface="+mn-lt"/>
                </a:rPr>
                <a:t>例</a:t>
              </a:r>
              <a:r>
                <a:rPr lang="en-US" altLang="zh-CN" sz="2000" b="1" dirty="0">
                  <a:solidFill>
                    <a:srgbClr val="000000"/>
                  </a:solidFill>
                  <a:cs typeface="+mn-ea"/>
                  <a:sym typeface="+mn-lt"/>
                </a:rPr>
                <a:t>3.11】</a:t>
              </a:r>
              <a:r>
                <a:rPr lang="zh-CN" altLang="en-US" sz="2000" b="1" dirty="0">
                  <a:solidFill>
                    <a:srgbClr val="000000"/>
                  </a:solidFill>
                  <a:cs typeface="+mn-ea"/>
                  <a:sym typeface="+mn-lt"/>
                </a:rPr>
                <a:t>在</a:t>
              </a:r>
              <a:r>
                <a:rPr lang="en-US" altLang="zh-CN" sz="2000" b="1" dirty="0" err="1">
                  <a:solidFill>
                    <a:srgbClr val="000000"/>
                  </a:solidFill>
                  <a:cs typeface="+mn-ea"/>
                  <a:sym typeface="+mn-lt"/>
                </a:rPr>
                <a:t>CSqQueue</a:t>
              </a:r>
              <a:r>
                <a:rPr lang="zh-CN" altLang="en-US" sz="2000" b="1" dirty="0">
                  <a:solidFill>
                    <a:srgbClr val="000000"/>
                  </a:solidFill>
                  <a:cs typeface="+mn-ea"/>
                  <a:sym typeface="+mn-lt"/>
                </a:rPr>
                <a:t>循环队列类中增加一个求元素个数的算法</a:t>
              </a:r>
              <a:r>
                <a:rPr lang="en-US" altLang="zh-CN" sz="2000" b="1" dirty="0">
                  <a:solidFill>
                    <a:srgbClr val="000000"/>
                  </a:solidFill>
                  <a:cs typeface="+mn-ea"/>
                  <a:sym typeface="+mn-lt"/>
                </a:rPr>
                <a:t>size()</a:t>
              </a:r>
              <a:r>
                <a:rPr lang="zh-CN" altLang="en-US" sz="2000" b="1" dirty="0">
                  <a:solidFill>
                    <a:srgbClr val="000000"/>
                  </a:solidFill>
                  <a:cs typeface="+mn-ea"/>
                  <a:sym typeface="+mn-lt"/>
                </a:rPr>
                <a:t>。对于一个整数循环队列</a:t>
              </a:r>
              <a:r>
                <a:rPr lang="en-US" altLang="zh-CN" sz="2000" b="1" dirty="0" err="1">
                  <a:solidFill>
                    <a:srgbClr val="000000"/>
                  </a:solidFill>
                  <a:cs typeface="+mn-ea"/>
                  <a:sym typeface="+mn-lt"/>
                </a:rPr>
                <a:t>qu</a:t>
              </a:r>
              <a:r>
                <a:rPr lang="zh-CN" altLang="en-US" sz="2000" b="1" dirty="0">
                  <a:solidFill>
                    <a:srgbClr val="000000"/>
                  </a:solidFill>
                  <a:cs typeface="+mn-ea"/>
                  <a:sym typeface="+mn-lt"/>
                </a:rPr>
                <a:t>，利用队列基本运算和</a:t>
              </a:r>
              <a:r>
                <a:rPr lang="en-US" altLang="zh-CN" sz="2000" b="1" dirty="0">
                  <a:solidFill>
                    <a:srgbClr val="000000"/>
                  </a:solidFill>
                  <a:cs typeface="+mn-ea"/>
                  <a:sym typeface="+mn-lt"/>
                </a:rPr>
                <a:t>size()</a:t>
              </a:r>
              <a:r>
                <a:rPr lang="zh-CN" altLang="en-US" sz="2000" b="1" dirty="0">
                  <a:solidFill>
                    <a:srgbClr val="000000"/>
                  </a:solidFill>
                  <a:cs typeface="+mn-ea"/>
                  <a:sym typeface="+mn-lt"/>
                </a:rPr>
                <a:t>算法设计进队和出队第</a:t>
              </a:r>
              <a:r>
                <a:rPr lang="en-US" altLang="zh-CN" sz="2000" b="1" dirty="0">
                  <a:solidFill>
                    <a:srgbClr val="000000"/>
                  </a:solidFill>
                  <a:cs typeface="+mn-ea"/>
                  <a:sym typeface="+mn-lt"/>
                </a:rPr>
                <a:t>k</a:t>
              </a:r>
              <a:r>
                <a:rPr lang="zh-CN" altLang="en-US" sz="2000" b="1" dirty="0">
                  <a:solidFill>
                    <a:srgbClr val="000000"/>
                  </a:solidFill>
                  <a:cs typeface="+mn-ea"/>
                  <a:sym typeface="+mn-lt"/>
                </a:rPr>
                <a:t>（</a:t>
              </a:r>
              <a:r>
                <a:rPr lang="en-US" altLang="zh-CN" sz="2000" b="1" dirty="0">
                  <a:solidFill>
                    <a:srgbClr val="000000"/>
                  </a:solidFill>
                  <a:cs typeface="+mn-ea"/>
                  <a:sym typeface="+mn-lt"/>
                </a:rPr>
                <a:t>k≥1</a:t>
              </a:r>
              <a:r>
                <a:rPr lang="zh-CN" altLang="en-US" sz="2000" b="1" dirty="0">
                  <a:solidFill>
                    <a:srgbClr val="000000"/>
                  </a:solidFill>
                  <a:cs typeface="+mn-ea"/>
                  <a:sym typeface="+mn-lt"/>
                </a:rPr>
                <a:t>，队头元素的序号为</a:t>
              </a:r>
              <a:r>
                <a:rPr lang="en-US" altLang="zh-CN" sz="2000" b="1" dirty="0">
                  <a:solidFill>
                    <a:srgbClr val="000000"/>
                  </a:solidFill>
                  <a:cs typeface="+mn-ea"/>
                  <a:sym typeface="+mn-lt"/>
                </a:rPr>
                <a:t>1</a:t>
              </a:r>
              <a:r>
                <a:rPr lang="zh-CN" altLang="en-US" sz="2000" b="1" dirty="0">
                  <a:solidFill>
                    <a:srgbClr val="000000"/>
                  </a:solidFill>
                  <a:cs typeface="+mn-ea"/>
                  <a:sym typeface="+mn-lt"/>
                </a:rPr>
                <a:t>）个元素的算法。</a:t>
              </a:r>
            </a:p>
          </p:txBody>
        </p:sp>
        <p:sp>
          <p:nvSpPr>
            <p:cNvPr id="12" name="矩形 11"/>
            <p:cNvSpPr/>
            <p:nvPr>
              <p:custDataLst>
                <p:tags r:id="rId1"/>
              </p:custDataLst>
            </p:nvPr>
          </p:nvSpPr>
          <p:spPr>
            <a:xfrm>
              <a:off x="3701404" y="2175122"/>
              <a:ext cx="7649202" cy="2507755"/>
            </a:xfrm>
            <a:prstGeom prst="rect">
              <a:avLst/>
            </a:prstGeom>
            <a:noFill/>
            <a:ln w="19050">
              <a:solidFill>
                <a:schemeClr val="lt1">
                  <a:lumMod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cs typeface="+mn-ea"/>
                <a:sym typeface="+mn-lt"/>
              </a:endParaRPr>
            </a:p>
          </p:txBody>
        </p:sp>
      </p:grpSp>
      <p:pic>
        <p:nvPicPr>
          <p:cNvPr id="13" name="图片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341824" y="1248059"/>
            <a:ext cx="3365402" cy="4646688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053074" y="147116"/>
            <a:ext cx="4801314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zh-CN" sz="2400" dirty="0">
                <a:solidFill>
                  <a:schemeClr val="accent1"/>
                </a:solidFill>
                <a:cs typeface="+mn-ea"/>
                <a:sym typeface="+mn-lt"/>
              </a:rPr>
              <a:t>3.2.3 </a:t>
            </a:r>
            <a:r>
              <a:rPr lang="zh-CN" altLang="en-US" sz="2400" dirty="0">
                <a:solidFill>
                  <a:schemeClr val="accent1"/>
                </a:solidFill>
                <a:cs typeface="+mn-ea"/>
                <a:sym typeface="+mn-lt"/>
              </a:rPr>
              <a:t>顺序队的应用算法设计示例</a:t>
            </a:r>
          </a:p>
        </p:txBody>
      </p:sp>
    </p:spTree>
    <p:extLst>
      <p:ext uri="{BB962C8B-B14F-4D97-AF65-F5344CB8AC3E}">
        <p14:creationId xmlns:p14="http://schemas.microsoft.com/office/powerpoint/2010/main" val="63513453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:p14="http://schemas.microsoft.com/office/powerpoint/2010/main" xmlns:a14="http://schemas.microsoft.com/office/drawing/2010/main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711" y="1542362"/>
            <a:ext cx="3141594" cy="433767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053074" y="147116"/>
            <a:ext cx="4801314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zh-CN" sz="2400" dirty="0">
                <a:solidFill>
                  <a:schemeClr val="accent1"/>
                </a:solidFill>
                <a:cs typeface="+mn-ea"/>
                <a:sym typeface="+mn-lt"/>
              </a:rPr>
              <a:t>3.2.3 </a:t>
            </a:r>
            <a:r>
              <a:rPr lang="zh-CN" altLang="en-US" sz="2400" dirty="0">
                <a:solidFill>
                  <a:schemeClr val="accent1"/>
                </a:solidFill>
                <a:cs typeface="+mn-ea"/>
                <a:sym typeface="+mn-lt"/>
              </a:rPr>
              <a:t>顺序队的应用算法设计示例</a:t>
            </a:r>
          </a:p>
        </p:txBody>
      </p:sp>
      <p:sp>
        <p:nvSpPr>
          <p:cNvPr id="3" name="Text Box 7"/>
          <p:cNvSpPr txBox="1">
            <a:spLocks noChangeArrowheads="1"/>
          </p:cNvSpPr>
          <p:nvPr/>
        </p:nvSpPr>
        <p:spPr bwMode="auto">
          <a:xfrm>
            <a:off x="4119233" y="4091876"/>
            <a:ext cx="2439481" cy="337185"/>
          </a:xfrm>
          <a:prstGeom prst="rect">
            <a:avLst/>
          </a:prstGeom>
          <a:noFill/>
          <a:ln w="38100" algn="ctr">
            <a:noFill/>
            <a:miter lim="800000"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1600" b="1" dirty="0" err="1">
                <a:solidFill>
                  <a:srgbClr val="000000"/>
                </a:solidFill>
                <a:cs typeface="+mn-ea"/>
                <a:sym typeface="+mn-lt"/>
              </a:rPr>
              <a:t>cnt</a:t>
            </a:r>
            <a:r>
              <a:rPr lang="en-US" altLang="zh-CN" sz="1600" b="1" dirty="0">
                <a:solidFill>
                  <a:srgbClr val="000000"/>
                </a:solidFill>
                <a:cs typeface="+mn-ea"/>
                <a:sym typeface="+mn-lt"/>
              </a:rPr>
              <a:t>=(rear-front)=3</a:t>
            </a:r>
          </a:p>
        </p:txBody>
      </p:sp>
      <p:grpSp>
        <p:nvGrpSpPr>
          <p:cNvPr id="4" name="组合 46"/>
          <p:cNvGrpSpPr/>
          <p:nvPr/>
        </p:nvGrpSpPr>
        <p:grpSpPr>
          <a:xfrm>
            <a:off x="3625138" y="1282252"/>
            <a:ext cx="2777881" cy="2621433"/>
            <a:chOff x="539750" y="71414"/>
            <a:chExt cx="3294063" cy="2865338"/>
          </a:xfrm>
        </p:grpSpPr>
        <p:sp>
          <p:nvSpPr>
            <p:cNvPr id="6" name="Oval 13"/>
            <p:cNvSpPr>
              <a:spLocks noChangeArrowheads="1"/>
            </p:cNvSpPr>
            <p:nvPr>
              <p:custDataLst>
                <p:tags r:id="rId14"/>
              </p:custDataLst>
            </p:nvPr>
          </p:nvSpPr>
          <p:spPr bwMode="auto">
            <a:xfrm>
              <a:off x="1062038" y="623903"/>
              <a:ext cx="2303462" cy="2087563"/>
            </a:xfrm>
            <a:prstGeom prst="ellipse">
              <a:avLst/>
            </a:prstGeom>
            <a:solidFill>
              <a:schemeClr val="accent1">
                <a:alpha val="0"/>
              </a:schemeClr>
            </a:solidFill>
            <a:ln w="25400" algn="ctr">
              <a:solidFill>
                <a:schemeClr val="accent1"/>
              </a:solidFill>
              <a:round/>
            </a:ln>
          </p:spPr>
          <p:txBody>
            <a:bodyPr wrap="none" anchor="ctr"/>
            <a:lstStyle/>
            <a:p>
              <a:endParaRPr lang="zh-CN" altLang="en-US" sz="1800">
                <a:solidFill>
                  <a:srgbClr val="0000FF"/>
                </a:solidFill>
                <a:cs typeface="+mn-ea"/>
                <a:sym typeface="+mn-lt"/>
              </a:endParaRPr>
            </a:p>
          </p:txBody>
        </p:sp>
        <p:sp>
          <p:nvSpPr>
            <p:cNvPr id="7" name="Text Box 10"/>
            <p:cNvSpPr txBox="1">
              <a:spLocks noChangeArrowheads="1"/>
            </p:cNvSpPr>
            <p:nvPr/>
          </p:nvSpPr>
          <p:spPr bwMode="auto">
            <a:xfrm>
              <a:off x="642910" y="71414"/>
              <a:ext cx="1677969" cy="403696"/>
            </a:xfrm>
            <a:prstGeom prst="rect">
              <a:avLst/>
            </a:prstGeom>
            <a:noFill/>
            <a:ln w="38100" algn="ctr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1800" b="1" dirty="0" err="1">
                  <a:solidFill>
                    <a:srgbClr val="000000"/>
                  </a:solidFill>
                  <a:cs typeface="+mn-ea"/>
                  <a:sym typeface="+mn-lt"/>
                </a:rPr>
                <a:t>MaxSize</a:t>
              </a:r>
              <a:r>
                <a:rPr lang="en-US" altLang="zh-CN" sz="1800" b="1" dirty="0">
                  <a:solidFill>
                    <a:srgbClr val="000000"/>
                  </a:solidFill>
                  <a:cs typeface="+mn-ea"/>
                  <a:sym typeface="+mn-lt"/>
                </a:rPr>
                <a:t>=5</a:t>
              </a:r>
            </a:p>
          </p:txBody>
        </p:sp>
        <p:sp>
          <p:nvSpPr>
            <p:cNvPr id="8" name="Oval 12"/>
            <p:cNvSpPr>
              <a:spLocks noChangeArrowheads="1"/>
            </p:cNvSpPr>
            <p:nvPr>
              <p:custDataLst>
                <p:tags r:id="rId15"/>
              </p:custDataLst>
            </p:nvPr>
          </p:nvSpPr>
          <p:spPr bwMode="auto">
            <a:xfrm>
              <a:off x="1619250" y="1103328"/>
              <a:ext cx="1223963" cy="1152525"/>
            </a:xfrm>
            <a:prstGeom prst="ellipse">
              <a:avLst/>
            </a:prstGeom>
            <a:solidFill>
              <a:schemeClr val="lt1"/>
            </a:solidFill>
            <a:ln w="25400" algn="ctr">
              <a:solidFill>
                <a:schemeClr val="accent1"/>
              </a:solidFill>
              <a:round/>
            </a:ln>
          </p:spPr>
          <p:txBody>
            <a:bodyPr wrap="none" anchor="ctr"/>
            <a:lstStyle/>
            <a:p>
              <a:endParaRPr lang="zh-CN" altLang="en-US" sz="1800">
                <a:solidFill>
                  <a:srgbClr val="0000FF"/>
                </a:solidFill>
                <a:cs typeface="+mn-ea"/>
                <a:sym typeface="+mn-lt"/>
              </a:endParaRPr>
            </a:p>
          </p:txBody>
        </p:sp>
        <p:sp>
          <p:nvSpPr>
            <p:cNvPr id="9" name="Freeform 14"/>
            <p:cNvSpPr/>
            <p:nvPr>
              <p:custDataLst>
                <p:tags r:id="rId16"/>
              </p:custDataLst>
            </p:nvPr>
          </p:nvSpPr>
          <p:spPr bwMode="auto">
            <a:xfrm>
              <a:off x="2771775" y="1968516"/>
              <a:ext cx="431800" cy="269875"/>
            </a:xfrm>
            <a:custGeom>
              <a:avLst/>
              <a:gdLst>
                <a:gd name="T0" fmla="*/ 0 w 272"/>
                <a:gd name="T1" fmla="*/ 0 h 170"/>
                <a:gd name="T2" fmla="*/ 272 w 272"/>
                <a:gd name="T3" fmla="*/ 170 h 170"/>
                <a:gd name="T4" fmla="*/ 0 60000 65536"/>
                <a:gd name="T5" fmla="*/ 0 60000 65536"/>
                <a:gd name="T6" fmla="*/ 0 w 272"/>
                <a:gd name="T7" fmla="*/ 0 h 170"/>
                <a:gd name="T8" fmla="*/ 272 w 272"/>
                <a:gd name="T9" fmla="*/ 170 h 17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72" h="170">
                  <a:moveTo>
                    <a:pt x="0" y="0"/>
                  </a:moveTo>
                  <a:lnTo>
                    <a:pt x="272" y="170"/>
                  </a:lnTo>
                </a:path>
              </a:pathLst>
            </a:custGeom>
            <a:noFill/>
            <a:ln w="25400">
              <a:solidFill>
                <a:schemeClr val="accent1"/>
              </a:solidFill>
              <a:round/>
            </a:ln>
          </p:spPr>
          <p:txBody>
            <a:bodyPr wrap="none"/>
            <a:lstStyle/>
            <a:p>
              <a:endParaRPr lang="zh-CN" altLang="en-US" sz="1800">
                <a:solidFill>
                  <a:srgbClr val="0000FF"/>
                </a:solidFill>
                <a:cs typeface="+mn-ea"/>
                <a:sym typeface="+mn-lt"/>
              </a:endParaRPr>
            </a:p>
          </p:txBody>
        </p:sp>
        <p:sp>
          <p:nvSpPr>
            <p:cNvPr id="10" name="Freeform 15"/>
            <p:cNvSpPr/>
            <p:nvPr>
              <p:custDataLst>
                <p:tags r:id="rId17"/>
              </p:custDataLst>
            </p:nvPr>
          </p:nvSpPr>
          <p:spPr bwMode="auto">
            <a:xfrm>
              <a:off x="2689225" y="920766"/>
              <a:ext cx="330200" cy="358775"/>
            </a:xfrm>
            <a:custGeom>
              <a:avLst/>
              <a:gdLst>
                <a:gd name="T0" fmla="*/ 0 w 208"/>
                <a:gd name="T1" fmla="*/ 226 h 226"/>
                <a:gd name="T2" fmla="*/ 208 w 208"/>
                <a:gd name="T3" fmla="*/ 0 h 226"/>
                <a:gd name="T4" fmla="*/ 0 60000 65536"/>
                <a:gd name="T5" fmla="*/ 0 60000 65536"/>
                <a:gd name="T6" fmla="*/ 0 w 208"/>
                <a:gd name="T7" fmla="*/ 0 h 226"/>
                <a:gd name="T8" fmla="*/ 208 w 208"/>
                <a:gd name="T9" fmla="*/ 226 h 22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08" h="226">
                  <a:moveTo>
                    <a:pt x="0" y="226"/>
                  </a:moveTo>
                  <a:lnTo>
                    <a:pt x="208" y="0"/>
                  </a:lnTo>
                </a:path>
              </a:pathLst>
            </a:custGeom>
            <a:noFill/>
            <a:ln w="25400">
              <a:solidFill>
                <a:schemeClr val="accent1"/>
              </a:solidFill>
              <a:round/>
            </a:ln>
          </p:spPr>
          <p:txBody>
            <a:bodyPr wrap="none"/>
            <a:lstStyle/>
            <a:p>
              <a:endParaRPr lang="zh-CN" altLang="en-US" sz="1800">
                <a:solidFill>
                  <a:srgbClr val="0000FF"/>
                </a:solidFill>
                <a:cs typeface="+mn-ea"/>
                <a:sym typeface="+mn-lt"/>
              </a:endParaRPr>
            </a:p>
          </p:txBody>
        </p:sp>
        <p:sp>
          <p:nvSpPr>
            <p:cNvPr id="11" name="Freeform 16"/>
            <p:cNvSpPr/>
            <p:nvPr>
              <p:custDataLst>
                <p:tags r:id="rId18"/>
              </p:custDataLst>
            </p:nvPr>
          </p:nvSpPr>
          <p:spPr bwMode="auto">
            <a:xfrm>
              <a:off x="1690688" y="744553"/>
              <a:ext cx="261937" cy="427038"/>
            </a:xfrm>
            <a:custGeom>
              <a:avLst/>
              <a:gdLst>
                <a:gd name="T0" fmla="*/ 0 w 165"/>
                <a:gd name="T1" fmla="*/ 0 h 269"/>
                <a:gd name="T2" fmla="*/ 165 w 165"/>
                <a:gd name="T3" fmla="*/ 269 h 269"/>
                <a:gd name="T4" fmla="*/ 0 60000 65536"/>
                <a:gd name="T5" fmla="*/ 0 60000 65536"/>
                <a:gd name="T6" fmla="*/ 0 w 165"/>
                <a:gd name="T7" fmla="*/ 0 h 269"/>
                <a:gd name="T8" fmla="*/ 165 w 165"/>
                <a:gd name="T9" fmla="*/ 269 h 269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65" h="269">
                  <a:moveTo>
                    <a:pt x="0" y="0"/>
                  </a:moveTo>
                  <a:lnTo>
                    <a:pt x="165" y="269"/>
                  </a:lnTo>
                </a:path>
              </a:pathLst>
            </a:custGeom>
            <a:noFill/>
            <a:ln w="25400">
              <a:solidFill>
                <a:schemeClr val="accent1"/>
              </a:solidFill>
              <a:round/>
            </a:ln>
          </p:spPr>
          <p:txBody>
            <a:bodyPr wrap="none"/>
            <a:lstStyle/>
            <a:p>
              <a:endParaRPr lang="zh-CN" altLang="en-US" sz="1800">
                <a:solidFill>
                  <a:srgbClr val="0000FF"/>
                </a:solidFill>
                <a:cs typeface="+mn-ea"/>
                <a:sym typeface="+mn-lt"/>
              </a:endParaRPr>
            </a:p>
          </p:txBody>
        </p:sp>
        <p:sp>
          <p:nvSpPr>
            <p:cNvPr id="15" name="Line 17"/>
            <p:cNvSpPr>
              <a:spLocks noChangeShapeType="1"/>
            </p:cNvSpPr>
            <p:nvPr>
              <p:custDataLst>
                <p:tags r:id="rId19"/>
              </p:custDataLst>
            </p:nvPr>
          </p:nvSpPr>
          <p:spPr bwMode="auto">
            <a:xfrm flipH="1">
              <a:off x="2051050" y="2255853"/>
              <a:ext cx="73025" cy="431800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  <a:round/>
            </a:ln>
          </p:spPr>
          <p:txBody>
            <a:bodyPr wrap="none"/>
            <a:lstStyle/>
            <a:p>
              <a:endParaRPr lang="zh-CN" altLang="en-US" sz="1800">
                <a:solidFill>
                  <a:srgbClr val="0000FF"/>
                </a:solidFill>
                <a:cs typeface="+mn-ea"/>
                <a:sym typeface="+mn-lt"/>
              </a:endParaRPr>
            </a:p>
          </p:txBody>
        </p:sp>
        <p:sp>
          <p:nvSpPr>
            <p:cNvPr id="16" name="Freeform 18"/>
            <p:cNvSpPr/>
            <p:nvPr>
              <p:custDataLst>
                <p:tags r:id="rId20"/>
              </p:custDataLst>
            </p:nvPr>
          </p:nvSpPr>
          <p:spPr bwMode="auto">
            <a:xfrm>
              <a:off x="1069975" y="1752616"/>
              <a:ext cx="549275" cy="155575"/>
            </a:xfrm>
            <a:custGeom>
              <a:avLst/>
              <a:gdLst>
                <a:gd name="T0" fmla="*/ 0 w 346"/>
                <a:gd name="T1" fmla="*/ 98 h 98"/>
                <a:gd name="T2" fmla="*/ 346 w 346"/>
                <a:gd name="T3" fmla="*/ 0 h 98"/>
                <a:gd name="T4" fmla="*/ 0 60000 65536"/>
                <a:gd name="T5" fmla="*/ 0 60000 65536"/>
                <a:gd name="T6" fmla="*/ 0 w 346"/>
                <a:gd name="T7" fmla="*/ 0 h 98"/>
                <a:gd name="T8" fmla="*/ 346 w 346"/>
                <a:gd name="T9" fmla="*/ 98 h 98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46" h="98">
                  <a:moveTo>
                    <a:pt x="0" y="98"/>
                  </a:moveTo>
                  <a:lnTo>
                    <a:pt x="346" y="0"/>
                  </a:lnTo>
                </a:path>
              </a:pathLst>
            </a:custGeom>
            <a:noFill/>
            <a:ln w="25400">
              <a:solidFill>
                <a:schemeClr val="accent1"/>
              </a:solidFill>
              <a:round/>
            </a:ln>
          </p:spPr>
          <p:txBody>
            <a:bodyPr wrap="none"/>
            <a:lstStyle/>
            <a:p>
              <a:endParaRPr lang="zh-CN" altLang="en-US" sz="1800">
                <a:solidFill>
                  <a:srgbClr val="0000FF"/>
                </a:solidFill>
                <a:cs typeface="+mn-ea"/>
                <a:sym typeface="+mn-lt"/>
              </a:endParaRPr>
            </a:p>
          </p:txBody>
        </p:sp>
        <p:sp>
          <p:nvSpPr>
            <p:cNvPr id="17" name="Text Box 19"/>
            <p:cNvSpPr txBox="1">
              <a:spLocks noChangeArrowheads="1"/>
            </p:cNvSpPr>
            <p:nvPr/>
          </p:nvSpPr>
          <p:spPr bwMode="auto">
            <a:xfrm>
              <a:off x="2382288" y="1887553"/>
              <a:ext cx="287338" cy="268610"/>
            </a:xfrm>
            <a:prstGeom prst="rect">
              <a:avLst/>
            </a:prstGeom>
            <a:noFill/>
            <a:ln w="38100" algn="ctr">
              <a:noFill/>
              <a:miter lim="800000"/>
            </a:ln>
          </p:spPr>
          <p:txBody>
            <a:bodyPr lIns="0" tIns="0" rIns="0" bIns="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1600">
                  <a:solidFill>
                    <a:srgbClr val="000000"/>
                  </a:solidFill>
                  <a:cs typeface="+mn-ea"/>
                  <a:sym typeface="+mn-lt"/>
                </a:rPr>
                <a:t>0</a:t>
              </a:r>
            </a:p>
          </p:txBody>
        </p:sp>
        <p:sp>
          <p:nvSpPr>
            <p:cNvPr id="18" name="Text Box 20"/>
            <p:cNvSpPr txBox="1">
              <a:spLocks noChangeArrowheads="1"/>
            </p:cNvSpPr>
            <p:nvPr/>
          </p:nvSpPr>
          <p:spPr bwMode="auto">
            <a:xfrm>
              <a:off x="2569613" y="1463691"/>
              <a:ext cx="287338" cy="268610"/>
            </a:xfrm>
            <a:prstGeom prst="rect">
              <a:avLst/>
            </a:prstGeom>
            <a:noFill/>
            <a:ln w="38100" algn="ctr">
              <a:noFill/>
              <a:miter lim="800000"/>
            </a:ln>
          </p:spPr>
          <p:txBody>
            <a:bodyPr lIns="0" tIns="0" rIns="0" bIns="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1600">
                  <a:solidFill>
                    <a:srgbClr val="000000"/>
                  </a:solidFill>
                  <a:cs typeface="+mn-ea"/>
                  <a:sym typeface="+mn-lt"/>
                </a:rPr>
                <a:t>1</a:t>
              </a:r>
            </a:p>
          </p:txBody>
        </p:sp>
        <p:sp>
          <p:nvSpPr>
            <p:cNvPr id="19" name="Text Box 21"/>
            <p:cNvSpPr txBox="1">
              <a:spLocks noChangeArrowheads="1"/>
            </p:cNvSpPr>
            <p:nvPr/>
          </p:nvSpPr>
          <p:spPr bwMode="auto">
            <a:xfrm>
              <a:off x="2185438" y="1150953"/>
              <a:ext cx="287338" cy="268610"/>
            </a:xfrm>
            <a:prstGeom prst="rect">
              <a:avLst/>
            </a:prstGeom>
            <a:noFill/>
            <a:ln w="38100" algn="ctr">
              <a:noFill/>
              <a:miter lim="800000"/>
            </a:ln>
          </p:spPr>
          <p:txBody>
            <a:bodyPr lIns="0" tIns="0" rIns="0" bIns="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1600" dirty="0">
                  <a:solidFill>
                    <a:srgbClr val="000000"/>
                  </a:solidFill>
                  <a:cs typeface="+mn-ea"/>
                  <a:sym typeface="+mn-lt"/>
                </a:rPr>
                <a:t>2</a:t>
              </a:r>
            </a:p>
          </p:txBody>
        </p:sp>
        <p:sp>
          <p:nvSpPr>
            <p:cNvPr id="20" name="Text Box 22"/>
            <p:cNvSpPr txBox="1">
              <a:spLocks noChangeArrowheads="1"/>
            </p:cNvSpPr>
            <p:nvPr/>
          </p:nvSpPr>
          <p:spPr bwMode="auto">
            <a:xfrm>
              <a:off x="1752051" y="1368441"/>
              <a:ext cx="287337" cy="268610"/>
            </a:xfrm>
            <a:prstGeom prst="rect">
              <a:avLst/>
            </a:prstGeom>
            <a:noFill/>
            <a:ln w="38100" algn="ctr">
              <a:noFill/>
              <a:miter lim="800000"/>
            </a:ln>
          </p:spPr>
          <p:txBody>
            <a:bodyPr lIns="0" tIns="0" rIns="0" bIns="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1600" dirty="0">
                  <a:solidFill>
                    <a:srgbClr val="000000"/>
                  </a:solidFill>
                  <a:cs typeface="+mn-ea"/>
                  <a:sym typeface="+mn-lt"/>
                </a:rPr>
                <a:t>3</a:t>
              </a:r>
            </a:p>
          </p:txBody>
        </p:sp>
        <p:sp>
          <p:nvSpPr>
            <p:cNvPr id="21" name="Text Box 23"/>
            <p:cNvSpPr txBox="1">
              <a:spLocks noChangeArrowheads="1"/>
            </p:cNvSpPr>
            <p:nvPr/>
          </p:nvSpPr>
          <p:spPr bwMode="auto">
            <a:xfrm>
              <a:off x="1825076" y="1838341"/>
              <a:ext cx="287337" cy="268610"/>
            </a:xfrm>
            <a:prstGeom prst="rect">
              <a:avLst/>
            </a:prstGeom>
            <a:noFill/>
            <a:ln w="38100" algn="ctr">
              <a:noFill/>
              <a:miter lim="800000"/>
            </a:ln>
          </p:spPr>
          <p:txBody>
            <a:bodyPr lIns="0" tIns="0" rIns="0" bIns="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1600">
                  <a:solidFill>
                    <a:srgbClr val="000000"/>
                  </a:solidFill>
                  <a:cs typeface="+mn-ea"/>
                  <a:sym typeface="+mn-lt"/>
                </a:rPr>
                <a:t>4</a:t>
              </a:r>
            </a:p>
          </p:txBody>
        </p:sp>
        <p:sp>
          <p:nvSpPr>
            <p:cNvPr id="22" name="Line 24"/>
            <p:cNvSpPr>
              <a:spLocks noChangeShapeType="1"/>
            </p:cNvSpPr>
            <p:nvPr/>
          </p:nvSpPr>
          <p:spPr bwMode="auto">
            <a:xfrm flipH="1" flipV="1">
              <a:off x="2916238" y="2471753"/>
              <a:ext cx="215900" cy="215900"/>
            </a:xfrm>
            <a:prstGeom prst="line">
              <a:avLst/>
            </a:prstGeom>
            <a:ln w="1905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wrap="none"/>
            <a:lstStyle/>
            <a:p>
              <a:endParaRPr lang="zh-CN" altLang="en-US" sz="1800">
                <a:solidFill>
                  <a:srgbClr val="0000FF"/>
                </a:solidFill>
                <a:cs typeface="+mn-ea"/>
                <a:sym typeface="+mn-lt"/>
              </a:endParaRPr>
            </a:p>
          </p:txBody>
        </p:sp>
        <p:sp>
          <p:nvSpPr>
            <p:cNvPr id="23" name="Text Box 25"/>
            <p:cNvSpPr txBox="1">
              <a:spLocks noChangeArrowheads="1"/>
            </p:cNvSpPr>
            <p:nvPr/>
          </p:nvSpPr>
          <p:spPr bwMode="auto">
            <a:xfrm>
              <a:off x="3113088" y="2668142"/>
              <a:ext cx="720725" cy="268610"/>
            </a:xfrm>
            <a:prstGeom prst="rect">
              <a:avLst/>
            </a:prstGeom>
            <a:noFill/>
            <a:ln w="38100" algn="ctr">
              <a:noFill/>
              <a:miter lim="800000"/>
            </a:ln>
          </p:spPr>
          <p:txBody>
            <a:bodyPr lIns="0" tIns="0" rIns="0" bIns="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1600" dirty="0">
                  <a:solidFill>
                    <a:srgbClr val="000000"/>
                  </a:solidFill>
                  <a:cs typeface="+mn-ea"/>
                  <a:sym typeface="+mn-lt"/>
                </a:rPr>
                <a:t>front</a:t>
              </a:r>
            </a:p>
          </p:txBody>
        </p:sp>
        <p:sp>
          <p:nvSpPr>
            <p:cNvPr id="24" name="Text Box 27"/>
            <p:cNvSpPr txBox="1">
              <a:spLocks noChangeArrowheads="1"/>
            </p:cNvSpPr>
            <p:nvPr/>
          </p:nvSpPr>
          <p:spPr bwMode="auto">
            <a:xfrm>
              <a:off x="539750" y="946007"/>
              <a:ext cx="720725" cy="268610"/>
            </a:xfrm>
            <a:prstGeom prst="rect">
              <a:avLst/>
            </a:prstGeom>
            <a:noFill/>
            <a:ln w="38100" algn="ctr">
              <a:noFill/>
              <a:miter lim="800000"/>
            </a:ln>
          </p:spPr>
          <p:txBody>
            <a:bodyPr lIns="0" tIns="0" rIns="0" bIns="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1600">
                  <a:solidFill>
                    <a:srgbClr val="000000"/>
                  </a:solidFill>
                  <a:cs typeface="+mn-ea"/>
                  <a:sym typeface="+mn-lt"/>
                </a:rPr>
                <a:t>rear</a:t>
              </a:r>
            </a:p>
          </p:txBody>
        </p:sp>
        <p:sp>
          <p:nvSpPr>
            <p:cNvPr id="25" name="Text Box 44"/>
            <p:cNvSpPr txBox="1">
              <a:spLocks noChangeArrowheads="1"/>
            </p:cNvSpPr>
            <p:nvPr/>
          </p:nvSpPr>
          <p:spPr bwMode="auto">
            <a:xfrm>
              <a:off x="2928926" y="1536938"/>
              <a:ext cx="287338" cy="302620"/>
            </a:xfrm>
            <a:prstGeom prst="rect">
              <a:avLst/>
            </a:prstGeom>
            <a:noFill/>
            <a:ln w="38100" algn="ctr">
              <a:noFill/>
              <a:miter lim="800000"/>
            </a:ln>
          </p:spPr>
          <p:txBody>
            <a:bodyPr lIns="0" tIns="0" rIns="0" bIns="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1800" i="1">
                  <a:solidFill>
                    <a:srgbClr val="000000"/>
                  </a:solidFill>
                  <a:cs typeface="+mn-ea"/>
                  <a:sym typeface="+mn-lt"/>
                </a:rPr>
                <a:t>a</a:t>
              </a:r>
            </a:p>
          </p:txBody>
        </p:sp>
        <p:sp>
          <p:nvSpPr>
            <p:cNvPr id="26" name="Text Box 45"/>
            <p:cNvSpPr txBox="1">
              <a:spLocks noChangeArrowheads="1"/>
            </p:cNvSpPr>
            <p:nvPr/>
          </p:nvSpPr>
          <p:spPr bwMode="auto">
            <a:xfrm>
              <a:off x="2266950" y="829843"/>
              <a:ext cx="287338" cy="302620"/>
            </a:xfrm>
            <a:prstGeom prst="rect">
              <a:avLst/>
            </a:prstGeom>
            <a:noFill/>
            <a:ln w="38100" algn="ctr">
              <a:noFill/>
              <a:miter lim="800000"/>
            </a:ln>
          </p:spPr>
          <p:txBody>
            <a:bodyPr lIns="0" tIns="0" rIns="0" bIns="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1800" i="1">
                  <a:solidFill>
                    <a:srgbClr val="000000"/>
                  </a:solidFill>
                  <a:cs typeface="+mn-ea"/>
                  <a:sym typeface="+mn-lt"/>
                </a:rPr>
                <a:t>b</a:t>
              </a:r>
            </a:p>
          </p:txBody>
        </p:sp>
        <p:sp>
          <p:nvSpPr>
            <p:cNvPr id="27" name="Text Box 46"/>
            <p:cNvSpPr txBox="1">
              <a:spLocks noChangeArrowheads="1"/>
            </p:cNvSpPr>
            <p:nvPr/>
          </p:nvSpPr>
          <p:spPr bwMode="auto">
            <a:xfrm>
              <a:off x="1330325" y="1184291"/>
              <a:ext cx="287338" cy="302620"/>
            </a:xfrm>
            <a:prstGeom prst="rect">
              <a:avLst/>
            </a:prstGeom>
            <a:noFill/>
            <a:ln w="38100" algn="ctr">
              <a:noFill/>
              <a:miter lim="800000"/>
            </a:ln>
          </p:spPr>
          <p:txBody>
            <a:bodyPr lIns="0" tIns="0" rIns="0" bIns="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1800" i="1">
                  <a:solidFill>
                    <a:srgbClr val="000000"/>
                  </a:solidFill>
                  <a:cs typeface="+mn-ea"/>
                  <a:sym typeface="+mn-lt"/>
                </a:rPr>
                <a:t>c</a:t>
              </a:r>
            </a:p>
          </p:txBody>
        </p:sp>
        <p:sp>
          <p:nvSpPr>
            <p:cNvPr id="28" name="Line 50"/>
            <p:cNvSpPr>
              <a:spLocks noChangeShapeType="1"/>
            </p:cNvSpPr>
            <p:nvPr/>
          </p:nvSpPr>
          <p:spPr bwMode="auto">
            <a:xfrm>
              <a:off x="900113" y="1200166"/>
              <a:ext cx="215900" cy="142875"/>
            </a:xfrm>
            <a:prstGeom prst="line">
              <a:avLst/>
            </a:prstGeom>
            <a:ln w="1905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wrap="none"/>
            <a:lstStyle/>
            <a:p>
              <a:endParaRPr lang="zh-CN" altLang="en-US" sz="1800">
                <a:solidFill>
                  <a:srgbClr val="0000FF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9" name="组合 47"/>
          <p:cNvGrpSpPr/>
          <p:nvPr/>
        </p:nvGrpSpPr>
        <p:grpSpPr>
          <a:xfrm>
            <a:off x="7988561" y="1695408"/>
            <a:ext cx="2994078" cy="1909864"/>
            <a:chOff x="4268788" y="623903"/>
            <a:chExt cx="3524267" cy="2087563"/>
          </a:xfrm>
        </p:grpSpPr>
        <p:sp>
          <p:nvSpPr>
            <p:cNvPr id="30" name="Oval 29"/>
            <p:cNvSpPr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4789488" y="623903"/>
              <a:ext cx="2303462" cy="2087563"/>
            </a:xfrm>
            <a:prstGeom prst="ellipse">
              <a:avLst/>
            </a:prstGeom>
            <a:solidFill>
              <a:schemeClr val="accent1">
                <a:alpha val="0"/>
              </a:schemeClr>
            </a:solidFill>
            <a:ln w="25400" algn="ctr">
              <a:solidFill>
                <a:schemeClr val="accent1"/>
              </a:solidFill>
              <a:round/>
            </a:ln>
          </p:spPr>
          <p:txBody>
            <a:bodyPr wrap="none" anchor="ctr"/>
            <a:lstStyle/>
            <a:p>
              <a:endParaRPr lang="zh-CN" altLang="en-US" sz="1800">
                <a:solidFill>
                  <a:srgbClr val="0000FF"/>
                </a:solidFill>
                <a:cs typeface="+mn-ea"/>
                <a:sym typeface="+mn-lt"/>
              </a:endParaRPr>
            </a:p>
          </p:txBody>
        </p:sp>
        <p:sp>
          <p:nvSpPr>
            <p:cNvPr id="31" name="Oval 28"/>
            <p:cNvSpPr>
              <a:spLocks noChangeArrowheads="1"/>
            </p:cNvSpPr>
            <p:nvPr>
              <p:custDataLst>
                <p:tags r:id="rId6"/>
              </p:custDataLst>
            </p:nvPr>
          </p:nvSpPr>
          <p:spPr bwMode="auto">
            <a:xfrm>
              <a:off x="5346700" y="1103328"/>
              <a:ext cx="1223963" cy="1152525"/>
            </a:xfrm>
            <a:prstGeom prst="ellipse">
              <a:avLst/>
            </a:prstGeom>
            <a:solidFill>
              <a:schemeClr val="lt1"/>
            </a:solidFill>
            <a:ln w="25400" algn="ctr">
              <a:solidFill>
                <a:schemeClr val="accent1"/>
              </a:solidFill>
              <a:round/>
            </a:ln>
          </p:spPr>
          <p:txBody>
            <a:bodyPr wrap="none" anchor="ctr"/>
            <a:lstStyle/>
            <a:p>
              <a:endParaRPr lang="zh-CN" altLang="en-US" sz="1800">
                <a:solidFill>
                  <a:srgbClr val="0000FF"/>
                </a:solidFill>
                <a:cs typeface="+mn-ea"/>
                <a:sym typeface="+mn-lt"/>
              </a:endParaRPr>
            </a:p>
          </p:txBody>
        </p:sp>
        <p:sp>
          <p:nvSpPr>
            <p:cNvPr id="32" name="Freeform 30"/>
            <p:cNvSpPr/>
            <p:nvPr>
              <p:custDataLst>
                <p:tags r:id="rId7"/>
              </p:custDataLst>
            </p:nvPr>
          </p:nvSpPr>
          <p:spPr bwMode="auto">
            <a:xfrm>
              <a:off x="6499225" y="1968516"/>
              <a:ext cx="431800" cy="269875"/>
            </a:xfrm>
            <a:custGeom>
              <a:avLst/>
              <a:gdLst>
                <a:gd name="T0" fmla="*/ 0 w 272"/>
                <a:gd name="T1" fmla="*/ 0 h 170"/>
                <a:gd name="T2" fmla="*/ 272 w 272"/>
                <a:gd name="T3" fmla="*/ 170 h 170"/>
                <a:gd name="T4" fmla="*/ 0 60000 65536"/>
                <a:gd name="T5" fmla="*/ 0 60000 65536"/>
                <a:gd name="T6" fmla="*/ 0 w 272"/>
                <a:gd name="T7" fmla="*/ 0 h 170"/>
                <a:gd name="T8" fmla="*/ 272 w 272"/>
                <a:gd name="T9" fmla="*/ 170 h 17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72" h="170">
                  <a:moveTo>
                    <a:pt x="0" y="0"/>
                  </a:moveTo>
                  <a:lnTo>
                    <a:pt x="272" y="170"/>
                  </a:lnTo>
                </a:path>
              </a:pathLst>
            </a:custGeom>
            <a:noFill/>
            <a:ln w="25400">
              <a:solidFill>
                <a:schemeClr val="accent1"/>
              </a:solidFill>
              <a:round/>
            </a:ln>
          </p:spPr>
          <p:txBody>
            <a:bodyPr wrap="none"/>
            <a:lstStyle/>
            <a:p>
              <a:endParaRPr lang="zh-CN" altLang="en-US" sz="1800">
                <a:solidFill>
                  <a:srgbClr val="0000FF"/>
                </a:solidFill>
                <a:cs typeface="+mn-ea"/>
                <a:sym typeface="+mn-lt"/>
              </a:endParaRPr>
            </a:p>
          </p:txBody>
        </p:sp>
        <p:sp>
          <p:nvSpPr>
            <p:cNvPr id="33" name="Freeform 31"/>
            <p:cNvSpPr/>
            <p:nvPr>
              <p:custDataLst>
                <p:tags r:id="rId8"/>
              </p:custDataLst>
            </p:nvPr>
          </p:nvSpPr>
          <p:spPr bwMode="auto">
            <a:xfrm>
              <a:off x="6416675" y="920766"/>
              <a:ext cx="330200" cy="358775"/>
            </a:xfrm>
            <a:custGeom>
              <a:avLst/>
              <a:gdLst>
                <a:gd name="T0" fmla="*/ 0 w 208"/>
                <a:gd name="T1" fmla="*/ 226 h 226"/>
                <a:gd name="T2" fmla="*/ 208 w 208"/>
                <a:gd name="T3" fmla="*/ 0 h 226"/>
                <a:gd name="T4" fmla="*/ 0 60000 65536"/>
                <a:gd name="T5" fmla="*/ 0 60000 65536"/>
                <a:gd name="T6" fmla="*/ 0 w 208"/>
                <a:gd name="T7" fmla="*/ 0 h 226"/>
                <a:gd name="T8" fmla="*/ 208 w 208"/>
                <a:gd name="T9" fmla="*/ 226 h 22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08" h="226">
                  <a:moveTo>
                    <a:pt x="0" y="226"/>
                  </a:moveTo>
                  <a:lnTo>
                    <a:pt x="208" y="0"/>
                  </a:lnTo>
                </a:path>
              </a:pathLst>
            </a:custGeom>
            <a:noFill/>
            <a:ln w="25400">
              <a:solidFill>
                <a:schemeClr val="accent1"/>
              </a:solidFill>
              <a:round/>
            </a:ln>
          </p:spPr>
          <p:txBody>
            <a:bodyPr wrap="none"/>
            <a:lstStyle/>
            <a:p>
              <a:endParaRPr lang="zh-CN" altLang="en-US" sz="1800">
                <a:solidFill>
                  <a:srgbClr val="0000FF"/>
                </a:solidFill>
                <a:cs typeface="+mn-ea"/>
                <a:sym typeface="+mn-lt"/>
              </a:endParaRPr>
            </a:p>
          </p:txBody>
        </p:sp>
        <p:sp>
          <p:nvSpPr>
            <p:cNvPr id="34" name="Freeform 32"/>
            <p:cNvSpPr/>
            <p:nvPr>
              <p:custDataLst>
                <p:tags r:id="rId9"/>
              </p:custDataLst>
            </p:nvPr>
          </p:nvSpPr>
          <p:spPr bwMode="auto">
            <a:xfrm>
              <a:off x="5418138" y="744553"/>
              <a:ext cx="261937" cy="427038"/>
            </a:xfrm>
            <a:custGeom>
              <a:avLst/>
              <a:gdLst>
                <a:gd name="T0" fmla="*/ 0 w 165"/>
                <a:gd name="T1" fmla="*/ 0 h 269"/>
                <a:gd name="T2" fmla="*/ 165 w 165"/>
                <a:gd name="T3" fmla="*/ 269 h 269"/>
                <a:gd name="T4" fmla="*/ 0 60000 65536"/>
                <a:gd name="T5" fmla="*/ 0 60000 65536"/>
                <a:gd name="T6" fmla="*/ 0 w 165"/>
                <a:gd name="T7" fmla="*/ 0 h 269"/>
                <a:gd name="T8" fmla="*/ 165 w 165"/>
                <a:gd name="T9" fmla="*/ 269 h 269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65" h="269">
                  <a:moveTo>
                    <a:pt x="0" y="0"/>
                  </a:moveTo>
                  <a:lnTo>
                    <a:pt x="165" y="269"/>
                  </a:lnTo>
                </a:path>
              </a:pathLst>
            </a:custGeom>
            <a:noFill/>
            <a:ln w="25400">
              <a:solidFill>
                <a:schemeClr val="accent1"/>
              </a:solidFill>
              <a:round/>
            </a:ln>
          </p:spPr>
          <p:txBody>
            <a:bodyPr wrap="none"/>
            <a:lstStyle/>
            <a:p>
              <a:endParaRPr lang="zh-CN" altLang="en-US" sz="1800">
                <a:solidFill>
                  <a:srgbClr val="0000FF"/>
                </a:solidFill>
                <a:cs typeface="+mn-ea"/>
                <a:sym typeface="+mn-lt"/>
              </a:endParaRPr>
            </a:p>
          </p:txBody>
        </p:sp>
        <p:sp>
          <p:nvSpPr>
            <p:cNvPr id="35" name="Line 33"/>
            <p:cNvSpPr>
              <a:spLocks noChangeShapeType="1"/>
            </p:cNvSpPr>
            <p:nvPr>
              <p:custDataLst>
                <p:tags r:id="rId10"/>
              </p:custDataLst>
            </p:nvPr>
          </p:nvSpPr>
          <p:spPr bwMode="auto">
            <a:xfrm flipH="1">
              <a:off x="5778500" y="2255853"/>
              <a:ext cx="73025" cy="431800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  <a:round/>
            </a:ln>
          </p:spPr>
          <p:txBody>
            <a:bodyPr wrap="none"/>
            <a:lstStyle/>
            <a:p>
              <a:endParaRPr lang="zh-CN" altLang="en-US" sz="1800">
                <a:solidFill>
                  <a:srgbClr val="0000FF"/>
                </a:solidFill>
                <a:cs typeface="+mn-ea"/>
                <a:sym typeface="+mn-lt"/>
              </a:endParaRPr>
            </a:p>
          </p:txBody>
        </p:sp>
        <p:sp>
          <p:nvSpPr>
            <p:cNvPr id="36" name="Freeform 34"/>
            <p:cNvSpPr/>
            <p:nvPr>
              <p:custDataLst>
                <p:tags r:id="rId11"/>
              </p:custDataLst>
            </p:nvPr>
          </p:nvSpPr>
          <p:spPr bwMode="auto">
            <a:xfrm>
              <a:off x="4797425" y="1752616"/>
              <a:ext cx="549275" cy="155575"/>
            </a:xfrm>
            <a:custGeom>
              <a:avLst/>
              <a:gdLst>
                <a:gd name="T0" fmla="*/ 0 w 346"/>
                <a:gd name="T1" fmla="*/ 98 h 98"/>
                <a:gd name="T2" fmla="*/ 346 w 346"/>
                <a:gd name="T3" fmla="*/ 0 h 98"/>
                <a:gd name="T4" fmla="*/ 0 60000 65536"/>
                <a:gd name="T5" fmla="*/ 0 60000 65536"/>
                <a:gd name="T6" fmla="*/ 0 w 346"/>
                <a:gd name="T7" fmla="*/ 0 h 98"/>
                <a:gd name="T8" fmla="*/ 346 w 346"/>
                <a:gd name="T9" fmla="*/ 98 h 98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46" h="98">
                  <a:moveTo>
                    <a:pt x="0" y="98"/>
                  </a:moveTo>
                  <a:lnTo>
                    <a:pt x="346" y="0"/>
                  </a:lnTo>
                </a:path>
              </a:pathLst>
            </a:custGeom>
            <a:noFill/>
            <a:ln w="25400">
              <a:solidFill>
                <a:schemeClr val="accent1"/>
              </a:solidFill>
              <a:round/>
            </a:ln>
          </p:spPr>
          <p:txBody>
            <a:bodyPr wrap="none"/>
            <a:lstStyle/>
            <a:p>
              <a:endParaRPr lang="zh-CN" altLang="en-US" sz="1800">
                <a:solidFill>
                  <a:srgbClr val="0000FF"/>
                </a:solidFill>
                <a:cs typeface="+mn-ea"/>
                <a:sym typeface="+mn-lt"/>
              </a:endParaRPr>
            </a:p>
          </p:txBody>
        </p:sp>
        <p:sp>
          <p:nvSpPr>
            <p:cNvPr id="37" name="Text Box 35"/>
            <p:cNvSpPr txBox="1">
              <a:spLocks noChangeArrowheads="1"/>
            </p:cNvSpPr>
            <p:nvPr/>
          </p:nvSpPr>
          <p:spPr bwMode="auto">
            <a:xfrm>
              <a:off x="6099134" y="1906603"/>
              <a:ext cx="287338" cy="268610"/>
            </a:xfrm>
            <a:prstGeom prst="rect">
              <a:avLst/>
            </a:prstGeom>
            <a:noFill/>
            <a:ln w="38100" algn="ctr">
              <a:noFill/>
              <a:miter lim="800000"/>
            </a:ln>
          </p:spPr>
          <p:txBody>
            <a:bodyPr lIns="0" tIns="0" rIns="0" bIns="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1600">
                  <a:solidFill>
                    <a:srgbClr val="000000"/>
                  </a:solidFill>
                  <a:cs typeface="+mn-ea"/>
                  <a:sym typeface="+mn-lt"/>
                </a:rPr>
                <a:t>0</a:t>
              </a:r>
            </a:p>
          </p:txBody>
        </p:sp>
        <p:sp>
          <p:nvSpPr>
            <p:cNvPr id="38" name="Text Box 36"/>
            <p:cNvSpPr txBox="1">
              <a:spLocks noChangeArrowheads="1"/>
            </p:cNvSpPr>
            <p:nvPr/>
          </p:nvSpPr>
          <p:spPr bwMode="auto">
            <a:xfrm>
              <a:off x="6305509" y="1454166"/>
              <a:ext cx="287338" cy="268610"/>
            </a:xfrm>
            <a:prstGeom prst="rect">
              <a:avLst/>
            </a:prstGeom>
            <a:noFill/>
            <a:ln w="38100" algn="ctr">
              <a:noFill/>
              <a:miter lim="800000"/>
            </a:ln>
          </p:spPr>
          <p:txBody>
            <a:bodyPr lIns="0" tIns="0" rIns="0" bIns="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1600" dirty="0">
                  <a:solidFill>
                    <a:srgbClr val="000000"/>
                  </a:solidFill>
                  <a:cs typeface="+mn-ea"/>
                  <a:sym typeface="+mn-lt"/>
                </a:rPr>
                <a:t>1</a:t>
              </a:r>
            </a:p>
          </p:txBody>
        </p:sp>
        <p:sp>
          <p:nvSpPr>
            <p:cNvPr id="39" name="Text Box 37"/>
            <p:cNvSpPr txBox="1">
              <a:spLocks noChangeArrowheads="1"/>
            </p:cNvSpPr>
            <p:nvPr/>
          </p:nvSpPr>
          <p:spPr bwMode="auto">
            <a:xfrm>
              <a:off x="5902284" y="1170003"/>
              <a:ext cx="287338" cy="268610"/>
            </a:xfrm>
            <a:prstGeom prst="rect">
              <a:avLst/>
            </a:prstGeom>
            <a:noFill/>
            <a:ln w="38100" algn="ctr">
              <a:noFill/>
              <a:miter lim="800000"/>
            </a:ln>
          </p:spPr>
          <p:txBody>
            <a:bodyPr lIns="0" tIns="0" rIns="0" bIns="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1600">
                  <a:solidFill>
                    <a:srgbClr val="000000"/>
                  </a:solidFill>
                  <a:cs typeface="+mn-ea"/>
                  <a:sym typeface="+mn-lt"/>
                </a:rPr>
                <a:t>2</a:t>
              </a:r>
            </a:p>
          </p:txBody>
        </p:sp>
        <p:sp>
          <p:nvSpPr>
            <p:cNvPr id="40" name="Text Box 38"/>
            <p:cNvSpPr txBox="1">
              <a:spLocks noChangeArrowheads="1"/>
            </p:cNvSpPr>
            <p:nvPr/>
          </p:nvSpPr>
          <p:spPr bwMode="auto">
            <a:xfrm>
              <a:off x="5459372" y="1358916"/>
              <a:ext cx="287337" cy="268610"/>
            </a:xfrm>
            <a:prstGeom prst="rect">
              <a:avLst/>
            </a:prstGeom>
            <a:noFill/>
            <a:ln w="38100" algn="ctr">
              <a:noFill/>
              <a:miter lim="800000"/>
            </a:ln>
          </p:spPr>
          <p:txBody>
            <a:bodyPr lIns="0" tIns="0" rIns="0" bIns="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1600">
                  <a:solidFill>
                    <a:srgbClr val="000000"/>
                  </a:solidFill>
                  <a:cs typeface="+mn-ea"/>
                  <a:sym typeface="+mn-lt"/>
                </a:rPr>
                <a:t>3</a:t>
              </a:r>
            </a:p>
          </p:txBody>
        </p:sp>
        <p:sp>
          <p:nvSpPr>
            <p:cNvPr id="41" name="Text Box 39"/>
            <p:cNvSpPr txBox="1">
              <a:spLocks noChangeArrowheads="1"/>
            </p:cNvSpPr>
            <p:nvPr/>
          </p:nvSpPr>
          <p:spPr bwMode="auto">
            <a:xfrm>
              <a:off x="5532397" y="1866916"/>
              <a:ext cx="287337" cy="268610"/>
            </a:xfrm>
            <a:prstGeom prst="rect">
              <a:avLst/>
            </a:prstGeom>
            <a:noFill/>
            <a:ln w="38100" algn="ctr">
              <a:noFill/>
              <a:miter lim="800000"/>
            </a:ln>
          </p:spPr>
          <p:txBody>
            <a:bodyPr lIns="0" tIns="0" rIns="0" bIns="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1600">
                  <a:solidFill>
                    <a:srgbClr val="000000"/>
                  </a:solidFill>
                  <a:cs typeface="+mn-ea"/>
                  <a:sym typeface="+mn-lt"/>
                </a:rPr>
                <a:t>4</a:t>
              </a:r>
            </a:p>
          </p:txBody>
        </p:sp>
        <p:sp>
          <p:nvSpPr>
            <p:cNvPr id="42" name="Text Box 40"/>
            <p:cNvSpPr txBox="1">
              <a:spLocks noChangeArrowheads="1"/>
            </p:cNvSpPr>
            <p:nvPr/>
          </p:nvSpPr>
          <p:spPr bwMode="auto">
            <a:xfrm>
              <a:off x="4268788" y="722168"/>
              <a:ext cx="720725" cy="268610"/>
            </a:xfrm>
            <a:prstGeom prst="rect">
              <a:avLst/>
            </a:prstGeom>
            <a:noFill/>
            <a:ln w="38100" algn="ctr">
              <a:noFill/>
              <a:miter lim="800000"/>
            </a:ln>
          </p:spPr>
          <p:txBody>
            <a:bodyPr lIns="0" tIns="0" rIns="0" bIns="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1600" dirty="0">
                  <a:solidFill>
                    <a:srgbClr val="000000"/>
                  </a:solidFill>
                  <a:cs typeface="+mn-ea"/>
                  <a:sym typeface="+mn-lt"/>
                </a:rPr>
                <a:t>front</a:t>
              </a:r>
            </a:p>
          </p:txBody>
        </p:sp>
        <p:sp>
          <p:nvSpPr>
            <p:cNvPr id="43" name="Freeform 42"/>
            <p:cNvSpPr/>
            <p:nvPr>
              <p:custDataLst>
                <p:tags r:id="rId12"/>
              </p:custDataLst>
            </p:nvPr>
          </p:nvSpPr>
          <p:spPr bwMode="auto">
            <a:xfrm>
              <a:off x="4827588" y="890603"/>
              <a:ext cx="161925" cy="165100"/>
            </a:xfrm>
            <a:custGeom>
              <a:avLst/>
              <a:gdLst>
                <a:gd name="T0" fmla="*/ 0 w 102"/>
                <a:gd name="T1" fmla="*/ 0 h 104"/>
                <a:gd name="T2" fmla="*/ 102 w 102"/>
                <a:gd name="T3" fmla="*/ 104 h 104"/>
                <a:gd name="T4" fmla="*/ 0 60000 65536"/>
                <a:gd name="T5" fmla="*/ 0 60000 65536"/>
                <a:gd name="T6" fmla="*/ 0 w 102"/>
                <a:gd name="T7" fmla="*/ 0 h 104"/>
                <a:gd name="T8" fmla="*/ 102 w 102"/>
                <a:gd name="T9" fmla="*/ 104 h 10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02" h="104">
                  <a:moveTo>
                    <a:pt x="0" y="0"/>
                  </a:moveTo>
                  <a:lnTo>
                    <a:pt x="102" y="104"/>
                  </a:lnTo>
                </a:path>
              </a:pathLst>
            </a:custGeom>
            <a:ln w="19050">
              <a:solidFill>
                <a:schemeClr val="accent1"/>
              </a:solidFill>
              <a:headEnd type="none" w="med" len="med"/>
              <a:tailEnd type="arrow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wrap="none"/>
            <a:lstStyle/>
            <a:p>
              <a:endParaRPr lang="zh-CN" altLang="en-US" sz="1800">
                <a:solidFill>
                  <a:srgbClr val="0000FF"/>
                </a:solidFill>
                <a:cs typeface="+mn-ea"/>
                <a:sym typeface="+mn-lt"/>
              </a:endParaRPr>
            </a:p>
          </p:txBody>
        </p:sp>
        <p:sp>
          <p:nvSpPr>
            <p:cNvPr id="44" name="Text Box 43"/>
            <p:cNvSpPr txBox="1">
              <a:spLocks noChangeArrowheads="1"/>
            </p:cNvSpPr>
            <p:nvPr/>
          </p:nvSpPr>
          <p:spPr bwMode="auto">
            <a:xfrm>
              <a:off x="7072330" y="1127141"/>
              <a:ext cx="720725" cy="268610"/>
            </a:xfrm>
            <a:prstGeom prst="rect">
              <a:avLst/>
            </a:prstGeom>
            <a:noFill/>
            <a:ln w="38100" algn="ctr">
              <a:noFill/>
              <a:miter lim="800000"/>
            </a:ln>
          </p:spPr>
          <p:txBody>
            <a:bodyPr lIns="0" tIns="0" rIns="0" bIns="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1600" dirty="0">
                  <a:solidFill>
                    <a:srgbClr val="000000"/>
                  </a:solidFill>
                  <a:cs typeface="+mn-ea"/>
                  <a:sym typeface="+mn-lt"/>
                </a:rPr>
                <a:t>rear</a:t>
              </a:r>
            </a:p>
          </p:txBody>
        </p:sp>
        <p:sp>
          <p:nvSpPr>
            <p:cNvPr id="45" name="Text Box 47"/>
            <p:cNvSpPr txBox="1">
              <a:spLocks noChangeArrowheads="1"/>
            </p:cNvSpPr>
            <p:nvPr/>
          </p:nvSpPr>
          <p:spPr bwMode="auto">
            <a:xfrm>
              <a:off x="5230813" y="2139966"/>
              <a:ext cx="287337" cy="302620"/>
            </a:xfrm>
            <a:prstGeom prst="rect">
              <a:avLst/>
            </a:prstGeom>
            <a:noFill/>
            <a:ln w="38100" algn="ctr">
              <a:noFill/>
              <a:miter lim="800000"/>
            </a:ln>
          </p:spPr>
          <p:txBody>
            <a:bodyPr lIns="0" tIns="0" rIns="0" bIns="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1800" i="1">
                  <a:solidFill>
                    <a:srgbClr val="000000"/>
                  </a:solidFill>
                  <a:cs typeface="+mn-ea"/>
                  <a:sym typeface="+mn-lt"/>
                </a:rPr>
                <a:t>a</a:t>
              </a:r>
            </a:p>
          </p:txBody>
        </p:sp>
        <p:sp>
          <p:nvSpPr>
            <p:cNvPr id="46" name="Text Box 48"/>
            <p:cNvSpPr txBox="1">
              <a:spLocks noChangeArrowheads="1"/>
            </p:cNvSpPr>
            <p:nvPr/>
          </p:nvSpPr>
          <p:spPr bwMode="auto">
            <a:xfrm>
              <a:off x="6223000" y="2284428"/>
              <a:ext cx="287338" cy="302620"/>
            </a:xfrm>
            <a:prstGeom prst="rect">
              <a:avLst/>
            </a:prstGeom>
            <a:noFill/>
            <a:ln w="38100" algn="ctr">
              <a:noFill/>
              <a:miter lim="800000"/>
            </a:ln>
          </p:spPr>
          <p:txBody>
            <a:bodyPr lIns="0" tIns="0" rIns="0" bIns="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1800" i="1">
                  <a:solidFill>
                    <a:srgbClr val="000000"/>
                  </a:solidFill>
                  <a:cs typeface="+mn-ea"/>
                  <a:sym typeface="+mn-lt"/>
                </a:rPr>
                <a:t>b</a:t>
              </a:r>
            </a:p>
          </p:txBody>
        </p:sp>
        <p:sp>
          <p:nvSpPr>
            <p:cNvPr id="47" name="Text Box 49"/>
            <p:cNvSpPr txBox="1">
              <a:spLocks noChangeArrowheads="1"/>
            </p:cNvSpPr>
            <p:nvPr/>
          </p:nvSpPr>
          <p:spPr bwMode="auto">
            <a:xfrm>
              <a:off x="6661150" y="1471628"/>
              <a:ext cx="287338" cy="302620"/>
            </a:xfrm>
            <a:prstGeom prst="rect">
              <a:avLst/>
            </a:prstGeom>
            <a:noFill/>
            <a:ln w="38100" algn="ctr">
              <a:noFill/>
              <a:miter lim="800000"/>
            </a:ln>
          </p:spPr>
          <p:txBody>
            <a:bodyPr lIns="0" tIns="0" rIns="0" bIns="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1800" i="1">
                  <a:solidFill>
                    <a:srgbClr val="000000"/>
                  </a:solidFill>
                  <a:cs typeface="+mn-ea"/>
                  <a:sym typeface="+mn-lt"/>
                </a:rPr>
                <a:t>c</a:t>
              </a:r>
            </a:p>
          </p:txBody>
        </p:sp>
        <p:sp>
          <p:nvSpPr>
            <p:cNvPr id="48" name="Line 51"/>
            <p:cNvSpPr>
              <a:spLocks noChangeShapeType="1"/>
            </p:cNvSpPr>
            <p:nvPr>
              <p:custDataLst>
                <p:tags r:id="rId13"/>
              </p:custDataLst>
            </p:nvPr>
          </p:nvSpPr>
          <p:spPr bwMode="auto">
            <a:xfrm flipH="1">
              <a:off x="7092950" y="1343041"/>
              <a:ext cx="215900" cy="73025"/>
            </a:xfrm>
            <a:prstGeom prst="line">
              <a:avLst/>
            </a:prstGeom>
            <a:ln w="19050">
              <a:solidFill>
                <a:schemeClr val="accent1"/>
              </a:solidFill>
              <a:headEnd type="none" w="med" len="med"/>
              <a:tailEnd type="arrow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wrap="none"/>
            <a:lstStyle/>
            <a:p>
              <a:endParaRPr lang="zh-CN" altLang="en-US" sz="1800">
                <a:solidFill>
                  <a:srgbClr val="0000FF"/>
                </a:solidFill>
                <a:cs typeface="+mn-ea"/>
                <a:sym typeface="+mn-lt"/>
              </a:endParaRPr>
            </a:p>
          </p:txBody>
        </p:sp>
      </p:grpSp>
      <p:sp>
        <p:nvSpPr>
          <p:cNvPr id="49" name="Text Box 52"/>
          <p:cNvSpPr txBox="1">
            <a:spLocks noChangeArrowheads="1"/>
          </p:cNvSpPr>
          <p:nvPr/>
        </p:nvSpPr>
        <p:spPr bwMode="auto">
          <a:xfrm>
            <a:off x="8398165" y="4026202"/>
            <a:ext cx="2360500" cy="337185"/>
          </a:xfrm>
          <a:prstGeom prst="rect">
            <a:avLst/>
          </a:prstGeom>
          <a:noFill/>
          <a:ln w="38100" algn="ctr">
            <a:noFill/>
            <a:miter lim="800000"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1600" b="1" dirty="0" err="1">
                <a:solidFill>
                  <a:srgbClr val="000000"/>
                </a:solidFill>
                <a:cs typeface="+mn-ea"/>
                <a:sym typeface="+mn-lt"/>
              </a:rPr>
              <a:t>cnt</a:t>
            </a:r>
            <a:r>
              <a:rPr lang="en-US" altLang="zh-CN" sz="1600" b="1" dirty="0">
                <a:solidFill>
                  <a:srgbClr val="000000"/>
                </a:solidFill>
                <a:cs typeface="+mn-ea"/>
                <a:sym typeface="+mn-lt"/>
              </a:rPr>
              <a:t>=(rear-front)=-2 </a:t>
            </a:r>
          </a:p>
        </p:txBody>
      </p:sp>
      <p:sp>
        <p:nvSpPr>
          <p:cNvPr id="50" name="Text Box 52"/>
          <p:cNvSpPr txBox="1">
            <a:spLocks noChangeArrowheads="1"/>
          </p:cNvSpPr>
          <p:nvPr/>
        </p:nvSpPr>
        <p:spPr bwMode="auto">
          <a:xfrm>
            <a:off x="8102677" y="4915211"/>
            <a:ext cx="3334190" cy="337185"/>
          </a:xfrm>
          <a:prstGeom prst="rect">
            <a:avLst/>
          </a:prstGeom>
          <a:noFill/>
          <a:ln w="38100" algn="ctr">
            <a:noFill/>
            <a:miter lim="800000"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1600" b="1" dirty="0" err="1">
                <a:solidFill>
                  <a:srgbClr val="000000"/>
                </a:solidFill>
                <a:cs typeface="+mn-ea"/>
                <a:sym typeface="+mn-lt"/>
              </a:rPr>
              <a:t>cnt</a:t>
            </a:r>
            <a:r>
              <a:rPr lang="en-US" altLang="zh-CN" sz="1600" b="1" dirty="0">
                <a:solidFill>
                  <a:srgbClr val="000000"/>
                </a:solidFill>
                <a:cs typeface="+mn-ea"/>
                <a:sym typeface="+mn-lt"/>
              </a:rPr>
              <a:t>=(</a:t>
            </a:r>
            <a:r>
              <a:rPr lang="en-US" altLang="zh-CN" sz="1600" b="1" dirty="0" err="1">
                <a:solidFill>
                  <a:srgbClr val="000000"/>
                </a:solidFill>
                <a:cs typeface="+mn-ea"/>
                <a:sym typeface="+mn-lt"/>
              </a:rPr>
              <a:t>rear-front+MaxSize</a:t>
            </a:r>
            <a:r>
              <a:rPr lang="en-US" altLang="zh-CN" sz="1600" b="1" dirty="0">
                <a:solidFill>
                  <a:srgbClr val="000000"/>
                </a:solidFill>
                <a:cs typeface="+mn-ea"/>
                <a:sym typeface="+mn-lt"/>
              </a:rPr>
              <a:t>)=3</a:t>
            </a:r>
          </a:p>
        </p:txBody>
      </p:sp>
      <p:sp>
        <p:nvSpPr>
          <p:cNvPr id="51" name="下箭头 51"/>
          <p:cNvSpPr/>
          <p:nvPr>
            <p:custDataLst>
              <p:tags r:id="rId1"/>
            </p:custDataLst>
          </p:nvPr>
        </p:nvSpPr>
        <p:spPr>
          <a:xfrm>
            <a:off x="9581072" y="4521774"/>
            <a:ext cx="196071" cy="261428"/>
          </a:xfrm>
          <a:prstGeom prst="downArrow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b="1">
              <a:solidFill>
                <a:srgbClr val="C0262E"/>
              </a:solidFill>
              <a:cs typeface="+mn-ea"/>
              <a:sym typeface="+mn-lt"/>
            </a:endParaRPr>
          </a:p>
        </p:txBody>
      </p:sp>
      <p:sp>
        <p:nvSpPr>
          <p:cNvPr id="52" name="Text Box 52"/>
          <p:cNvSpPr txBox="1">
            <a:spLocks noChangeArrowheads="1"/>
          </p:cNvSpPr>
          <p:nvPr/>
        </p:nvSpPr>
        <p:spPr bwMode="auto">
          <a:xfrm>
            <a:off x="3485092" y="5030861"/>
            <a:ext cx="3195188" cy="338554"/>
          </a:xfrm>
          <a:prstGeom prst="rect">
            <a:avLst/>
          </a:prstGeom>
          <a:noFill/>
          <a:ln w="38100" algn="ctr">
            <a:noFill/>
            <a:miter lim="800000"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1600" b="1" dirty="0" err="1">
                <a:solidFill>
                  <a:srgbClr val="000000"/>
                </a:solidFill>
                <a:cs typeface="+mn-ea"/>
                <a:sym typeface="+mn-lt"/>
              </a:rPr>
              <a:t>cnt</a:t>
            </a:r>
            <a:r>
              <a:rPr lang="en-US" altLang="zh-CN" sz="1600" b="1" dirty="0">
                <a:solidFill>
                  <a:srgbClr val="000000"/>
                </a:solidFill>
                <a:cs typeface="+mn-ea"/>
                <a:sym typeface="+mn-lt"/>
              </a:rPr>
              <a:t>=(</a:t>
            </a:r>
            <a:r>
              <a:rPr lang="en-US" altLang="zh-CN" sz="1600" b="1" dirty="0" err="1">
                <a:solidFill>
                  <a:srgbClr val="000000"/>
                </a:solidFill>
                <a:cs typeface="+mn-ea"/>
                <a:sym typeface="+mn-lt"/>
              </a:rPr>
              <a:t>rear-front+MaxSize</a:t>
            </a:r>
            <a:r>
              <a:rPr lang="en-US" altLang="zh-CN" sz="1600" b="1" dirty="0">
                <a:solidFill>
                  <a:srgbClr val="000000"/>
                </a:solidFill>
                <a:cs typeface="+mn-ea"/>
                <a:sym typeface="+mn-lt"/>
              </a:rPr>
              <a:t>)=8 </a:t>
            </a:r>
          </a:p>
        </p:txBody>
      </p:sp>
      <p:sp>
        <p:nvSpPr>
          <p:cNvPr id="54" name="下箭头 54"/>
          <p:cNvSpPr/>
          <p:nvPr>
            <p:custDataLst>
              <p:tags r:id="rId2"/>
            </p:custDataLst>
          </p:nvPr>
        </p:nvSpPr>
        <p:spPr>
          <a:xfrm>
            <a:off x="5124231" y="5469064"/>
            <a:ext cx="170121" cy="261428"/>
          </a:xfrm>
          <a:prstGeom prst="downArrow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b="1" dirty="0">
              <a:solidFill>
                <a:srgbClr val="C0262E"/>
              </a:solidFill>
              <a:cs typeface="+mn-ea"/>
              <a:sym typeface="+mn-lt"/>
            </a:endParaRPr>
          </a:p>
        </p:txBody>
      </p:sp>
      <p:sp>
        <p:nvSpPr>
          <p:cNvPr id="55" name="Text Box 52"/>
          <p:cNvSpPr txBox="1">
            <a:spLocks noChangeArrowheads="1"/>
          </p:cNvSpPr>
          <p:nvPr/>
        </p:nvSpPr>
        <p:spPr bwMode="auto">
          <a:xfrm>
            <a:off x="3109784" y="5902186"/>
            <a:ext cx="4348641" cy="337185"/>
          </a:xfrm>
          <a:prstGeom prst="rect">
            <a:avLst/>
          </a:prstGeom>
          <a:noFill/>
          <a:ln w="38100" algn="ctr">
            <a:noFill/>
            <a:miter lim="800000"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1600" b="1" dirty="0" err="1">
                <a:solidFill>
                  <a:srgbClr val="000000"/>
                </a:solidFill>
                <a:cs typeface="+mn-ea"/>
                <a:sym typeface="+mn-lt"/>
              </a:rPr>
              <a:t>cnt</a:t>
            </a:r>
            <a:r>
              <a:rPr lang="en-US" altLang="zh-CN" sz="1600" b="1" dirty="0">
                <a:solidFill>
                  <a:srgbClr val="000000"/>
                </a:solidFill>
                <a:cs typeface="+mn-ea"/>
                <a:sym typeface="+mn-lt"/>
              </a:rPr>
              <a:t>=(</a:t>
            </a:r>
            <a:r>
              <a:rPr lang="en-US" altLang="zh-CN" sz="1600" b="1" dirty="0" err="1">
                <a:solidFill>
                  <a:srgbClr val="000000"/>
                </a:solidFill>
                <a:cs typeface="+mn-ea"/>
                <a:sym typeface="+mn-lt"/>
              </a:rPr>
              <a:t>rear-front+MaxSize</a:t>
            </a:r>
            <a:r>
              <a:rPr lang="en-US" altLang="zh-CN" sz="1600" b="1" dirty="0">
                <a:solidFill>
                  <a:srgbClr val="000000"/>
                </a:solidFill>
                <a:cs typeface="+mn-ea"/>
                <a:sym typeface="+mn-lt"/>
              </a:rPr>
              <a:t>)%</a:t>
            </a:r>
            <a:r>
              <a:rPr lang="en-US" altLang="zh-CN" sz="1600" b="1" dirty="0" err="1">
                <a:solidFill>
                  <a:srgbClr val="000000"/>
                </a:solidFill>
                <a:cs typeface="+mn-ea"/>
                <a:sym typeface="+mn-lt"/>
              </a:rPr>
              <a:t>MaxSize</a:t>
            </a:r>
            <a:r>
              <a:rPr lang="en-US" altLang="zh-CN" sz="1600" b="1" dirty="0">
                <a:solidFill>
                  <a:srgbClr val="000000"/>
                </a:solidFill>
                <a:cs typeface="+mn-ea"/>
                <a:sym typeface="+mn-lt"/>
              </a:rPr>
              <a:t>=3 </a:t>
            </a:r>
          </a:p>
        </p:txBody>
      </p:sp>
      <p:sp>
        <p:nvSpPr>
          <p:cNvPr id="57" name="下箭头 57"/>
          <p:cNvSpPr/>
          <p:nvPr>
            <p:custDataLst>
              <p:tags r:id="rId3"/>
            </p:custDataLst>
          </p:nvPr>
        </p:nvSpPr>
        <p:spPr>
          <a:xfrm>
            <a:off x="9581072" y="5450468"/>
            <a:ext cx="196071" cy="261428"/>
          </a:xfrm>
          <a:prstGeom prst="downArrow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b="1">
              <a:solidFill>
                <a:srgbClr val="C0262E"/>
              </a:solidFill>
              <a:cs typeface="+mn-ea"/>
              <a:sym typeface="+mn-lt"/>
            </a:endParaRPr>
          </a:p>
        </p:txBody>
      </p:sp>
      <p:sp>
        <p:nvSpPr>
          <p:cNvPr id="58" name="Text Box 52"/>
          <p:cNvSpPr txBox="1">
            <a:spLocks noChangeArrowheads="1"/>
          </p:cNvSpPr>
          <p:nvPr/>
        </p:nvSpPr>
        <p:spPr bwMode="auto">
          <a:xfrm>
            <a:off x="7580808" y="5880032"/>
            <a:ext cx="4240292" cy="338554"/>
          </a:xfrm>
          <a:prstGeom prst="rect">
            <a:avLst/>
          </a:prstGeom>
          <a:noFill/>
          <a:ln w="38100" algn="ctr">
            <a:noFill/>
            <a:miter lim="800000"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1600" b="1" dirty="0" err="1">
                <a:solidFill>
                  <a:srgbClr val="000000"/>
                </a:solidFill>
                <a:cs typeface="+mn-ea"/>
                <a:sym typeface="+mn-lt"/>
              </a:rPr>
              <a:t>cnt</a:t>
            </a:r>
            <a:r>
              <a:rPr lang="en-US" altLang="zh-CN" sz="1600" b="1" dirty="0">
                <a:solidFill>
                  <a:srgbClr val="000000"/>
                </a:solidFill>
                <a:cs typeface="+mn-ea"/>
                <a:sym typeface="+mn-lt"/>
              </a:rPr>
              <a:t>=(</a:t>
            </a:r>
            <a:r>
              <a:rPr lang="en-US" altLang="zh-CN" sz="1600" b="1" dirty="0" err="1">
                <a:solidFill>
                  <a:srgbClr val="000000"/>
                </a:solidFill>
                <a:cs typeface="+mn-ea"/>
                <a:sym typeface="+mn-lt"/>
              </a:rPr>
              <a:t>rear-front+MaxSize</a:t>
            </a:r>
            <a:r>
              <a:rPr lang="en-US" altLang="zh-CN" sz="1600" b="1" dirty="0">
                <a:solidFill>
                  <a:srgbClr val="000000"/>
                </a:solidFill>
                <a:cs typeface="+mn-ea"/>
                <a:sym typeface="+mn-lt"/>
              </a:rPr>
              <a:t>)%</a:t>
            </a:r>
            <a:r>
              <a:rPr lang="en-US" altLang="zh-CN" sz="1600" b="1" dirty="0" err="1">
                <a:solidFill>
                  <a:srgbClr val="000000"/>
                </a:solidFill>
                <a:cs typeface="+mn-ea"/>
                <a:sym typeface="+mn-lt"/>
              </a:rPr>
              <a:t>MaxSize</a:t>
            </a:r>
            <a:r>
              <a:rPr lang="en-US" altLang="zh-CN" sz="1600" b="1" dirty="0">
                <a:solidFill>
                  <a:srgbClr val="000000"/>
                </a:solidFill>
                <a:cs typeface="+mn-ea"/>
                <a:sym typeface="+mn-lt"/>
              </a:rPr>
              <a:t>=3 </a:t>
            </a:r>
          </a:p>
        </p:txBody>
      </p:sp>
      <p:sp>
        <p:nvSpPr>
          <p:cNvPr id="12" name="矩形 11"/>
          <p:cNvSpPr/>
          <p:nvPr>
            <p:custDataLst>
              <p:tags r:id="rId4"/>
            </p:custDataLst>
          </p:nvPr>
        </p:nvSpPr>
        <p:spPr>
          <a:xfrm>
            <a:off x="3109784" y="1123723"/>
            <a:ext cx="8843519" cy="5321147"/>
          </a:xfrm>
          <a:prstGeom prst="rect">
            <a:avLst/>
          </a:prstGeom>
          <a:noFill/>
          <a:ln w="19050">
            <a:solidFill>
              <a:srgbClr val="52525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6218167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:p14="http://schemas.microsoft.com/office/powerpoint/2010/main" xmlns:a14="http://schemas.microsoft.com/office/drawing/2010/main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500"/>
                            </p:stCondLst>
                            <p:childTnLst>
                              <p:par>
                                <p:cTn id="3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500"/>
                            </p:stCondLst>
                            <p:childTnLst>
                              <p:par>
                                <p:cTn id="4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6000"/>
                            </p:stCondLst>
                            <p:childTnLst>
                              <p:par>
                                <p:cTn id="4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6500"/>
                            </p:stCondLst>
                            <p:childTnLst>
                              <p:par>
                                <p:cTn id="4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7000"/>
                            </p:stCondLst>
                            <p:childTnLst>
                              <p:par>
                                <p:cTn id="5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7500"/>
                            </p:stCondLst>
                            <p:childTnLst>
                              <p:par>
                                <p:cTn id="5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9" grpId="0"/>
      <p:bldP spid="50" grpId="0"/>
      <p:bldP spid="51" grpId="0" bldLvl="0" animBg="1"/>
      <p:bldP spid="52" grpId="0"/>
      <p:bldP spid="54" grpId="0" bldLvl="0" animBg="1"/>
      <p:bldP spid="55" grpId="0"/>
      <p:bldP spid="57" grpId="0" bldLvl="0" animBg="1"/>
      <p:bldP spid="58" grpId="0"/>
      <p:bldP spid="12" grpId="0" bldLvl="0" animBg="1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Box 4"/>
          <p:cNvSpPr txBox="1">
            <a:spLocks noChangeArrowheads="1"/>
          </p:cNvSpPr>
          <p:nvPr/>
        </p:nvSpPr>
        <p:spPr bwMode="auto">
          <a:xfrm>
            <a:off x="891825" y="2414522"/>
            <a:ext cx="5886047" cy="494238"/>
          </a:xfrm>
          <a:prstGeom prst="rect">
            <a:avLst/>
          </a:prstGeom>
          <a:noFill/>
          <a:ln w="19050" algn="ctr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000" b="1" dirty="0">
                <a:solidFill>
                  <a:srgbClr val="000000"/>
                </a:solidFill>
                <a:cs typeface="+mn-ea"/>
                <a:sym typeface="+mn-lt"/>
              </a:rPr>
              <a:t>在</a:t>
            </a:r>
            <a:r>
              <a:rPr lang="en-US" altLang="zh-CN" sz="2000" b="1" dirty="0" err="1">
                <a:solidFill>
                  <a:srgbClr val="000000"/>
                </a:solidFill>
                <a:cs typeface="+mn-ea"/>
                <a:sym typeface="+mn-lt"/>
              </a:rPr>
              <a:t>CSqQueue</a:t>
            </a:r>
            <a:r>
              <a:rPr lang="zh-CN" altLang="en-US" sz="2000" b="1" dirty="0">
                <a:solidFill>
                  <a:srgbClr val="000000"/>
                </a:solidFill>
                <a:cs typeface="+mn-ea"/>
                <a:sym typeface="+mn-lt"/>
              </a:rPr>
              <a:t>循环队列类中增加</a:t>
            </a:r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size()</a:t>
            </a:r>
            <a:r>
              <a:rPr lang="zh-CN" altLang="en-US" sz="2000" b="1" dirty="0">
                <a:solidFill>
                  <a:srgbClr val="000000"/>
                </a:solidFill>
                <a:cs typeface="+mn-ea"/>
                <a:sym typeface="+mn-lt"/>
              </a:rPr>
              <a:t>算法如下：</a:t>
            </a: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51" b="-600"/>
          <a:stretch>
            <a:fillRect/>
          </a:stretch>
        </p:blipFill>
        <p:spPr>
          <a:xfrm flipH="1">
            <a:off x="7919222" y="1556683"/>
            <a:ext cx="3754304" cy="4025593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968728" y="3127592"/>
            <a:ext cx="6660353" cy="1821480"/>
            <a:chOff x="3701404" y="2175122"/>
            <a:chExt cx="7649202" cy="2507755"/>
          </a:xfrm>
        </p:grpSpPr>
        <p:sp>
          <p:nvSpPr>
            <p:cNvPr id="3" name="Text Box 15"/>
            <p:cNvSpPr txBox="1">
              <a:spLocks noChangeArrowheads="1"/>
            </p:cNvSpPr>
            <p:nvPr/>
          </p:nvSpPr>
          <p:spPr bwMode="auto">
            <a:xfrm>
              <a:off x="3859602" y="2453470"/>
              <a:ext cx="7332805" cy="1955458"/>
            </a:xfrm>
            <a:prstGeom prst="rect">
              <a:avLst/>
            </a:prstGeom>
            <a:noFill/>
            <a:ln w="19050" algn="ctr">
              <a:noFill/>
              <a:miter lim="800000"/>
            </a:ln>
            <a:effectLst/>
          </p:spPr>
          <p:txBody>
            <a:bodyPr wrap="square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lang="en-US" altLang="zh-CN" sz="2000" b="1" dirty="0">
                  <a:solidFill>
                    <a:srgbClr val="000000"/>
                  </a:solidFill>
                  <a:cs typeface="+mn-ea"/>
                  <a:sym typeface="+mn-lt"/>
                </a:rPr>
                <a:t>def size(self):		#</a:t>
              </a:r>
              <a:r>
                <a:rPr lang="zh-CN" altLang="en-US" sz="2000" b="1" dirty="0">
                  <a:solidFill>
                    <a:srgbClr val="000000"/>
                  </a:solidFill>
                  <a:cs typeface="+mn-ea"/>
                  <a:sym typeface="+mn-lt"/>
                </a:rPr>
                <a:t>返回队中元素个数	</a:t>
              </a:r>
            </a:p>
            <a:p>
              <a:pPr algn="l">
                <a:lnSpc>
                  <a:spcPct val="150000"/>
                </a:lnSpc>
              </a:pPr>
              <a:r>
                <a:rPr lang="zh-CN" altLang="en-US" sz="2000" b="1" dirty="0">
                  <a:solidFill>
                    <a:srgbClr val="000000"/>
                  </a:solidFill>
                  <a:cs typeface="+mn-ea"/>
                  <a:sym typeface="+mn-lt"/>
                </a:rPr>
                <a:t>  </a:t>
              </a:r>
              <a:r>
                <a:rPr lang="en-US" altLang="zh-CN" sz="2000" b="1" dirty="0">
                  <a:solidFill>
                    <a:srgbClr val="000000"/>
                  </a:solidFill>
                  <a:cs typeface="+mn-ea"/>
                  <a:sym typeface="+mn-lt"/>
                </a:rPr>
                <a:t>return ((</a:t>
              </a:r>
              <a:r>
                <a:rPr lang="en-US" altLang="zh-CN" sz="2000" b="1" dirty="0" err="1">
                  <a:solidFill>
                    <a:srgbClr val="000000"/>
                  </a:solidFill>
                  <a:cs typeface="+mn-ea"/>
                  <a:sym typeface="+mn-lt"/>
                </a:rPr>
                <a:t>self.rear-self.front+MaxSize</a:t>
              </a:r>
              <a:r>
                <a:rPr lang="en-US" altLang="zh-CN" sz="2000" b="1" dirty="0">
                  <a:solidFill>
                    <a:srgbClr val="000000"/>
                  </a:solidFill>
                  <a:cs typeface="+mn-ea"/>
                  <a:sym typeface="+mn-lt"/>
                </a:rPr>
                <a:t>)%</a:t>
              </a:r>
              <a:r>
                <a:rPr lang="en-US" altLang="zh-CN" sz="2000" b="1" dirty="0" err="1">
                  <a:solidFill>
                    <a:srgbClr val="000000"/>
                  </a:solidFill>
                  <a:cs typeface="+mn-ea"/>
                  <a:sym typeface="+mn-lt"/>
                </a:rPr>
                <a:t>MaxSize</a:t>
              </a:r>
              <a:r>
                <a:rPr lang="en-US" altLang="zh-CN" sz="2000" b="1" dirty="0">
                  <a:solidFill>
                    <a:srgbClr val="000000"/>
                  </a:solidFill>
                  <a:cs typeface="+mn-ea"/>
                  <a:sym typeface="+mn-lt"/>
                </a:rPr>
                <a:t>)</a:t>
              </a:r>
            </a:p>
            <a:p>
              <a:pPr algn="l">
                <a:lnSpc>
                  <a:spcPct val="150000"/>
                </a:lnSpc>
              </a:pPr>
              <a:endParaRPr lang="en-US" altLang="zh-CN" sz="2000" b="1" dirty="0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4" name="矩形 3"/>
            <p:cNvSpPr/>
            <p:nvPr>
              <p:custDataLst>
                <p:tags r:id="rId1"/>
              </p:custDataLst>
            </p:nvPr>
          </p:nvSpPr>
          <p:spPr>
            <a:xfrm>
              <a:off x="3701404" y="2175122"/>
              <a:ext cx="7649202" cy="2507755"/>
            </a:xfrm>
            <a:prstGeom prst="rect">
              <a:avLst/>
            </a:prstGeom>
            <a:noFill/>
            <a:ln w="19050">
              <a:solidFill>
                <a:schemeClr val="lt1">
                  <a:lumMod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1053074" y="147116"/>
            <a:ext cx="4801314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zh-CN" sz="2400" dirty="0">
                <a:solidFill>
                  <a:schemeClr val="accent1"/>
                </a:solidFill>
                <a:cs typeface="+mn-ea"/>
                <a:sym typeface="+mn-lt"/>
              </a:rPr>
              <a:t>3.2.3 </a:t>
            </a:r>
            <a:r>
              <a:rPr lang="zh-CN" altLang="en-US" sz="2400" dirty="0">
                <a:solidFill>
                  <a:schemeClr val="accent1"/>
                </a:solidFill>
                <a:cs typeface="+mn-ea"/>
                <a:sym typeface="+mn-lt"/>
              </a:rPr>
              <a:t>顺序队的应用算法设计示例</a:t>
            </a:r>
          </a:p>
        </p:txBody>
      </p:sp>
    </p:spTree>
    <p:extLst>
      <p:ext uri="{BB962C8B-B14F-4D97-AF65-F5344CB8AC3E}">
        <p14:creationId xmlns:p14="http://schemas.microsoft.com/office/powerpoint/2010/main" val="125894276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:p14="http://schemas.microsoft.com/office/powerpoint/2010/main" xmlns:a14="http://schemas.microsoft.com/office/drawing/2010/main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ldLvl="0" animBg="1"/>
      <p:bldP spid="5" grpId="0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991702" y="1231356"/>
            <a:ext cx="328614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zh-CN" altLang="en-US" sz="2000" b="1" dirty="0">
                <a:solidFill>
                  <a:srgbClr val="000000"/>
                </a:solidFill>
                <a:cs typeface="+mn-ea"/>
                <a:sym typeface="+mn-lt"/>
              </a:rPr>
              <a:t>进</a:t>
            </a:r>
            <a:r>
              <a:rPr lang="zh-CN" altLang="zh-CN" sz="2000" b="1" dirty="0">
                <a:solidFill>
                  <a:srgbClr val="000000"/>
                </a:solidFill>
                <a:cs typeface="+mn-ea"/>
                <a:sym typeface="+mn-lt"/>
              </a:rPr>
              <a:t>队</a:t>
            </a:r>
            <a:r>
              <a:rPr lang="zh-CN" altLang="en-US" sz="2000" b="1" dirty="0">
                <a:solidFill>
                  <a:srgbClr val="000000"/>
                </a:solidFill>
                <a:cs typeface="+mn-ea"/>
                <a:sym typeface="+mn-lt"/>
              </a:rPr>
              <a:t>第</a:t>
            </a:r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k</a:t>
            </a:r>
            <a:r>
              <a:rPr lang="zh-CN" altLang="zh-CN" sz="2000" b="1" dirty="0">
                <a:solidFill>
                  <a:srgbClr val="000000"/>
                </a:solidFill>
                <a:cs typeface="+mn-ea"/>
                <a:sym typeface="+mn-lt"/>
              </a:rPr>
              <a:t>（</a:t>
            </a:r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k</a:t>
            </a:r>
            <a:r>
              <a:rPr lang="zh-CN" altLang="zh-CN" sz="2000" b="1" dirty="0">
                <a:solidFill>
                  <a:srgbClr val="000000"/>
                </a:solidFill>
                <a:cs typeface="+mn-ea"/>
                <a:sym typeface="+mn-lt"/>
              </a:rPr>
              <a:t>≥</a:t>
            </a:r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1</a:t>
            </a:r>
            <a:r>
              <a:rPr lang="zh-CN" altLang="zh-CN" sz="2000" b="1" dirty="0">
                <a:solidFill>
                  <a:srgbClr val="000000"/>
                </a:solidFill>
                <a:cs typeface="+mn-ea"/>
                <a:sym typeface="+mn-lt"/>
              </a:rPr>
              <a:t>）个元素</a:t>
            </a:r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e</a:t>
            </a:r>
          </a:p>
        </p:txBody>
      </p:sp>
      <p:sp>
        <p:nvSpPr>
          <p:cNvPr id="26" name="TextBox 34"/>
          <p:cNvSpPr txBox="1"/>
          <p:nvPr/>
        </p:nvSpPr>
        <p:spPr>
          <a:xfrm>
            <a:off x="1053074" y="1844193"/>
            <a:ext cx="535785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000000"/>
                </a:solidFill>
                <a:cs typeface="+mn-ea"/>
                <a:sym typeface="+mn-lt"/>
              </a:rPr>
              <a:t>例如：</a:t>
            </a:r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e='x'</a:t>
            </a:r>
            <a:r>
              <a:rPr lang="zh-CN" altLang="en-US" sz="2000" b="1" dirty="0">
                <a:solidFill>
                  <a:srgbClr val="000000"/>
                </a:solidFill>
                <a:cs typeface="+mn-ea"/>
                <a:sym typeface="+mn-lt"/>
              </a:rPr>
              <a:t>，</a:t>
            </a:r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k=2</a:t>
            </a:r>
            <a:r>
              <a:rPr lang="zh-CN" altLang="en-US" sz="2000" b="1" dirty="0">
                <a:solidFill>
                  <a:srgbClr val="000000"/>
                </a:solidFill>
                <a:cs typeface="+mn-ea"/>
                <a:sym typeface="+mn-lt"/>
              </a:rPr>
              <a:t>：</a:t>
            </a:r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a b c  a x b c</a:t>
            </a:r>
          </a:p>
        </p:txBody>
      </p:sp>
      <p:grpSp>
        <p:nvGrpSpPr>
          <p:cNvPr id="54" name="组合 53"/>
          <p:cNvGrpSpPr/>
          <p:nvPr/>
        </p:nvGrpSpPr>
        <p:grpSpPr>
          <a:xfrm>
            <a:off x="1469120" y="2499860"/>
            <a:ext cx="4100542" cy="3643338"/>
            <a:chOff x="1469120" y="2499860"/>
            <a:chExt cx="4100542" cy="3643338"/>
          </a:xfrm>
        </p:grpSpPr>
        <p:grpSp>
          <p:nvGrpSpPr>
            <p:cNvPr id="6" name="组合 5"/>
            <p:cNvGrpSpPr/>
            <p:nvPr/>
          </p:nvGrpSpPr>
          <p:grpSpPr>
            <a:xfrm>
              <a:off x="2112061" y="3071364"/>
              <a:ext cx="2520000" cy="2520001"/>
              <a:chOff x="2243121" y="2928934"/>
              <a:chExt cx="2520000" cy="2520001"/>
            </a:xfrm>
          </p:grpSpPr>
          <p:sp>
            <p:nvSpPr>
              <p:cNvPr id="7" name="椭圆 6"/>
              <p:cNvSpPr/>
              <p:nvPr>
                <p:custDataLst>
                  <p:tags r:id="rId10"/>
                </p:custDataLst>
              </p:nvPr>
            </p:nvSpPr>
            <p:spPr bwMode="auto">
              <a:xfrm>
                <a:off x="2786050" y="3448050"/>
                <a:ext cx="1440000" cy="1440000"/>
              </a:xfrm>
              <a:prstGeom prst="ellipse">
                <a:avLst/>
              </a:prstGeom>
              <a:ln w="19050">
                <a:solidFill>
                  <a:schemeClr val="accent1"/>
                </a:solidFill>
                <a:tailEnd type="arrow" w="sm" len="sm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vert="horz" wrap="square" lIns="91440" tIns="45720" rIns="91440" bIns="45720" numCol="1" rtlCol="0" anchor="t" anchorCtr="0" compatLnSpc="1"/>
              <a:lstStyle/>
              <a:p>
                <a:pPr algn="ctr"/>
                <a:endParaRPr lang="zh-CN" altLang="en-US" sz="1600">
                  <a:solidFill>
                    <a:srgbClr val="0000FF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8" name="椭圆 7"/>
              <p:cNvSpPr/>
              <p:nvPr>
                <p:custDataLst>
                  <p:tags r:id="rId11"/>
                </p:custDataLst>
              </p:nvPr>
            </p:nvSpPr>
            <p:spPr bwMode="auto">
              <a:xfrm>
                <a:off x="2243121" y="2928934"/>
                <a:ext cx="2520000" cy="2520000"/>
              </a:xfrm>
              <a:prstGeom prst="ellipse">
                <a:avLst/>
              </a:prstGeom>
              <a:ln w="19050">
                <a:solidFill>
                  <a:schemeClr val="accent1"/>
                </a:solidFill>
                <a:tailEnd type="arrow" w="sm" len="sm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vert="horz" wrap="square" lIns="91440" tIns="45720" rIns="91440" bIns="45720" numCol="1" rtlCol="0" anchor="t" anchorCtr="0" compatLnSpc="1"/>
              <a:lstStyle/>
              <a:p>
                <a:pPr algn="ctr"/>
                <a:endParaRPr lang="zh-CN" altLang="en-US" sz="1600">
                  <a:solidFill>
                    <a:srgbClr val="0000FF"/>
                  </a:solidFill>
                  <a:cs typeface="+mn-ea"/>
                  <a:sym typeface="+mn-lt"/>
                </a:endParaRPr>
              </a:p>
            </p:txBody>
          </p:sp>
          <p:cxnSp>
            <p:nvCxnSpPr>
              <p:cNvPr id="9" name="直接连接符 8"/>
              <p:cNvCxnSpPr>
                <a:stCxn id="8" idx="0"/>
                <a:endCxn id="7" idx="0"/>
              </p:cNvCxnSpPr>
              <p:nvPr>
                <p:custDataLst>
                  <p:tags r:id="rId12"/>
                </p:custDataLst>
              </p:nvPr>
            </p:nvCxnSpPr>
            <p:spPr>
              <a:xfrm rot="16200000" flipH="1">
                <a:off x="3245027" y="3187028"/>
                <a:ext cx="519116" cy="2929"/>
              </a:xfrm>
              <a:prstGeom prst="line">
                <a:avLst/>
              </a:prstGeom>
              <a:ln w="19050">
                <a:solidFill>
                  <a:schemeClr val="accent1"/>
                </a:solidFill>
                <a:tailEnd type="non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" name="直接连接符 9"/>
              <p:cNvCxnSpPr>
                <a:stCxn id="7" idx="6"/>
                <a:endCxn id="8" idx="6"/>
              </p:cNvCxnSpPr>
              <p:nvPr>
                <p:custDataLst>
                  <p:tags r:id="rId13"/>
                </p:custDataLst>
              </p:nvPr>
            </p:nvCxnSpPr>
            <p:spPr>
              <a:xfrm>
                <a:off x="4226050" y="4168050"/>
                <a:ext cx="537071" cy="20884"/>
              </a:xfrm>
              <a:prstGeom prst="line">
                <a:avLst/>
              </a:prstGeom>
              <a:ln w="19050">
                <a:solidFill>
                  <a:schemeClr val="accent1"/>
                </a:solidFill>
                <a:tailEnd type="non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" name="直接连接符 10"/>
              <p:cNvCxnSpPr>
                <a:stCxn id="7" idx="7"/>
                <a:endCxn id="8" idx="7"/>
              </p:cNvCxnSpPr>
              <p:nvPr>
                <p:custDataLst>
                  <p:tags r:id="rId14"/>
                </p:custDataLst>
              </p:nvPr>
            </p:nvCxnSpPr>
            <p:spPr>
              <a:xfrm rot="5400000" flipH="1" flipV="1">
                <a:off x="4024144" y="3289002"/>
                <a:ext cx="360954" cy="378908"/>
              </a:xfrm>
              <a:prstGeom prst="line">
                <a:avLst/>
              </a:prstGeom>
              <a:ln w="19050">
                <a:solidFill>
                  <a:schemeClr val="accent1"/>
                </a:solidFill>
                <a:tailEnd type="non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" name="直接连接符 11"/>
              <p:cNvCxnSpPr>
                <a:stCxn id="7" idx="4"/>
                <a:endCxn id="8" idx="4"/>
              </p:cNvCxnSpPr>
              <p:nvPr>
                <p:custDataLst>
                  <p:tags r:id="rId15"/>
                </p:custDataLst>
              </p:nvPr>
            </p:nvCxnSpPr>
            <p:spPr>
              <a:xfrm rot="5400000">
                <a:off x="3224144" y="5167028"/>
                <a:ext cx="560884" cy="2929"/>
              </a:xfrm>
              <a:prstGeom prst="line">
                <a:avLst/>
              </a:prstGeom>
              <a:ln w="19050">
                <a:solidFill>
                  <a:schemeClr val="accent1"/>
                </a:solidFill>
                <a:tailEnd type="non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" name="直接连接符 12"/>
              <p:cNvCxnSpPr>
                <a:stCxn id="7" idx="5"/>
                <a:endCxn id="8" idx="5"/>
              </p:cNvCxnSpPr>
              <p:nvPr>
                <p:custDataLst>
                  <p:tags r:id="rId16"/>
                </p:custDataLst>
              </p:nvPr>
            </p:nvCxnSpPr>
            <p:spPr>
              <a:xfrm rot="16200000" flipH="1">
                <a:off x="4003260" y="4689074"/>
                <a:ext cx="402722" cy="378908"/>
              </a:xfrm>
              <a:prstGeom prst="line">
                <a:avLst/>
              </a:prstGeom>
              <a:ln w="19050">
                <a:solidFill>
                  <a:schemeClr val="accent1"/>
                </a:solidFill>
                <a:tailEnd type="non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" name="直接连接符 13"/>
              <p:cNvCxnSpPr>
                <a:stCxn id="8" idx="1"/>
                <a:endCxn id="7" idx="1"/>
              </p:cNvCxnSpPr>
              <p:nvPr>
                <p:custDataLst>
                  <p:tags r:id="rId17"/>
                </p:custDataLst>
              </p:nvPr>
            </p:nvCxnSpPr>
            <p:spPr>
              <a:xfrm rot="16200000" flipH="1">
                <a:off x="2624073" y="3286073"/>
                <a:ext cx="360954" cy="384766"/>
              </a:xfrm>
              <a:prstGeom prst="line">
                <a:avLst/>
              </a:prstGeom>
              <a:ln w="19050">
                <a:solidFill>
                  <a:schemeClr val="accent1"/>
                </a:solidFill>
                <a:tailEnd type="non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" name="直接连接符 14"/>
              <p:cNvCxnSpPr>
                <a:stCxn id="7" idx="2"/>
                <a:endCxn id="8" idx="2"/>
              </p:cNvCxnSpPr>
              <p:nvPr>
                <p:custDataLst>
                  <p:tags r:id="rId18"/>
                </p:custDataLst>
              </p:nvPr>
            </p:nvCxnSpPr>
            <p:spPr>
              <a:xfrm rot="10800000" flipV="1">
                <a:off x="2243122" y="4168050"/>
                <a:ext cx="542929" cy="20884"/>
              </a:xfrm>
              <a:prstGeom prst="line">
                <a:avLst/>
              </a:prstGeom>
              <a:ln w="19050">
                <a:solidFill>
                  <a:schemeClr val="accent1"/>
                </a:solidFill>
                <a:tailEnd type="non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" name="直接连接符 15"/>
              <p:cNvCxnSpPr>
                <a:stCxn id="7" idx="3"/>
                <a:endCxn id="8" idx="3"/>
              </p:cNvCxnSpPr>
              <p:nvPr>
                <p:custDataLst>
                  <p:tags r:id="rId19"/>
                </p:custDataLst>
              </p:nvPr>
            </p:nvCxnSpPr>
            <p:spPr>
              <a:xfrm rot="5400000">
                <a:off x="2603189" y="4686145"/>
                <a:ext cx="402722" cy="384766"/>
              </a:xfrm>
              <a:prstGeom prst="line">
                <a:avLst/>
              </a:prstGeom>
              <a:ln w="19050">
                <a:solidFill>
                  <a:schemeClr val="accent1"/>
                </a:solidFill>
                <a:tailEnd type="non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7" name="TextBox 23"/>
            <p:cNvSpPr txBox="1"/>
            <p:nvPr/>
          </p:nvSpPr>
          <p:spPr>
            <a:xfrm>
              <a:off x="4112325" y="4518760"/>
              <a:ext cx="357190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00000"/>
                </a:lnSpc>
                <a:spcBef>
                  <a:spcPts val="0"/>
                </a:spcBef>
              </a:pPr>
              <a:r>
                <a:rPr lang="en-US" altLang="zh-CN" sz="1600" b="0" i="1">
                  <a:solidFill>
                    <a:srgbClr val="000000"/>
                  </a:solidFill>
                  <a:cs typeface="+mn-ea"/>
                  <a:sym typeface="+mn-lt"/>
                </a:rPr>
                <a:t>c</a:t>
              </a:r>
            </a:p>
          </p:txBody>
        </p:sp>
        <p:sp>
          <p:nvSpPr>
            <p:cNvPr id="18" name="TextBox 24"/>
            <p:cNvSpPr txBox="1"/>
            <p:nvPr/>
          </p:nvSpPr>
          <p:spPr>
            <a:xfrm>
              <a:off x="3612259" y="5018826"/>
              <a:ext cx="357190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00000"/>
                </a:lnSpc>
                <a:spcBef>
                  <a:spcPts val="0"/>
                </a:spcBef>
              </a:pPr>
              <a:r>
                <a:rPr lang="en-US" altLang="zh-CN" sz="1600" b="0" i="1">
                  <a:solidFill>
                    <a:srgbClr val="000000"/>
                  </a:solidFill>
                  <a:cs typeface="+mn-ea"/>
                  <a:sym typeface="+mn-lt"/>
                </a:rPr>
                <a:t>b</a:t>
              </a:r>
            </a:p>
          </p:txBody>
        </p:sp>
        <p:sp>
          <p:nvSpPr>
            <p:cNvPr id="19" name="TextBox 25"/>
            <p:cNvSpPr txBox="1"/>
            <p:nvPr/>
          </p:nvSpPr>
          <p:spPr>
            <a:xfrm>
              <a:off x="2897879" y="5090264"/>
              <a:ext cx="357190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00000"/>
                </a:lnSpc>
                <a:spcBef>
                  <a:spcPts val="0"/>
                </a:spcBef>
              </a:pPr>
              <a:r>
                <a:rPr lang="en-US" altLang="zh-CN" sz="1600" b="0" i="1">
                  <a:solidFill>
                    <a:srgbClr val="000000"/>
                  </a:solidFill>
                  <a:cs typeface="+mn-ea"/>
                  <a:sym typeface="+mn-lt"/>
                </a:rPr>
                <a:t>a</a:t>
              </a:r>
            </a:p>
          </p:txBody>
        </p:sp>
        <p:grpSp>
          <p:nvGrpSpPr>
            <p:cNvPr id="20" name="组合 19"/>
            <p:cNvGrpSpPr/>
            <p:nvPr/>
          </p:nvGrpSpPr>
          <p:grpSpPr>
            <a:xfrm>
              <a:off x="1540557" y="4857315"/>
              <a:ext cx="785818" cy="563115"/>
              <a:chOff x="1357289" y="4357695"/>
              <a:chExt cx="785818" cy="563115"/>
            </a:xfrm>
          </p:grpSpPr>
          <p:sp>
            <p:nvSpPr>
              <p:cNvPr id="21" name="Rectangle 11"/>
              <p:cNvSpPr>
                <a:spLocks noChangeArrowheads="1"/>
              </p:cNvSpPr>
              <p:nvPr/>
            </p:nvSpPr>
            <p:spPr bwMode="auto">
              <a:xfrm>
                <a:off x="1357289" y="4643446"/>
                <a:ext cx="785818" cy="277364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tailEnd type="none" w="sm" len="sm"/>
              </a:ln>
            </p:spPr>
            <p:txBody>
              <a:bodyPr vert="horz" wrap="square" lIns="0" tIns="0" rIns="0" bIns="0" numCol="1" anchor="t" anchorCtr="0" compatLnSpc="1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kumimoji="0" lang="en-US" altLang="zh-CN" sz="160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cs typeface="+mn-ea"/>
                    <a:sym typeface="+mn-lt"/>
                  </a:rPr>
                  <a:t>front</a:t>
                </a:r>
              </a:p>
            </p:txBody>
          </p:sp>
          <p:cxnSp>
            <p:nvCxnSpPr>
              <p:cNvPr id="22" name="直接箭头连接符 21"/>
              <p:cNvCxnSpPr>
                <a:stCxn id="21" idx="0"/>
              </p:cNvCxnSpPr>
              <p:nvPr>
                <p:custDataLst>
                  <p:tags r:id="rId9"/>
                </p:custDataLst>
              </p:nvPr>
            </p:nvCxnSpPr>
            <p:spPr>
              <a:xfrm rot="5400000" flipH="1" flipV="1">
                <a:off x="1732338" y="4375554"/>
                <a:ext cx="285752" cy="250033"/>
              </a:xfrm>
              <a:prstGeom prst="straightConnector1">
                <a:avLst/>
              </a:prstGeom>
              <a:ln w="19050">
                <a:solidFill>
                  <a:schemeClr val="dk1"/>
                </a:solidFill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3" name="组合 22"/>
            <p:cNvGrpSpPr/>
            <p:nvPr/>
          </p:nvGrpSpPr>
          <p:grpSpPr>
            <a:xfrm>
              <a:off x="4569530" y="4552512"/>
              <a:ext cx="1000132" cy="277364"/>
              <a:chOff x="4386262" y="4052892"/>
              <a:chExt cx="1000132" cy="277364"/>
            </a:xfrm>
          </p:grpSpPr>
          <p:sp>
            <p:nvSpPr>
              <p:cNvPr id="24" name="Rectangle 11"/>
              <p:cNvSpPr>
                <a:spLocks noChangeArrowheads="1"/>
              </p:cNvSpPr>
              <p:nvPr/>
            </p:nvSpPr>
            <p:spPr bwMode="auto">
              <a:xfrm>
                <a:off x="4814890" y="4052892"/>
                <a:ext cx="571504" cy="277364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tailEnd type="none" w="sm" len="sm"/>
              </a:ln>
            </p:spPr>
            <p:txBody>
              <a:bodyPr vert="horz" wrap="square" lIns="0" tIns="0" rIns="0" bIns="0" numCol="1" anchor="t" anchorCtr="0" compatLnSpc="1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kumimoji="0" lang="en-US" altLang="zh-CN" sz="1600">
                    <a:solidFill>
                      <a:srgbClr val="000000"/>
                    </a:solidFill>
                    <a:cs typeface="+mn-ea"/>
                    <a:sym typeface="+mn-lt"/>
                  </a:rPr>
                  <a:t>rear</a:t>
                </a:r>
                <a:endParaRPr kumimoji="0" lang="en-US" altLang="zh-CN" sz="160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cs typeface="+mn-ea"/>
                  <a:sym typeface="+mn-lt"/>
                </a:endParaRPr>
              </a:p>
            </p:txBody>
          </p:sp>
          <p:cxnSp>
            <p:nvCxnSpPr>
              <p:cNvPr id="25" name="直接箭头连接符 24"/>
              <p:cNvCxnSpPr/>
              <p:nvPr>
                <p:custDataLst>
                  <p:tags r:id="rId8"/>
                </p:custDataLst>
              </p:nvPr>
            </p:nvCxnSpPr>
            <p:spPr>
              <a:xfrm rot="10800000">
                <a:off x="4386262" y="4195768"/>
                <a:ext cx="428628" cy="1588"/>
              </a:xfrm>
              <a:prstGeom prst="straightConnector1">
                <a:avLst/>
              </a:prstGeom>
              <a:ln w="19050">
                <a:solidFill>
                  <a:schemeClr val="dk1"/>
                </a:solidFill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组合 26"/>
            <p:cNvGrpSpPr/>
            <p:nvPr/>
          </p:nvGrpSpPr>
          <p:grpSpPr>
            <a:xfrm>
              <a:off x="4540957" y="3461892"/>
              <a:ext cx="957266" cy="428628"/>
              <a:chOff x="4357689" y="2962272"/>
              <a:chExt cx="957266" cy="428628"/>
            </a:xfrm>
          </p:grpSpPr>
          <p:sp>
            <p:nvSpPr>
              <p:cNvPr id="28" name="Rectangle 11"/>
              <p:cNvSpPr>
                <a:spLocks noChangeArrowheads="1"/>
              </p:cNvSpPr>
              <p:nvPr/>
            </p:nvSpPr>
            <p:spPr bwMode="auto">
              <a:xfrm>
                <a:off x="4743451" y="2962272"/>
                <a:ext cx="571504" cy="277364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tailEnd type="none" w="sm" len="sm"/>
              </a:ln>
            </p:spPr>
            <p:txBody>
              <a:bodyPr vert="horz" wrap="square" lIns="0" tIns="0" rIns="0" bIns="0" numCol="1" anchor="t" anchorCtr="0" compatLnSpc="1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kumimoji="0" lang="en-US" altLang="zh-CN" sz="1600">
                    <a:solidFill>
                      <a:srgbClr val="000000"/>
                    </a:solidFill>
                    <a:cs typeface="+mn-ea"/>
                    <a:sym typeface="+mn-lt"/>
                  </a:rPr>
                  <a:t>rear</a:t>
                </a:r>
                <a:endParaRPr kumimoji="0" lang="en-US" altLang="zh-CN" sz="160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cs typeface="+mn-ea"/>
                  <a:sym typeface="+mn-lt"/>
                </a:endParaRPr>
              </a:p>
            </p:txBody>
          </p:sp>
          <p:cxnSp>
            <p:nvCxnSpPr>
              <p:cNvPr id="29" name="直接箭头连接符 28"/>
              <p:cNvCxnSpPr>
                <a:stCxn id="28" idx="1"/>
              </p:cNvCxnSpPr>
              <p:nvPr>
                <p:custDataLst>
                  <p:tags r:id="rId7"/>
                </p:custDataLst>
              </p:nvPr>
            </p:nvCxnSpPr>
            <p:spPr>
              <a:xfrm rot="10800000" flipV="1">
                <a:off x="4357689" y="3100954"/>
                <a:ext cx="385763" cy="289946"/>
              </a:xfrm>
              <a:prstGeom prst="straightConnector1">
                <a:avLst/>
              </a:prstGeom>
              <a:ln w="19050">
                <a:solidFill>
                  <a:schemeClr val="dk1"/>
                </a:solidFill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30" name="组合 29"/>
            <p:cNvGrpSpPr/>
            <p:nvPr/>
          </p:nvGrpSpPr>
          <p:grpSpPr>
            <a:xfrm>
              <a:off x="3826574" y="2499860"/>
              <a:ext cx="642942" cy="642943"/>
              <a:chOff x="3643306" y="2000240"/>
              <a:chExt cx="642942" cy="642943"/>
            </a:xfrm>
          </p:grpSpPr>
          <p:sp>
            <p:nvSpPr>
              <p:cNvPr id="31" name="Rectangle 11"/>
              <p:cNvSpPr>
                <a:spLocks noChangeArrowheads="1"/>
              </p:cNvSpPr>
              <p:nvPr/>
            </p:nvSpPr>
            <p:spPr bwMode="auto">
              <a:xfrm>
                <a:off x="3714744" y="2000240"/>
                <a:ext cx="571504" cy="277364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tailEnd type="none" w="sm" len="sm"/>
              </a:ln>
            </p:spPr>
            <p:txBody>
              <a:bodyPr vert="horz" wrap="square" lIns="0" tIns="0" rIns="0" bIns="0" numCol="1" anchor="t" anchorCtr="0" compatLnSpc="1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kumimoji="0" lang="en-US" altLang="zh-CN" sz="1600">
                    <a:solidFill>
                      <a:srgbClr val="000000"/>
                    </a:solidFill>
                    <a:cs typeface="+mn-ea"/>
                    <a:sym typeface="+mn-lt"/>
                  </a:rPr>
                  <a:t>rear</a:t>
                </a:r>
                <a:endParaRPr kumimoji="0" lang="en-US" altLang="zh-CN" sz="160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cs typeface="+mn-ea"/>
                  <a:sym typeface="+mn-lt"/>
                </a:endParaRPr>
              </a:p>
            </p:txBody>
          </p:sp>
          <p:cxnSp>
            <p:nvCxnSpPr>
              <p:cNvPr id="32" name="直接箭头连接符 31"/>
              <p:cNvCxnSpPr/>
              <p:nvPr>
                <p:custDataLst>
                  <p:tags r:id="rId6"/>
                </p:custDataLst>
              </p:nvPr>
            </p:nvCxnSpPr>
            <p:spPr>
              <a:xfrm rot="5400000">
                <a:off x="3572663" y="2358224"/>
                <a:ext cx="355602" cy="214315"/>
              </a:xfrm>
              <a:prstGeom prst="straightConnector1">
                <a:avLst/>
              </a:prstGeom>
              <a:ln w="19050">
                <a:solidFill>
                  <a:schemeClr val="dk1"/>
                </a:solidFill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33" name="组合 32"/>
            <p:cNvGrpSpPr/>
            <p:nvPr/>
          </p:nvGrpSpPr>
          <p:grpSpPr>
            <a:xfrm>
              <a:off x="2326376" y="2571297"/>
              <a:ext cx="571504" cy="642945"/>
              <a:chOff x="2143108" y="2071677"/>
              <a:chExt cx="571504" cy="642945"/>
            </a:xfrm>
          </p:grpSpPr>
          <p:sp>
            <p:nvSpPr>
              <p:cNvPr id="34" name="Rectangle 11"/>
              <p:cNvSpPr>
                <a:spLocks noChangeArrowheads="1"/>
              </p:cNvSpPr>
              <p:nvPr/>
            </p:nvSpPr>
            <p:spPr bwMode="auto">
              <a:xfrm>
                <a:off x="2143108" y="2071677"/>
                <a:ext cx="571504" cy="277364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tailEnd type="none" w="sm" len="sm"/>
              </a:ln>
            </p:spPr>
            <p:txBody>
              <a:bodyPr vert="horz" wrap="square" lIns="0" tIns="0" rIns="0" bIns="0" numCol="1" anchor="t" anchorCtr="0" compatLnSpc="1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kumimoji="0" lang="en-US" altLang="zh-CN" sz="1600">
                    <a:solidFill>
                      <a:srgbClr val="000000"/>
                    </a:solidFill>
                    <a:cs typeface="+mn-ea"/>
                    <a:sym typeface="+mn-lt"/>
                  </a:rPr>
                  <a:t>rear</a:t>
                </a:r>
                <a:endParaRPr kumimoji="0" lang="en-US" altLang="zh-CN" sz="160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cs typeface="+mn-ea"/>
                  <a:sym typeface="+mn-lt"/>
                </a:endParaRPr>
              </a:p>
            </p:txBody>
          </p:sp>
          <p:cxnSp>
            <p:nvCxnSpPr>
              <p:cNvPr id="35" name="直接箭头连接符 34"/>
              <p:cNvCxnSpPr/>
              <p:nvPr>
                <p:custDataLst>
                  <p:tags r:id="rId5"/>
                </p:custDataLst>
              </p:nvPr>
            </p:nvCxnSpPr>
            <p:spPr>
              <a:xfrm rot="16200000" flipH="1">
                <a:off x="2358216" y="2429664"/>
                <a:ext cx="355604" cy="214312"/>
              </a:xfrm>
              <a:prstGeom prst="straightConnector1">
                <a:avLst/>
              </a:prstGeom>
              <a:ln w="19050">
                <a:solidFill>
                  <a:schemeClr val="dk1"/>
                </a:solidFill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36" name="组合 35"/>
            <p:cNvGrpSpPr/>
            <p:nvPr/>
          </p:nvGrpSpPr>
          <p:grpSpPr>
            <a:xfrm>
              <a:off x="2469252" y="5543120"/>
              <a:ext cx="785818" cy="600078"/>
              <a:chOff x="2285984" y="5043500"/>
              <a:chExt cx="785818" cy="600078"/>
            </a:xfrm>
          </p:grpSpPr>
          <p:sp>
            <p:nvSpPr>
              <p:cNvPr id="37" name="Rectangle 11"/>
              <p:cNvSpPr>
                <a:spLocks noChangeArrowheads="1"/>
              </p:cNvSpPr>
              <p:nvPr/>
            </p:nvSpPr>
            <p:spPr bwMode="auto">
              <a:xfrm>
                <a:off x="2285984" y="5366214"/>
                <a:ext cx="785818" cy="277364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tailEnd type="none" w="sm" len="sm"/>
              </a:ln>
            </p:spPr>
            <p:txBody>
              <a:bodyPr vert="horz" wrap="square" lIns="0" tIns="0" rIns="0" bIns="0" numCol="1" anchor="t" anchorCtr="0" compatLnSpc="1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kumimoji="0" lang="en-US" altLang="zh-CN" sz="160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cs typeface="+mn-ea"/>
                    <a:sym typeface="+mn-lt"/>
                  </a:rPr>
                  <a:t>front</a:t>
                </a:r>
              </a:p>
            </p:txBody>
          </p:sp>
          <p:cxnSp>
            <p:nvCxnSpPr>
              <p:cNvPr id="38" name="直接箭头连接符 37"/>
              <p:cNvCxnSpPr>
                <a:stCxn id="37" idx="0"/>
              </p:cNvCxnSpPr>
              <p:nvPr>
                <p:custDataLst>
                  <p:tags r:id="rId4"/>
                </p:custDataLst>
              </p:nvPr>
            </p:nvCxnSpPr>
            <p:spPr>
              <a:xfrm rot="5400000" flipH="1" flipV="1">
                <a:off x="2571115" y="5151278"/>
                <a:ext cx="322715" cy="107159"/>
              </a:xfrm>
              <a:prstGeom prst="straightConnector1">
                <a:avLst/>
              </a:prstGeom>
              <a:ln w="19050">
                <a:solidFill>
                  <a:schemeClr val="dk1"/>
                </a:solidFill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39" name="组合 38"/>
            <p:cNvGrpSpPr/>
            <p:nvPr/>
          </p:nvGrpSpPr>
          <p:grpSpPr>
            <a:xfrm>
              <a:off x="3755136" y="5428818"/>
              <a:ext cx="785818" cy="642942"/>
              <a:chOff x="3571868" y="4929198"/>
              <a:chExt cx="785818" cy="642942"/>
            </a:xfrm>
          </p:grpSpPr>
          <p:sp>
            <p:nvSpPr>
              <p:cNvPr id="40" name="Rectangle 11"/>
              <p:cNvSpPr>
                <a:spLocks noChangeArrowheads="1"/>
              </p:cNvSpPr>
              <p:nvPr/>
            </p:nvSpPr>
            <p:spPr bwMode="auto">
              <a:xfrm>
                <a:off x="3571868" y="5294776"/>
                <a:ext cx="785818" cy="277364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tailEnd type="none" w="sm" len="sm"/>
              </a:ln>
            </p:spPr>
            <p:txBody>
              <a:bodyPr vert="horz" wrap="square" lIns="0" tIns="0" rIns="0" bIns="0" numCol="1" anchor="t" anchorCtr="0" compatLnSpc="1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kumimoji="0" lang="en-US" altLang="zh-CN" sz="160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cs typeface="+mn-ea"/>
                    <a:sym typeface="+mn-lt"/>
                  </a:rPr>
                  <a:t>front</a:t>
                </a:r>
              </a:p>
            </p:txBody>
          </p:sp>
          <p:cxnSp>
            <p:nvCxnSpPr>
              <p:cNvPr id="41" name="直接箭头连接符 40"/>
              <p:cNvCxnSpPr/>
              <p:nvPr>
                <p:custDataLst>
                  <p:tags r:id="rId3"/>
                </p:custDataLst>
              </p:nvPr>
            </p:nvCxnSpPr>
            <p:spPr>
              <a:xfrm rot="16200000" flipV="1">
                <a:off x="3643308" y="5072075"/>
                <a:ext cx="357190" cy="71435"/>
              </a:xfrm>
              <a:prstGeom prst="straightConnector1">
                <a:avLst/>
              </a:prstGeom>
              <a:ln w="19050">
                <a:solidFill>
                  <a:schemeClr val="dk1"/>
                </a:solidFill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42" name="组合 41"/>
            <p:cNvGrpSpPr/>
            <p:nvPr/>
          </p:nvGrpSpPr>
          <p:grpSpPr>
            <a:xfrm>
              <a:off x="4540954" y="4857315"/>
              <a:ext cx="785818" cy="642942"/>
              <a:chOff x="4357686" y="4357695"/>
              <a:chExt cx="785818" cy="642942"/>
            </a:xfrm>
          </p:grpSpPr>
          <p:sp>
            <p:nvSpPr>
              <p:cNvPr id="43" name="Rectangle 11"/>
              <p:cNvSpPr>
                <a:spLocks noChangeArrowheads="1"/>
              </p:cNvSpPr>
              <p:nvPr/>
            </p:nvSpPr>
            <p:spPr bwMode="auto">
              <a:xfrm>
                <a:off x="4357686" y="4723273"/>
                <a:ext cx="785818" cy="277364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tailEnd type="none" w="sm" len="sm"/>
              </a:ln>
            </p:spPr>
            <p:txBody>
              <a:bodyPr vert="horz" wrap="square" lIns="0" tIns="0" rIns="0" bIns="0" numCol="1" anchor="t" anchorCtr="0" compatLnSpc="1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kumimoji="0" lang="en-US" altLang="zh-CN" sz="160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cs typeface="+mn-ea"/>
                    <a:sym typeface="+mn-lt"/>
                  </a:rPr>
                  <a:t>front</a:t>
                </a:r>
              </a:p>
            </p:txBody>
          </p:sp>
          <p:cxnSp>
            <p:nvCxnSpPr>
              <p:cNvPr id="44" name="直接箭头连接符 43"/>
              <p:cNvCxnSpPr/>
              <p:nvPr>
                <p:custDataLst>
                  <p:tags r:id="rId2"/>
                </p:custDataLst>
              </p:nvPr>
            </p:nvCxnSpPr>
            <p:spPr>
              <a:xfrm rot="16200000" flipV="1">
                <a:off x="4286251" y="4429135"/>
                <a:ext cx="428627" cy="285748"/>
              </a:xfrm>
              <a:prstGeom prst="straightConnector1">
                <a:avLst/>
              </a:prstGeom>
              <a:ln w="19050">
                <a:solidFill>
                  <a:schemeClr val="dk1"/>
                </a:solidFill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45" name="TextBox 63"/>
            <p:cNvSpPr txBox="1"/>
            <p:nvPr/>
          </p:nvSpPr>
          <p:spPr>
            <a:xfrm>
              <a:off x="4183764" y="3785744"/>
              <a:ext cx="357190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00000"/>
                </a:lnSpc>
                <a:spcBef>
                  <a:spcPts val="0"/>
                </a:spcBef>
              </a:pPr>
              <a:r>
                <a:rPr lang="en-US" altLang="zh-CN" sz="1600" b="0" i="1">
                  <a:solidFill>
                    <a:srgbClr val="000000"/>
                  </a:solidFill>
                  <a:cs typeface="+mn-ea"/>
                  <a:sym typeface="+mn-lt"/>
                </a:rPr>
                <a:t>a</a:t>
              </a:r>
            </a:p>
          </p:txBody>
        </p:sp>
        <p:sp>
          <p:nvSpPr>
            <p:cNvPr id="46" name="TextBox 64"/>
            <p:cNvSpPr txBox="1"/>
            <p:nvPr/>
          </p:nvSpPr>
          <p:spPr>
            <a:xfrm>
              <a:off x="3612260" y="3232876"/>
              <a:ext cx="357190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00000"/>
                </a:lnSpc>
                <a:spcBef>
                  <a:spcPts val="0"/>
                </a:spcBef>
              </a:pPr>
              <a:r>
                <a:rPr lang="en-US" altLang="zh-CN" sz="1600" b="0" i="1">
                  <a:solidFill>
                    <a:srgbClr val="000000"/>
                  </a:solidFill>
                  <a:cs typeface="+mn-ea"/>
                  <a:sym typeface="+mn-lt"/>
                </a:rPr>
                <a:t>x</a:t>
              </a:r>
            </a:p>
          </p:txBody>
        </p:sp>
        <p:sp>
          <p:nvSpPr>
            <p:cNvPr id="47" name="TextBox 65"/>
            <p:cNvSpPr txBox="1"/>
            <p:nvPr/>
          </p:nvSpPr>
          <p:spPr>
            <a:xfrm>
              <a:off x="2826442" y="3266628"/>
              <a:ext cx="357190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00000"/>
                </a:lnSpc>
                <a:spcBef>
                  <a:spcPts val="0"/>
                </a:spcBef>
              </a:pPr>
              <a:r>
                <a:rPr lang="en-US" altLang="zh-CN" sz="1600" b="0" i="1">
                  <a:solidFill>
                    <a:srgbClr val="000000"/>
                  </a:solidFill>
                  <a:cs typeface="+mn-ea"/>
                  <a:sym typeface="+mn-lt"/>
                </a:rPr>
                <a:t>b</a:t>
              </a:r>
            </a:p>
          </p:txBody>
        </p:sp>
        <p:sp>
          <p:nvSpPr>
            <p:cNvPr id="48" name="TextBox 66"/>
            <p:cNvSpPr txBox="1"/>
            <p:nvPr/>
          </p:nvSpPr>
          <p:spPr>
            <a:xfrm>
              <a:off x="2326376" y="3732942"/>
              <a:ext cx="357190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00000"/>
                </a:lnSpc>
                <a:spcBef>
                  <a:spcPts val="0"/>
                </a:spcBef>
              </a:pPr>
              <a:r>
                <a:rPr lang="en-US" altLang="zh-CN" sz="1600" b="0" i="1">
                  <a:solidFill>
                    <a:srgbClr val="000000"/>
                  </a:solidFill>
                  <a:cs typeface="+mn-ea"/>
                  <a:sym typeface="+mn-lt"/>
                </a:rPr>
                <a:t>c</a:t>
              </a:r>
            </a:p>
          </p:txBody>
        </p:sp>
        <p:grpSp>
          <p:nvGrpSpPr>
            <p:cNvPr id="49" name="组合 48"/>
            <p:cNvGrpSpPr/>
            <p:nvPr/>
          </p:nvGrpSpPr>
          <p:grpSpPr>
            <a:xfrm>
              <a:off x="1469120" y="3365504"/>
              <a:ext cx="714380" cy="491678"/>
              <a:chOff x="1928794" y="2222944"/>
              <a:chExt cx="714380" cy="491678"/>
            </a:xfrm>
          </p:grpSpPr>
          <p:sp>
            <p:nvSpPr>
              <p:cNvPr id="50" name="Rectangle 11"/>
              <p:cNvSpPr>
                <a:spLocks noChangeArrowheads="1"/>
              </p:cNvSpPr>
              <p:nvPr/>
            </p:nvSpPr>
            <p:spPr bwMode="auto">
              <a:xfrm>
                <a:off x="1928794" y="2222944"/>
                <a:ext cx="571504" cy="277364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tailEnd type="none" w="sm" len="sm"/>
              </a:ln>
            </p:spPr>
            <p:txBody>
              <a:bodyPr vert="horz" wrap="square" lIns="0" tIns="0" rIns="0" bIns="0" numCol="1" anchor="t" anchorCtr="0" compatLnSpc="1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kumimoji="0" lang="en-US" altLang="zh-CN" sz="1600">
                    <a:solidFill>
                      <a:srgbClr val="000000"/>
                    </a:solidFill>
                    <a:cs typeface="+mn-ea"/>
                    <a:sym typeface="+mn-lt"/>
                  </a:rPr>
                  <a:t>rear</a:t>
                </a:r>
                <a:endParaRPr kumimoji="0" lang="en-US" altLang="zh-CN" sz="160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cs typeface="+mn-ea"/>
                  <a:sym typeface="+mn-lt"/>
                </a:endParaRPr>
              </a:p>
            </p:txBody>
          </p:sp>
          <p:cxnSp>
            <p:nvCxnSpPr>
              <p:cNvPr id="51" name="直接箭头连接符 50"/>
              <p:cNvCxnSpPr/>
              <p:nvPr>
                <p:custDataLst>
                  <p:tags r:id="rId1"/>
                </p:custDataLst>
              </p:nvPr>
            </p:nvCxnSpPr>
            <p:spPr>
              <a:xfrm>
                <a:off x="2357422" y="2500308"/>
                <a:ext cx="285752" cy="214314"/>
              </a:xfrm>
              <a:prstGeom prst="straightConnector1">
                <a:avLst/>
              </a:prstGeom>
              <a:ln w="19050">
                <a:solidFill>
                  <a:schemeClr val="dk1"/>
                </a:solidFill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52" name="TextBox 72"/>
          <p:cNvSpPr txBox="1"/>
          <p:nvPr/>
        </p:nvSpPr>
        <p:spPr>
          <a:xfrm>
            <a:off x="5963787" y="4102352"/>
            <a:ext cx="1285884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zh-CN" altLang="en-US" sz="2000" b="1" dirty="0">
                <a:solidFill>
                  <a:srgbClr val="000000"/>
                </a:solidFill>
                <a:cs typeface="+mn-ea"/>
                <a:sym typeface="+mn-lt"/>
              </a:rPr>
              <a:t>操作完毕</a:t>
            </a:r>
          </a:p>
        </p:txBody>
      </p:sp>
      <p:pic>
        <p:nvPicPr>
          <p:cNvPr id="53" name="图片 52"/>
          <p:cNvPicPr>
            <a:picLocks noChangeAspect="1"/>
          </p:cNvPicPr>
          <p:nvPr/>
        </p:nvPicPr>
        <p:blipFill rotWithShape="1"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6" t="8306" r="4108" b="6614"/>
          <a:stretch>
            <a:fillRect/>
          </a:stretch>
        </p:blipFill>
        <p:spPr>
          <a:xfrm>
            <a:off x="7504415" y="2222020"/>
            <a:ext cx="4179464" cy="4039658"/>
          </a:xfrm>
          <a:prstGeom prst="rect">
            <a:avLst/>
          </a:prstGeom>
        </p:spPr>
      </p:pic>
      <p:sp>
        <p:nvSpPr>
          <p:cNvPr id="55" name="文本框 54"/>
          <p:cNvSpPr txBox="1"/>
          <p:nvPr/>
        </p:nvSpPr>
        <p:spPr>
          <a:xfrm>
            <a:off x="1053074" y="147116"/>
            <a:ext cx="4801314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zh-CN" sz="2400" dirty="0">
                <a:solidFill>
                  <a:schemeClr val="accent1"/>
                </a:solidFill>
                <a:cs typeface="+mn-ea"/>
                <a:sym typeface="+mn-lt"/>
              </a:rPr>
              <a:t>3.2.3 </a:t>
            </a:r>
            <a:r>
              <a:rPr lang="zh-CN" altLang="en-US" sz="2400" dirty="0">
                <a:solidFill>
                  <a:schemeClr val="accent1"/>
                </a:solidFill>
                <a:cs typeface="+mn-ea"/>
                <a:sym typeface="+mn-lt"/>
              </a:rPr>
              <a:t>顺序队的应用算法设计示例</a:t>
            </a:r>
          </a:p>
        </p:txBody>
      </p:sp>
    </p:spTree>
    <p:extLst>
      <p:ext uri="{BB962C8B-B14F-4D97-AF65-F5344CB8AC3E}">
        <p14:creationId xmlns:p14="http://schemas.microsoft.com/office/powerpoint/2010/main" val="2577472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6" grpId="0"/>
      <p:bldP spid="52" grpId="0"/>
      <p:bldP spid="55" grpId="0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832174" y="2055086"/>
            <a:ext cx="7584713" cy="3784600"/>
          </a:xfrm>
          <a:prstGeom prst="rect">
            <a:avLst/>
          </a:prstGeom>
          <a:noFill/>
          <a:ln w="19050" algn="ctr">
            <a:solidFill>
              <a:srgbClr val="525252"/>
            </a:solidFill>
            <a:prstDash val="dash"/>
            <a:miter lim="800000"/>
          </a:ln>
          <a:effectLst/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def </a:t>
            </a:r>
            <a:r>
              <a:rPr lang="en-US" altLang="zh-CN" sz="2000" b="1" dirty="0" err="1">
                <a:solidFill>
                  <a:srgbClr val="000000"/>
                </a:solidFill>
                <a:cs typeface="+mn-ea"/>
                <a:sym typeface="+mn-lt"/>
              </a:rPr>
              <a:t>pushk</a:t>
            </a:r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(</a:t>
            </a:r>
            <a:r>
              <a:rPr lang="en-US" altLang="zh-CN" sz="2000" b="1" dirty="0" err="1">
                <a:solidFill>
                  <a:srgbClr val="000000"/>
                </a:solidFill>
                <a:cs typeface="+mn-ea"/>
                <a:sym typeface="+mn-lt"/>
              </a:rPr>
              <a:t>qu,k,e</a:t>
            </a:r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):                    #</a:t>
            </a:r>
            <a:r>
              <a:rPr lang="zh-CN" altLang="en-US" sz="2000" b="1" dirty="0">
                <a:solidFill>
                  <a:srgbClr val="000000"/>
                </a:solidFill>
                <a:cs typeface="+mn-ea"/>
                <a:sym typeface="+mn-lt"/>
              </a:rPr>
              <a:t>进队第</a:t>
            </a:r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k</a:t>
            </a:r>
            <a:r>
              <a:rPr lang="zh-CN" altLang="en-US" sz="2000" b="1" dirty="0">
                <a:solidFill>
                  <a:srgbClr val="000000"/>
                </a:solidFill>
                <a:cs typeface="+mn-ea"/>
                <a:sym typeface="+mn-lt"/>
              </a:rPr>
              <a:t>个元素</a:t>
            </a:r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e</a:t>
            </a:r>
          </a:p>
          <a:p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  n=</a:t>
            </a:r>
            <a:r>
              <a:rPr lang="en-US" altLang="zh-CN" sz="2000" b="1" dirty="0" err="1">
                <a:solidFill>
                  <a:srgbClr val="000000"/>
                </a:solidFill>
                <a:cs typeface="+mn-ea"/>
                <a:sym typeface="+mn-lt"/>
              </a:rPr>
              <a:t>qu.size</a:t>
            </a:r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()</a:t>
            </a:r>
          </a:p>
          <a:p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  if k&lt;1 or k&gt;n+1:</a:t>
            </a:r>
          </a:p>
          <a:p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    return False		#</a:t>
            </a:r>
            <a:r>
              <a:rPr lang="zh-CN" altLang="en-US" sz="2000" b="1" dirty="0">
                <a:solidFill>
                  <a:srgbClr val="000000"/>
                </a:solidFill>
                <a:cs typeface="+mn-ea"/>
                <a:sym typeface="+mn-lt"/>
              </a:rPr>
              <a:t>参数</a:t>
            </a:r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k</a:t>
            </a:r>
            <a:r>
              <a:rPr lang="zh-CN" altLang="en-US" sz="2000" b="1" dirty="0">
                <a:solidFill>
                  <a:srgbClr val="000000"/>
                </a:solidFill>
                <a:cs typeface="+mn-ea"/>
                <a:sym typeface="+mn-lt"/>
              </a:rPr>
              <a:t>错误返回</a:t>
            </a:r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False</a:t>
            </a:r>
          </a:p>
          <a:p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  if k&lt;=n:</a:t>
            </a:r>
          </a:p>
          <a:p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    for </a:t>
            </a:r>
            <a:r>
              <a:rPr lang="en-US" altLang="zh-CN" sz="2000" b="1" dirty="0" err="1">
                <a:solidFill>
                  <a:srgbClr val="000000"/>
                </a:solidFill>
                <a:cs typeface="+mn-ea"/>
                <a:sym typeface="+mn-lt"/>
              </a:rPr>
              <a:t>i</a:t>
            </a:r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 in range(1,n+1):          #</a:t>
            </a:r>
            <a:r>
              <a:rPr lang="zh-CN" altLang="en-US" sz="2000" b="1" dirty="0">
                <a:solidFill>
                  <a:srgbClr val="000000"/>
                </a:solidFill>
                <a:cs typeface="+mn-ea"/>
                <a:sym typeface="+mn-lt"/>
              </a:rPr>
              <a:t>循环处理队中所有元素</a:t>
            </a:r>
          </a:p>
          <a:p>
            <a:r>
              <a:rPr lang="zh-CN" altLang="en-US" sz="2000" b="1" dirty="0">
                <a:solidFill>
                  <a:srgbClr val="000000"/>
                </a:solidFill>
                <a:cs typeface="+mn-ea"/>
                <a:sym typeface="+mn-lt"/>
              </a:rPr>
              <a:t>      </a:t>
            </a:r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if </a:t>
            </a:r>
            <a:r>
              <a:rPr lang="en-US" altLang="zh-CN" sz="2000" b="1" dirty="0" err="1">
                <a:solidFill>
                  <a:srgbClr val="000000"/>
                </a:solidFill>
                <a:cs typeface="+mn-ea"/>
                <a:sym typeface="+mn-lt"/>
              </a:rPr>
              <a:t>i</a:t>
            </a:r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==k:</a:t>
            </a:r>
          </a:p>
          <a:p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        </a:t>
            </a:r>
            <a:r>
              <a:rPr lang="en-US" altLang="zh-CN" sz="2000" b="1" dirty="0" err="1">
                <a:solidFill>
                  <a:srgbClr val="000000"/>
                </a:solidFill>
                <a:cs typeface="+mn-ea"/>
                <a:sym typeface="+mn-lt"/>
              </a:rPr>
              <a:t>qu.push</a:t>
            </a:r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(e)		#</a:t>
            </a:r>
            <a:r>
              <a:rPr lang="zh-CN" altLang="en-US" sz="2000" b="1" dirty="0">
                <a:solidFill>
                  <a:srgbClr val="000000"/>
                </a:solidFill>
                <a:cs typeface="+mn-ea"/>
                <a:sym typeface="+mn-lt"/>
              </a:rPr>
              <a:t>将</a:t>
            </a:r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e</a:t>
            </a:r>
            <a:r>
              <a:rPr lang="zh-CN" altLang="en-US" sz="2000" b="1" dirty="0">
                <a:solidFill>
                  <a:srgbClr val="000000"/>
                </a:solidFill>
                <a:cs typeface="+mn-ea"/>
                <a:sym typeface="+mn-lt"/>
              </a:rPr>
              <a:t>元素进队到第</a:t>
            </a:r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k</a:t>
            </a:r>
            <a:r>
              <a:rPr lang="zh-CN" altLang="en-US" sz="2000" b="1" dirty="0">
                <a:solidFill>
                  <a:srgbClr val="000000"/>
                </a:solidFill>
                <a:cs typeface="+mn-ea"/>
                <a:sym typeface="+mn-lt"/>
              </a:rPr>
              <a:t>个位置</a:t>
            </a:r>
          </a:p>
          <a:p>
            <a:r>
              <a:rPr lang="zh-CN" altLang="en-US" sz="2000" b="1" dirty="0">
                <a:solidFill>
                  <a:srgbClr val="000000"/>
                </a:solidFill>
                <a:cs typeface="+mn-ea"/>
                <a:sym typeface="+mn-lt"/>
              </a:rPr>
              <a:t>      </a:t>
            </a:r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x=</a:t>
            </a:r>
            <a:r>
              <a:rPr lang="en-US" altLang="zh-CN" sz="2000" b="1" dirty="0" err="1">
                <a:solidFill>
                  <a:srgbClr val="000000"/>
                </a:solidFill>
                <a:cs typeface="+mn-ea"/>
                <a:sym typeface="+mn-lt"/>
              </a:rPr>
              <a:t>qu.pop</a:t>
            </a:r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()		#</a:t>
            </a:r>
            <a:r>
              <a:rPr lang="zh-CN" altLang="en-US" sz="2000" b="1" dirty="0">
                <a:solidFill>
                  <a:srgbClr val="000000"/>
                </a:solidFill>
                <a:cs typeface="+mn-ea"/>
                <a:sym typeface="+mn-lt"/>
              </a:rPr>
              <a:t>出队元素</a:t>
            </a:r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x</a:t>
            </a:r>
          </a:p>
          <a:p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      </a:t>
            </a:r>
            <a:r>
              <a:rPr lang="en-US" altLang="zh-CN" sz="2000" b="1" dirty="0" err="1">
                <a:solidFill>
                  <a:srgbClr val="000000"/>
                </a:solidFill>
                <a:cs typeface="+mn-ea"/>
                <a:sym typeface="+mn-lt"/>
              </a:rPr>
              <a:t>qu.push</a:t>
            </a:r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(x)		#</a:t>
            </a:r>
            <a:r>
              <a:rPr lang="zh-CN" altLang="en-US" sz="2000" b="1" dirty="0">
                <a:solidFill>
                  <a:srgbClr val="000000"/>
                </a:solidFill>
                <a:cs typeface="+mn-ea"/>
                <a:sym typeface="+mn-lt"/>
              </a:rPr>
              <a:t>进队元素</a:t>
            </a:r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x</a:t>
            </a:r>
          </a:p>
          <a:p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  else: </a:t>
            </a:r>
            <a:r>
              <a:rPr lang="en-US" altLang="zh-CN" sz="2000" b="1" dirty="0" err="1">
                <a:solidFill>
                  <a:srgbClr val="000000"/>
                </a:solidFill>
                <a:cs typeface="+mn-ea"/>
                <a:sym typeface="+mn-lt"/>
              </a:rPr>
              <a:t>qu.push</a:t>
            </a:r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(e)		#k=n+1</a:t>
            </a:r>
            <a:r>
              <a:rPr lang="zh-CN" altLang="en-US" sz="2000" b="1" dirty="0">
                <a:solidFill>
                  <a:srgbClr val="000000"/>
                </a:solidFill>
                <a:cs typeface="+mn-ea"/>
                <a:sym typeface="+mn-lt"/>
              </a:rPr>
              <a:t>时直接进队</a:t>
            </a:r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e</a:t>
            </a:r>
          </a:p>
          <a:p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  return True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1053074" y="147116"/>
            <a:ext cx="4801314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zh-CN" sz="2400" dirty="0">
                <a:solidFill>
                  <a:schemeClr val="accent1"/>
                </a:solidFill>
                <a:cs typeface="+mn-ea"/>
                <a:sym typeface="+mn-lt"/>
              </a:rPr>
              <a:t>3.2.3 </a:t>
            </a:r>
            <a:r>
              <a:rPr lang="zh-CN" altLang="en-US" sz="2400" dirty="0">
                <a:solidFill>
                  <a:schemeClr val="accent1"/>
                </a:solidFill>
                <a:cs typeface="+mn-ea"/>
                <a:sym typeface="+mn-lt"/>
              </a:rPr>
              <a:t>顺序队的应用算法设计示例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733585" y="1381599"/>
            <a:ext cx="6127422" cy="398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zh-CN" altLang="en-US" sz="2000" b="1" dirty="0">
                <a:solidFill>
                  <a:srgbClr val="000000"/>
                </a:solidFill>
                <a:cs typeface="+mn-ea"/>
                <a:sym typeface="+mn-lt"/>
              </a:rPr>
              <a:t>进</a:t>
            </a:r>
            <a:r>
              <a:rPr lang="zh-CN" altLang="zh-CN" sz="2000" b="1" dirty="0">
                <a:solidFill>
                  <a:srgbClr val="000000"/>
                </a:solidFill>
                <a:cs typeface="+mn-ea"/>
                <a:sym typeface="+mn-lt"/>
              </a:rPr>
              <a:t>队</a:t>
            </a:r>
            <a:r>
              <a:rPr lang="zh-CN" altLang="en-US" sz="2000" b="1" dirty="0">
                <a:solidFill>
                  <a:srgbClr val="000000"/>
                </a:solidFill>
                <a:cs typeface="+mn-ea"/>
                <a:sym typeface="+mn-lt"/>
              </a:rPr>
              <a:t>第</a:t>
            </a:r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k</a:t>
            </a:r>
            <a:r>
              <a:rPr lang="zh-CN" altLang="zh-CN" sz="2000" b="1" dirty="0">
                <a:solidFill>
                  <a:srgbClr val="000000"/>
                </a:solidFill>
                <a:cs typeface="+mn-ea"/>
                <a:sym typeface="+mn-lt"/>
              </a:rPr>
              <a:t>（</a:t>
            </a:r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k</a:t>
            </a:r>
            <a:r>
              <a:rPr lang="zh-CN" altLang="zh-CN" sz="2000" b="1" dirty="0">
                <a:solidFill>
                  <a:srgbClr val="000000"/>
                </a:solidFill>
                <a:cs typeface="+mn-ea"/>
                <a:sym typeface="+mn-lt"/>
              </a:rPr>
              <a:t>≥</a:t>
            </a:r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1</a:t>
            </a:r>
            <a:r>
              <a:rPr lang="zh-CN" altLang="zh-CN" sz="2000" b="1" dirty="0">
                <a:solidFill>
                  <a:srgbClr val="000000"/>
                </a:solidFill>
                <a:cs typeface="+mn-ea"/>
                <a:sym typeface="+mn-lt"/>
              </a:rPr>
              <a:t>）个元素</a:t>
            </a:r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e</a:t>
            </a:r>
            <a:r>
              <a:rPr lang="zh-CN" altLang="zh-CN" sz="2000" b="1" dirty="0">
                <a:solidFill>
                  <a:srgbClr val="000000"/>
                </a:solidFill>
                <a:cs typeface="+mn-ea"/>
                <a:sym typeface="+mn-lt"/>
              </a:rPr>
              <a:t>的</a:t>
            </a:r>
            <a:r>
              <a:rPr lang="zh-CN" altLang="en-US" sz="2000" b="1" dirty="0">
                <a:solidFill>
                  <a:srgbClr val="000000"/>
                </a:solidFill>
                <a:cs typeface="+mn-ea"/>
                <a:sym typeface="+mn-lt"/>
              </a:rPr>
              <a:t>算法：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64" t="7221" r="14699" b="4112"/>
          <a:stretch>
            <a:fillRect/>
          </a:stretch>
        </p:blipFill>
        <p:spPr>
          <a:xfrm>
            <a:off x="8543246" y="1781709"/>
            <a:ext cx="3014863" cy="396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89229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:p14="http://schemas.microsoft.com/office/powerpoint/2010/main" xmlns:a14="http://schemas.microsoft.com/office/drawing/2010/main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2" grpId="0"/>
      <p:bldP spid="6" grpId="0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4200946" y="3428999"/>
            <a:ext cx="7549277" cy="2553335"/>
          </a:xfrm>
          <a:prstGeom prst="rect">
            <a:avLst/>
          </a:prstGeom>
          <a:noFill/>
          <a:ln w="19050" algn="ctr">
            <a:solidFill>
              <a:srgbClr val="525252"/>
            </a:solidFill>
            <a:prstDash val="dash"/>
            <a:miter lim="800000"/>
          </a:ln>
          <a:effectLst/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def </a:t>
            </a:r>
            <a:r>
              <a:rPr lang="en-US" altLang="zh-CN" sz="2000" b="1" dirty="0" err="1">
                <a:solidFill>
                  <a:srgbClr val="000000"/>
                </a:solidFill>
                <a:cs typeface="+mn-ea"/>
                <a:sym typeface="+mn-lt"/>
              </a:rPr>
              <a:t>popk</a:t>
            </a:r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(</a:t>
            </a:r>
            <a:r>
              <a:rPr lang="en-US" altLang="zh-CN" sz="2000" b="1" dirty="0" err="1">
                <a:solidFill>
                  <a:srgbClr val="000000"/>
                </a:solidFill>
                <a:cs typeface="+mn-ea"/>
                <a:sym typeface="+mn-lt"/>
              </a:rPr>
              <a:t>qu,k</a:t>
            </a:r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):	              	#</a:t>
            </a:r>
            <a:r>
              <a:rPr lang="zh-CN" altLang="en-US" sz="2000" b="1" dirty="0">
                <a:solidFill>
                  <a:srgbClr val="000000"/>
                </a:solidFill>
                <a:cs typeface="+mn-ea"/>
                <a:sym typeface="+mn-lt"/>
              </a:rPr>
              <a:t>出队第</a:t>
            </a:r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k</a:t>
            </a:r>
            <a:r>
              <a:rPr lang="zh-CN" altLang="en-US" sz="2000" b="1" dirty="0">
                <a:solidFill>
                  <a:srgbClr val="000000"/>
                </a:solidFill>
                <a:cs typeface="+mn-ea"/>
                <a:sym typeface="+mn-lt"/>
              </a:rPr>
              <a:t>个元素</a:t>
            </a:r>
          </a:p>
          <a:p>
            <a:r>
              <a:rPr lang="zh-CN" altLang="en-US" sz="2000" b="1" dirty="0">
                <a:solidFill>
                  <a:srgbClr val="000000"/>
                </a:solidFill>
                <a:cs typeface="+mn-ea"/>
                <a:sym typeface="+mn-lt"/>
              </a:rPr>
              <a:t>  </a:t>
            </a:r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n=</a:t>
            </a:r>
            <a:r>
              <a:rPr lang="en-US" altLang="zh-CN" sz="2000" b="1" dirty="0" err="1">
                <a:solidFill>
                  <a:srgbClr val="000000"/>
                </a:solidFill>
                <a:cs typeface="+mn-ea"/>
                <a:sym typeface="+mn-lt"/>
              </a:rPr>
              <a:t>qu.size</a:t>
            </a:r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()</a:t>
            </a:r>
          </a:p>
          <a:p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  assert k&gt;=1 and k&lt;=n          	#</a:t>
            </a:r>
            <a:r>
              <a:rPr lang="zh-CN" altLang="en-US" sz="2000" b="1" dirty="0">
                <a:solidFill>
                  <a:srgbClr val="000000"/>
                </a:solidFill>
                <a:cs typeface="+mn-ea"/>
                <a:sym typeface="+mn-lt"/>
              </a:rPr>
              <a:t>检测参数</a:t>
            </a:r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k</a:t>
            </a:r>
            <a:r>
              <a:rPr lang="zh-CN" altLang="en-US" sz="2000" b="1" dirty="0">
                <a:solidFill>
                  <a:srgbClr val="000000"/>
                </a:solidFill>
                <a:cs typeface="+mn-ea"/>
                <a:sym typeface="+mn-lt"/>
              </a:rPr>
              <a:t>错误</a:t>
            </a:r>
          </a:p>
          <a:p>
            <a:r>
              <a:rPr lang="zh-CN" altLang="en-US" sz="2000" b="1" dirty="0">
                <a:solidFill>
                  <a:srgbClr val="000000"/>
                </a:solidFill>
                <a:cs typeface="+mn-ea"/>
                <a:sym typeface="+mn-lt"/>
              </a:rPr>
              <a:t>  </a:t>
            </a:r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for </a:t>
            </a:r>
            <a:r>
              <a:rPr lang="en-US" altLang="zh-CN" sz="2000" b="1" dirty="0" err="1">
                <a:solidFill>
                  <a:srgbClr val="000000"/>
                </a:solidFill>
                <a:cs typeface="+mn-ea"/>
                <a:sym typeface="+mn-lt"/>
              </a:rPr>
              <a:t>i</a:t>
            </a:r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 in range(1,n+1):		#</a:t>
            </a:r>
            <a:r>
              <a:rPr lang="zh-CN" altLang="en-US" sz="2000" b="1" dirty="0">
                <a:solidFill>
                  <a:srgbClr val="000000"/>
                </a:solidFill>
                <a:cs typeface="+mn-ea"/>
                <a:sym typeface="+mn-lt"/>
              </a:rPr>
              <a:t>循环处理队中所有元素</a:t>
            </a:r>
          </a:p>
          <a:p>
            <a:r>
              <a:rPr lang="zh-CN" altLang="en-US" sz="2000" b="1" dirty="0">
                <a:solidFill>
                  <a:srgbClr val="000000"/>
                </a:solidFill>
                <a:cs typeface="+mn-ea"/>
                <a:sym typeface="+mn-lt"/>
              </a:rPr>
              <a:t>    </a:t>
            </a:r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x=</a:t>
            </a:r>
            <a:r>
              <a:rPr lang="en-US" altLang="zh-CN" sz="2000" b="1" dirty="0" err="1">
                <a:solidFill>
                  <a:srgbClr val="000000"/>
                </a:solidFill>
                <a:cs typeface="+mn-ea"/>
                <a:sym typeface="+mn-lt"/>
              </a:rPr>
              <a:t>qu.pop</a:t>
            </a:r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()				#</a:t>
            </a:r>
            <a:r>
              <a:rPr lang="zh-CN" altLang="en-US" sz="2000" b="1" dirty="0">
                <a:solidFill>
                  <a:srgbClr val="000000"/>
                </a:solidFill>
                <a:cs typeface="+mn-ea"/>
                <a:sym typeface="+mn-lt"/>
              </a:rPr>
              <a:t>出队元素</a:t>
            </a:r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x</a:t>
            </a:r>
          </a:p>
          <a:p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    if </a:t>
            </a:r>
            <a:r>
              <a:rPr lang="en-US" altLang="zh-CN" sz="2000" b="1" dirty="0" err="1">
                <a:solidFill>
                  <a:srgbClr val="000000"/>
                </a:solidFill>
                <a:cs typeface="+mn-ea"/>
                <a:sym typeface="+mn-lt"/>
              </a:rPr>
              <a:t>i</a:t>
            </a:r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!=k: </a:t>
            </a:r>
            <a:r>
              <a:rPr lang="en-US" altLang="zh-CN" sz="2000" b="1" dirty="0" err="1">
                <a:solidFill>
                  <a:srgbClr val="000000"/>
                </a:solidFill>
                <a:cs typeface="+mn-ea"/>
                <a:sym typeface="+mn-lt"/>
              </a:rPr>
              <a:t>qu.push</a:t>
            </a:r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(x)		#</a:t>
            </a:r>
            <a:r>
              <a:rPr lang="zh-CN" altLang="en-US" sz="2000" b="1" dirty="0">
                <a:solidFill>
                  <a:srgbClr val="000000"/>
                </a:solidFill>
                <a:cs typeface="+mn-ea"/>
                <a:sym typeface="+mn-lt"/>
              </a:rPr>
              <a:t>将非第</a:t>
            </a:r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k</a:t>
            </a:r>
            <a:r>
              <a:rPr lang="zh-CN" altLang="en-US" sz="2000" b="1" dirty="0">
                <a:solidFill>
                  <a:srgbClr val="000000"/>
                </a:solidFill>
                <a:cs typeface="+mn-ea"/>
                <a:sym typeface="+mn-lt"/>
              </a:rPr>
              <a:t>个元素进队</a:t>
            </a:r>
          </a:p>
          <a:p>
            <a:r>
              <a:rPr lang="zh-CN" altLang="en-US" sz="2000" b="1" dirty="0">
                <a:solidFill>
                  <a:srgbClr val="000000"/>
                </a:solidFill>
                <a:cs typeface="+mn-ea"/>
                <a:sym typeface="+mn-lt"/>
              </a:rPr>
              <a:t>    </a:t>
            </a:r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else: e=x				#</a:t>
            </a:r>
            <a:r>
              <a:rPr lang="zh-CN" altLang="en-US" sz="2000" b="1" dirty="0">
                <a:solidFill>
                  <a:srgbClr val="000000"/>
                </a:solidFill>
                <a:cs typeface="+mn-ea"/>
                <a:sym typeface="+mn-lt"/>
              </a:rPr>
              <a:t>取第</a:t>
            </a:r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k</a:t>
            </a:r>
            <a:r>
              <a:rPr lang="zh-CN" altLang="en-US" sz="2000" b="1" dirty="0">
                <a:solidFill>
                  <a:srgbClr val="000000"/>
                </a:solidFill>
                <a:cs typeface="+mn-ea"/>
                <a:sym typeface="+mn-lt"/>
              </a:rPr>
              <a:t>个出队的元素</a:t>
            </a:r>
          </a:p>
          <a:p>
            <a:r>
              <a:rPr lang="zh-CN" altLang="en-US" sz="2000" b="1" dirty="0">
                <a:solidFill>
                  <a:srgbClr val="000000"/>
                </a:solidFill>
                <a:cs typeface="+mn-ea"/>
                <a:sym typeface="+mn-lt"/>
              </a:rPr>
              <a:t>  </a:t>
            </a:r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return e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1053074" y="147116"/>
            <a:ext cx="4801314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zh-CN" sz="2400" dirty="0">
                <a:solidFill>
                  <a:schemeClr val="accent1"/>
                </a:solidFill>
                <a:cs typeface="+mn-ea"/>
                <a:sym typeface="+mn-lt"/>
              </a:rPr>
              <a:t>3.2.3 </a:t>
            </a:r>
            <a:r>
              <a:rPr lang="zh-CN" altLang="en-US" sz="2400" dirty="0">
                <a:solidFill>
                  <a:schemeClr val="accent1"/>
                </a:solidFill>
                <a:cs typeface="+mn-ea"/>
                <a:sym typeface="+mn-lt"/>
              </a:rPr>
              <a:t>顺序队的应用算法设计示例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4116105" y="1977233"/>
            <a:ext cx="7634118" cy="11169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2000"/>
              </a:lnSpc>
              <a:spcBef>
                <a:spcPts val="0"/>
              </a:spcBef>
            </a:pPr>
            <a:r>
              <a:rPr lang="zh-CN" altLang="en-US" b="1" dirty="0">
                <a:solidFill>
                  <a:srgbClr val="000000"/>
                </a:solidFill>
                <a:cs typeface="+mn-ea"/>
                <a:sym typeface="+mn-lt"/>
              </a:rPr>
              <a:t>出队第</a:t>
            </a:r>
            <a:r>
              <a:rPr lang="en-US" altLang="zh-CN" b="1" dirty="0">
                <a:solidFill>
                  <a:srgbClr val="000000"/>
                </a:solidFill>
                <a:cs typeface="+mn-ea"/>
                <a:sym typeface="+mn-lt"/>
              </a:rPr>
              <a:t>k</a:t>
            </a:r>
            <a:r>
              <a:rPr lang="zh-CN" altLang="en-US" b="1" dirty="0">
                <a:solidFill>
                  <a:srgbClr val="000000"/>
                </a:solidFill>
                <a:cs typeface="+mn-ea"/>
                <a:sym typeface="+mn-lt"/>
              </a:rPr>
              <a:t>（</a:t>
            </a:r>
            <a:r>
              <a:rPr lang="en-US" altLang="zh-CN" b="1" dirty="0">
                <a:solidFill>
                  <a:srgbClr val="000000"/>
                </a:solidFill>
                <a:cs typeface="+mn-ea"/>
                <a:sym typeface="+mn-lt"/>
              </a:rPr>
              <a:t>k≥1</a:t>
            </a:r>
            <a:r>
              <a:rPr lang="zh-CN" altLang="en-US" b="1" dirty="0">
                <a:solidFill>
                  <a:srgbClr val="000000"/>
                </a:solidFill>
                <a:cs typeface="+mn-ea"/>
                <a:sym typeface="+mn-lt"/>
              </a:rPr>
              <a:t>）个元素</a:t>
            </a:r>
            <a:r>
              <a:rPr lang="en-US" altLang="zh-CN" b="1" dirty="0">
                <a:solidFill>
                  <a:srgbClr val="000000"/>
                </a:solidFill>
                <a:cs typeface="+mn-ea"/>
                <a:sym typeface="+mn-lt"/>
              </a:rPr>
              <a:t>e</a:t>
            </a:r>
            <a:r>
              <a:rPr lang="zh-CN" altLang="en-US" b="1" dirty="0">
                <a:solidFill>
                  <a:srgbClr val="000000"/>
                </a:solidFill>
                <a:cs typeface="+mn-ea"/>
                <a:sym typeface="+mn-lt"/>
              </a:rPr>
              <a:t>的算法思路：</a:t>
            </a:r>
            <a:endParaRPr lang="en-US" altLang="zh-CN" b="1" dirty="0">
              <a:solidFill>
                <a:srgbClr val="000000"/>
              </a:solidFill>
              <a:cs typeface="+mn-ea"/>
              <a:sym typeface="+mn-lt"/>
            </a:endParaRPr>
          </a:p>
          <a:p>
            <a:pPr algn="l">
              <a:lnSpc>
                <a:spcPts val="2000"/>
              </a:lnSpc>
              <a:spcBef>
                <a:spcPts val="0"/>
              </a:spcBef>
            </a:pPr>
            <a:endParaRPr lang="en-US" altLang="zh-CN" b="1" dirty="0">
              <a:solidFill>
                <a:srgbClr val="000000"/>
              </a:solidFill>
              <a:cs typeface="+mn-ea"/>
              <a:sym typeface="+mn-lt"/>
            </a:endParaRPr>
          </a:p>
          <a:p>
            <a:pPr algn="l">
              <a:lnSpc>
                <a:spcPts val="2000"/>
              </a:lnSpc>
              <a:spcBef>
                <a:spcPts val="0"/>
              </a:spcBef>
            </a:pPr>
            <a:r>
              <a:rPr lang="zh-CN" altLang="en-US" sz="2000" b="1" dirty="0">
                <a:solidFill>
                  <a:srgbClr val="000000"/>
                </a:solidFill>
                <a:cs typeface="+mn-ea"/>
                <a:sym typeface="+mn-lt"/>
              </a:rPr>
              <a:t>出队前</a:t>
            </a:r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k-1</a:t>
            </a:r>
            <a:r>
              <a:rPr lang="zh-CN" altLang="en-US" sz="2000" b="1" dirty="0">
                <a:solidFill>
                  <a:srgbClr val="000000"/>
                </a:solidFill>
                <a:cs typeface="+mn-ea"/>
                <a:sym typeface="+mn-lt"/>
              </a:rPr>
              <a:t>个元素，边出边进，出队第</a:t>
            </a:r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k</a:t>
            </a:r>
            <a:r>
              <a:rPr lang="zh-CN" altLang="en-US" sz="2000" b="1" dirty="0">
                <a:solidFill>
                  <a:srgbClr val="000000"/>
                </a:solidFill>
                <a:cs typeface="+mn-ea"/>
                <a:sym typeface="+mn-lt"/>
              </a:rPr>
              <a:t>个元素</a:t>
            </a:r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e</a:t>
            </a:r>
            <a:r>
              <a:rPr lang="zh-CN" altLang="en-US" sz="2000" b="1" dirty="0">
                <a:solidFill>
                  <a:srgbClr val="000000"/>
                </a:solidFill>
                <a:cs typeface="+mn-ea"/>
                <a:sym typeface="+mn-lt"/>
              </a:rPr>
              <a:t>，</a:t>
            </a:r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e</a:t>
            </a:r>
            <a:r>
              <a:rPr lang="zh-CN" altLang="en-US" sz="2000" b="1" dirty="0">
                <a:solidFill>
                  <a:srgbClr val="000000"/>
                </a:solidFill>
                <a:cs typeface="+mn-ea"/>
                <a:sym typeface="+mn-lt"/>
              </a:rPr>
              <a:t>不进队，将剩下的元素边出边进。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09" t="7187" r="9793" b="8804"/>
          <a:stretch>
            <a:fillRect/>
          </a:stretch>
        </p:blipFill>
        <p:spPr>
          <a:xfrm>
            <a:off x="362019" y="2109435"/>
            <a:ext cx="3489679" cy="3482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7094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:p14="http://schemas.microsoft.com/office/powerpoint/2010/main" xmlns:a14="http://schemas.microsoft.com/office/drawing/2010/main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2" grpId="0"/>
      <p:bldP spid="6" grpId="0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4601" y="2122744"/>
            <a:ext cx="4557399" cy="4550278"/>
          </a:xfrm>
          <a:prstGeom prst="rect">
            <a:avLst/>
          </a:prstGeom>
        </p:spPr>
      </p:pic>
      <p:sp>
        <p:nvSpPr>
          <p:cNvPr id="5" name="TextBox 3"/>
          <p:cNvSpPr txBox="1"/>
          <p:nvPr/>
        </p:nvSpPr>
        <p:spPr>
          <a:xfrm>
            <a:off x="851046" y="1251042"/>
            <a:ext cx="10489907" cy="14051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【</a:t>
            </a:r>
            <a:r>
              <a:rPr lang="zh-CN" altLang="en-US" sz="2000" b="1" dirty="0">
                <a:solidFill>
                  <a:srgbClr val="000000"/>
                </a:solidFill>
                <a:cs typeface="+mn-ea"/>
                <a:sym typeface="+mn-lt"/>
              </a:rPr>
              <a:t>例</a:t>
            </a:r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3.12】</a:t>
            </a:r>
            <a:r>
              <a:rPr lang="zh-CN" altLang="en-US" sz="2000" b="1" dirty="0">
                <a:solidFill>
                  <a:srgbClr val="000000"/>
                </a:solidFill>
                <a:cs typeface="+mn-ea"/>
                <a:sym typeface="+mn-lt"/>
              </a:rPr>
              <a:t>对于循环队列来说，如果知道队头指针和队列中元素个数，则可以计算出队尾指针。也就是说，可以用队列中元素个数代替队尾指针。设计出这种循环队列的判队空、进队、出队和取队头元素的算法。</a:t>
            </a:r>
          </a:p>
        </p:txBody>
      </p:sp>
      <p:sp>
        <p:nvSpPr>
          <p:cNvPr id="2" name="TextBox 5"/>
          <p:cNvSpPr txBox="1"/>
          <p:nvPr/>
        </p:nvSpPr>
        <p:spPr>
          <a:xfrm>
            <a:off x="1381090" y="2871684"/>
            <a:ext cx="70733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count=(</a:t>
            </a:r>
            <a:r>
              <a:rPr lang="en-US" altLang="zh-CN" sz="2000" b="1" dirty="0" err="1">
                <a:solidFill>
                  <a:srgbClr val="000000"/>
                </a:solidFill>
                <a:cs typeface="+mn-ea"/>
                <a:sym typeface="+mn-lt"/>
              </a:rPr>
              <a:t>rear-front+MaxSize</a:t>
            </a:r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)%</a:t>
            </a:r>
            <a:r>
              <a:rPr lang="en-US" altLang="zh-CN" sz="2000" b="1" dirty="0" err="1">
                <a:solidFill>
                  <a:srgbClr val="000000"/>
                </a:solidFill>
                <a:cs typeface="+mn-ea"/>
                <a:sym typeface="+mn-lt"/>
              </a:rPr>
              <a:t>MaxSize</a:t>
            </a:r>
          </a:p>
        </p:txBody>
      </p:sp>
      <p:sp>
        <p:nvSpPr>
          <p:cNvPr id="3" name="TextBox 6"/>
          <p:cNvSpPr txBox="1"/>
          <p:nvPr/>
        </p:nvSpPr>
        <p:spPr>
          <a:xfrm>
            <a:off x="1381090" y="3820274"/>
            <a:ext cx="7879317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  <a:spcBef>
                <a:spcPct val="50000"/>
              </a:spcBef>
            </a:pPr>
            <a:r>
              <a:rPr lang="zh-CN" altLang="en-US" sz="2000" b="1" dirty="0">
                <a:solidFill>
                  <a:srgbClr val="000000"/>
                </a:solidFill>
                <a:cs typeface="+mn-ea"/>
                <a:sym typeface="+mn-lt"/>
              </a:rPr>
              <a:t>已知</a:t>
            </a:r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front</a:t>
            </a:r>
            <a:r>
              <a:rPr lang="zh-CN" altLang="en-US" sz="2000" b="1" dirty="0">
                <a:solidFill>
                  <a:srgbClr val="000000"/>
                </a:solidFill>
                <a:cs typeface="+mn-ea"/>
                <a:sym typeface="+mn-lt"/>
              </a:rPr>
              <a:t>、</a:t>
            </a:r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count</a:t>
            </a:r>
            <a:r>
              <a:rPr lang="zh-CN" altLang="en-US" sz="2000" b="1" dirty="0">
                <a:solidFill>
                  <a:srgbClr val="000000"/>
                </a:solidFill>
                <a:cs typeface="+mn-ea"/>
                <a:sym typeface="+mn-lt"/>
              </a:rPr>
              <a:t>，求</a:t>
            </a:r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rear</a:t>
            </a:r>
            <a:r>
              <a:rPr lang="zh-CN" altLang="en-US" sz="2000" b="1" dirty="0">
                <a:solidFill>
                  <a:srgbClr val="000000"/>
                </a:solidFill>
                <a:cs typeface="+mn-ea"/>
                <a:sym typeface="+mn-lt"/>
              </a:rPr>
              <a:t>：</a:t>
            </a:r>
          </a:p>
          <a:p>
            <a:pPr algn="l">
              <a:lnSpc>
                <a:spcPct val="150000"/>
              </a:lnSpc>
              <a:spcBef>
                <a:spcPct val="50000"/>
              </a:spcBef>
            </a:pPr>
            <a:r>
              <a:rPr lang="zh-CN" altLang="en-US" sz="1800" dirty="0">
                <a:solidFill>
                  <a:srgbClr val="000000"/>
                </a:solidFill>
                <a:cs typeface="+mn-ea"/>
                <a:sym typeface="+mn-lt"/>
              </a:rPr>
              <a:t>　　　</a:t>
            </a:r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rear=(</a:t>
            </a:r>
            <a:r>
              <a:rPr lang="en-US" altLang="zh-CN" sz="2000" b="1" dirty="0" err="1">
                <a:solidFill>
                  <a:srgbClr val="000000"/>
                </a:solidFill>
                <a:cs typeface="+mn-ea"/>
                <a:sym typeface="+mn-lt"/>
              </a:rPr>
              <a:t>front+count</a:t>
            </a:r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)%</a:t>
            </a:r>
            <a:r>
              <a:rPr lang="en-US" altLang="zh-CN" sz="2000" b="1" dirty="0" err="1">
                <a:solidFill>
                  <a:srgbClr val="000000"/>
                </a:solidFill>
                <a:cs typeface="+mn-ea"/>
                <a:sym typeface="+mn-lt"/>
              </a:rPr>
              <a:t>MaxSize</a:t>
            </a:r>
            <a:endParaRPr lang="en-US" altLang="zh-CN" sz="2000" b="1" dirty="0">
              <a:solidFill>
                <a:srgbClr val="000000"/>
              </a:solidFill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ct val="50000"/>
              </a:spcBef>
            </a:pPr>
            <a:r>
              <a:rPr lang="zh-CN" altLang="en-US" sz="2000" b="1" dirty="0">
                <a:solidFill>
                  <a:srgbClr val="000000"/>
                </a:solidFill>
                <a:cs typeface="+mn-ea"/>
                <a:sym typeface="+mn-lt"/>
              </a:rPr>
              <a:t>已知</a:t>
            </a:r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rear</a:t>
            </a:r>
            <a:r>
              <a:rPr lang="zh-CN" altLang="en-US" sz="2000" b="1" dirty="0">
                <a:solidFill>
                  <a:srgbClr val="000000"/>
                </a:solidFill>
                <a:cs typeface="+mn-ea"/>
                <a:sym typeface="+mn-lt"/>
              </a:rPr>
              <a:t>、</a:t>
            </a:r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count</a:t>
            </a:r>
            <a:r>
              <a:rPr lang="zh-CN" altLang="en-US" sz="2000" b="1" dirty="0">
                <a:solidFill>
                  <a:srgbClr val="000000"/>
                </a:solidFill>
                <a:cs typeface="+mn-ea"/>
                <a:sym typeface="+mn-lt"/>
              </a:rPr>
              <a:t>，求</a:t>
            </a:r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front</a:t>
            </a:r>
            <a:r>
              <a:rPr lang="zh-CN" altLang="en-US" sz="2000" b="1" dirty="0">
                <a:solidFill>
                  <a:srgbClr val="000000"/>
                </a:solidFill>
                <a:cs typeface="+mn-ea"/>
                <a:sym typeface="+mn-lt"/>
              </a:rPr>
              <a:t>：</a:t>
            </a:r>
          </a:p>
          <a:p>
            <a:pPr algn="l">
              <a:lnSpc>
                <a:spcPct val="150000"/>
              </a:lnSpc>
              <a:spcBef>
                <a:spcPct val="50000"/>
              </a:spcBef>
            </a:pPr>
            <a:r>
              <a:rPr lang="zh-CN" altLang="en-US" sz="1800" dirty="0">
                <a:solidFill>
                  <a:srgbClr val="000000"/>
                </a:solidFill>
                <a:cs typeface="+mn-ea"/>
                <a:sym typeface="+mn-lt"/>
              </a:rPr>
              <a:t>　　　</a:t>
            </a:r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front=(rear-</a:t>
            </a:r>
            <a:r>
              <a:rPr lang="en-US" altLang="zh-CN" sz="2000" b="1" dirty="0" err="1">
                <a:solidFill>
                  <a:srgbClr val="000000"/>
                </a:solidFill>
                <a:cs typeface="+mn-ea"/>
                <a:sym typeface="+mn-lt"/>
              </a:rPr>
              <a:t>count+MaxSize</a:t>
            </a:r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)%</a:t>
            </a:r>
            <a:r>
              <a:rPr lang="en-US" altLang="zh-CN" sz="2000" b="1" dirty="0" err="1">
                <a:solidFill>
                  <a:srgbClr val="000000"/>
                </a:solidFill>
                <a:cs typeface="+mn-ea"/>
                <a:sym typeface="+mn-lt"/>
              </a:rPr>
              <a:t>MaxSize</a:t>
            </a:r>
          </a:p>
        </p:txBody>
      </p:sp>
      <p:sp>
        <p:nvSpPr>
          <p:cNvPr id="7" name="下箭头 7"/>
          <p:cNvSpPr/>
          <p:nvPr>
            <p:custDataLst>
              <p:tags r:id="rId1"/>
            </p:custDataLst>
          </p:nvPr>
        </p:nvSpPr>
        <p:spPr bwMode="auto">
          <a:xfrm>
            <a:off x="3359711" y="3416061"/>
            <a:ext cx="338405" cy="357190"/>
          </a:xfrm>
          <a:prstGeom prst="downArrow">
            <a:avLst/>
          </a:prstGeom>
          <a:solidFill>
            <a:schemeClr val="accent1"/>
          </a:solidFill>
          <a:ln>
            <a:noFill/>
            <a:tailEnd type="arrow" w="sm" len="sm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/>
          <a:lstStyle/>
          <a:p>
            <a:pPr algn="ctr"/>
            <a:endParaRPr lang="zh-CN" altLang="en-US" sz="1600">
              <a:solidFill>
                <a:srgbClr val="0000FF"/>
              </a:solidFill>
              <a:cs typeface="+mn-ea"/>
              <a:sym typeface="+mn-lt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053074" y="147116"/>
            <a:ext cx="4801314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zh-CN" sz="2400" dirty="0">
                <a:solidFill>
                  <a:schemeClr val="accent1"/>
                </a:solidFill>
                <a:cs typeface="+mn-ea"/>
                <a:sym typeface="+mn-lt"/>
              </a:rPr>
              <a:t>3.2.3 </a:t>
            </a:r>
            <a:r>
              <a:rPr lang="zh-CN" altLang="en-US" sz="2400" dirty="0">
                <a:solidFill>
                  <a:schemeClr val="accent1"/>
                </a:solidFill>
                <a:cs typeface="+mn-ea"/>
                <a:sym typeface="+mn-lt"/>
              </a:rPr>
              <a:t>顺序队的应用算法设计示例</a:t>
            </a:r>
          </a:p>
        </p:txBody>
      </p:sp>
    </p:spTree>
    <p:extLst>
      <p:ext uri="{BB962C8B-B14F-4D97-AF65-F5344CB8AC3E}">
        <p14:creationId xmlns:p14="http://schemas.microsoft.com/office/powerpoint/2010/main" val="31853656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:p14="http://schemas.microsoft.com/office/powerpoint/2010/main" xmlns:a14="http://schemas.microsoft.com/office/drawing/2010/main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" grpId="0"/>
      <p:bldP spid="3" grpId="0"/>
      <p:bldP spid="7" grpId="0" bldLvl="0" animBg="1"/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图片 31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47" t="2443" r="7739" b="5173"/>
          <a:stretch>
            <a:fillRect/>
          </a:stretch>
        </p:blipFill>
        <p:spPr>
          <a:xfrm>
            <a:off x="656988" y="1924454"/>
            <a:ext cx="3732477" cy="3886565"/>
          </a:xfrm>
          <a:prstGeom prst="rect">
            <a:avLst/>
          </a:prstGeom>
        </p:spPr>
      </p:pic>
      <p:sp>
        <p:nvSpPr>
          <p:cNvPr id="34" name="文本框 33"/>
          <p:cNvSpPr txBox="1"/>
          <p:nvPr>
            <p:custDataLst>
              <p:tags r:id="rId1"/>
            </p:custDataLst>
          </p:nvPr>
        </p:nvSpPr>
        <p:spPr>
          <a:xfrm>
            <a:off x="2403475" y="2769870"/>
            <a:ext cx="1135380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3200" b="1">
                <a:solidFill>
                  <a:schemeClr val="dk1"/>
                </a:solidFill>
                <a:cs typeface="+mn-ea"/>
                <a:sym typeface="+mn-lt"/>
              </a:rPr>
              <a:t>示例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1053074" y="85561"/>
            <a:ext cx="1505540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zh-CN" sz="3200" dirty="0" smtClean="0">
                <a:ln w="11430">
                  <a:noFill/>
                </a:ln>
                <a:solidFill>
                  <a:schemeClr val="accent1"/>
                </a:solidFill>
                <a:cs typeface="+mn-ea"/>
                <a:sym typeface="+mn-lt"/>
              </a:rPr>
              <a:t>3.1   </a:t>
            </a:r>
            <a:r>
              <a:rPr lang="zh-CN" altLang="en-US" sz="3200" dirty="0" smtClean="0">
                <a:ln w="11430">
                  <a:noFill/>
                </a:ln>
                <a:solidFill>
                  <a:schemeClr val="accent1"/>
                </a:solidFill>
                <a:cs typeface="+mn-ea"/>
                <a:sym typeface="+mn-lt"/>
              </a:rPr>
              <a:t>栈</a:t>
            </a:r>
            <a:endParaRPr lang="en-US" altLang="zh-CN" sz="3200" dirty="0">
              <a:ln w="11430">
                <a:noFill/>
              </a:ln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2" name="TextBox 4"/>
          <p:cNvSpPr txBox="1"/>
          <p:nvPr>
            <p:custDataLst>
              <p:tags r:id="rId2"/>
            </p:custDataLst>
          </p:nvPr>
        </p:nvSpPr>
        <p:spPr>
          <a:xfrm>
            <a:off x="4465934" y="1370946"/>
            <a:ext cx="6357982" cy="1369695"/>
          </a:xfrm>
          <a:prstGeom prst="rect">
            <a:avLst/>
          </a:prstGeom>
          <a:solidFill>
            <a:schemeClr val="lt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180000" tIns="108000" rIns="180000" bIns="108000" rtlCol="0">
            <a:spAutoFit/>
          </a:bodyPr>
          <a:lstStyle/>
          <a:p>
            <a:pPr algn="l">
              <a:lnSpc>
                <a:spcPts val="2800"/>
              </a:lnSpc>
              <a:spcBef>
                <a:spcPts val="600"/>
              </a:spcBef>
            </a:pPr>
            <a:r>
              <a:rPr lang="zh-CN" altLang="zh-CN" sz="2000" b="1">
                <a:solidFill>
                  <a:srgbClr val="000000"/>
                </a:solidFill>
                <a:cs typeface="+mn-ea"/>
                <a:sym typeface="+mn-lt"/>
              </a:rPr>
              <a:t>已知一个栈的进栈序列是</a:t>
            </a:r>
            <a:r>
              <a:rPr lang="en-US" altLang="zh-CN" sz="2000" b="1">
                <a:solidFill>
                  <a:srgbClr val="000000"/>
                </a:solidFill>
                <a:cs typeface="+mn-ea"/>
                <a:sym typeface="+mn-lt"/>
              </a:rPr>
              <a:t>1</a:t>
            </a:r>
            <a:r>
              <a:rPr lang="zh-CN" altLang="zh-CN" sz="2000" b="1">
                <a:solidFill>
                  <a:srgbClr val="000000"/>
                </a:solidFill>
                <a:cs typeface="+mn-ea"/>
                <a:sym typeface="+mn-lt"/>
              </a:rPr>
              <a:t>，</a:t>
            </a:r>
            <a:r>
              <a:rPr lang="en-US" altLang="zh-CN" sz="2000" b="1">
                <a:solidFill>
                  <a:srgbClr val="000000"/>
                </a:solidFill>
                <a:cs typeface="+mn-ea"/>
                <a:sym typeface="+mn-lt"/>
              </a:rPr>
              <a:t>2</a:t>
            </a:r>
            <a:r>
              <a:rPr lang="zh-CN" altLang="zh-CN" sz="2000" b="1">
                <a:solidFill>
                  <a:srgbClr val="000000"/>
                </a:solidFill>
                <a:cs typeface="+mn-ea"/>
                <a:sym typeface="+mn-lt"/>
              </a:rPr>
              <a:t>，</a:t>
            </a:r>
            <a:r>
              <a:rPr lang="en-US" altLang="zh-CN" sz="2000" b="1">
                <a:solidFill>
                  <a:srgbClr val="000000"/>
                </a:solidFill>
                <a:cs typeface="+mn-ea"/>
                <a:sym typeface="+mn-lt"/>
              </a:rPr>
              <a:t>3</a:t>
            </a:r>
            <a:r>
              <a:rPr lang="zh-CN" altLang="zh-CN" sz="2000" b="1">
                <a:solidFill>
                  <a:srgbClr val="000000"/>
                </a:solidFill>
                <a:cs typeface="+mn-ea"/>
                <a:sym typeface="+mn-lt"/>
              </a:rPr>
              <a:t>，…，</a:t>
            </a:r>
            <a:r>
              <a:rPr lang="en-US" altLang="zh-CN" sz="2000" b="1" i="1">
                <a:solidFill>
                  <a:srgbClr val="000000"/>
                </a:solidFill>
                <a:cs typeface="+mn-ea"/>
                <a:sym typeface="+mn-lt"/>
              </a:rPr>
              <a:t>n</a:t>
            </a:r>
            <a:r>
              <a:rPr lang="zh-CN" altLang="zh-CN" sz="2000" b="1">
                <a:solidFill>
                  <a:srgbClr val="000000"/>
                </a:solidFill>
                <a:cs typeface="+mn-ea"/>
                <a:sym typeface="+mn-lt"/>
              </a:rPr>
              <a:t>，其输出序列是</a:t>
            </a:r>
            <a:r>
              <a:rPr lang="en-US" altLang="zh-CN" sz="2000" b="1" i="1">
                <a:solidFill>
                  <a:srgbClr val="000000"/>
                </a:solidFill>
                <a:cs typeface="+mn-ea"/>
                <a:sym typeface="+mn-lt"/>
              </a:rPr>
              <a:t>p</a:t>
            </a:r>
            <a:r>
              <a:rPr lang="en-US" altLang="zh-CN" sz="2000" b="1" baseline="-25000">
                <a:solidFill>
                  <a:srgbClr val="000000"/>
                </a:solidFill>
                <a:cs typeface="+mn-ea"/>
                <a:sym typeface="+mn-lt"/>
              </a:rPr>
              <a:t>1</a:t>
            </a:r>
            <a:r>
              <a:rPr lang="zh-CN" altLang="zh-CN" sz="2000" b="1">
                <a:solidFill>
                  <a:srgbClr val="000000"/>
                </a:solidFill>
                <a:cs typeface="+mn-ea"/>
                <a:sym typeface="+mn-lt"/>
              </a:rPr>
              <a:t>，</a:t>
            </a:r>
            <a:r>
              <a:rPr lang="en-US" altLang="zh-CN" sz="2000" b="1" i="1">
                <a:solidFill>
                  <a:srgbClr val="000000"/>
                </a:solidFill>
                <a:cs typeface="+mn-ea"/>
                <a:sym typeface="+mn-lt"/>
              </a:rPr>
              <a:t>p</a:t>
            </a:r>
            <a:r>
              <a:rPr lang="en-US" altLang="zh-CN" sz="2000" b="1" baseline="-25000">
                <a:solidFill>
                  <a:srgbClr val="000000"/>
                </a:solidFill>
                <a:cs typeface="+mn-ea"/>
                <a:sym typeface="+mn-lt"/>
              </a:rPr>
              <a:t>2</a:t>
            </a:r>
            <a:r>
              <a:rPr lang="zh-CN" altLang="zh-CN" sz="2000" b="1">
                <a:solidFill>
                  <a:srgbClr val="000000"/>
                </a:solidFill>
                <a:cs typeface="+mn-ea"/>
                <a:sym typeface="+mn-lt"/>
              </a:rPr>
              <a:t>，…，</a:t>
            </a:r>
            <a:r>
              <a:rPr lang="en-US" altLang="zh-CN" sz="2000" b="1" i="1">
                <a:solidFill>
                  <a:srgbClr val="000000"/>
                </a:solidFill>
                <a:cs typeface="+mn-ea"/>
                <a:sym typeface="+mn-lt"/>
              </a:rPr>
              <a:t>p</a:t>
            </a:r>
            <a:r>
              <a:rPr lang="en-US" altLang="zh-CN" sz="2000" b="1" i="1" baseline="-25000">
                <a:solidFill>
                  <a:srgbClr val="000000"/>
                </a:solidFill>
                <a:cs typeface="+mn-ea"/>
                <a:sym typeface="+mn-lt"/>
              </a:rPr>
              <a:t>n</a:t>
            </a:r>
            <a:r>
              <a:rPr lang="zh-CN" altLang="zh-CN" sz="2000" b="1">
                <a:solidFill>
                  <a:srgbClr val="000000"/>
                </a:solidFill>
                <a:cs typeface="+mn-ea"/>
                <a:sym typeface="+mn-lt"/>
              </a:rPr>
              <a:t>，若</a:t>
            </a:r>
            <a:r>
              <a:rPr lang="en-US" altLang="zh-CN" sz="2000" b="1" i="1">
                <a:solidFill>
                  <a:srgbClr val="000000"/>
                </a:solidFill>
                <a:cs typeface="+mn-ea"/>
                <a:sym typeface="+mn-lt"/>
              </a:rPr>
              <a:t>p</a:t>
            </a:r>
            <a:r>
              <a:rPr lang="en-US" altLang="zh-CN" sz="2000" b="1" baseline="-25000">
                <a:solidFill>
                  <a:srgbClr val="000000"/>
                </a:solidFill>
                <a:cs typeface="+mn-ea"/>
                <a:sym typeface="+mn-lt"/>
              </a:rPr>
              <a:t>1</a:t>
            </a:r>
            <a:r>
              <a:rPr lang="en-US" altLang="zh-CN" sz="2000" b="1">
                <a:solidFill>
                  <a:srgbClr val="000000"/>
                </a:solidFill>
                <a:cs typeface="+mn-ea"/>
                <a:sym typeface="+mn-lt"/>
              </a:rPr>
              <a:t>=</a:t>
            </a:r>
            <a:r>
              <a:rPr lang="en-US" altLang="zh-CN" sz="2000" b="1" i="1">
                <a:solidFill>
                  <a:srgbClr val="000000"/>
                </a:solidFill>
                <a:cs typeface="+mn-ea"/>
                <a:sym typeface="+mn-lt"/>
              </a:rPr>
              <a:t>n</a:t>
            </a:r>
            <a:r>
              <a:rPr lang="zh-CN" altLang="zh-CN" sz="2000" b="1">
                <a:solidFill>
                  <a:srgbClr val="000000"/>
                </a:solidFill>
                <a:cs typeface="+mn-ea"/>
                <a:sym typeface="+mn-lt"/>
              </a:rPr>
              <a:t>，则</a:t>
            </a:r>
            <a:r>
              <a:rPr lang="en-US" altLang="zh-CN" sz="2000" b="1" i="1">
                <a:solidFill>
                  <a:srgbClr val="000000"/>
                </a:solidFill>
                <a:cs typeface="+mn-ea"/>
                <a:sym typeface="+mn-lt"/>
              </a:rPr>
              <a:t>p</a:t>
            </a:r>
            <a:r>
              <a:rPr lang="en-US" altLang="zh-CN" sz="2000" b="1" i="1" baseline="-25000">
                <a:solidFill>
                  <a:srgbClr val="000000"/>
                </a:solidFill>
                <a:cs typeface="+mn-ea"/>
                <a:sym typeface="+mn-lt"/>
              </a:rPr>
              <a:t>i</a:t>
            </a:r>
            <a:r>
              <a:rPr lang="zh-CN" altLang="zh-CN" sz="2000" b="1">
                <a:solidFill>
                  <a:srgbClr val="000000"/>
                </a:solidFill>
                <a:cs typeface="+mn-ea"/>
                <a:sym typeface="+mn-lt"/>
              </a:rPr>
              <a:t>的值为</a:t>
            </a:r>
            <a:r>
              <a:rPr lang="zh-CN" altLang="en-US" sz="2000" b="1">
                <a:solidFill>
                  <a:srgbClr val="000000"/>
                </a:solidFill>
                <a:cs typeface="+mn-ea"/>
                <a:sym typeface="+mn-lt"/>
              </a:rPr>
              <a:t>（  ）</a:t>
            </a:r>
            <a:r>
              <a:rPr lang="zh-CN" altLang="zh-CN" sz="2000" b="1">
                <a:solidFill>
                  <a:srgbClr val="000000"/>
                </a:solidFill>
                <a:cs typeface="+mn-ea"/>
                <a:sym typeface="+mn-lt"/>
              </a:rPr>
              <a:t>。</a:t>
            </a:r>
          </a:p>
          <a:p>
            <a:pPr algn="l">
              <a:lnSpc>
                <a:spcPts val="2800"/>
              </a:lnSpc>
              <a:spcBef>
                <a:spcPts val="600"/>
              </a:spcBef>
            </a:pPr>
            <a:r>
              <a:rPr lang="nb-NO" altLang="zh-CN" sz="2000" b="1">
                <a:solidFill>
                  <a:srgbClr val="000000"/>
                </a:solidFill>
                <a:cs typeface="+mn-ea"/>
                <a:sym typeface="+mn-lt"/>
              </a:rPr>
              <a:t>   A.</a:t>
            </a:r>
            <a:r>
              <a:rPr lang="nb-NO" altLang="zh-CN" sz="2000" b="1" i="1">
                <a:solidFill>
                  <a:srgbClr val="000000"/>
                </a:solidFill>
                <a:cs typeface="+mn-ea"/>
                <a:sym typeface="+mn-lt"/>
              </a:rPr>
              <a:t>i</a:t>
            </a:r>
            <a:r>
              <a:rPr lang="nb-NO" altLang="zh-CN" sz="2000" b="1">
                <a:solidFill>
                  <a:srgbClr val="000000"/>
                </a:solidFill>
                <a:cs typeface="+mn-ea"/>
                <a:sym typeface="+mn-lt"/>
              </a:rPr>
              <a:t>	      B.</a:t>
            </a:r>
            <a:r>
              <a:rPr lang="nb-NO" altLang="zh-CN" sz="2000" b="1" i="1">
                <a:solidFill>
                  <a:srgbClr val="000000"/>
                </a:solidFill>
                <a:cs typeface="+mn-ea"/>
                <a:sym typeface="+mn-lt"/>
              </a:rPr>
              <a:t>n</a:t>
            </a:r>
            <a:r>
              <a:rPr lang="nb-NO" altLang="zh-CN" sz="2000" b="1">
                <a:solidFill>
                  <a:srgbClr val="000000"/>
                </a:solidFill>
                <a:cs typeface="+mn-ea"/>
                <a:sym typeface="+mn-lt"/>
              </a:rPr>
              <a:t>-</a:t>
            </a:r>
            <a:r>
              <a:rPr lang="nb-NO" altLang="zh-CN" sz="2000" b="1" i="1">
                <a:solidFill>
                  <a:srgbClr val="000000"/>
                </a:solidFill>
                <a:cs typeface="+mn-ea"/>
                <a:sym typeface="+mn-lt"/>
              </a:rPr>
              <a:t>i</a:t>
            </a:r>
            <a:r>
              <a:rPr lang="nb-NO" altLang="zh-CN" sz="2000" b="1">
                <a:solidFill>
                  <a:srgbClr val="000000"/>
                </a:solidFill>
                <a:cs typeface="+mn-ea"/>
                <a:sym typeface="+mn-lt"/>
              </a:rPr>
              <a:t>	   C.</a:t>
            </a:r>
            <a:r>
              <a:rPr lang="nb-NO" altLang="zh-CN" sz="2000" b="1" i="1">
                <a:solidFill>
                  <a:srgbClr val="000000"/>
                </a:solidFill>
                <a:cs typeface="+mn-ea"/>
                <a:sym typeface="+mn-lt"/>
              </a:rPr>
              <a:t>n</a:t>
            </a:r>
            <a:r>
              <a:rPr lang="nb-NO" altLang="zh-CN" sz="2000" b="1">
                <a:solidFill>
                  <a:srgbClr val="000000"/>
                </a:solidFill>
                <a:cs typeface="+mn-ea"/>
                <a:sym typeface="+mn-lt"/>
              </a:rPr>
              <a:t>-</a:t>
            </a:r>
            <a:r>
              <a:rPr lang="nb-NO" altLang="zh-CN" sz="2000" b="1" i="1">
                <a:solidFill>
                  <a:srgbClr val="000000"/>
                </a:solidFill>
                <a:cs typeface="+mn-ea"/>
                <a:sym typeface="+mn-lt"/>
              </a:rPr>
              <a:t>i</a:t>
            </a:r>
            <a:r>
              <a:rPr lang="nb-NO" altLang="zh-CN" sz="2000" b="1">
                <a:solidFill>
                  <a:srgbClr val="000000"/>
                </a:solidFill>
                <a:cs typeface="+mn-ea"/>
                <a:sym typeface="+mn-lt"/>
              </a:rPr>
              <a:t>+1	  D.</a:t>
            </a:r>
            <a:r>
              <a:rPr lang="zh-CN" altLang="zh-CN" sz="2000" b="1">
                <a:solidFill>
                  <a:srgbClr val="000000"/>
                </a:solidFill>
                <a:cs typeface="+mn-ea"/>
                <a:sym typeface="+mn-lt"/>
              </a:rPr>
              <a:t>不确定</a:t>
            </a:r>
          </a:p>
        </p:txBody>
      </p:sp>
      <p:grpSp>
        <p:nvGrpSpPr>
          <p:cNvPr id="18" name="组合 17"/>
          <p:cNvGrpSpPr/>
          <p:nvPr/>
        </p:nvGrpSpPr>
        <p:grpSpPr>
          <a:xfrm>
            <a:off x="4751686" y="3228334"/>
            <a:ext cx="4857784" cy="898846"/>
            <a:chOff x="1857356" y="2571744"/>
            <a:chExt cx="4857784" cy="898846"/>
          </a:xfrm>
        </p:grpSpPr>
        <p:sp>
          <p:nvSpPr>
            <p:cNvPr id="7" name="TextBox 10"/>
            <p:cNvSpPr txBox="1"/>
            <p:nvPr>
              <p:custDataLst>
                <p:tags r:id="rId6"/>
              </p:custDataLst>
            </p:nvPr>
          </p:nvSpPr>
          <p:spPr>
            <a:xfrm>
              <a:off x="1857356" y="2571744"/>
              <a:ext cx="2143140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00000"/>
                </a:lnSpc>
                <a:spcBef>
                  <a:spcPts val="0"/>
                </a:spcBef>
              </a:pPr>
              <a:r>
                <a:rPr lang="en-US" altLang="zh-CN" sz="1800" b="1">
                  <a:solidFill>
                    <a:schemeClr val="dk1"/>
                  </a:solidFill>
                  <a:cs typeface="+mn-ea"/>
                  <a:sym typeface="+mn-lt"/>
                </a:rPr>
                <a:t>1</a:t>
              </a:r>
              <a:r>
                <a:rPr lang="zh-CN" altLang="zh-CN" sz="1800" b="1">
                  <a:solidFill>
                    <a:schemeClr val="dk1"/>
                  </a:solidFill>
                  <a:cs typeface="+mn-ea"/>
                  <a:sym typeface="+mn-lt"/>
                </a:rPr>
                <a:t>，</a:t>
              </a:r>
              <a:r>
                <a:rPr lang="en-US" altLang="zh-CN" sz="1800" b="1">
                  <a:solidFill>
                    <a:schemeClr val="dk1"/>
                  </a:solidFill>
                  <a:cs typeface="+mn-ea"/>
                  <a:sym typeface="+mn-lt"/>
                </a:rPr>
                <a:t>2</a:t>
              </a:r>
              <a:r>
                <a:rPr lang="zh-CN" altLang="zh-CN" sz="1800" b="1">
                  <a:solidFill>
                    <a:schemeClr val="dk1"/>
                  </a:solidFill>
                  <a:cs typeface="+mn-ea"/>
                  <a:sym typeface="+mn-lt"/>
                </a:rPr>
                <a:t>，</a:t>
              </a:r>
              <a:r>
                <a:rPr lang="en-US" altLang="zh-CN" sz="1800" b="1">
                  <a:solidFill>
                    <a:schemeClr val="dk1"/>
                  </a:solidFill>
                  <a:cs typeface="+mn-ea"/>
                  <a:sym typeface="+mn-lt"/>
                </a:rPr>
                <a:t>3</a:t>
              </a:r>
              <a:r>
                <a:rPr lang="zh-CN" altLang="zh-CN" sz="1800" b="1">
                  <a:solidFill>
                    <a:schemeClr val="dk1"/>
                  </a:solidFill>
                  <a:cs typeface="+mn-ea"/>
                  <a:sym typeface="+mn-lt"/>
                </a:rPr>
                <a:t>，…，</a:t>
              </a:r>
              <a:r>
                <a:rPr lang="en-US" altLang="zh-CN" sz="1800" b="1" i="1">
                  <a:solidFill>
                    <a:schemeClr val="dk1"/>
                  </a:solidFill>
                  <a:cs typeface="+mn-ea"/>
                  <a:sym typeface="+mn-lt"/>
                </a:rPr>
                <a:t>n</a:t>
              </a:r>
            </a:p>
          </p:txBody>
        </p:sp>
        <p:sp>
          <p:nvSpPr>
            <p:cNvPr id="8" name="右箭头 7"/>
            <p:cNvSpPr/>
            <p:nvPr>
              <p:custDataLst>
                <p:tags r:id="rId7"/>
              </p:custDataLst>
            </p:nvPr>
          </p:nvSpPr>
          <p:spPr bwMode="auto">
            <a:xfrm>
              <a:off x="4071934" y="2676520"/>
              <a:ext cx="500066" cy="214314"/>
            </a:xfrm>
            <a:prstGeom prst="rightArrow">
              <a:avLst/>
            </a:prstGeom>
            <a:gradFill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  <a:gs pos="0">
                  <a:srgbClr val="3B3E4D">
                    <a:lumMod val="98000"/>
                    <a:lumOff val="2000"/>
                  </a:srgbClr>
                </a:gs>
                <a:gs pos="50000">
                  <a:srgbClr val="3B3E4D"/>
                </a:gs>
                <a:gs pos="100000">
                  <a:srgbClr val="3B3E4D">
                    <a:lumMod val="99000"/>
                  </a:srgbClr>
                </a:gs>
              </a:gsLst>
              <a:lin ang="5400000" scaled="0"/>
            </a:gradFill>
            <a:ln>
              <a:solidFill>
                <a:schemeClr val="accent2"/>
              </a:solidFill>
              <a:tailEnd type="arrow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/>
            <a:lstStyle/>
            <a:p>
              <a:pPr algn="ctr"/>
              <a:endParaRPr lang="zh-CN" altLang="en-US" sz="1600" b="1">
                <a:solidFill>
                  <a:schemeClr val="dk1"/>
                </a:solidFill>
                <a:cs typeface="+mn-ea"/>
                <a:sym typeface="+mn-lt"/>
              </a:endParaRPr>
            </a:p>
          </p:txBody>
        </p:sp>
        <p:sp>
          <p:nvSpPr>
            <p:cNvPr id="9" name="TextBox 12"/>
            <p:cNvSpPr txBox="1"/>
            <p:nvPr>
              <p:custDataLst>
                <p:tags r:id="rId8"/>
              </p:custDataLst>
            </p:nvPr>
          </p:nvSpPr>
          <p:spPr>
            <a:xfrm>
              <a:off x="4786314" y="2571744"/>
              <a:ext cx="1143008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00000"/>
                </a:lnSpc>
                <a:spcBef>
                  <a:spcPts val="0"/>
                </a:spcBef>
              </a:pPr>
              <a:r>
                <a:rPr lang="en-US" altLang="zh-CN" sz="1800" b="1" i="1">
                  <a:solidFill>
                    <a:schemeClr val="dk1"/>
                  </a:solidFill>
                  <a:cs typeface="+mn-ea"/>
                  <a:sym typeface="+mn-lt"/>
                </a:rPr>
                <a:t>n</a:t>
              </a:r>
              <a:r>
                <a:rPr lang="zh-CN" altLang="en-US" sz="1800" b="1">
                  <a:solidFill>
                    <a:schemeClr val="dk1"/>
                  </a:solidFill>
                  <a:cs typeface="+mn-ea"/>
                  <a:sym typeface="+mn-lt"/>
                </a:rPr>
                <a:t>，</a:t>
              </a:r>
              <a:r>
                <a:rPr lang="zh-CN" altLang="zh-CN" sz="1800" b="1">
                  <a:solidFill>
                    <a:schemeClr val="dk1"/>
                  </a:solidFill>
                  <a:cs typeface="+mn-ea"/>
                  <a:sym typeface="+mn-lt"/>
                </a:rPr>
                <a:t>…</a:t>
              </a:r>
            </a:p>
          </p:txBody>
        </p:sp>
        <p:sp>
          <p:nvSpPr>
            <p:cNvPr id="10" name="TextBox 13"/>
            <p:cNvSpPr txBox="1"/>
            <p:nvPr/>
          </p:nvSpPr>
          <p:spPr>
            <a:xfrm>
              <a:off x="4786314" y="3071810"/>
              <a:ext cx="1928826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00000"/>
                </a:lnSpc>
                <a:spcBef>
                  <a:spcPts val="0"/>
                </a:spcBef>
              </a:pPr>
              <a:r>
                <a:rPr lang="zh-CN" altLang="en-US" sz="2000" b="1">
                  <a:solidFill>
                    <a:srgbClr val="000000"/>
                  </a:solidFill>
                  <a:cs typeface="+mn-ea"/>
                  <a:sym typeface="+mn-lt"/>
                </a:rPr>
                <a:t>输出序列唯一</a:t>
              </a: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4966000" y="4284232"/>
            <a:ext cx="4071966" cy="2014855"/>
            <a:chOff x="2071670" y="3627642"/>
            <a:chExt cx="4071966" cy="2014855"/>
          </a:xfrm>
        </p:grpSpPr>
        <p:sp>
          <p:nvSpPr>
            <p:cNvPr id="15" name="TextBox 14"/>
            <p:cNvSpPr txBox="1"/>
            <p:nvPr>
              <p:custDataLst>
                <p:tags r:id="rId3"/>
              </p:custDataLst>
            </p:nvPr>
          </p:nvSpPr>
          <p:spPr>
            <a:xfrm>
              <a:off x="2071670" y="3627642"/>
              <a:ext cx="1214446" cy="20148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ts val="3000"/>
                </a:lnSpc>
                <a:spcBef>
                  <a:spcPts val="0"/>
                </a:spcBef>
              </a:pPr>
              <a:r>
                <a:rPr lang="en-US" altLang="zh-CN" sz="1800" b="1" i="1">
                  <a:solidFill>
                    <a:schemeClr val="dk1"/>
                  </a:solidFill>
                  <a:cs typeface="+mn-ea"/>
                  <a:sym typeface="+mn-lt"/>
                </a:rPr>
                <a:t>p</a:t>
              </a:r>
              <a:r>
                <a:rPr lang="en-US" altLang="zh-CN" sz="1800" b="1" baseline="-25000">
                  <a:solidFill>
                    <a:schemeClr val="dk1"/>
                  </a:solidFill>
                  <a:cs typeface="+mn-ea"/>
                  <a:sym typeface="+mn-lt"/>
                </a:rPr>
                <a:t>1</a:t>
              </a:r>
              <a:r>
                <a:rPr lang="en-US" altLang="zh-CN" sz="1800" b="1">
                  <a:solidFill>
                    <a:schemeClr val="dk1"/>
                  </a:solidFill>
                  <a:cs typeface="+mn-ea"/>
                  <a:sym typeface="+mn-lt"/>
                </a:rPr>
                <a:t>=</a:t>
              </a:r>
              <a:r>
                <a:rPr lang="en-US" altLang="zh-CN" sz="1800" b="1" i="1">
                  <a:solidFill>
                    <a:schemeClr val="dk1"/>
                  </a:solidFill>
                  <a:cs typeface="+mn-ea"/>
                  <a:sym typeface="+mn-lt"/>
                </a:rPr>
                <a:t>n</a:t>
              </a:r>
            </a:p>
            <a:p>
              <a:pPr algn="l">
                <a:lnSpc>
                  <a:spcPts val="3000"/>
                </a:lnSpc>
                <a:spcBef>
                  <a:spcPts val="0"/>
                </a:spcBef>
              </a:pPr>
              <a:r>
                <a:rPr lang="en-US" altLang="zh-CN" sz="1800" b="1" i="1">
                  <a:solidFill>
                    <a:schemeClr val="dk1"/>
                  </a:solidFill>
                  <a:cs typeface="+mn-ea"/>
                  <a:sym typeface="+mn-lt"/>
                </a:rPr>
                <a:t>p</a:t>
              </a:r>
              <a:r>
                <a:rPr lang="en-US" altLang="zh-CN" sz="1800" b="1" baseline="-25000">
                  <a:solidFill>
                    <a:schemeClr val="dk1"/>
                  </a:solidFill>
                  <a:cs typeface="+mn-ea"/>
                  <a:sym typeface="+mn-lt"/>
                </a:rPr>
                <a:t>2</a:t>
              </a:r>
              <a:r>
                <a:rPr lang="en-US" altLang="zh-CN" sz="1800" b="1">
                  <a:solidFill>
                    <a:schemeClr val="dk1"/>
                  </a:solidFill>
                  <a:cs typeface="+mn-ea"/>
                  <a:sym typeface="+mn-lt"/>
                </a:rPr>
                <a:t>=</a:t>
              </a:r>
              <a:r>
                <a:rPr lang="en-US" altLang="zh-CN" sz="1800" b="1" i="1">
                  <a:solidFill>
                    <a:schemeClr val="dk1"/>
                  </a:solidFill>
                  <a:cs typeface="+mn-ea"/>
                  <a:sym typeface="+mn-lt"/>
                </a:rPr>
                <a:t>n</a:t>
              </a:r>
              <a:r>
                <a:rPr lang="en-US" altLang="zh-CN" sz="1800" b="1">
                  <a:solidFill>
                    <a:schemeClr val="dk1"/>
                  </a:solidFill>
                  <a:cs typeface="+mn-ea"/>
                  <a:sym typeface="+mn-lt"/>
                </a:rPr>
                <a:t>-1</a:t>
              </a:r>
            </a:p>
            <a:p>
              <a:pPr algn="l">
                <a:lnSpc>
                  <a:spcPts val="3000"/>
                </a:lnSpc>
                <a:spcBef>
                  <a:spcPts val="0"/>
                </a:spcBef>
              </a:pPr>
              <a:r>
                <a:rPr lang="en-US" altLang="zh-CN" sz="1800" b="1" i="1">
                  <a:solidFill>
                    <a:schemeClr val="dk1"/>
                  </a:solidFill>
                  <a:cs typeface="+mn-ea"/>
                  <a:sym typeface="+mn-lt"/>
                </a:rPr>
                <a:t>p</a:t>
              </a:r>
              <a:r>
                <a:rPr lang="en-US" altLang="zh-CN" sz="1800" b="1" baseline="-25000">
                  <a:solidFill>
                    <a:schemeClr val="dk1"/>
                  </a:solidFill>
                  <a:cs typeface="+mn-ea"/>
                  <a:sym typeface="+mn-lt"/>
                </a:rPr>
                <a:t>3</a:t>
              </a:r>
              <a:r>
                <a:rPr lang="en-US" altLang="zh-CN" sz="1800" b="1">
                  <a:solidFill>
                    <a:schemeClr val="dk1"/>
                  </a:solidFill>
                  <a:cs typeface="+mn-ea"/>
                  <a:sym typeface="+mn-lt"/>
                </a:rPr>
                <a:t>=</a:t>
              </a:r>
              <a:r>
                <a:rPr lang="en-US" altLang="zh-CN" sz="1800" b="1" i="1">
                  <a:solidFill>
                    <a:schemeClr val="dk1"/>
                  </a:solidFill>
                  <a:cs typeface="+mn-ea"/>
                  <a:sym typeface="+mn-lt"/>
                </a:rPr>
                <a:t>n</a:t>
              </a:r>
              <a:r>
                <a:rPr lang="en-US" altLang="zh-CN" sz="1800" b="1">
                  <a:solidFill>
                    <a:schemeClr val="dk1"/>
                  </a:solidFill>
                  <a:cs typeface="+mn-ea"/>
                  <a:sym typeface="+mn-lt"/>
                </a:rPr>
                <a:t>-2</a:t>
              </a:r>
            </a:p>
            <a:p>
              <a:pPr algn="l">
                <a:lnSpc>
                  <a:spcPts val="3000"/>
                </a:lnSpc>
                <a:spcBef>
                  <a:spcPts val="0"/>
                </a:spcBef>
              </a:pPr>
              <a:r>
                <a:rPr lang="en-US" altLang="zh-CN" sz="1800" b="1">
                  <a:solidFill>
                    <a:schemeClr val="dk1"/>
                  </a:solidFill>
                  <a:cs typeface="+mn-ea"/>
                  <a:sym typeface="+mn-lt"/>
                </a:rPr>
                <a:t>…</a:t>
              </a:r>
            </a:p>
            <a:p>
              <a:pPr algn="l">
                <a:lnSpc>
                  <a:spcPts val="3000"/>
                </a:lnSpc>
                <a:spcBef>
                  <a:spcPts val="0"/>
                </a:spcBef>
              </a:pPr>
              <a:r>
                <a:rPr lang="en-US" altLang="zh-CN" sz="1800" b="1" i="1">
                  <a:solidFill>
                    <a:schemeClr val="dk1"/>
                  </a:solidFill>
                  <a:cs typeface="+mn-ea"/>
                  <a:sym typeface="+mn-lt"/>
                </a:rPr>
                <a:t>p</a:t>
              </a:r>
              <a:r>
                <a:rPr lang="en-US" altLang="zh-CN" sz="1800" b="1" i="1" baseline="-25000">
                  <a:solidFill>
                    <a:schemeClr val="dk1"/>
                  </a:solidFill>
                  <a:cs typeface="+mn-ea"/>
                  <a:sym typeface="+mn-lt"/>
                </a:rPr>
                <a:t>n</a:t>
              </a:r>
              <a:r>
                <a:rPr lang="en-US" altLang="zh-CN" sz="1800" b="1">
                  <a:solidFill>
                    <a:schemeClr val="dk1"/>
                  </a:solidFill>
                  <a:cs typeface="+mn-ea"/>
                  <a:sym typeface="+mn-lt"/>
                </a:rPr>
                <a:t>=1</a:t>
              </a:r>
            </a:p>
          </p:txBody>
        </p:sp>
        <p:sp>
          <p:nvSpPr>
            <p:cNvPr id="21" name="右大括号 20"/>
            <p:cNvSpPr/>
            <p:nvPr>
              <p:custDataLst>
                <p:tags r:id="rId4"/>
              </p:custDataLst>
            </p:nvPr>
          </p:nvSpPr>
          <p:spPr>
            <a:xfrm>
              <a:off x="3143240" y="3913394"/>
              <a:ext cx="214314" cy="1571636"/>
            </a:xfrm>
            <a:prstGeom prst="rightBrace">
              <a:avLst/>
            </a:prstGeom>
            <a:ln w="19050">
              <a:solidFill>
                <a:schemeClr val="dk1"/>
              </a:solidFill>
              <a:tailEnd type="non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dk1"/>
                </a:solidFill>
                <a:cs typeface="+mn-ea"/>
                <a:sym typeface="+mn-lt"/>
              </a:endParaRPr>
            </a:p>
          </p:txBody>
        </p:sp>
        <p:sp>
          <p:nvSpPr>
            <p:cNvPr id="24" name="TextBox 16"/>
            <p:cNvSpPr txBox="1"/>
            <p:nvPr>
              <p:custDataLst>
                <p:tags r:id="rId5"/>
              </p:custDataLst>
            </p:nvPr>
          </p:nvSpPr>
          <p:spPr>
            <a:xfrm>
              <a:off x="3428992" y="4457650"/>
              <a:ext cx="271464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00000"/>
                </a:lnSpc>
                <a:spcBef>
                  <a:spcPts val="0"/>
                </a:spcBef>
              </a:pPr>
              <a:r>
                <a:rPr lang="en-US" altLang="zh-CN" sz="2000" b="1" i="1">
                  <a:solidFill>
                    <a:schemeClr val="dk1"/>
                  </a:solidFill>
                  <a:cs typeface="+mn-ea"/>
                  <a:sym typeface="+mn-lt"/>
                </a:rPr>
                <a:t>p</a:t>
              </a:r>
              <a:r>
                <a:rPr lang="en-US" altLang="zh-CN" sz="2000" b="1" i="1" baseline="-25000">
                  <a:solidFill>
                    <a:schemeClr val="dk1"/>
                  </a:solidFill>
                  <a:cs typeface="+mn-ea"/>
                  <a:sym typeface="+mn-lt"/>
                </a:rPr>
                <a:t>i</a:t>
              </a:r>
              <a:r>
                <a:rPr lang="en-US" altLang="zh-CN" sz="2000" b="1">
                  <a:solidFill>
                    <a:schemeClr val="dk1"/>
                  </a:solidFill>
                  <a:cs typeface="+mn-ea"/>
                  <a:sym typeface="+mn-lt"/>
                </a:rPr>
                <a:t>+</a:t>
              </a:r>
              <a:r>
                <a:rPr lang="en-US" altLang="zh-CN" sz="2000" b="1" i="1">
                  <a:solidFill>
                    <a:schemeClr val="dk1"/>
                  </a:solidFill>
                  <a:cs typeface="+mn-ea"/>
                  <a:sym typeface="+mn-lt"/>
                </a:rPr>
                <a:t>i</a:t>
              </a:r>
              <a:r>
                <a:rPr lang="en-US" altLang="zh-CN" sz="2000" b="1">
                  <a:solidFill>
                    <a:schemeClr val="dk1"/>
                  </a:solidFill>
                  <a:cs typeface="+mn-ea"/>
                  <a:sym typeface="+mn-lt"/>
                </a:rPr>
                <a:t>=</a:t>
              </a:r>
              <a:r>
                <a:rPr lang="en-US" altLang="zh-CN" sz="2000" b="1" i="1">
                  <a:solidFill>
                    <a:schemeClr val="dk1"/>
                  </a:solidFill>
                  <a:cs typeface="+mn-ea"/>
                  <a:sym typeface="+mn-lt"/>
                </a:rPr>
                <a:t>n</a:t>
              </a:r>
              <a:r>
                <a:rPr lang="en-US" altLang="zh-CN" sz="2000" b="1">
                  <a:solidFill>
                    <a:schemeClr val="dk1"/>
                  </a:solidFill>
                  <a:cs typeface="+mn-ea"/>
                  <a:sym typeface="+mn-lt"/>
                </a:rPr>
                <a:t>+1</a:t>
              </a:r>
              <a:r>
                <a:rPr lang="zh-CN" altLang="en-US" sz="2000" b="1">
                  <a:solidFill>
                    <a:schemeClr val="dk1"/>
                  </a:solidFill>
                  <a:cs typeface="+mn-ea"/>
                  <a:sym typeface="+mn-lt"/>
                </a:rPr>
                <a:t>即</a:t>
              </a:r>
              <a:r>
                <a:rPr lang="en-US" altLang="zh-CN" sz="2000" b="1" i="1">
                  <a:solidFill>
                    <a:schemeClr val="dk1"/>
                  </a:solidFill>
                  <a:cs typeface="+mn-ea"/>
                  <a:sym typeface="+mn-lt"/>
                </a:rPr>
                <a:t>p</a:t>
              </a:r>
              <a:r>
                <a:rPr lang="en-US" altLang="zh-CN" sz="2000" b="1" i="1" baseline="-25000">
                  <a:solidFill>
                    <a:schemeClr val="dk1"/>
                  </a:solidFill>
                  <a:cs typeface="+mn-ea"/>
                  <a:sym typeface="+mn-lt"/>
                </a:rPr>
                <a:t>i</a:t>
              </a:r>
              <a:r>
                <a:rPr lang="en-US" altLang="zh-CN" sz="2000" b="1">
                  <a:solidFill>
                    <a:schemeClr val="dk1"/>
                  </a:solidFill>
                  <a:cs typeface="+mn-ea"/>
                  <a:sym typeface="+mn-lt"/>
                </a:rPr>
                <a:t>=</a:t>
              </a:r>
              <a:r>
                <a:rPr lang="en-US" altLang="zh-CN" sz="2000" b="1" i="1">
                  <a:solidFill>
                    <a:schemeClr val="dk1"/>
                  </a:solidFill>
                  <a:cs typeface="+mn-ea"/>
                  <a:sym typeface="+mn-lt"/>
                </a:rPr>
                <a:t>n</a:t>
              </a:r>
              <a:r>
                <a:rPr lang="en-US" altLang="zh-CN" sz="2000" b="1">
                  <a:solidFill>
                    <a:schemeClr val="dk1"/>
                  </a:solidFill>
                  <a:cs typeface="+mn-ea"/>
                  <a:sym typeface="+mn-lt"/>
                </a:rPr>
                <a:t>-</a:t>
              </a:r>
              <a:r>
                <a:rPr lang="en-US" altLang="zh-CN" sz="2000" b="1" i="1">
                  <a:solidFill>
                    <a:schemeClr val="dk1"/>
                  </a:solidFill>
                  <a:cs typeface="+mn-ea"/>
                  <a:sym typeface="+mn-lt"/>
                </a:rPr>
                <a:t>i</a:t>
              </a:r>
              <a:r>
                <a:rPr lang="en-US" altLang="zh-CN" sz="2000" b="1">
                  <a:solidFill>
                    <a:schemeClr val="dk1"/>
                  </a:solidFill>
                  <a:cs typeface="+mn-ea"/>
                  <a:sym typeface="+mn-lt"/>
                </a:rPr>
                <a:t>+1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:p14="http://schemas.microsoft.com/office/powerpoint/2010/main" xmlns:a14="http://schemas.microsoft.com/office/drawing/2010/main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17" grpId="0"/>
      <p:bldP spid="2" grpId="0" bldLvl="0" animBg="1"/>
    </p:bld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3"/>
          <p:cNvSpPr txBox="1"/>
          <p:nvPr/>
        </p:nvSpPr>
        <p:spPr>
          <a:xfrm>
            <a:off x="4199423" y="1772927"/>
            <a:ext cx="4501515" cy="574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000000"/>
                </a:solidFill>
                <a:cs typeface="+mn-ea"/>
                <a:sym typeface="+mn-lt"/>
              </a:rPr>
              <a:t>对应的循环队列类</a:t>
            </a:r>
            <a:r>
              <a:rPr lang="en-US" altLang="zh-CN" sz="2400" b="1" dirty="0">
                <a:solidFill>
                  <a:srgbClr val="000000"/>
                </a:solidFill>
                <a:cs typeface="+mn-ea"/>
                <a:sym typeface="+mn-lt"/>
              </a:rPr>
              <a:t>CSqQueue1</a:t>
            </a:r>
          </a:p>
        </p:txBody>
      </p:sp>
      <p:sp>
        <p:nvSpPr>
          <p:cNvPr id="6" name="TextBox 6"/>
          <p:cNvSpPr txBox="1"/>
          <p:nvPr>
            <p:custDataLst>
              <p:tags r:id="rId1"/>
            </p:custDataLst>
          </p:nvPr>
        </p:nvSpPr>
        <p:spPr>
          <a:xfrm>
            <a:off x="4298594" y="2544493"/>
            <a:ext cx="7049547" cy="2753025"/>
          </a:xfrm>
          <a:prstGeom prst="rect">
            <a:avLst/>
          </a:prstGeom>
          <a:noFill/>
          <a:ln w="19050">
            <a:solidFill>
              <a:schemeClr val="lt1">
                <a:lumMod val="50000"/>
              </a:schemeClr>
            </a:solidFill>
            <a:prstDash val="sysDash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216000" tIns="144000" bIns="144000" rtlCol="0">
            <a:spAutoFit/>
          </a:bodyPr>
          <a:lstStyle/>
          <a:p>
            <a:r>
              <a:rPr lang="en-US" altLang="zh-CN" sz="2000" b="1" dirty="0" err="1">
                <a:solidFill>
                  <a:srgbClr val="000000"/>
                </a:solidFill>
                <a:cs typeface="+mn-ea"/>
                <a:sym typeface="+mn-lt"/>
              </a:rPr>
              <a:t>MaxSize</a:t>
            </a:r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=100                       	#</a:t>
            </a:r>
            <a:r>
              <a:rPr lang="zh-CN" altLang="en-US" sz="2000" b="1" dirty="0">
                <a:solidFill>
                  <a:srgbClr val="000000"/>
                </a:solidFill>
                <a:cs typeface="+mn-ea"/>
                <a:sym typeface="+mn-lt"/>
              </a:rPr>
              <a:t>全局变量，假设容量为</a:t>
            </a:r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100</a:t>
            </a:r>
          </a:p>
          <a:p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class CSqQueue1:      		#</a:t>
            </a:r>
            <a:r>
              <a:rPr lang="zh-CN" altLang="en-US" sz="2000" b="1" dirty="0">
                <a:solidFill>
                  <a:srgbClr val="000000"/>
                </a:solidFill>
                <a:cs typeface="+mn-ea"/>
                <a:sym typeface="+mn-lt"/>
              </a:rPr>
              <a:t>本例循环队列类</a:t>
            </a:r>
          </a:p>
          <a:p>
            <a:r>
              <a:rPr lang="zh-CN" altLang="en-US" sz="2000" b="1" dirty="0">
                <a:solidFill>
                  <a:srgbClr val="000000"/>
                </a:solidFill>
                <a:cs typeface="+mn-ea"/>
                <a:sym typeface="+mn-lt"/>
              </a:rPr>
              <a:t>  </a:t>
            </a:r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def __</a:t>
            </a:r>
            <a:r>
              <a:rPr lang="en-US" altLang="zh-CN" sz="2000" b="1" dirty="0" err="1">
                <a:solidFill>
                  <a:srgbClr val="000000"/>
                </a:solidFill>
                <a:cs typeface="+mn-ea"/>
                <a:sym typeface="+mn-lt"/>
              </a:rPr>
              <a:t>init</a:t>
            </a:r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__(self):               	#</a:t>
            </a:r>
            <a:r>
              <a:rPr lang="zh-CN" altLang="en-US" sz="2000" b="1" dirty="0">
                <a:solidFill>
                  <a:srgbClr val="000000"/>
                </a:solidFill>
                <a:cs typeface="+mn-ea"/>
                <a:sym typeface="+mn-lt"/>
              </a:rPr>
              <a:t>构造方法</a:t>
            </a:r>
          </a:p>
          <a:p>
            <a:r>
              <a:rPr lang="zh-CN" altLang="en-US" sz="2000" b="1" dirty="0">
                <a:solidFill>
                  <a:srgbClr val="000000"/>
                </a:solidFill>
                <a:cs typeface="+mn-ea"/>
                <a:sym typeface="+mn-lt"/>
              </a:rPr>
              <a:t>    </a:t>
            </a:r>
            <a:r>
              <a:rPr lang="en-US" altLang="zh-CN" sz="2000" b="1" dirty="0" err="1">
                <a:solidFill>
                  <a:srgbClr val="000000"/>
                </a:solidFill>
                <a:cs typeface="+mn-ea"/>
                <a:sym typeface="+mn-lt"/>
              </a:rPr>
              <a:t>self.data</a:t>
            </a:r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=[None]*</a:t>
            </a:r>
            <a:r>
              <a:rPr lang="en-US" altLang="zh-CN" sz="2000" b="1" dirty="0" err="1">
                <a:solidFill>
                  <a:srgbClr val="000000"/>
                </a:solidFill>
                <a:cs typeface="+mn-ea"/>
                <a:sym typeface="+mn-lt"/>
              </a:rPr>
              <a:t>MaxSize</a:t>
            </a:r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        	#</a:t>
            </a:r>
            <a:r>
              <a:rPr lang="zh-CN" altLang="en-US" sz="2000" b="1" dirty="0">
                <a:solidFill>
                  <a:srgbClr val="000000"/>
                </a:solidFill>
                <a:cs typeface="+mn-ea"/>
                <a:sym typeface="+mn-lt"/>
              </a:rPr>
              <a:t>存放队列中元素</a:t>
            </a:r>
          </a:p>
          <a:p>
            <a:r>
              <a:rPr lang="zh-CN" altLang="en-US" sz="2000" b="1" dirty="0">
                <a:solidFill>
                  <a:srgbClr val="000000"/>
                </a:solidFill>
                <a:cs typeface="+mn-ea"/>
                <a:sym typeface="+mn-lt"/>
              </a:rPr>
              <a:t>    </a:t>
            </a:r>
            <a:r>
              <a:rPr lang="en-US" altLang="zh-CN" sz="2000" b="1" dirty="0" err="1">
                <a:solidFill>
                  <a:srgbClr val="000000"/>
                </a:solidFill>
                <a:cs typeface="+mn-ea"/>
                <a:sym typeface="+mn-lt"/>
              </a:rPr>
              <a:t>self.front</a:t>
            </a:r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=0                    	#</a:t>
            </a:r>
            <a:r>
              <a:rPr lang="zh-CN" altLang="en-US" sz="2000" b="1" dirty="0">
                <a:solidFill>
                  <a:srgbClr val="000000"/>
                </a:solidFill>
                <a:cs typeface="+mn-ea"/>
                <a:sym typeface="+mn-lt"/>
              </a:rPr>
              <a:t>队头指针</a:t>
            </a:r>
          </a:p>
          <a:p>
            <a:r>
              <a:rPr lang="zh-CN" altLang="en-US" sz="2000" b="1" dirty="0">
                <a:solidFill>
                  <a:srgbClr val="000000"/>
                </a:solidFill>
                <a:cs typeface="+mn-ea"/>
                <a:sym typeface="+mn-lt"/>
              </a:rPr>
              <a:t>    </a:t>
            </a:r>
            <a:r>
              <a:rPr lang="en-US" altLang="zh-CN" sz="2000" b="1" dirty="0" err="1">
                <a:solidFill>
                  <a:srgbClr val="000000"/>
                </a:solidFill>
                <a:cs typeface="+mn-ea"/>
                <a:sym typeface="+mn-lt"/>
              </a:rPr>
              <a:t>self.count</a:t>
            </a:r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=0			#</a:t>
            </a:r>
            <a:r>
              <a:rPr lang="zh-CN" altLang="en-US" sz="2000" b="1" dirty="0">
                <a:solidFill>
                  <a:srgbClr val="000000"/>
                </a:solidFill>
                <a:cs typeface="+mn-ea"/>
                <a:sym typeface="+mn-lt"/>
              </a:rPr>
              <a:t>队中元素个数	</a:t>
            </a:r>
          </a:p>
          <a:p>
            <a:pPr algn="l"/>
            <a:endParaRPr lang="zh-CN" altLang="en-US" sz="2000" b="1" dirty="0">
              <a:solidFill>
                <a:srgbClr val="000000"/>
              </a:solidFill>
              <a:cs typeface="+mn-ea"/>
              <a:sym typeface="+mn-lt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559" y="1586937"/>
            <a:ext cx="3365402" cy="4646688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053074" y="147116"/>
            <a:ext cx="4801314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zh-CN" sz="2400" dirty="0">
                <a:solidFill>
                  <a:schemeClr val="accent1"/>
                </a:solidFill>
                <a:cs typeface="+mn-ea"/>
                <a:sym typeface="+mn-lt"/>
              </a:rPr>
              <a:t>3.2.3 </a:t>
            </a:r>
            <a:r>
              <a:rPr lang="zh-CN" altLang="en-US" sz="2400" dirty="0">
                <a:solidFill>
                  <a:schemeClr val="accent1"/>
                </a:solidFill>
                <a:cs typeface="+mn-ea"/>
                <a:sym typeface="+mn-lt"/>
              </a:rPr>
              <a:t>顺序队的应用算法设计示例</a:t>
            </a:r>
          </a:p>
        </p:txBody>
      </p:sp>
    </p:spTree>
    <p:extLst>
      <p:ext uri="{BB962C8B-B14F-4D97-AF65-F5344CB8AC3E}">
        <p14:creationId xmlns:p14="http://schemas.microsoft.com/office/powerpoint/2010/main" val="361785807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:p14="http://schemas.microsoft.com/office/powerpoint/2010/main" xmlns:a14="http://schemas.microsoft.com/office/drawing/2010/main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bldLvl="0" animBg="1"/>
      <p:bldP spid="2" grpId="0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51" b="-600"/>
          <a:stretch>
            <a:fillRect/>
          </a:stretch>
        </p:blipFill>
        <p:spPr>
          <a:xfrm flipH="1">
            <a:off x="8979132" y="1889790"/>
            <a:ext cx="3234558" cy="3468290"/>
          </a:xfrm>
          <a:prstGeom prst="rect">
            <a:avLst/>
          </a:prstGeom>
        </p:spPr>
      </p:pic>
      <p:sp>
        <p:nvSpPr>
          <p:cNvPr id="6" name="TextBox 6"/>
          <p:cNvSpPr txBox="1"/>
          <p:nvPr>
            <p:custDataLst>
              <p:tags r:id="rId1"/>
            </p:custDataLst>
          </p:nvPr>
        </p:nvSpPr>
        <p:spPr>
          <a:xfrm>
            <a:off x="694608" y="2093534"/>
            <a:ext cx="8031319" cy="3056890"/>
          </a:xfrm>
          <a:prstGeom prst="rect">
            <a:avLst/>
          </a:prstGeom>
          <a:noFill/>
          <a:ln w="19050">
            <a:solidFill>
              <a:schemeClr val="lt1">
                <a:lumMod val="50000"/>
              </a:schemeClr>
            </a:solidFill>
            <a:prstDash val="sysDash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216000" tIns="144000" bIns="144000" rtlCol="0">
            <a:spAutoFit/>
          </a:bodyPr>
          <a:lstStyle/>
          <a:p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#</a:t>
            </a:r>
            <a:r>
              <a:rPr lang="zh-CN" altLang="en-US" sz="2000" b="1" dirty="0">
                <a:solidFill>
                  <a:srgbClr val="000000"/>
                </a:solidFill>
                <a:cs typeface="+mn-ea"/>
                <a:sym typeface="+mn-lt"/>
              </a:rPr>
              <a:t>队列的基本运算算法</a:t>
            </a:r>
          </a:p>
          <a:p>
            <a:r>
              <a:rPr lang="zh-CN" altLang="en-US" sz="2000" b="1" dirty="0">
                <a:solidFill>
                  <a:srgbClr val="000000"/>
                </a:solidFill>
                <a:cs typeface="+mn-ea"/>
                <a:sym typeface="+mn-lt"/>
              </a:rPr>
              <a:t>  </a:t>
            </a:r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def empty(self):				#</a:t>
            </a:r>
            <a:r>
              <a:rPr lang="zh-CN" altLang="en-US" sz="2000" b="1" dirty="0">
                <a:solidFill>
                  <a:srgbClr val="000000"/>
                </a:solidFill>
                <a:cs typeface="+mn-ea"/>
                <a:sym typeface="+mn-lt"/>
              </a:rPr>
              <a:t>判断队列是否为空</a:t>
            </a:r>
          </a:p>
          <a:p>
            <a:r>
              <a:rPr lang="zh-CN" altLang="en-US" sz="2000" b="1" dirty="0">
                <a:solidFill>
                  <a:srgbClr val="000000"/>
                </a:solidFill>
                <a:cs typeface="+mn-ea"/>
                <a:sym typeface="+mn-lt"/>
              </a:rPr>
              <a:t>    </a:t>
            </a:r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return </a:t>
            </a:r>
            <a:r>
              <a:rPr lang="en-US" altLang="zh-CN" sz="2000" b="1" dirty="0" err="1">
                <a:solidFill>
                  <a:srgbClr val="000000"/>
                </a:solidFill>
                <a:cs typeface="+mn-ea"/>
                <a:sym typeface="+mn-lt"/>
              </a:rPr>
              <a:t>self.count</a:t>
            </a:r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==0</a:t>
            </a:r>
          </a:p>
          <a:p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  def push(</a:t>
            </a:r>
            <a:r>
              <a:rPr lang="en-US" altLang="zh-CN" sz="2000" b="1" dirty="0" err="1">
                <a:solidFill>
                  <a:srgbClr val="000000"/>
                </a:solidFill>
                <a:cs typeface="+mn-ea"/>
                <a:sym typeface="+mn-lt"/>
              </a:rPr>
              <a:t>self,e</a:t>
            </a:r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):				#</a:t>
            </a:r>
            <a:r>
              <a:rPr lang="zh-CN" altLang="en-US" sz="2000" b="1" dirty="0">
                <a:solidFill>
                  <a:srgbClr val="000000"/>
                </a:solidFill>
                <a:cs typeface="+mn-ea"/>
                <a:sym typeface="+mn-lt"/>
              </a:rPr>
              <a:t>元素</a:t>
            </a:r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e</a:t>
            </a:r>
            <a:r>
              <a:rPr lang="zh-CN" altLang="en-US" sz="2000" b="1" dirty="0">
                <a:solidFill>
                  <a:srgbClr val="000000"/>
                </a:solidFill>
                <a:cs typeface="+mn-ea"/>
                <a:sym typeface="+mn-lt"/>
              </a:rPr>
              <a:t>进队</a:t>
            </a:r>
          </a:p>
          <a:p>
            <a:r>
              <a:rPr lang="zh-CN" altLang="en-US" sz="2000" b="1" dirty="0">
                <a:solidFill>
                  <a:srgbClr val="000000"/>
                </a:solidFill>
                <a:cs typeface="+mn-ea"/>
                <a:sym typeface="+mn-lt"/>
              </a:rPr>
              <a:t>    </a:t>
            </a:r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rear1=(</a:t>
            </a:r>
            <a:r>
              <a:rPr lang="en-US" altLang="zh-CN" sz="2000" b="1" dirty="0" err="1">
                <a:solidFill>
                  <a:srgbClr val="000000"/>
                </a:solidFill>
                <a:cs typeface="+mn-ea"/>
                <a:sym typeface="+mn-lt"/>
              </a:rPr>
              <a:t>self.front+self.count</a:t>
            </a:r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)%</a:t>
            </a:r>
            <a:r>
              <a:rPr lang="en-US" altLang="zh-CN" sz="2000" b="1" dirty="0" err="1">
                <a:solidFill>
                  <a:srgbClr val="000000"/>
                </a:solidFill>
                <a:cs typeface="+mn-ea"/>
                <a:sym typeface="+mn-lt"/>
              </a:rPr>
              <a:t>MaxSize</a:t>
            </a:r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;</a:t>
            </a:r>
          </a:p>
          <a:p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    assert </a:t>
            </a:r>
            <a:r>
              <a:rPr lang="en-US" altLang="zh-CN" sz="2000" b="1" dirty="0" err="1">
                <a:solidFill>
                  <a:srgbClr val="000000"/>
                </a:solidFill>
                <a:cs typeface="+mn-ea"/>
                <a:sym typeface="+mn-lt"/>
              </a:rPr>
              <a:t>self.count</a:t>
            </a:r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!=</a:t>
            </a:r>
            <a:r>
              <a:rPr lang="en-US" altLang="zh-CN" sz="2000" b="1" dirty="0" err="1">
                <a:solidFill>
                  <a:srgbClr val="000000"/>
                </a:solidFill>
                <a:cs typeface="+mn-ea"/>
                <a:sym typeface="+mn-lt"/>
              </a:rPr>
              <a:t>MaxSize</a:t>
            </a:r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        	#</a:t>
            </a:r>
            <a:r>
              <a:rPr lang="zh-CN" altLang="en-US" sz="2000" b="1" dirty="0">
                <a:solidFill>
                  <a:srgbClr val="000000"/>
                </a:solidFill>
                <a:cs typeface="+mn-ea"/>
                <a:sym typeface="+mn-lt"/>
              </a:rPr>
              <a:t>检测队满</a:t>
            </a:r>
          </a:p>
          <a:p>
            <a:r>
              <a:rPr lang="zh-CN" altLang="en-US" sz="2000" b="1" dirty="0">
                <a:solidFill>
                  <a:srgbClr val="000000"/>
                </a:solidFill>
                <a:cs typeface="+mn-ea"/>
                <a:sym typeface="+mn-lt"/>
              </a:rPr>
              <a:t>    </a:t>
            </a:r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rear1=(rear1+1) % </a:t>
            </a:r>
            <a:r>
              <a:rPr lang="en-US" altLang="zh-CN" sz="2000" b="1" dirty="0" err="1">
                <a:solidFill>
                  <a:srgbClr val="000000"/>
                </a:solidFill>
                <a:cs typeface="+mn-ea"/>
                <a:sym typeface="+mn-lt"/>
              </a:rPr>
              <a:t>MaxSize</a:t>
            </a:r>
            <a:endParaRPr lang="en-US" altLang="zh-CN" sz="2000" b="1" dirty="0">
              <a:solidFill>
                <a:srgbClr val="000000"/>
              </a:solidFill>
              <a:cs typeface="+mn-ea"/>
              <a:sym typeface="+mn-lt"/>
            </a:endParaRPr>
          </a:p>
          <a:p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    </a:t>
            </a:r>
            <a:r>
              <a:rPr lang="en-US" altLang="zh-CN" sz="2000" b="1" dirty="0" err="1">
                <a:solidFill>
                  <a:srgbClr val="000000"/>
                </a:solidFill>
                <a:cs typeface="+mn-ea"/>
                <a:sym typeface="+mn-lt"/>
              </a:rPr>
              <a:t>self.data</a:t>
            </a:r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[rear1]=e</a:t>
            </a:r>
          </a:p>
          <a:p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    </a:t>
            </a:r>
            <a:r>
              <a:rPr lang="en-US" altLang="zh-CN" sz="2000" b="1" dirty="0" err="1">
                <a:solidFill>
                  <a:srgbClr val="000000"/>
                </a:solidFill>
                <a:cs typeface="+mn-ea"/>
                <a:sym typeface="+mn-lt"/>
              </a:rPr>
              <a:t>self.count</a:t>
            </a:r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+=1			      	#</a:t>
            </a:r>
            <a:r>
              <a:rPr lang="zh-CN" altLang="en-US" sz="2000" b="1" dirty="0">
                <a:solidFill>
                  <a:srgbClr val="000000"/>
                </a:solidFill>
                <a:cs typeface="+mn-ea"/>
                <a:sym typeface="+mn-lt"/>
              </a:rPr>
              <a:t>元素个数增</a:t>
            </a:r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1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779449" y="3623935"/>
            <a:ext cx="2643205" cy="2238378"/>
            <a:chOff x="285720" y="2249976"/>
            <a:chExt cx="2643205" cy="2238378"/>
          </a:xfrm>
        </p:grpSpPr>
        <p:sp>
          <p:nvSpPr>
            <p:cNvPr id="3" name="TextBox 3"/>
            <p:cNvSpPr txBox="1"/>
            <p:nvPr>
              <p:custDataLst>
                <p:tags r:id="rId2"/>
              </p:custDataLst>
            </p:nvPr>
          </p:nvSpPr>
          <p:spPr>
            <a:xfrm>
              <a:off x="450790" y="4037504"/>
              <a:ext cx="2478135" cy="45085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lt1"/>
              </a:solidFill>
            </a:ln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wrap="square" tIns="72000" bIns="72000" rtlCol="0">
              <a:sp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</a:pPr>
              <a:r>
                <a:rPr lang="zh-CN" altLang="en-US" sz="2000" b="1" dirty="0">
                  <a:solidFill>
                    <a:schemeClr val="lt1"/>
                  </a:solidFill>
                  <a:cs typeface="+mn-ea"/>
                  <a:sym typeface="+mn-lt"/>
                </a:rPr>
                <a:t>方法中的局部变量</a:t>
              </a:r>
            </a:p>
          </p:txBody>
        </p:sp>
        <p:sp>
          <p:nvSpPr>
            <p:cNvPr id="8" name="任意多边形 8"/>
            <p:cNvSpPr/>
            <p:nvPr>
              <p:custDataLst>
                <p:tags r:id="rId3"/>
              </p:custDataLst>
            </p:nvPr>
          </p:nvSpPr>
          <p:spPr>
            <a:xfrm>
              <a:off x="285720" y="2249976"/>
              <a:ext cx="579437" cy="2014537"/>
            </a:xfrm>
            <a:custGeom>
              <a:avLst/>
              <a:gdLst>
                <a:gd name="connsiteX0" fmla="*/ 150812 w 579437"/>
                <a:gd name="connsiteY0" fmla="*/ 1973262 h 2014537"/>
                <a:gd name="connsiteX1" fmla="*/ 36512 w 579437"/>
                <a:gd name="connsiteY1" fmla="*/ 1954212 h 2014537"/>
                <a:gd name="connsiteX2" fmla="*/ 36512 w 579437"/>
                <a:gd name="connsiteY2" fmla="*/ 1611312 h 2014537"/>
                <a:gd name="connsiteX3" fmla="*/ 255587 w 579437"/>
                <a:gd name="connsiteY3" fmla="*/ 268287 h 2014537"/>
                <a:gd name="connsiteX4" fmla="*/ 579437 w 579437"/>
                <a:gd name="connsiteY4" fmla="*/ 1587 h 2014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9437" h="2014537">
                  <a:moveTo>
                    <a:pt x="150812" y="1973262"/>
                  </a:moveTo>
                  <a:cubicBezTo>
                    <a:pt x="103187" y="1993899"/>
                    <a:pt x="55562" y="2014537"/>
                    <a:pt x="36512" y="1954212"/>
                  </a:cubicBezTo>
                  <a:cubicBezTo>
                    <a:pt x="17462" y="1893887"/>
                    <a:pt x="0" y="1892299"/>
                    <a:pt x="36512" y="1611312"/>
                  </a:cubicBezTo>
                  <a:cubicBezTo>
                    <a:pt x="73024" y="1330325"/>
                    <a:pt x="165100" y="536574"/>
                    <a:pt x="255587" y="268287"/>
                  </a:cubicBezTo>
                  <a:cubicBezTo>
                    <a:pt x="346074" y="0"/>
                    <a:pt x="462755" y="793"/>
                    <a:pt x="579437" y="1587"/>
                  </a:cubicBezTo>
                </a:path>
              </a:pathLst>
            </a:custGeom>
            <a:ln w="12700">
              <a:solidFill>
                <a:schemeClr val="accent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dk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1053074" y="147116"/>
            <a:ext cx="4801314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zh-CN" sz="2400" dirty="0">
                <a:solidFill>
                  <a:schemeClr val="accent1"/>
                </a:solidFill>
                <a:cs typeface="+mn-ea"/>
                <a:sym typeface="+mn-lt"/>
              </a:rPr>
              <a:t>3.2.3 </a:t>
            </a:r>
            <a:r>
              <a:rPr lang="zh-CN" altLang="en-US" sz="2400" dirty="0">
                <a:solidFill>
                  <a:schemeClr val="accent1"/>
                </a:solidFill>
                <a:cs typeface="+mn-ea"/>
                <a:sym typeface="+mn-lt"/>
              </a:rPr>
              <a:t>顺序队的应用算法设计示例</a:t>
            </a:r>
          </a:p>
        </p:txBody>
      </p:sp>
    </p:spTree>
    <p:extLst>
      <p:ext uri="{BB962C8B-B14F-4D97-AF65-F5344CB8AC3E}">
        <p14:creationId xmlns:p14="http://schemas.microsoft.com/office/powerpoint/2010/main" val="403478701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:p14="http://schemas.microsoft.com/office/powerpoint/2010/main" xmlns:a14="http://schemas.microsoft.com/office/drawing/2010/main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9" grpId="0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/>
          <p:cNvSpPr txBox="1"/>
          <p:nvPr>
            <p:custDataLst>
              <p:tags r:id="rId1"/>
            </p:custDataLst>
          </p:nvPr>
        </p:nvSpPr>
        <p:spPr>
          <a:xfrm>
            <a:off x="1193503" y="1108035"/>
            <a:ext cx="8393558" cy="3634105"/>
          </a:xfrm>
          <a:prstGeom prst="rect">
            <a:avLst/>
          </a:prstGeom>
          <a:noFill/>
          <a:ln w="19050">
            <a:solidFill>
              <a:schemeClr val="lt1">
                <a:lumMod val="50000"/>
              </a:schemeClr>
            </a:solidFill>
            <a:prstDash val="dash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216000" tIns="144000" bIns="144000" rtlCol="0">
            <a:spAutoFit/>
          </a:bodyPr>
          <a:lstStyle/>
          <a:p>
            <a:pPr>
              <a:lnSpc>
                <a:spcPts val="2900"/>
              </a:lnSpc>
            </a:pPr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def pop(self):				#</a:t>
            </a:r>
            <a:r>
              <a:rPr lang="zh-CN" altLang="en-US" sz="2000" b="1" dirty="0">
                <a:solidFill>
                  <a:srgbClr val="000000"/>
                </a:solidFill>
                <a:cs typeface="+mn-ea"/>
                <a:sym typeface="+mn-lt"/>
              </a:rPr>
              <a:t>出队元素</a:t>
            </a:r>
          </a:p>
          <a:p>
            <a:pPr>
              <a:lnSpc>
                <a:spcPts val="2900"/>
              </a:lnSpc>
            </a:pPr>
            <a:r>
              <a:rPr lang="zh-CN" altLang="en-US" sz="2000" b="1" dirty="0">
                <a:solidFill>
                  <a:srgbClr val="000000"/>
                </a:solidFill>
                <a:cs typeface="+mn-ea"/>
                <a:sym typeface="+mn-lt"/>
              </a:rPr>
              <a:t>  </a:t>
            </a:r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assert not </a:t>
            </a:r>
            <a:r>
              <a:rPr lang="en-US" altLang="zh-CN" sz="2000" b="1" dirty="0" err="1">
                <a:solidFill>
                  <a:srgbClr val="000000"/>
                </a:solidFill>
                <a:cs typeface="+mn-ea"/>
                <a:sym typeface="+mn-lt"/>
              </a:rPr>
              <a:t>self.empty</a:t>
            </a:r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()		#</a:t>
            </a:r>
            <a:r>
              <a:rPr lang="zh-CN" altLang="en-US" sz="2000" b="1" dirty="0">
                <a:solidFill>
                  <a:srgbClr val="000000"/>
                </a:solidFill>
                <a:cs typeface="+mn-ea"/>
                <a:sym typeface="+mn-lt"/>
              </a:rPr>
              <a:t>检测队空</a:t>
            </a:r>
          </a:p>
          <a:p>
            <a:pPr>
              <a:lnSpc>
                <a:spcPts val="2900"/>
              </a:lnSpc>
            </a:pPr>
            <a:r>
              <a:rPr lang="zh-CN" altLang="en-US" sz="2000" b="1" dirty="0">
                <a:solidFill>
                  <a:srgbClr val="000000"/>
                </a:solidFill>
                <a:cs typeface="+mn-ea"/>
                <a:sym typeface="+mn-lt"/>
              </a:rPr>
              <a:t>  </a:t>
            </a:r>
            <a:r>
              <a:rPr lang="en-US" altLang="zh-CN" sz="2000" b="1" dirty="0" err="1">
                <a:solidFill>
                  <a:srgbClr val="000000"/>
                </a:solidFill>
                <a:cs typeface="+mn-ea"/>
                <a:sym typeface="+mn-lt"/>
              </a:rPr>
              <a:t>self.count</a:t>
            </a:r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-=1			#</a:t>
            </a:r>
            <a:r>
              <a:rPr lang="zh-CN" altLang="en-US" sz="2000" b="1" dirty="0">
                <a:solidFill>
                  <a:srgbClr val="000000"/>
                </a:solidFill>
                <a:cs typeface="+mn-ea"/>
                <a:sym typeface="+mn-lt"/>
              </a:rPr>
              <a:t>元素个数减</a:t>
            </a:r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1</a:t>
            </a:r>
          </a:p>
          <a:p>
            <a:pPr>
              <a:lnSpc>
                <a:spcPts val="2900"/>
              </a:lnSpc>
            </a:pPr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  </a:t>
            </a:r>
            <a:r>
              <a:rPr lang="en-US" altLang="zh-CN" sz="2000" b="1" dirty="0" err="1">
                <a:solidFill>
                  <a:srgbClr val="000000"/>
                </a:solidFill>
                <a:cs typeface="+mn-ea"/>
                <a:sym typeface="+mn-lt"/>
              </a:rPr>
              <a:t>self.front</a:t>
            </a:r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=(self.front+1)%</a:t>
            </a:r>
            <a:r>
              <a:rPr lang="en-US" altLang="zh-CN" sz="2000" b="1" dirty="0" err="1">
                <a:solidFill>
                  <a:srgbClr val="000000"/>
                </a:solidFill>
                <a:cs typeface="+mn-ea"/>
                <a:sym typeface="+mn-lt"/>
              </a:rPr>
              <a:t>MaxSize</a:t>
            </a:r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 	#</a:t>
            </a:r>
            <a:r>
              <a:rPr lang="zh-CN" altLang="en-US" sz="2000" b="1" dirty="0">
                <a:solidFill>
                  <a:srgbClr val="000000"/>
                </a:solidFill>
                <a:cs typeface="+mn-ea"/>
                <a:sym typeface="+mn-lt"/>
              </a:rPr>
              <a:t>队头指针循环进</a:t>
            </a:r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1</a:t>
            </a:r>
          </a:p>
          <a:p>
            <a:pPr>
              <a:lnSpc>
                <a:spcPts val="2900"/>
              </a:lnSpc>
            </a:pPr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  return </a:t>
            </a:r>
            <a:r>
              <a:rPr lang="en-US" altLang="zh-CN" sz="2000" b="1" dirty="0" err="1">
                <a:solidFill>
                  <a:srgbClr val="000000"/>
                </a:solidFill>
                <a:cs typeface="+mn-ea"/>
                <a:sym typeface="+mn-lt"/>
              </a:rPr>
              <a:t>self.data</a:t>
            </a:r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[</a:t>
            </a:r>
            <a:r>
              <a:rPr lang="en-US" altLang="zh-CN" sz="2000" b="1" dirty="0" err="1">
                <a:solidFill>
                  <a:srgbClr val="000000"/>
                </a:solidFill>
                <a:cs typeface="+mn-ea"/>
                <a:sym typeface="+mn-lt"/>
              </a:rPr>
              <a:t>self.front</a:t>
            </a:r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]</a:t>
            </a:r>
          </a:p>
          <a:p>
            <a:pPr>
              <a:lnSpc>
                <a:spcPts val="2900"/>
              </a:lnSpc>
            </a:pPr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def </a:t>
            </a:r>
            <a:r>
              <a:rPr lang="en-US" altLang="zh-CN" sz="2000" b="1" dirty="0" err="1">
                <a:solidFill>
                  <a:srgbClr val="000000"/>
                </a:solidFill>
                <a:cs typeface="+mn-ea"/>
                <a:sym typeface="+mn-lt"/>
              </a:rPr>
              <a:t>gethead</a:t>
            </a:r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(self):			#</a:t>
            </a:r>
            <a:r>
              <a:rPr lang="zh-CN" altLang="en-US" sz="2000" b="1" dirty="0">
                <a:solidFill>
                  <a:srgbClr val="000000"/>
                </a:solidFill>
                <a:cs typeface="+mn-ea"/>
                <a:sym typeface="+mn-lt"/>
              </a:rPr>
              <a:t>取队头元素</a:t>
            </a:r>
          </a:p>
          <a:p>
            <a:pPr>
              <a:lnSpc>
                <a:spcPts val="2900"/>
              </a:lnSpc>
            </a:pPr>
            <a:r>
              <a:rPr lang="zh-CN" altLang="en-US" sz="2000" b="1" dirty="0">
                <a:solidFill>
                  <a:srgbClr val="000000"/>
                </a:solidFill>
                <a:cs typeface="+mn-ea"/>
                <a:sym typeface="+mn-lt"/>
              </a:rPr>
              <a:t>  </a:t>
            </a:r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assert not </a:t>
            </a:r>
            <a:r>
              <a:rPr lang="en-US" altLang="zh-CN" sz="2000" b="1" dirty="0" err="1">
                <a:solidFill>
                  <a:srgbClr val="000000"/>
                </a:solidFill>
                <a:cs typeface="+mn-ea"/>
                <a:sym typeface="+mn-lt"/>
              </a:rPr>
              <a:t>self.empty</a:t>
            </a:r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()           	#</a:t>
            </a:r>
            <a:r>
              <a:rPr lang="zh-CN" altLang="en-US" sz="2000" b="1" dirty="0">
                <a:solidFill>
                  <a:srgbClr val="000000"/>
                </a:solidFill>
                <a:cs typeface="+mn-ea"/>
                <a:sym typeface="+mn-lt"/>
              </a:rPr>
              <a:t>检测队空</a:t>
            </a:r>
          </a:p>
          <a:p>
            <a:pPr>
              <a:lnSpc>
                <a:spcPts val="2900"/>
              </a:lnSpc>
            </a:pPr>
            <a:r>
              <a:rPr lang="zh-CN" altLang="en-US" sz="2000" b="1" dirty="0">
                <a:solidFill>
                  <a:srgbClr val="000000"/>
                </a:solidFill>
                <a:cs typeface="+mn-ea"/>
                <a:sym typeface="+mn-lt"/>
              </a:rPr>
              <a:t>  </a:t>
            </a:r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head=(self.front+1)%</a:t>
            </a:r>
            <a:r>
              <a:rPr lang="en-US" altLang="zh-CN" sz="2000" b="1" dirty="0" err="1">
                <a:solidFill>
                  <a:srgbClr val="000000"/>
                </a:solidFill>
                <a:cs typeface="+mn-ea"/>
                <a:sym typeface="+mn-lt"/>
              </a:rPr>
              <a:t>MaxSize</a:t>
            </a:r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     	#</a:t>
            </a:r>
            <a:r>
              <a:rPr lang="zh-CN" altLang="en-US" sz="2000" b="1" dirty="0">
                <a:solidFill>
                  <a:srgbClr val="000000"/>
                </a:solidFill>
                <a:cs typeface="+mn-ea"/>
                <a:sym typeface="+mn-lt"/>
              </a:rPr>
              <a:t>求队头元素的位置</a:t>
            </a:r>
          </a:p>
          <a:p>
            <a:pPr>
              <a:lnSpc>
                <a:spcPts val="2900"/>
              </a:lnSpc>
            </a:pPr>
            <a:r>
              <a:rPr lang="zh-CN" altLang="en-US" sz="2000" b="1" dirty="0">
                <a:solidFill>
                  <a:srgbClr val="000000"/>
                </a:solidFill>
                <a:cs typeface="+mn-ea"/>
                <a:sym typeface="+mn-lt"/>
              </a:rPr>
              <a:t>  </a:t>
            </a:r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return </a:t>
            </a:r>
            <a:r>
              <a:rPr lang="en-US" altLang="zh-CN" sz="2000" b="1" dirty="0" err="1">
                <a:solidFill>
                  <a:srgbClr val="000000"/>
                </a:solidFill>
                <a:cs typeface="+mn-ea"/>
                <a:sym typeface="+mn-lt"/>
              </a:rPr>
              <a:t>self.data</a:t>
            </a:r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[head]</a:t>
            </a:r>
          </a:p>
        </p:txBody>
      </p:sp>
      <p:sp>
        <p:nvSpPr>
          <p:cNvPr id="2" name="TextBox 3"/>
          <p:cNvSpPr txBox="1"/>
          <p:nvPr/>
        </p:nvSpPr>
        <p:spPr>
          <a:xfrm>
            <a:off x="2767778" y="5349855"/>
            <a:ext cx="624424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zh-CN" altLang="zh-CN" sz="2000" b="1" dirty="0">
                <a:solidFill>
                  <a:srgbClr val="000000"/>
                </a:solidFill>
                <a:cs typeface="+mn-ea"/>
                <a:sym typeface="+mn-lt"/>
              </a:rPr>
              <a:t>本例设计的循环队列中最多可保存</a:t>
            </a:r>
            <a:r>
              <a:rPr lang="en-US" altLang="zh-CN" sz="2000" b="1" dirty="0" err="1">
                <a:solidFill>
                  <a:srgbClr val="000000"/>
                </a:solidFill>
                <a:cs typeface="+mn-ea"/>
                <a:sym typeface="+mn-lt"/>
              </a:rPr>
              <a:t>MaxSize</a:t>
            </a:r>
            <a:r>
              <a:rPr lang="zh-CN" altLang="zh-CN" sz="2000" b="1" dirty="0">
                <a:solidFill>
                  <a:srgbClr val="000000"/>
                </a:solidFill>
                <a:cs typeface="+mn-ea"/>
                <a:sym typeface="+mn-lt"/>
              </a:rPr>
              <a:t>个元素。</a:t>
            </a:r>
          </a:p>
        </p:txBody>
      </p:sp>
      <p:grpSp>
        <p:nvGrpSpPr>
          <p:cNvPr id="10" name="组合 9"/>
          <p:cNvGrpSpPr/>
          <p:nvPr/>
        </p:nvGrpSpPr>
        <p:grpSpPr>
          <a:xfrm>
            <a:off x="1715534" y="5163267"/>
            <a:ext cx="773285" cy="848308"/>
            <a:chOff x="1715534" y="5163267"/>
            <a:chExt cx="773285" cy="848308"/>
          </a:xfrm>
        </p:grpSpPr>
        <p:sp>
          <p:nvSpPr>
            <p:cNvPr id="8" name="椭圆 7"/>
            <p:cNvSpPr/>
            <p:nvPr>
              <p:custDataLst>
                <p:tags r:id="rId2"/>
              </p:custDataLst>
            </p:nvPr>
          </p:nvSpPr>
          <p:spPr>
            <a:xfrm>
              <a:off x="1715534" y="5163267"/>
              <a:ext cx="773285" cy="77328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cs typeface="+mn-ea"/>
                <a:sym typeface="+mn-lt"/>
              </a:endParaRPr>
            </a:p>
          </p:txBody>
        </p:sp>
        <p:sp>
          <p:nvSpPr>
            <p:cNvPr id="7" name="文本框 6"/>
            <p:cNvSpPr txBox="1"/>
            <p:nvPr>
              <p:custDataLst>
                <p:tags r:id="rId3"/>
              </p:custDataLst>
            </p:nvPr>
          </p:nvSpPr>
          <p:spPr>
            <a:xfrm>
              <a:off x="1781666" y="5365244"/>
              <a:ext cx="641023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1800" b="1" dirty="0">
                  <a:solidFill>
                    <a:schemeClr val="lt1"/>
                  </a:solidFill>
                  <a:cs typeface="+mn-ea"/>
                  <a:sym typeface="+mn-lt"/>
                </a:rPr>
                <a:t>说明</a:t>
              </a:r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1053074" y="147116"/>
            <a:ext cx="4801314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zh-CN" sz="2400" dirty="0">
                <a:solidFill>
                  <a:schemeClr val="accent1"/>
                </a:solidFill>
                <a:cs typeface="+mn-ea"/>
                <a:sym typeface="+mn-lt"/>
              </a:rPr>
              <a:t>3.2.3 </a:t>
            </a:r>
            <a:r>
              <a:rPr lang="zh-CN" altLang="en-US" sz="2400" dirty="0">
                <a:solidFill>
                  <a:schemeClr val="accent1"/>
                </a:solidFill>
                <a:cs typeface="+mn-ea"/>
                <a:sym typeface="+mn-lt"/>
              </a:rPr>
              <a:t>顺序队的应用算法设计示例</a:t>
            </a:r>
          </a:p>
        </p:txBody>
      </p:sp>
    </p:spTree>
    <p:extLst>
      <p:ext uri="{BB962C8B-B14F-4D97-AF65-F5344CB8AC3E}">
        <p14:creationId xmlns:p14="http://schemas.microsoft.com/office/powerpoint/2010/main" val="373267617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:p14="http://schemas.microsoft.com/office/powerpoint/2010/main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2" grpId="0"/>
      <p:bldP spid="9" grpId="0"/>
    </p:bld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376" y="846328"/>
            <a:ext cx="6756751" cy="6011672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3191148" y="2280275"/>
            <a:ext cx="3485073" cy="1030605"/>
          </a:xfrm>
          <a:prstGeom prst="rect">
            <a:avLst/>
          </a:prstGeom>
          <a:noFill/>
          <a:ln w="19050">
            <a:noFill/>
            <a:prstDash val="dash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216000" tIns="144000" bIns="144000" rtlCol="0">
            <a:spAutoFit/>
          </a:bodyPr>
          <a:lstStyle/>
          <a:p>
            <a:pPr>
              <a:lnSpc>
                <a:spcPts val="2900"/>
              </a:lnSpc>
            </a:pPr>
            <a:r>
              <a:rPr lang="zh-CN" altLang="en-US" sz="2400" b="1" dirty="0">
                <a:solidFill>
                  <a:srgbClr val="000000"/>
                </a:solidFill>
                <a:cs typeface="+mn-ea"/>
                <a:sym typeface="+mn-lt"/>
              </a:rPr>
              <a:t>如果将顺序队改为容量</a:t>
            </a:r>
            <a:endParaRPr lang="en-US" altLang="zh-CN" sz="2400" b="1" dirty="0">
              <a:solidFill>
                <a:srgbClr val="000000"/>
              </a:solidFill>
              <a:cs typeface="+mn-ea"/>
              <a:sym typeface="+mn-lt"/>
            </a:endParaRPr>
          </a:p>
          <a:p>
            <a:pPr>
              <a:lnSpc>
                <a:spcPts val="2900"/>
              </a:lnSpc>
            </a:pPr>
            <a:r>
              <a:rPr lang="zh-CN" altLang="en-US" sz="2400" b="1" dirty="0">
                <a:solidFill>
                  <a:srgbClr val="000000"/>
                </a:solidFill>
                <a:cs typeface="+mn-ea"/>
                <a:sym typeface="+mn-lt"/>
              </a:rPr>
              <a:t>可以扩展的，如何设计？</a:t>
            </a: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785102" y="1966170"/>
            <a:ext cx="1645336" cy="26153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文本框 8"/>
          <p:cNvSpPr txBox="1"/>
          <p:nvPr/>
        </p:nvSpPr>
        <p:spPr>
          <a:xfrm>
            <a:off x="1053074" y="147116"/>
            <a:ext cx="4801314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zh-CN" sz="2400" dirty="0">
                <a:solidFill>
                  <a:schemeClr val="accent1"/>
                </a:solidFill>
                <a:cs typeface="+mn-ea"/>
                <a:sym typeface="+mn-lt"/>
              </a:rPr>
              <a:t>3.2.3 </a:t>
            </a:r>
            <a:r>
              <a:rPr lang="zh-CN" altLang="en-US" sz="2400" dirty="0">
                <a:solidFill>
                  <a:schemeClr val="accent1"/>
                </a:solidFill>
                <a:cs typeface="+mn-ea"/>
                <a:sym typeface="+mn-lt"/>
              </a:rPr>
              <a:t>顺序队的应用算法设计示例</a:t>
            </a:r>
          </a:p>
        </p:txBody>
      </p:sp>
    </p:spTree>
    <p:extLst>
      <p:ext uri="{BB962C8B-B14F-4D97-AF65-F5344CB8AC3E}">
        <p14:creationId xmlns:p14="http://schemas.microsoft.com/office/powerpoint/2010/main" val="18304968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:p14="http://schemas.microsoft.com/office/powerpoint/2010/main" xmlns:a14="http://schemas.microsoft.com/office/drawing/2010/main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9" grpId="0"/>
    </p:bld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100703" y="165993"/>
            <a:ext cx="6955750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zh-CN" sz="2400" dirty="0">
                <a:solidFill>
                  <a:schemeClr val="accent1"/>
                </a:solidFill>
                <a:cs typeface="+mn-ea"/>
                <a:sym typeface="+mn-lt"/>
              </a:rPr>
              <a:t>3.2.4 </a:t>
            </a:r>
            <a:r>
              <a:rPr lang="zh-CN" altLang="en-US" sz="2400" dirty="0">
                <a:solidFill>
                  <a:schemeClr val="accent1"/>
                </a:solidFill>
                <a:cs typeface="+mn-ea"/>
                <a:sym typeface="+mn-lt"/>
              </a:rPr>
              <a:t>队列的链式存储结构及其基本运算算法实现</a:t>
            </a:r>
          </a:p>
        </p:txBody>
      </p:sp>
      <p:sp>
        <p:nvSpPr>
          <p:cNvPr id="2" name="TextBox 16"/>
          <p:cNvSpPr txBox="1"/>
          <p:nvPr/>
        </p:nvSpPr>
        <p:spPr>
          <a:xfrm>
            <a:off x="4294886" y="1787342"/>
            <a:ext cx="2395555" cy="398780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zh-CN" altLang="en-US" sz="2000" b="1" dirty="0">
                <a:solidFill>
                  <a:srgbClr val="000000"/>
                </a:solidFill>
                <a:cs typeface="+mn-ea"/>
                <a:sym typeface="+mn-lt"/>
              </a:rPr>
              <a:t>队列的实现方式</a:t>
            </a:r>
          </a:p>
        </p:txBody>
      </p:sp>
      <p:grpSp>
        <p:nvGrpSpPr>
          <p:cNvPr id="3" name="组合 33"/>
          <p:cNvGrpSpPr/>
          <p:nvPr/>
        </p:nvGrpSpPr>
        <p:grpSpPr>
          <a:xfrm>
            <a:off x="4294886" y="2884599"/>
            <a:ext cx="7039025" cy="1785950"/>
            <a:chOff x="500034" y="2786058"/>
            <a:chExt cx="7039025" cy="1785950"/>
          </a:xfrm>
        </p:grpSpPr>
        <p:sp>
          <p:nvSpPr>
            <p:cNvPr id="5" name="TextBox 7"/>
            <p:cNvSpPr txBox="1"/>
            <p:nvPr>
              <p:custDataLst>
                <p:tags r:id="rId3"/>
              </p:custDataLst>
            </p:nvPr>
          </p:nvSpPr>
          <p:spPr>
            <a:xfrm>
              <a:off x="2824151" y="2786058"/>
              <a:ext cx="1143008" cy="45085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tIns="72000" bIns="72000" rtlCol="0">
              <a:sp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</a:pPr>
              <a:r>
                <a:rPr lang="zh-CN" altLang="en-US" sz="2000" b="1" dirty="0">
                  <a:solidFill>
                    <a:schemeClr val="lt1"/>
                  </a:solidFill>
                  <a:cs typeface="+mn-ea"/>
                  <a:sym typeface="+mn-lt"/>
                </a:rPr>
                <a:t>线性表</a:t>
              </a:r>
            </a:p>
          </p:txBody>
        </p:sp>
        <p:sp>
          <p:nvSpPr>
            <p:cNvPr id="11" name="流程图: 卡片 10"/>
            <p:cNvSpPr/>
            <p:nvPr/>
          </p:nvSpPr>
          <p:spPr>
            <a:xfrm>
              <a:off x="2214546" y="4000504"/>
              <a:ext cx="1000132" cy="571504"/>
            </a:xfrm>
            <a:prstGeom prst="flowChartPunchedCard">
              <a:avLst/>
            </a:prstGeom>
            <a:noFill/>
            <a:ln w="19050">
              <a:solidFill>
                <a:srgbClr val="525252"/>
              </a:solidFill>
              <a:prstDash val="dash"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bIns="108000" rtlCol="0" anchor="ctr"/>
            <a:lstStyle/>
            <a:p>
              <a:pPr algn="ctr">
                <a:lnSpc>
                  <a:spcPct val="100000"/>
                </a:lnSpc>
              </a:pPr>
              <a:r>
                <a:rPr lang="zh-CN" altLang="en-US" sz="2000" b="1" dirty="0">
                  <a:solidFill>
                    <a:srgbClr val="000000"/>
                  </a:solidFill>
                  <a:cs typeface="+mn-ea"/>
                  <a:sym typeface="+mn-lt"/>
                </a:rPr>
                <a:t>顺序表</a:t>
              </a:r>
            </a:p>
          </p:txBody>
        </p:sp>
        <p:sp>
          <p:nvSpPr>
            <p:cNvPr id="12" name="流程图: 卡片 11"/>
            <p:cNvSpPr/>
            <p:nvPr/>
          </p:nvSpPr>
          <p:spPr>
            <a:xfrm>
              <a:off x="3681407" y="4000504"/>
              <a:ext cx="1000132" cy="571504"/>
            </a:xfrm>
            <a:prstGeom prst="flowChartPunchedCard">
              <a:avLst/>
            </a:prstGeom>
            <a:noFill/>
            <a:ln w="19050">
              <a:solidFill>
                <a:srgbClr val="525252"/>
              </a:solidFill>
              <a:prstDash val="dash"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bIns="108000" rtlCol="0" anchor="ctr"/>
            <a:lstStyle/>
            <a:p>
              <a:pPr algn="ctr"/>
              <a:r>
                <a:rPr lang="zh-CN" altLang="en-US" sz="2000" b="1" dirty="0">
                  <a:solidFill>
                    <a:srgbClr val="000000"/>
                  </a:solidFill>
                  <a:cs typeface="+mn-ea"/>
                  <a:sym typeface="+mn-lt"/>
                </a:rPr>
                <a:t>链表</a:t>
              </a:r>
            </a:p>
          </p:txBody>
        </p:sp>
        <p:cxnSp>
          <p:nvCxnSpPr>
            <p:cNvPr id="13" name="直接箭头连接符 12"/>
            <p:cNvCxnSpPr>
              <a:endCxn id="11" idx="0"/>
            </p:cNvCxnSpPr>
            <p:nvPr>
              <p:custDataLst>
                <p:tags r:id="rId4"/>
              </p:custDataLst>
            </p:nvPr>
          </p:nvCxnSpPr>
          <p:spPr>
            <a:xfrm rot="5400000">
              <a:off x="2593168" y="3393281"/>
              <a:ext cx="728668" cy="485779"/>
            </a:xfrm>
            <a:prstGeom prst="straightConnector1">
              <a:avLst/>
            </a:prstGeom>
            <a:ln w="19050">
              <a:solidFill>
                <a:schemeClr val="dk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直接箭头连接符 13"/>
            <p:cNvCxnSpPr>
              <a:endCxn id="12" idx="0"/>
            </p:cNvCxnSpPr>
            <p:nvPr>
              <p:custDataLst>
                <p:tags r:id="rId5"/>
              </p:custDataLst>
            </p:nvPr>
          </p:nvCxnSpPr>
          <p:spPr>
            <a:xfrm rot="16200000" flipH="1">
              <a:off x="3555200" y="3374231"/>
              <a:ext cx="752480" cy="500066"/>
            </a:xfrm>
            <a:prstGeom prst="straightConnector1">
              <a:avLst/>
            </a:prstGeom>
            <a:ln w="19050">
              <a:solidFill>
                <a:schemeClr val="dk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TextBox 22"/>
            <p:cNvSpPr txBox="1"/>
            <p:nvPr>
              <p:custDataLst>
                <p:tags r:id="rId6"/>
              </p:custDataLst>
            </p:nvPr>
          </p:nvSpPr>
          <p:spPr>
            <a:xfrm>
              <a:off x="5681671" y="2786058"/>
              <a:ext cx="1143008" cy="45085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tIns="72000" bIns="72000" rtlCol="0">
              <a:spAutoFit/>
            </a:bodyPr>
            <a:lstStyle>
              <a:defPPr>
                <a:defRPr lang="zh-CN"/>
              </a:defPPr>
              <a:lvl1pPr algn="ctr">
                <a:lnSpc>
                  <a:spcPct val="100000"/>
                </a:lnSpc>
                <a:spcBef>
                  <a:spcPts val="0"/>
                </a:spcBef>
                <a:defRPr sz="2000" b="1">
                  <a:solidFill>
                    <a:schemeClr val="bg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</a:lstStyle>
            <a:p>
              <a:r>
                <a:rPr lang="zh-CN" altLang="en-US" dirty="0">
                  <a:solidFill>
                    <a:schemeClr val="lt1"/>
                  </a:solidFill>
                  <a:latin typeface="+mn-lt"/>
                  <a:ea typeface="+mn-ea"/>
                  <a:cs typeface="+mn-ea"/>
                  <a:sym typeface="+mn-lt"/>
                </a:rPr>
                <a:t>队列</a:t>
              </a:r>
            </a:p>
          </p:txBody>
        </p:sp>
        <p:sp>
          <p:nvSpPr>
            <p:cNvPr id="16" name="流程图: 卡片 15"/>
            <p:cNvSpPr/>
            <p:nvPr/>
          </p:nvSpPr>
          <p:spPr>
            <a:xfrm>
              <a:off x="5072066" y="4000504"/>
              <a:ext cx="1000132" cy="571504"/>
            </a:xfrm>
            <a:prstGeom prst="flowChartPunchedCard">
              <a:avLst/>
            </a:prstGeom>
            <a:noFill/>
            <a:ln w="19050">
              <a:solidFill>
                <a:srgbClr val="525252"/>
              </a:solidFill>
              <a:prstDash val="dash"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bIns="108000" rtlCol="0" anchor="ctr"/>
            <a:lstStyle/>
            <a:p>
              <a:pPr algn="ctr">
                <a:lnSpc>
                  <a:spcPct val="100000"/>
                </a:lnSpc>
              </a:pPr>
              <a:r>
                <a:rPr lang="zh-CN" altLang="en-US" sz="2000" b="1" dirty="0">
                  <a:solidFill>
                    <a:srgbClr val="000000"/>
                  </a:solidFill>
                  <a:cs typeface="+mn-ea"/>
                  <a:sym typeface="+mn-lt"/>
                </a:rPr>
                <a:t>顺序队</a:t>
              </a:r>
            </a:p>
          </p:txBody>
        </p:sp>
        <p:sp>
          <p:nvSpPr>
            <p:cNvPr id="17" name="流程图: 卡片 16"/>
            <p:cNvSpPr/>
            <p:nvPr>
              <p:custDataLst>
                <p:tags r:id="rId7"/>
              </p:custDataLst>
            </p:nvPr>
          </p:nvSpPr>
          <p:spPr>
            <a:xfrm>
              <a:off x="6538927" y="4000504"/>
              <a:ext cx="1000132" cy="571504"/>
            </a:xfrm>
            <a:prstGeom prst="flowChartPunchedCard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bIns="108000" rtlCol="0" anchor="ctr"/>
            <a:lstStyle/>
            <a:p>
              <a:pPr algn="ctr"/>
              <a:r>
                <a:rPr lang="zh-CN" altLang="en-US" sz="2000" b="1" dirty="0">
                  <a:solidFill>
                    <a:schemeClr val="lt1"/>
                  </a:solidFill>
                  <a:cs typeface="+mn-ea"/>
                  <a:sym typeface="+mn-lt"/>
                </a:rPr>
                <a:t>链队</a:t>
              </a:r>
            </a:p>
          </p:txBody>
        </p:sp>
        <p:cxnSp>
          <p:nvCxnSpPr>
            <p:cNvPr id="18" name="直接箭头连接符 17"/>
            <p:cNvCxnSpPr>
              <a:endCxn id="16" idx="0"/>
            </p:cNvCxnSpPr>
            <p:nvPr>
              <p:custDataLst>
                <p:tags r:id="rId8"/>
              </p:custDataLst>
            </p:nvPr>
          </p:nvCxnSpPr>
          <p:spPr>
            <a:xfrm rot="5400000">
              <a:off x="5450688" y="3393281"/>
              <a:ext cx="728668" cy="485779"/>
            </a:xfrm>
            <a:prstGeom prst="straightConnector1">
              <a:avLst/>
            </a:prstGeom>
            <a:ln w="19050">
              <a:solidFill>
                <a:schemeClr val="dk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直接箭头连接符 18"/>
            <p:cNvCxnSpPr>
              <a:endCxn id="17" idx="0"/>
            </p:cNvCxnSpPr>
            <p:nvPr>
              <p:custDataLst>
                <p:tags r:id="rId9"/>
              </p:custDataLst>
            </p:nvPr>
          </p:nvCxnSpPr>
          <p:spPr>
            <a:xfrm rot="16200000" flipH="1">
              <a:off x="6412720" y="3374231"/>
              <a:ext cx="752480" cy="500066"/>
            </a:xfrm>
            <a:prstGeom prst="straightConnector1">
              <a:avLst/>
            </a:prstGeom>
            <a:ln w="19050">
              <a:solidFill>
                <a:schemeClr val="dk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0" name="TextBox 27"/>
            <p:cNvSpPr txBox="1"/>
            <p:nvPr/>
          </p:nvSpPr>
          <p:spPr>
            <a:xfrm>
              <a:off x="500034" y="2786058"/>
              <a:ext cx="1285884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00000"/>
                </a:lnSpc>
                <a:spcBef>
                  <a:spcPts val="0"/>
                </a:spcBef>
              </a:pPr>
              <a:r>
                <a:rPr lang="zh-CN" altLang="en-US" sz="2000" b="1" dirty="0">
                  <a:solidFill>
                    <a:srgbClr val="000000"/>
                  </a:solidFill>
                  <a:cs typeface="+mn-ea"/>
                  <a:sym typeface="+mn-lt"/>
                </a:rPr>
                <a:t>逻辑结构</a:t>
              </a:r>
            </a:p>
          </p:txBody>
        </p:sp>
        <p:sp>
          <p:nvSpPr>
            <p:cNvPr id="21" name="TextBox 28"/>
            <p:cNvSpPr txBox="1"/>
            <p:nvPr/>
          </p:nvSpPr>
          <p:spPr>
            <a:xfrm>
              <a:off x="500034" y="4143380"/>
              <a:ext cx="1285884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>
                  <a:solidFill>
                    <a:srgbClr val="000000"/>
                  </a:solidFill>
                  <a:cs typeface="+mn-ea"/>
                  <a:sym typeface="+mn-lt"/>
                </a:rPr>
                <a:t>存储结构</a:t>
              </a:r>
            </a:p>
          </p:txBody>
        </p:sp>
        <p:cxnSp>
          <p:nvCxnSpPr>
            <p:cNvPr id="22" name="直接箭头连接符 21"/>
            <p:cNvCxnSpPr>
              <a:stCxn id="20" idx="2"/>
            </p:cNvCxnSpPr>
            <p:nvPr>
              <p:custDataLst>
                <p:tags r:id="rId10"/>
              </p:custDataLst>
            </p:nvPr>
          </p:nvCxnSpPr>
          <p:spPr>
            <a:xfrm rot="5400000">
              <a:off x="699930" y="3627785"/>
              <a:ext cx="886568" cy="794"/>
            </a:xfrm>
            <a:prstGeom prst="straightConnector1">
              <a:avLst/>
            </a:prstGeom>
            <a:ln w="19050">
              <a:solidFill>
                <a:schemeClr val="dk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3" name="TextBox 31"/>
            <p:cNvSpPr txBox="1"/>
            <p:nvPr/>
          </p:nvSpPr>
          <p:spPr>
            <a:xfrm>
              <a:off x="1142976" y="3429000"/>
              <a:ext cx="785818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00000"/>
                </a:lnSpc>
                <a:spcBef>
                  <a:spcPts val="0"/>
                </a:spcBef>
              </a:pPr>
              <a:r>
                <a:rPr lang="zh-CN" altLang="en-US" sz="2000" b="1" dirty="0">
                  <a:solidFill>
                    <a:srgbClr val="000000"/>
                  </a:solidFill>
                  <a:cs typeface="+mn-ea"/>
                  <a:sym typeface="+mn-lt"/>
                </a:rPr>
                <a:t>映射</a:t>
              </a:r>
            </a:p>
          </p:txBody>
        </p:sp>
        <p:sp>
          <p:nvSpPr>
            <p:cNvPr id="24" name="TextBox 32"/>
            <p:cNvSpPr txBox="1"/>
            <p:nvPr/>
          </p:nvSpPr>
          <p:spPr>
            <a:xfrm rot="5400000">
              <a:off x="4624789" y="2826153"/>
              <a:ext cx="428628" cy="4392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ts val="3000"/>
                </a:lnSpc>
                <a:spcBef>
                  <a:spcPts val="0"/>
                </a:spcBef>
              </a:pPr>
              <a:r>
                <a:rPr lang="zh-CN" altLang="en-US" sz="2000" dirty="0">
                  <a:solidFill>
                    <a:srgbClr val="000000"/>
                  </a:solidFill>
                  <a:cs typeface="+mn-ea"/>
                  <a:sym typeface="+mn-lt"/>
                </a:rPr>
                <a:t>∩</a:t>
              </a:r>
            </a:p>
          </p:txBody>
        </p:sp>
      </p:grpSp>
      <p:sp>
        <p:nvSpPr>
          <p:cNvPr id="25" name="燕尾形 21"/>
          <p:cNvSpPr/>
          <p:nvPr>
            <p:custDataLst>
              <p:tags r:id="rId1"/>
            </p:custDataLst>
          </p:nvPr>
        </p:nvSpPr>
        <p:spPr bwMode="auto">
          <a:xfrm rot="16200000">
            <a:off x="10440936" y="5030120"/>
            <a:ext cx="714380" cy="357190"/>
          </a:xfrm>
          <a:prstGeom prst="chevron">
            <a:avLst/>
          </a:prstGeom>
          <a:solidFill>
            <a:schemeClr val="accent2"/>
          </a:solidFill>
          <a:ln>
            <a:noFill/>
            <a:tailEnd type="arrow" w="sm" len="sm"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/>
          <a:lstStyle/>
          <a:p>
            <a:pPr algn="ctr"/>
            <a:endParaRPr lang="zh-CN" altLang="en-US" sz="2000">
              <a:solidFill>
                <a:srgbClr val="0000FF"/>
              </a:solidFill>
              <a:cs typeface="+mn-ea"/>
              <a:sym typeface="+mn-lt"/>
            </a:endParaRPr>
          </a:p>
        </p:txBody>
      </p:sp>
      <p:sp>
        <p:nvSpPr>
          <p:cNvPr id="6" name="矩形 5"/>
          <p:cNvSpPr/>
          <p:nvPr>
            <p:custDataLst>
              <p:tags r:id="rId2"/>
            </p:custDataLst>
          </p:nvPr>
        </p:nvSpPr>
        <p:spPr>
          <a:xfrm>
            <a:off x="3603143" y="1557990"/>
            <a:ext cx="8317735" cy="4329628"/>
          </a:xfrm>
          <a:prstGeom prst="rect">
            <a:avLst/>
          </a:prstGeom>
          <a:noFill/>
          <a:ln w="19050">
            <a:solidFill>
              <a:srgbClr val="52525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cs typeface="+mn-ea"/>
              <a:sym typeface="+mn-lt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58" y="1399460"/>
            <a:ext cx="3365402" cy="4646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41846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:p14="http://schemas.microsoft.com/office/powerpoint/2010/main" xmlns:a14="http://schemas.microsoft.com/office/drawing/2010/main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" grpId="0" bldLvl="0" animBg="1"/>
      <p:bldP spid="25" grpId="0" bldLvl="0" animBg="1"/>
      <p:bldP spid="6" grpId="0" bldLvl="0" animBg="1"/>
    </p:bld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100703" y="165993"/>
            <a:ext cx="6955750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zh-CN" sz="2400" dirty="0">
                <a:solidFill>
                  <a:schemeClr val="accent1"/>
                </a:solidFill>
                <a:cs typeface="+mn-ea"/>
                <a:sym typeface="+mn-lt"/>
              </a:rPr>
              <a:t>3.2.4 </a:t>
            </a:r>
            <a:r>
              <a:rPr lang="zh-CN" altLang="en-US" sz="2400" dirty="0">
                <a:solidFill>
                  <a:schemeClr val="accent1"/>
                </a:solidFill>
                <a:cs typeface="+mn-ea"/>
                <a:sym typeface="+mn-lt"/>
              </a:rPr>
              <a:t>队列的链式存储结构及其基本运算算法实现</a:t>
            </a:r>
          </a:p>
        </p:txBody>
      </p:sp>
      <p:sp>
        <p:nvSpPr>
          <p:cNvPr id="6" name="Rectangle 6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277957" y="149383"/>
            <a:ext cx="9144000" cy="369332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endParaRPr lang="zh-CN" altLang="en-US">
              <a:solidFill>
                <a:schemeClr val="dk1"/>
              </a:solidFill>
              <a:cs typeface="+mn-ea"/>
              <a:sym typeface="+mn-lt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3668785" y="855170"/>
            <a:ext cx="3987271" cy="1345583"/>
            <a:chOff x="1833002" y="642918"/>
            <a:chExt cx="4167758" cy="1406492"/>
          </a:xfrm>
        </p:grpSpPr>
        <p:grpSp>
          <p:nvGrpSpPr>
            <p:cNvPr id="9" name="组合 8"/>
            <p:cNvGrpSpPr/>
            <p:nvPr/>
          </p:nvGrpSpPr>
          <p:grpSpPr>
            <a:xfrm>
              <a:off x="1833002" y="642918"/>
              <a:ext cx="4167758" cy="330086"/>
              <a:chOff x="3047448" y="847358"/>
              <a:chExt cx="4167758" cy="330086"/>
            </a:xfrm>
          </p:grpSpPr>
          <p:sp>
            <p:nvSpPr>
              <p:cNvPr id="39" name="Rectangle 4"/>
              <p:cNvSpPr>
                <a:spLocks noChangeArrowheads="1"/>
              </p:cNvSpPr>
              <p:nvPr/>
            </p:nvSpPr>
            <p:spPr bwMode="auto">
              <a:xfrm>
                <a:off x="6221667" y="847358"/>
                <a:ext cx="993539" cy="330086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tailEnd type="none" w="sm" len="sm"/>
              </a:ln>
            </p:spPr>
            <p:txBody>
              <a:bodyPr vert="horz" wrap="square" lIns="0" tIns="0" rIns="0" bIns="0" numCol="1" anchor="t" anchorCtr="0" compatLnSpc="1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zh-CN" altLang="en-US" sz="2000" b="1" dirty="0">
                    <a:solidFill>
                      <a:srgbClr val="000000"/>
                    </a:solidFill>
                    <a:cs typeface="+mn-ea"/>
                    <a:sym typeface="+mn-lt"/>
                  </a:rPr>
                  <a:t>队尾</a:t>
                </a:r>
              </a:p>
            </p:txBody>
          </p:sp>
          <p:sp>
            <p:nvSpPr>
              <p:cNvPr id="40" name="Rectangle 3"/>
              <p:cNvSpPr>
                <a:spLocks noChangeArrowheads="1"/>
              </p:cNvSpPr>
              <p:nvPr/>
            </p:nvSpPr>
            <p:spPr bwMode="auto">
              <a:xfrm>
                <a:off x="3047448" y="847358"/>
                <a:ext cx="830245" cy="330086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tailEnd type="none" w="sm" len="sm"/>
              </a:ln>
            </p:spPr>
            <p:txBody>
              <a:bodyPr vert="horz" wrap="square" lIns="0" tIns="0" rIns="0" bIns="0" numCol="1" anchor="t" anchorCtr="0" compatLnSpc="1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zh-CN" altLang="en-US" sz="2000" b="1" dirty="0">
                    <a:solidFill>
                      <a:srgbClr val="000000"/>
                    </a:solidFill>
                    <a:cs typeface="+mn-ea"/>
                    <a:sym typeface="+mn-lt"/>
                  </a:rPr>
                  <a:t>队头</a:t>
                </a:r>
              </a:p>
            </p:txBody>
          </p:sp>
        </p:grpSp>
        <p:sp>
          <p:nvSpPr>
            <p:cNvPr id="10" name="Rectangle 19"/>
            <p:cNvSpPr>
              <a:spLocks noChangeArrowheads="1"/>
            </p:cNvSpPr>
            <p:nvPr/>
          </p:nvSpPr>
          <p:spPr bwMode="auto">
            <a:xfrm>
              <a:off x="4043664" y="1037086"/>
              <a:ext cx="449565" cy="330086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tailEnd type="none" w="sm" len="sm"/>
            </a:ln>
          </p:spPr>
          <p:txBody>
            <a:bodyPr vert="horz" wrap="square" lIns="0" tIns="0" rIns="0" bIns="0" numCol="1" anchor="t" anchorCtr="0" compatLnSpc="1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altLang="zh-CN" sz="160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cs typeface="+mn-ea"/>
                  <a:sym typeface="+mn-lt"/>
                </a:rPr>
                <a:t>…</a:t>
              </a:r>
            </a:p>
          </p:txBody>
        </p:sp>
        <p:sp>
          <p:nvSpPr>
            <p:cNvPr id="26" name="Rectangle 16"/>
            <p:cNvSpPr>
              <a:spLocks noChangeArrowheads="1"/>
            </p:cNvSpPr>
            <p:nvPr/>
          </p:nvSpPr>
          <p:spPr bwMode="auto">
            <a:xfrm>
              <a:off x="2000232" y="1714488"/>
              <a:ext cx="714380" cy="334922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tailEnd type="none" w="sm" len="sm"/>
            </a:ln>
          </p:spPr>
          <p:txBody>
            <a:bodyPr vert="horz" wrap="square" lIns="0" tIns="0" rIns="0" bIns="0" numCol="1" anchor="t" anchorCtr="0" compatLnSpc="1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160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cs typeface="+mn-ea"/>
                  <a:sym typeface="+mn-lt"/>
                </a:rPr>
                <a:t>front</a:t>
              </a:r>
            </a:p>
          </p:txBody>
        </p:sp>
        <p:sp>
          <p:nvSpPr>
            <p:cNvPr id="27" name="Rectangle 14"/>
            <p:cNvSpPr>
              <a:spLocks noChangeArrowheads="1"/>
            </p:cNvSpPr>
            <p:nvPr>
              <p:custDataLst>
                <p:tags r:id="rId24"/>
              </p:custDataLst>
            </p:nvPr>
          </p:nvSpPr>
          <p:spPr bwMode="auto">
            <a:xfrm>
              <a:off x="1833002" y="1005649"/>
              <a:ext cx="378000" cy="330086"/>
            </a:xfrm>
            <a:prstGeom prst="rect">
              <a:avLst/>
            </a:prstGeom>
            <a:solidFill>
              <a:schemeClr val="accent2"/>
            </a:solidFill>
            <a:ln>
              <a:solidFill>
                <a:srgbClr val="525252"/>
              </a:solidFill>
              <a:tailEnd type="none" w="sm" len="sm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horz" wrap="square" lIns="0" tIns="0" rIns="0" bIns="0" numCol="1" anchor="t" anchorCtr="0" compatLnSpc="1"/>
            <a:lstStyle/>
            <a:p>
              <a:pPr marL="0" marR="0" lvl="0" indent="0" algn="ctr" defTabSz="914400" rtl="0" eaLnBrk="1" fontAlgn="base" latinLnBrk="0" hangingPunct="1">
                <a:lnSpc>
                  <a:spcPts val="23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1600" i="1" u="none" strike="noStrike" cap="none" normalizeH="0" baseline="0" dirty="0">
                  <a:ln>
                    <a:noFill/>
                  </a:ln>
                  <a:solidFill>
                    <a:schemeClr val="lt1"/>
                  </a:solidFill>
                  <a:effectLst/>
                  <a:cs typeface="+mn-ea"/>
                  <a:sym typeface="+mn-lt"/>
                </a:rPr>
                <a:t>a</a:t>
              </a:r>
              <a:r>
                <a:rPr kumimoji="0" lang="en-US" altLang="zh-CN" sz="1600" baseline="-30000" dirty="0">
                  <a:solidFill>
                    <a:schemeClr val="lt1"/>
                  </a:solidFill>
                  <a:cs typeface="+mn-ea"/>
                  <a:sym typeface="+mn-lt"/>
                </a:rPr>
                <a:t>0</a:t>
              </a:r>
              <a:endParaRPr kumimoji="0" lang="en-US" altLang="zh-CN" sz="1600" i="0" u="none" strike="noStrike" cap="none" normalizeH="0" baseline="-30000" dirty="0">
                <a:ln>
                  <a:noFill/>
                </a:ln>
                <a:solidFill>
                  <a:schemeClr val="lt1"/>
                </a:solidFill>
                <a:effectLst/>
                <a:cs typeface="+mn-ea"/>
                <a:sym typeface="+mn-lt"/>
              </a:endParaRPr>
            </a:p>
          </p:txBody>
        </p:sp>
        <p:sp>
          <p:nvSpPr>
            <p:cNvPr id="28" name="Rectangle 13"/>
            <p:cNvSpPr>
              <a:spLocks noChangeArrowheads="1"/>
            </p:cNvSpPr>
            <p:nvPr>
              <p:custDataLst>
                <p:tags r:id="rId25"/>
              </p:custDataLst>
            </p:nvPr>
          </p:nvSpPr>
          <p:spPr bwMode="auto">
            <a:xfrm>
              <a:off x="2213682" y="1005649"/>
              <a:ext cx="449565" cy="330086"/>
            </a:xfrm>
            <a:prstGeom prst="rect">
              <a:avLst/>
            </a:prstGeom>
            <a:solidFill>
              <a:schemeClr val="accent2"/>
            </a:solidFill>
            <a:ln>
              <a:solidFill>
                <a:srgbClr val="525252"/>
              </a:solidFill>
              <a:tailEnd type="none" w="sm" len="sm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horz" wrap="square" lIns="90000" tIns="0" rIns="0" bIns="0" numCol="1" anchor="t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ts val="23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zh-CN" sz="1600" i="0" u="none" strike="noStrike" cap="none" normalizeH="0" baseline="0">
                <a:ln>
                  <a:noFill/>
                </a:ln>
                <a:solidFill>
                  <a:schemeClr val="lt1"/>
                </a:solidFill>
                <a:effectLst/>
                <a:cs typeface="+mn-ea"/>
                <a:sym typeface="+mn-lt"/>
              </a:endParaRPr>
            </a:p>
          </p:txBody>
        </p:sp>
        <p:sp>
          <p:nvSpPr>
            <p:cNvPr id="29" name="Rectangle 11"/>
            <p:cNvSpPr>
              <a:spLocks noChangeArrowheads="1"/>
            </p:cNvSpPr>
            <p:nvPr>
              <p:custDataLst>
                <p:tags r:id="rId26"/>
              </p:custDataLst>
            </p:nvPr>
          </p:nvSpPr>
          <p:spPr bwMode="auto">
            <a:xfrm>
              <a:off x="5035055" y="1005649"/>
              <a:ext cx="432000" cy="330086"/>
            </a:xfrm>
            <a:prstGeom prst="rect">
              <a:avLst/>
            </a:prstGeom>
            <a:solidFill>
              <a:schemeClr val="accent2"/>
            </a:solidFill>
            <a:ln>
              <a:solidFill>
                <a:srgbClr val="525252"/>
              </a:solidFill>
              <a:tailEnd type="none" w="sm" len="sm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horz" wrap="square" lIns="0" tIns="0" rIns="0" bIns="0" numCol="1" anchor="t" anchorCtr="0" compatLnSpc="1"/>
            <a:lstStyle/>
            <a:p>
              <a:pPr marL="0" marR="0" lvl="0" indent="0" algn="ctr" defTabSz="914400" rtl="0" eaLnBrk="1" fontAlgn="base" latinLnBrk="0" hangingPunct="1">
                <a:lnSpc>
                  <a:spcPts val="23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1600" i="1" u="none" strike="noStrike" cap="none" normalizeH="0" baseline="0">
                  <a:ln>
                    <a:noFill/>
                  </a:ln>
                  <a:solidFill>
                    <a:schemeClr val="lt1"/>
                  </a:solidFill>
                  <a:effectLst/>
                  <a:cs typeface="+mn-ea"/>
                  <a:sym typeface="+mn-lt"/>
                </a:rPr>
                <a:t>a</a:t>
              </a:r>
              <a:r>
                <a:rPr kumimoji="0" lang="en-US" altLang="zh-CN" sz="1600" i="1" u="none" strike="noStrike" cap="none" normalizeH="0" baseline="-30000">
                  <a:ln>
                    <a:noFill/>
                  </a:ln>
                  <a:solidFill>
                    <a:schemeClr val="lt1"/>
                  </a:solidFill>
                  <a:effectLst/>
                  <a:cs typeface="+mn-ea"/>
                  <a:sym typeface="+mn-lt"/>
                </a:rPr>
                <a:t>n</a:t>
              </a:r>
              <a:r>
                <a:rPr kumimoji="0" lang="en-US" altLang="zh-CN" sz="1600" u="none" strike="noStrike" cap="none" normalizeH="0" baseline="-30000">
                  <a:ln>
                    <a:noFill/>
                  </a:ln>
                  <a:solidFill>
                    <a:schemeClr val="lt1"/>
                  </a:solidFill>
                  <a:effectLst/>
                  <a:cs typeface="+mn-ea"/>
                  <a:sym typeface="+mn-lt"/>
                </a:rPr>
                <a:t>-1</a:t>
              </a:r>
            </a:p>
          </p:txBody>
        </p:sp>
        <p:sp>
          <p:nvSpPr>
            <p:cNvPr id="30" name="Rectangle 10"/>
            <p:cNvSpPr>
              <a:spLocks noChangeArrowheads="1"/>
            </p:cNvSpPr>
            <p:nvPr>
              <p:custDataLst>
                <p:tags r:id="rId27"/>
              </p:custDataLst>
            </p:nvPr>
          </p:nvSpPr>
          <p:spPr bwMode="auto">
            <a:xfrm>
              <a:off x="5463360" y="1005649"/>
              <a:ext cx="449565" cy="330086"/>
            </a:xfrm>
            <a:prstGeom prst="rect">
              <a:avLst/>
            </a:prstGeom>
            <a:solidFill>
              <a:schemeClr val="accent2"/>
            </a:solidFill>
            <a:ln>
              <a:solidFill>
                <a:srgbClr val="525252"/>
              </a:solidFill>
              <a:tailEnd type="none" w="sm" len="sm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horz" wrap="square" lIns="0" tIns="0" rIns="0" bIns="0" numCol="1" anchor="t" anchorCtr="0" compatLnSpc="1"/>
            <a:lstStyle/>
            <a:p>
              <a:pPr marL="0" marR="0" lvl="0" indent="0" algn="ctr" defTabSz="914400" rtl="0" eaLnBrk="1" fontAlgn="base" latinLnBrk="0" hangingPunct="1">
                <a:lnSpc>
                  <a:spcPts val="23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altLang="zh-CN" sz="1600" i="0" u="none" strike="noStrike" cap="none" normalizeH="0" baseline="0" dirty="0">
                  <a:ln>
                    <a:noFill/>
                  </a:ln>
                  <a:solidFill>
                    <a:schemeClr val="lt1"/>
                  </a:solidFill>
                  <a:effectLst/>
                  <a:cs typeface="+mn-ea"/>
                  <a:sym typeface="+mn-lt"/>
                </a:rPr>
                <a:t>∧</a:t>
              </a:r>
            </a:p>
            <a:p>
              <a:pPr marL="0" marR="0" lvl="0" indent="0" algn="l" defTabSz="914400" rtl="0" eaLnBrk="0" fontAlgn="base" latinLnBrk="0" hangingPunct="0">
                <a:lnSpc>
                  <a:spcPts val="23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zh-CN" sz="1600" i="0" u="none" strike="noStrike" cap="none" normalizeH="0" baseline="0" dirty="0">
                <a:ln>
                  <a:noFill/>
                </a:ln>
                <a:solidFill>
                  <a:schemeClr val="lt1"/>
                </a:solidFill>
                <a:effectLst/>
                <a:cs typeface="+mn-ea"/>
                <a:sym typeface="+mn-lt"/>
              </a:endParaRPr>
            </a:p>
          </p:txBody>
        </p:sp>
        <p:sp>
          <p:nvSpPr>
            <p:cNvPr id="31" name="Line 9"/>
            <p:cNvSpPr>
              <a:spLocks noChangeShapeType="1"/>
            </p:cNvSpPr>
            <p:nvPr>
              <p:custDataLst>
                <p:tags r:id="rId28"/>
              </p:custDataLst>
            </p:nvPr>
          </p:nvSpPr>
          <p:spPr bwMode="auto">
            <a:xfrm>
              <a:off x="4444380" y="1170088"/>
              <a:ext cx="571624" cy="0"/>
            </a:xfrm>
            <a:prstGeom prst="line">
              <a:avLst/>
            </a:prstGeom>
            <a:ln w="19050">
              <a:solidFill>
                <a:schemeClr val="dk1"/>
              </a:solidFill>
              <a:headEnd type="none" w="med" len="med"/>
              <a:tailEnd type="arrow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600">
                <a:solidFill>
                  <a:srgbClr val="0000FF"/>
                </a:solidFill>
                <a:cs typeface="+mn-ea"/>
                <a:sym typeface="+mn-lt"/>
              </a:endParaRPr>
            </a:p>
          </p:txBody>
        </p:sp>
        <p:sp>
          <p:nvSpPr>
            <p:cNvPr id="32" name="Line 8"/>
            <p:cNvSpPr>
              <a:spLocks noChangeShapeType="1"/>
            </p:cNvSpPr>
            <p:nvPr>
              <p:custDataLst>
                <p:tags r:id="rId29"/>
              </p:custDataLst>
            </p:nvPr>
          </p:nvSpPr>
          <p:spPr bwMode="auto">
            <a:xfrm>
              <a:off x="2404626" y="1170088"/>
              <a:ext cx="571624" cy="0"/>
            </a:xfrm>
            <a:prstGeom prst="line">
              <a:avLst/>
            </a:prstGeom>
            <a:ln w="19050">
              <a:solidFill>
                <a:schemeClr val="dk1"/>
              </a:solidFill>
              <a:headEnd type="none" w="med" len="med"/>
              <a:tailEnd type="arrow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600">
                <a:solidFill>
                  <a:srgbClr val="0000FF"/>
                </a:solidFill>
                <a:cs typeface="+mn-ea"/>
                <a:sym typeface="+mn-lt"/>
              </a:endParaRPr>
            </a:p>
          </p:txBody>
        </p:sp>
        <p:sp>
          <p:nvSpPr>
            <p:cNvPr id="33" name="Rectangle 7"/>
            <p:cNvSpPr>
              <a:spLocks noChangeArrowheads="1"/>
            </p:cNvSpPr>
            <p:nvPr>
              <p:custDataLst>
                <p:tags r:id="rId30"/>
              </p:custDataLst>
            </p:nvPr>
          </p:nvSpPr>
          <p:spPr bwMode="auto">
            <a:xfrm>
              <a:off x="2976251" y="1005649"/>
              <a:ext cx="378000" cy="330086"/>
            </a:xfrm>
            <a:prstGeom prst="rect">
              <a:avLst/>
            </a:prstGeom>
            <a:solidFill>
              <a:schemeClr val="accent2"/>
            </a:solidFill>
            <a:ln>
              <a:solidFill>
                <a:srgbClr val="525252"/>
              </a:solidFill>
              <a:tailEnd type="none" w="sm" len="sm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horz" wrap="square" lIns="0" tIns="0" rIns="0" bIns="0" numCol="1" anchor="t" anchorCtr="0" compatLnSpc="1"/>
            <a:lstStyle/>
            <a:p>
              <a:pPr marL="0" marR="0" lvl="0" indent="0" algn="ctr" defTabSz="914400" rtl="0" eaLnBrk="1" fontAlgn="base" latinLnBrk="0" hangingPunct="1">
                <a:lnSpc>
                  <a:spcPts val="23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1600" i="1" u="none" strike="noStrike" cap="none" normalizeH="0" baseline="0">
                  <a:ln>
                    <a:noFill/>
                  </a:ln>
                  <a:solidFill>
                    <a:schemeClr val="lt1"/>
                  </a:solidFill>
                  <a:effectLst/>
                  <a:cs typeface="+mn-ea"/>
                  <a:sym typeface="+mn-lt"/>
                </a:rPr>
                <a:t>a</a:t>
              </a:r>
              <a:r>
                <a:rPr kumimoji="0" lang="en-US" altLang="zh-CN" sz="1600" baseline="-30000">
                  <a:solidFill>
                    <a:schemeClr val="lt1"/>
                  </a:solidFill>
                  <a:cs typeface="+mn-ea"/>
                  <a:sym typeface="+mn-lt"/>
                </a:rPr>
                <a:t>1</a:t>
              </a:r>
              <a:endParaRPr kumimoji="0" lang="en-US" altLang="zh-CN" sz="1600" i="0" u="none" strike="noStrike" cap="none" normalizeH="0" baseline="-30000">
                <a:ln>
                  <a:noFill/>
                </a:ln>
                <a:solidFill>
                  <a:schemeClr val="lt1"/>
                </a:solidFill>
                <a:effectLst/>
                <a:cs typeface="+mn-ea"/>
                <a:sym typeface="+mn-lt"/>
              </a:endParaRPr>
            </a:p>
          </p:txBody>
        </p:sp>
        <p:sp>
          <p:nvSpPr>
            <p:cNvPr id="34" name="Rectangle 6"/>
            <p:cNvSpPr>
              <a:spLocks noChangeArrowheads="1"/>
            </p:cNvSpPr>
            <p:nvPr>
              <p:custDataLst>
                <p:tags r:id="rId31"/>
              </p:custDataLst>
            </p:nvPr>
          </p:nvSpPr>
          <p:spPr bwMode="auto">
            <a:xfrm>
              <a:off x="3356931" y="1005649"/>
              <a:ext cx="449565" cy="330086"/>
            </a:xfrm>
            <a:prstGeom prst="rect">
              <a:avLst/>
            </a:prstGeom>
            <a:solidFill>
              <a:schemeClr val="accent2"/>
            </a:solidFill>
            <a:ln>
              <a:solidFill>
                <a:srgbClr val="525252"/>
              </a:solidFill>
              <a:tailEnd type="none" w="sm" len="sm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horz" wrap="square" lIns="90000" tIns="0" rIns="0" bIns="0" numCol="1" anchor="t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ts val="23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zh-CN" sz="1600" i="0" u="none" strike="noStrike" cap="none" normalizeH="0" baseline="0">
                <a:ln>
                  <a:noFill/>
                </a:ln>
                <a:solidFill>
                  <a:schemeClr val="lt1"/>
                </a:solidFill>
                <a:effectLst/>
                <a:cs typeface="+mn-ea"/>
                <a:sym typeface="+mn-lt"/>
              </a:endParaRPr>
            </a:p>
          </p:txBody>
        </p:sp>
        <p:sp>
          <p:nvSpPr>
            <p:cNvPr id="35" name="Line 5"/>
            <p:cNvSpPr>
              <a:spLocks noChangeShapeType="1"/>
            </p:cNvSpPr>
            <p:nvPr>
              <p:custDataLst>
                <p:tags r:id="rId32"/>
              </p:custDataLst>
            </p:nvPr>
          </p:nvSpPr>
          <p:spPr bwMode="auto">
            <a:xfrm>
              <a:off x="3547875" y="1170088"/>
              <a:ext cx="571624" cy="0"/>
            </a:xfrm>
            <a:prstGeom prst="line">
              <a:avLst/>
            </a:prstGeom>
            <a:ln w="19050">
              <a:solidFill>
                <a:schemeClr val="dk1"/>
              </a:solidFill>
              <a:headEnd type="none" w="med" len="med"/>
              <a:tailEnd type="arrow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600">
                <a:solidFill>
                  <a:srgbClr val="0000FF"/>
                </a:solidFill>
                <a:cs typeface="+mn-ea"/>
                <a:sym typeface="+mn-lt"/>
              </a:endParaRPr>
            </a:p>
          </p:txBody>
        </p:sp>
        <p:sp>
          <p:nvSpPr>
            <p:cNvPr id="36" name="Rectangle 16"/>
            <p:cNvSpPr>
              <a:spLocks noChangeArrowheads="1"/>
            </p:cNvSpPr>
            <p:nvPr/>
          </p:nvSpPr>
          <p:spPr bwMode="auto">
            <a:xfrm>
              <a:off x="5214942" y="1714488"/>
              <a:ext cx="714380" cy="334922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tailEnd type="none" w="sm" len="sm"/>
            </a:ln>
          </p:spPr>
          <p:txBody>
            <a:bodyPr vert="horz" wrap="square" lIns="0" tIns="0" rIns="0" bIns="0" numCol="1" anchor="t" anchorCtr="0" compatLnSpc="1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16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cs typeface="+mn-ea"/>
                  <a:sym typeface="+mn-lt"/>
                </a:rPr>
                <a:t>rear</a:t>
              </a:r>
            </a:p>
          </p:txBody>
        </p:sp>
        <p:cxnSp>
          <p:nvCxnSpPr>
            <p:cNvPr id="37" name="直接箭头连接符 36"/>
            <p:cNvCxnSpPr/>
            <p:nvPr>
              <p:custDataLst>
                <p:tags r:id="rId33"/>
              </p:custDataLst>
            </p:nvPr>
          </p:nvCxnSpPr>
          <p:spPr>
            <a:xfrm rot="5400000" flipH="1" flipV="1">
              <a:off x="2214546" y="1500174"/>
              <a:ext cx="285752" cy="1588"/>
            </a:xfrm>
            <a:prstGeom prst="straightConnector1">
              <a:avLst/>
            </a:prstGeom>
            <a:ln w="19050">
              <a:solidFill>
                <a:schemeClr val="dk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直接箭头连接符 37"/>
            <p:cNvCxnSpPr/>
            <p:nvPr>
              <p:custDataLst>
                <p:tags r:id="rId34"/>
              </p:custDataLst>
            </p:nvPr>
          </p:nvCxnSpPr>
          <p:spPr>
            <a:xfrm rot="5400000" flipH="1" flipV="1">
              <a:off x="5430050" y="1499380"/>
              <a:ext cx="285752" cy="1588"/>
            </a:xfrm>
            <a:prstGeom prst="straightConnector1">
              <a:avLst/>
            </a:prstGeom>
            <a:ln w="19050">
              <a:solidFill>
                <a:schemeClr val="dk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1" name="组合 40"/>
          <p:cNvGrpSpPr/>
          <p:nvPr/>
        </p:nvGrpSpPr>
        <p:grpSpPr>
          <a:xfrm>
            <a:off x="1630497" y="2569233"/>
            <a:ext cx="1714512" cy="2126228"/>
            <a:chOff x="142844" y="2214554"/>
            <a:chExt cx="1714512" cy="2126228"/>
          </a:xfrm>
        </p:grpSpPr>
        <p:sp>
          <p:nvSpPr>
            <p:cNvPr id="42" name="TextBox 49"/>
            <p:cNvSpPr txBox="1"/>
            <p:nvPr/>
          </p:nvSpPr>
          <p:spPr>
            <a:xfrm>
              <a:off x="241357" y="2214554"/>
              <a:ext cx="1401685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000" b="1" dirty="0">
                  <a:solidFill>
                    <a:srgbClr val="000000"/>
                  </a:solidFill>
                  <a:cs typeface="+mn-ea"/>
                  <a:sym typeface="+mn-lt"/>
                </a:rPr>
                <a:t>操作示例</a:t>
              </a:r>
            </a:p>
          </p:txBody>
        </p:sp>
        <p:sp>
          <p:nvSpPr>
            <p:cNvPr id="43" name="TextBox 50"/>
            <p:cNvSpPr txBox="1"/>
            <p:nvPr/>
          </p:nvSpPr>
          <p:spPr>
            <a:xfrm>
              <a:off x="285720" y="2928934"/>
              <a:ext cx="1571636" cy="7732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ts val="2800"/>
                </a:lnSpc>
                <a:spcBef>
                  <a:spcPts val="0"/>
                </a:spcBef>
              </a:pPr>
              <a:r>
                <a:rPr lang="en-US" altLang="zh-CN" b="1" dirty="0">
                  <a:solidFill>
                    <a:srgbClr val="000000"/>
                  </a:solidFill>
                  <a:cs typeface="+mn-ea"/>
                  <a:sym typeface="+mn-lt"/>
                </a:rPr>
                <a:t>front=None</a:t>
              </a:r>
            </a:p>
            <a:p>
              <a:pPr algn="l">
                <a:lnSpc>
                  <a:spcPts val="2800"/>
                </a:lnSpc>
                <a:spcBef>
                  <a:spcPts val="0"/>
                </a:spcBef>
              </a:pPr>
              <a:r>
                <a:rPr lang="en-US" altLang="zh-CN" b="1" dirty="0">
                  <a:solidFill>
                    <a:srgbClr val="000000"/>
                  </a:solidFill>
                  <a:cs typeface="+mn-ea"/>
                  <a:sym typeface="+mn-lt"/>
                </a:rPr>
                <a:t>rear=None</a:t>
              </a:r>
            </a:p>
          </p:txBody>
        </p:sp>
        <p:sp>
          <p:nvSpPr>
            <p:cNvPr id="44" name="Rectangle 2"/>
            <p:cNvSpPr>
              <a:spLocks noChangeArrowheads="1"/>
            </p:cNvSpPr>
            <p:nvPr/>
          </p:nvSpPr>
          <p:spPr bwMode="auto">
            <a:xfrm>
              <a:off x="142844" y="3929066"/>
              <a:ext cx="1714512" cy="4117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2800"/>
                </a:lnSpc>
              </a:pPr>
              <a:r>
                <a:rPr lang="zh-CN" altLang="en-US" b="1" dirty="0">
                  <a:solidFill>
                    <a:srgbClr val="000000"/>
                  </a:solidFill>
                  <a:cs typeface="+mn-ea"/>
                  <a:sym typeface="+mn-lt"/>
                </a:rPr>
                <a:t>（</a:t>
              </a:r>
              <a:r>
                <a:rPr lang="en-US" altLang="zh-CN" b="1" dirty="0">
                  <a:solidFill>
                    <a:srgbClr val="000000"/>
                  </a:solidFill>
                  <a:cs typeface="+mn-ea"/>
                  <a:sym typeface="+mn-lt"/>
                </a:rPr>
                <a:t>a</a:t>
              </a:r>
              <a:r>
                <a:rPr lang="zh-CN" altLang="en-US" b="1" dirty="0">
                  <a:solidFill>
                    <a:srgbClr val="000000"/>
                  </a:solidFill>
                  <a:cs typeface="+mn-ea"/>
                  <a:sym typeface="+mn-lt"/>
                </a:rPr>
                <a:t>）链队初态</a:t>
              </a:r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4258983" y="2569233"/>
            <a:ext cx="1245647" cy="1823020"/>
            <a:chOff x="2111049" y="2571744"/>
            <a:chExt cx="1317943" cy="1928826"/>
          </a:xfrm>
        </p:grpSpPr>
        <p:sp>
          <p:nvSpPr>
            <p:cNvPr id="46" name="Rectangle 16"/>
            <p:cNvSpPr>
              <a:spLocks noChangeArrowheads="1"/>
            </p:cNvSpPr>
            <p:nvPr/>
          </p:nvSpPr>
          <p:spPr bwMode="auto">
            <a:xfrm>
              <a:off x="2214546" y="3737020"/>
              <a:ext cx="714380" cy="334922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tailEnd type="none" w="sm" len="sm"/>
            </a:ln>
          </p:spPr>
          <p:txBody>
            <a:bodyPr vert="horz" wrap="square" lIns="0" tIns="0" rIns="0" bIns="0" numCol="1" anchor="t" anchorCtr="0" compatLnSpc="1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160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cs typeface="+mn-ea"/>
                  <a:sym typeface="+mn-lt"/>
                </a:rPr>
                <a:t>front</a:t>
              </a:r>
            </a:p>
          </p:txBody>
        </p:sp>
        <p:sp>
          <p:nvSpPr>
            <p:cNvPr id="47" name="Rectangle 11"/>
            <p:cNvSpPr>
              <a:spLocks noChangeArrowheads="1"/>
            </p:cNvSpPr>
            <p:nvPr>
              <p:custDataLst>
                <p:tags r:id="rId20"/>
              </p:custDataLst>
            </p:nvPr>
          </p:nvSpPr>
          <p:spPr bwMode="auto">
            <a:xfrm>
              <a:off x="2428860" y="2571744"/>
              <a:ext cx="378000" cy="330086"/>
            </a:xfrm>
            <a:prstGeom prst="rect">
              <a:avLst/>
            </a:prstGeom>
            <a:solidFill>
              <a:schemeClr val="accent2"/>
            </a:solidFill>
            <a:ln>
              <a:solidFill>
                <a:srgbClr val="525252"/>
              </a:solidFill>
              <a:tailEnd type="none" w="sm" len="sm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horz" wrap="square" lIns="0" tIns="0" rIns="0" bIns="0" numCol="1" anchor="t" anchorCtr="0" compatLnSpc="1"/>
            <a:lstStyle/>
            <a:p>
              <a:pPr marL="0" marR="0" lvl="0" indent="0" algn="ctr" defTabSz="914400" rtl="0" eaLnBrk="1" fontAlgn="base" latinLnBrk="0" hangingPunct="1">
                <a:lnSpc>
                  <a:spcPts val="23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1600" i="1" u="none" strike="noStrike" cap="none" normalizeH="0" baseline="0">
                  <a:ln>
                    <a:noFill/>
                  </a:ln>
                  <a:solidFill>
                    <a:schemeClr val="lt1"/>
                  </a:solidFill>
                  <a:effectLst/>
                  <a:cs typeface="+mn-ea"/>
                  <a:sym typeface="+mn-lt"/>
                </a:rPr>
                <a:t>a</a:t>
              </a:r>
            </a:p>
          </p:txBody>
        </p:sp>
        <p:sp>
          <p:nvSpPr>
            <p:cNvPr id="48" name="Rectangle 10"/>
            <p:cNvSpPr>
              <a:spLocks noChangeArrowheads="1"/>
            </p:cNvSpPr>
            <p:nvPr>
              <p:custDataLst>
                <p:tags r:id="rId21"/>
              </p:custDataLst>
            </p:nvPr>
          </p:nvSpPr>
          <p:spPr bwMode="auto">
            <a:xfrm>
              <a:off x="2809540" y="2571744"/>
              <a:ext cx="449565" cy="330086"/>
            </a:xfrm>
            <a:prstGeom prst="rect">
              <a:avLst/>
            </a:prstGeom>
            <a:solidFill>
              <a:schemeClr val="accent2"/>
            </a:solidFill>
            <a:ln>
              <a:solidFill>
                <a:srgbClr val="525252"/>
              </a:solidFill>
              <a:tailEnd type="none" w="sm" len="sm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horz" wrap="square" lIns="0" tIns="0" rIns="0" bIns="0" numCol="1" anchor="t" anchorCtr="0" compatLnSpc="1"/>
            <a:lstStyle/>
            <a:p>
              <a:pPr marL="0" marR="0" lvl="0" indent="0" algn="ctr" defTabSz="914400" rtl="0" eaLnBrk="1" fontAlgn="base" latinLnBrk="0" hangingPunct="1">
                <a:lnSpc>
                  <a:spcPts val="23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altLang="zh-CN" sz="1600" i="0" u="none" strike="noStrike" cap="none" normalizeH="0" baseline="0" dirty="0">
                  <a:ln>
                    <a:noFill/>
                  </a:ln>
                  <a:solidFill>
                    <a:schemeClr val="lt1"/>
                  </a:solidFill>
                  <a:effectLst/>
                  <a:cs typeface="+mn-ea"/>
                  <a:sym typeface="+mn-lt"/>
                </a:rPr>
                <a:t>∧</a:t>
              </a:r>
            </a:p>
            <a:p>
              <a:pPr marL="0" marR="0" lvl="0" indent="0" algn="l" defTabSz="914400" rtl="0" eaLnBrk="0" fontAlgn="base" latinLnBrk="0" hangingPunct="0">
                <a:lnSpc>
                  <a:spcPts val="23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zh-CN" sz="1600" i="0" u="none" strike="noStrike" cap="none" normalizeH="0" baseline="0" dirty="0">
                <a:ln>
                  <a:noFill/>
                </a:ln>
                <a:solidFill>
                  <a:schemeClr val="lt1"/>
                </a:solidFill>
                <a:effectLst/>
                <a:cs typeface="+mn-ea"/>
                <a:sym typeface="+mn-lt"/>
              </a:endParaRPr>
            </a:p>
          </p:txBody>
        </p:sp>
        <p:sp>
          <p:nvSpPr>
            <p:cNvPr id="49" name="Rectangle 16"/>
            <p:cNvSpPr>
              <a:spLocks noChangeArrowheads="1"/>
            </p:cNvSpPr>
            <p:nvPr/>
          </p:nvSpPr>
          <p:spPr bwMode="auto">
            <a:xfrm>
              <a:off x="2714612" y="3280583"/>
              <a:ext cx="714380" cy="334922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tailEnd type="none" w="sm" len="sm"/>
            </a:ln>
          </p:spPr>
          <p:txBody>
            <a:bodyPr vert="horz" wrap="square" lIns="0" tIns="0" rIns="0" bIns="0" numCol="1" anchor="t" anchorCtr="0" compatLnSpc="1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160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cs typeface="+mn-ea"/>
                  <a:sym typeface="+mn-lt"/>
                </a:rPr>
                <a:t>rear</a:t>
              </a:r>
            </a:p>
          </p:txBody>
        </p:sp>
        <p:cxnSp>
          <p:nvCxnSpPr>
            <p:cNvPr id="50" name="直接箭头连接符 49"/>
            <p:cNvCxnSpPr/>
            <p:nvPr>
              <p:custDataLst>
                <p:tags r:id="rId22"/>
              </p:custDataLst>
            </p:nvPr>
          </p:nvCxnSpPr>
          <p:spPr>
            <a:xfrm rot="5400000" flipH="1" flipV="1">
              <a:off x="2929720" y="3065475"/>
              <a:ext cx="285752" cy="1588"/>
            </a:xfrm>
            <a:prstGeom prst="straightConnector1">
              <a:avLst/>
            </a:prstGeom>
            <a:ln w="19050">
              <a:solidFill>
                <a:schemeClr val="dk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直接箭头连接符 50"/>
            <p:cNvCxnSpPr/>
            <p:nvPr>
              <p:custDataLst>
                <p:tags r:id="rId23"/>
              </p:custDataLst>
            </p:nvPr>
          </p:nvCxnSpPr>
          <p:spPr>
            <a:xfrm rot="5400000" flipH="1" flipV="1">
              <a:off x="2238810" y="3261830"/>
              <a:ext cx="720000" cy="0"/>
            </a:xfrm>
            <a:prstGeom prst="straightConnector1">
              <a:avLst/>
            </a:prstGeom>
            <a:ln w="19050">
              <a:solidFill>
                <a:schemeClr val="dk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52" name="Rectangle 2"/>
            <p:cNvSpPr>
              <a:spLocks noChangeArrowheads="1"/>
            </p:cNvSpPr>
            <p:nvPr/>
          </p:nvSpPr>
          <p:spPr bwMode="auto">
            <a:xfrm>
              <a:off x="2111049" y="4214818"/>
              <a:ext cx="1285884" cy="28575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marL="0" marR="0" lvl="0" indent="0" algn="ctr" defTabSz="914400" rtl="0" eaLnBrk="1" fontAlgn="base" latinLnBrk="0" hangingPunct="1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altLang="en-US" sz="180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cs typeface="+mn-ea"/>
                  <a:sym typeface="+mn-lt"/>
                </a:rPr>
                <a:t>（</a:t>
              </a:r>
              <a:r>
                <a:rPr kumimoji="0" lang="en-US" altLang="zh-CN" sz="180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cs typeface="+mn-ea"/>
                  <a:sym typeface="+mn-lt"/>
                </a:rPr>
                <a:t>b</a:t>
              </a:r>
              <a:r>
                <a:rPr kumimoji="0" lang="zh-CN" altLang="en-US" sz="180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cs typeface="+mn-ea"/>
                  <a:sym typeface="+mn-lt"/>
                </a:rPr>
                <a:t>）</a:t>
              </a:r>
              <a:r>
                <a:rPr kumimoji="0" lang="en-US" altLang="zh-CN" sz="180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cs typeface="+mn-ea"/>
                  <a:sym typeface="+mn-lt"/>
                </a:rPr>
                <a:t>a</a:t>
              </a:r>
              <a:r>
                <a:rPr kumimoji="0" lang="zh-CN" altLang="en-US" sz="180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cs typeface="+mn-ea"/>
                  <a:sym typeface="+mn-lt"/>
                </a:rPr>
                <a:t>进队</a:t>
              </a:r>
            </a:p>
          </p:txBody>
        </p:sp>
      </p:grpSp>
      <p:grpSp>
        <p:nvGrpSpPr>
          <p:cNvPr id="53" name="组合 52"/>
          <p:cNvGrpSpPr/>
          <p:nvPr/>
        </p:nvGrpSpPr>
        <p:grpSpPr>
          <a:xfrm>
            <a:off x="6577058" y="2569233"/>
            <a:ext cx="3017046" cy="1428760"/>
            <a:chOff x="4214810" y="2428868"/>
            <a:chExt cx="3143272" cy="1428760"/>
          </a:xfrm>
        </p:grpSpPr>
        <p:sp>
          <p:nvSpPr>
            <p:cNvPr id="54" name="Rectangle 16"/>
            <p:cNvSpPr>
              <a:spLocks noChangeArrowheads="1"/>
            </p:cNvSpPr>
            <p:nvPr/>
          </p:nvSpPr>
          <p:spPr bwMode="auto">
            <a:xfrm>
              <a:off x="4214810" y="3165516"/>
              <a:ext cx="714380" cy="334922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tailEnd type="none" w="sm" len="sm"/>
            </a:ln>
          </p:spPr>
          <p:txBody>
            <a:bodyPr vert="horz" wrap="square" lIns="0" tIns="0" rIns="0" bIns="0" numCol="1" anchor="t" anchorCtr="0" compatLnSpc="1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160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cs typeface="+mn-ea"/>
                  <a:sym typeface="+mn-lt"/>
                </a:rPr>
                <a:t>front</a:t>
              </a:r>
            </a:p>
          </p:txBody>
        </p:sp>
        <p:sp>
          <p:nvSpPr>
            <p:cNvPr id="55" name="Rectangle 11"/>
            <p:cNvSpPr>
              <a:spLocks noChangeArrowheads="1"/>
            </p:cNvSpPr>
            <p:nvPr>
              <p:custDataLst>
                <p:tags r:id="rId10"/>
              </p:custDataLst>
            </p:nvPr>
          </p:nvSpPr>
          <p:spPr bwMode="auto">
            <a:xfrm>
              <a:off x="4357686" y="2428868"/>
              <a:ext cx="378000" cy="330086"/>
            </a:xfrm>
            <a:prstGeom prst="rect">
              <a:avLst/>
            </a:prstGeom>
            <a:solidFill>
              <a:schemeClr val="accent2"/>
            </a:solidFill>
            <a:ln>
              <a:solidFill>
                <a:srgbClr val="525252"/>
              </a:solidFill>
              <a:tailEnd type="none" w="sm" len="sm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horz" wrap="square" lIns="0" tIns="0" rIns="0" bIns="0" numCol="1" anchor="t" anchorCtr="0" compatLnSpc="1"/>
            <a:lstStyle/>
            <a:p>
              <a:pPr marL="0" marR="0" lvl="0" indent="0" algn="ctr" defTabSz="914400" rtl="0" eaLnBrk="1" fontAlgn="base" latinLnBrk="0" hangingPunct="1">
                <a:lnSpc>
                  <a:spcPts val="23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1600" i="1" u="none" strike="noStrike" cap="none" normalizeH="0" baseline="0">
                  <a:ln>
                    <a:noFill/>
                  </a:ln>
                  <a:solidFill>
                    <a:schemeClr val="lt1"/>
                  </a:solidFill>
                  <a:effectLst/>
                  <a:cs typeface="+mn-ea"/>
                  <a:sym typeface="+mn-lt"/>
                </a:rPr>
                <a:t>a</a:t>
              </a:r>
            </a:p>
          </p:txBody>
        </p:sp>
        <p:sp>
          <p:nvSpPr>
            <p:cNvPr id="56" name="Rectangle 10"/>
            <p:cNvSpPr>
              <a:spLocks noChangeArrowheads="1"/>
            </p:cNvSpPr>
            <p:nvPr>
              <p:custDataLst>
                <p:tags r:id="rId11"/>
              </p:custDataLst>
            </p:nvPr>
          </p:nvSpPr>
          <p:spPr bwMode="auto">
            <a:xfrm>
              <a:off x="4738366" y="2428868"/>
              <a:ext cx="449565" cy="330086"/>
            </a:xfrm>
            <a:prstGeom prst="rect">
              <a:avLst/>
            </a:prstGeom>
            <a:solidFill>
              <a:schemeClr val="accent2"/>
            </a:solidFill>
            <a:ln>
              <a:solidFill>
                <a:srgbClr val="525252"/>
              </a:solidFill>
              <a:tailEnd type="none" w="sm" len="sm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horz" wrap="square" lIns="0" tIns="0" rIns="0" bIns="0" numCol="1" anchor="t" anchorCtr="0" compatLnSpc="1"/>
            <a:lstStyle/>
            <a:p>
              <a:pPr marL="0" marR="0" lvl="0" indent="0" algn="ctr" defTabSz="914400" rtl="0" eaLnBrk="1" fontAlgn="base" latinLnBrk="0" hangingPunct="1">
                <a:lnSpc>
                  <a:spcPts val="23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zh-CN" sz="1600" i="0" u="none" strike="noStrike" cap="none" normalizeH="0" baseline="0">
                <a:ln>
                  <a:noFill/>
                </a:ln>
                <a:solidFill>
                  <a:schemeClr val="lt1"/>
                </a:solidFill>
                <a:effectLst/>
                <a:cs typeface="+mn-ea"/>
                <a:sym typeface="+mn-lt"/>
              </a:endParaRPr>
            </a:p>
            <a:p>
              <a:pPr marL="0" marR="0" lvl="0" indent="0" algn="l" defTabSz="914400" rtl="0" eaLnBrk="0" fontAlgn="base" latinLnBrk="0" hangingPunct="0">
                <a:lnSpc>
                  <a:spcPts val="23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zh-CN" sz="1600" i="0" u="none" strike="noStrike" cap="none" normalizeH="0" baseline="0">
                <a:ln>
                  <a:noFill/>
                </a:ln>
                <a:solidFill>
                  <a:schemeClr val="lt1"/>
                </a:solidFill>
                <a:effectLst/>
                <a:cs typeface="+mn-ea"/>
                <a:sym typeface="+mn-lt"/>
              </a:endParaRPr>
            </a:p>
          </p:txBody>
        </p:sp>
        <p:sp>
          <p:nvSpPr>
            <p:cNvPr id="57" name="Rectangle 16"/>
            <p:cNvSpPr>
              <a:spLocks noChangeArrowheads="1"/>
            </p:cNvSpPr>
            <p:nvPr/>
          </p:nvSpPr>
          <p:spPr bwMode="auto">
            <a:xfrm>
              <a:off x="6643702" y="3137707"/>
              <a:ext cx="714380" cy="334922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tailEnd type="none" w="sm" len="sm"/>
            </a:ln>
          </p:spPr>
          <p:txBody>
            <a:bodyPr vert="horz" wrap="square" lIns="0" tIns="0" rIns="0" bIns="0" numCol="1" anchor="t" anchorCtr="0" compatLnSpc="1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16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cs typeface="+mn-ea"/>
                  <a:sym typeface="+mn-lt"/>
                </a:rPr>
                <a:t>rear</a:t>
              </a:r>
            </a:p>
          </p:txBody>
        </p:sp>
        <p:cxnSp>
          <p:nvCxnSpPr>
            <p:cNvPr id="58" name="直接箭头连接符 57"/>
            <p:cNvCxnSpPr/>
            <p:nvPr>
              <p:custDataLst>
                <p:tags r:id="rId12"/>
              </p:custDataLst>
            </p:nvPr>
          </p:nvCxnSpPr>
          <p:spPr>
            <a:xfrm rot="5400000" flipH="1" flipV="1">
              <a:off x="6858810" y="2922599"/>
              <a:ext cx="285752" cy="1588"/>
            </a:xfrm>
            <a:prstGeom prst="straightConnector1">
              <a:avLst/>
            </a:prstGeom>
            <a:ln w="19050">
              <a:solidFill>
                <a:schemeClr val="dk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直接箭头连接符 58"/>
            <p:cNvCxnSpPr/>
            <p:nvPr>
              <p:custDataLst>
                <p:tags r:id="rId13"/>
              </p:custDataLst>
            </p:nvPr>
          </p:nvCxnSpPr>
          <p:spPr>
            <a:xfrm rot="5400000" flipH="1" flipV="1">
              <a:off x="4347636" y="2938954"/>
              <a:ext cx="360000" cy="0"/>
            </a:xfrm>
            <a:prstGeom prst="straightConnector1">
              <a:avLst/>
            </a:prstGeom>
            <a:ln w="19050">
              <a:solidFill>
                <a:schemeClr val="dk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60" name="Rectangle 2"/>
            <p:cNvSpPr>
              <a:spLocks noChangeArrowheads="1"/>
            </p:cNvSpPr>
            <p:nvPr/>
          </p:nvSpPr>
          <p:spPr bwMode="auto">
            <a:xfrm>
              <a:off x="4857752" y="3571876"/>
              <a:ext cx="1643074" cy="28575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marL="0" marR="0" lvl="0" indent="0" algn="ctr" defTabSz="914400" rtl="0" eaLnBrk="1" fontAlgn="base" latinLnBrk="0" hangingPunct="1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altLang="en-US" sz="180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cs typeface="+mn-ea"/>
                  <a:sym typeface="+mn-lt"/>
                </a:rPr>
                <a:t>（</a:t>
              </a:r>
              <a:r>
                <a:rPr kumimoji="0" lang="en-US" altLang="zh-CN" sz="1800" b="1" dirty="0">
                  <a:solidFill>
                    <a:srgbClr val="000000"/>
                  </a:solidFill>
                  <a:cs typeface="+mn-ea"/>
                  <a:sym typeface="+mn-lt"/>
                </a:rPr>
                <a:t>c</a:t>
              </a:r>
              <a:r>
                <a:rPr kumimoji="0" lang="zh-CN" altLang="en-US" sz="180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cs typeface="+mn-ea"/>
                  <a:sym typeface="+mn-lt"/>
                </a:rPr>
                <a:t>）</a:t>
              </a:r>
              <a:r>
                <a:rPr kumimoji="0" lang="en-US" altLang="zh-CN" sz="1800" b="1" dirty="0" err="1">
                  <a:solidFill>
                    <a:srgbClr val="000000"/>
                  </a:solidFill>
                  <a:cs typeface="+mn-ea"/>
                  <a:sym typeface="+mn-lt"/>
                </a:rPr>
                <a:t>b,c</a:t>
              </a:r>
              <a:r>
                <a:rPr kumimoji="0" lang="zh-CN" altLang="en-US" sz="180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cs typeface="+mn-ea"/>
                  <a:sym typeface="+mn-lt"/>
                </a:rPr>
                <a:t>进队</a:t>
              </a:r>
            </a:p>
          </p:txBody>
        </p:sp>
        <p:sp>
          <p:nvSpPr>
            <p:cNvPr id="61" name="Rectangle 11"/>
            <p:cNvSpPr>
              <a:spLocks noChangeArrowheads="1"/>
            </p:cNvSpPr>
            <p:nvPr>
              <p:custDataLst>
                <p:tags r:id="rId14"/>
              </p:custDataLst>
            </p:nvPr>
          </p:nvSpPr>
          <p:spPr bwMode="auto">
            <a:xfrm>
              <a:off x="5456267" y="2428868"/>
              <a:ext cx="378000" cy="330086"/>
            </a:xfrm>
            <a:prstGeom prst="rect">
              <a:avLst/>
            </a:prstGeom>
            <a:solidFill>
              <a:schemeClr val="accent2"/>
            </a:solidFill>
            <a:ln>
              <a:solidFill>
                <a:srgbClr val="525252"/>
              </a:solidFill>
              <a:tailEnd type="none" w="sm" len="sm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horz" wrap="square" lIns="0" tIns="0" rIns="0" bIns="0" numCol="1" anchor="t" anchorCtr="0" compatLnSpc="1"/>
            <a:lstStyle/>
            <a:p>
              <a:pPr marL="0" marR="0" lvl="0" indent="0" algn="ctr" defTabSz="914400" rtl="0" eaLnBrk="1" fontAlgn="base" latinLnBrk="0" hangingPunct="1">
                <a:lnSpc>
                  <a:spcPts val="23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1600" i="1">
                  <a:solidFill>
                    <a:schemeClr val="lt1"/>
                  </a:solidFill>
                  <a:cs typeface="+mn-ea"/>
                  <a:sym typeface="+mn-lt"/>
                </a:rPr>
                <a:t>b</a:t>
              </a:r>
              <a:endParaRPr kumimoji="0" lang="en-US" altLang="zh-CN" sz="1600" i="1" u="none" strike="noStrike" cap="none" normalizeH="0" baseline="0">
                <a:ln>
                  <a:noFill/>
                </a:ln>
                <a:solidFill>
                  <a:schemeClr val="lt1"/>
                </a:solidFill>
                <a:effectLst/>
                <a:cs typeface="+mn-ea"/>
                <a:sym typeface="+mn-lt"/>
              </a:endParaRPr>
            </a:p>
          </p:txBody>
        </p:sp>
        <p:sp>
          <p:nvSpPr>
            <p:cNvPr id="62" name="Rectangle 10"/>
            <p:cNvSpPr>
              <a:spLocks noChangeArrowheads="1"/>
            </p:cNvSpPr>
            <p:nvPr>
              <p:custDataLst>
                <p:tags r:id="rId15"/>
              </p:custDataLst>
            </p:nvPr>
          </p:nvSpPr>
          <p:spPr bwMode="auto">
            <a:xfrm>
              <a:off x="5836947" y="2428868"/>
              <a:ext cx="449565" cy="330086"/>
            </a:xfrm>
            <a:prstGeom prst="rect">
              <a:avLst/>
            </a:prstGeom>
            <a:solidFill>
              <a:schemeClr val="accent2"/>
            </a:solidFill>
            <a:ln>
              <a:solidFill>
                <a:srgbClr val="525252"/>
              </a:solidFill>
              <a:tailEnd type="none" w="sm" len="sm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horz" wrap="square" lIns="0" tIns="0" rIns="0" bIns="0" numCol="1" anchor="t" anchorCtr="0" compatLnSpc="1"/>
            <a:lstStyle/>
            <a:p>
              <a:pPr marL="0" marR="0" lvl="0" indent="0" algn="ctr" defTabSz="914400" rtl="0" eaLnBrk="1" fontAlgn="base" latinLnBrk="0" hangingPunct="1">
                <a:lnSpc>
                  <a:spcPts val="23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zh-CN" sz="1600" i="0" u="none" strike="noStrike" cap="none" normalizeH="0" baseline="0">
                <a:ln>
                  <a:noFill/>
                </a:ln>
                <a:solidFill>
                  <a:schemeClr val="lt1"/>
                </a:solidFill>
                <a:effectLst/>
                <a:cs typeface="+mn-ea"/>
                <a:sym typeface="+mn-lt"/>
              </a:endParaRPr>
            </a:p>
            <a:p>
              <a:pPr marL="0" marR="0" lvl="0" indent="0" algn="l" defTabSz="914400" rtl="0" eaLnBrk="0" fontAlgn="base" latinLnBrk="0" hangingPunct="0">
                <a:lnSpc>
                  <a:spcPts val="23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zh-CN" sz="1600" i="0" u="none" strike="noStrike" cap="none" normalizeH="0" baseline="0">
                <a:ln>
                  <a:noFill/>
                </a:ln>
                <a:solidFill>
                  <a:schemeClr val="lt1"/>
                </a:solidFill>
                <a:effectLst/>
                <a:cs typeface="+mn-ea"/>
                <a:sym typeface="+mn-lt"/>
              </a:endParaRPr>
            </a:p>
          </p:txBody>
        </p:sp>
        <p:sp>
          <p:nvSpPr>
            <p:cNvPr id="63" name="Rectangle 11"/>
            <p:cNvSpPr>
              <a:spLocks noChangeArrowheads="1"/>
            </p:cNvSpPr>
            <p:nvPr>
              <p:custDataLst>
                <p:tags r:id="rId16"/>
              </p:custDataLst>
            </p:nvPr>
          </p:nvSpPr>
          <p:spPr bwMode="auto">
            <a:xfrm>
              <a:off x="6527837" y="2428868"/>
              <a:ext cx="378000" cy="330086"/>
            </a:xfrm>
            <a:prstGeom prst="rect">
              <a:avLst/>
            </a:prstGeom>
            <a:solidFill>
              <a:schemeClr val="accent2"/>
            </a:solidFill>
            <a:ln>
              <a:solidFill>
                <a:srgbClr val="525252"/>
              </a:solidFill>
              <a:tailEnd type="none" w="sm" len="sm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horz" wrap="square" lIns="0" tIns="0" rIns="0" bIns="0" numCol="1" anchor="t" anchorCtr="0" compatLnSpc="1"/>
            <a:lstStyle/>
            <a:p>
              <a:pPr marL="0" marR="0" lvl="0" indent="0" algn="ctr" defTabSz="914400" rtl="0" eaLnBrk="1" fontAlgn="base" latinLnBrk="0" hangingPunct="1">
                <a:lnSpc>
                  <a:spcPts val="23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1600" i="1">
                  <a:solidFill>
                    <a:schemeClr val="lt1"/>
                  </a:solidFill>
                  <a:cs typeface="+mn-ea"/>
                  <a:sym typeface="+mn-lt"/>
                </a:rPr>
                <a:t>c</a:t>
              </a:r>
              <a:endParaRPr kumimoji="0" lang="en-US" altLang="zh-CN" sz="1600" i="1" u="none" strike="noStrike" cap="none" normalizeH="0" baseline="0">
                <a:ln>
                  <a:noFill/>
                </a:ln>
                <a:solidFill>
                  <a:schemeClr val="lt1"/>
                </a:solidFill>
                <a:effectLst/>
                <a:cs typeface="+mn-ea"/>
                <a:sym typeface="+mn-lt"/>
              </a:endParaRPr>
            </a:p>
          </p:txBody>
        </p:sp>
        <p:sp>
          <p:nvSpPr>
            <p:cNvPr id="64" name="Rectangle 10"/>
            <p:cNvSpPr>
              <a:spLocks noChangeArrowheads="1"/>
            </p:cNvSpPr>
            <p:nvPr>
              <p:custDataLst>
                <p:tags r:id="rId17"/>
              </p:custDataLst>
            </p:nvPr>
          </p:nvSpPr>
          <p:spPr bwMode="auto">
            <a:xfrm>
              <a:off x="6908517" y="2428868"/>
              <a:ext cx="449565" cy="330086"/>
            </a:xfrm>
            <a:prstGeom prst="rect">
              <a:avLst/>
            </a:prstGeom>
            <a:solidFill>
              <a:schemeClr val="accent2"/>
            </a:solidFill>
            <a:ln>
              <a:solidFill>
                <a:srgbClr val="525252"/>
              </a:solidFill>
              <a:tailEnd type="none" w="sm" len="sm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horz" wrap="square" lIns="0" tIns="0" rIns="0" bIns="0" numCol="1" anchor="t" anchorCtr="0" compatLnSpc="1"/>
            <a:lstStyle/>
            <a:p>
              <a:pPr marL="0" marR="0" lvl="0" indent="0" algn="ctr" defTabSz="914400" rtl="0" eaLnBrk="1" fontAlgn="base" latinLnBrk="0" hangingPunct="1">
                <a:lnSpc>
                  <a:spcPts val="23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altLang="zh-CN" sz="1600" i="0" u="none" strike="noStrike" cap="none" normalizeH="0" baseline="0">
                  <a:ln>
                    <a:noFill/>
                  </a:ln>
                  <a:solidFill>
                    <a:schemeClr val="lt1"/>
                  </a:solidFill>
                  <a:effectLst/>
                  <a:cs typeface="+mn-ea"/>
                  <a:sym typeface="+mn-lt"/>
                </a:rPr>
                <a:t>∧</a:t>
              </a:r>
            </a:p>
            <a:p>
              <a:pPr marL="0" marR="0" lvl="0" indent="0" algn="l" defTabSz="914400" rtl="0" eaLnBrk="0" fontAlgn="base" latinLnBrk="0" hangingPunct="0">
                <a:lnSpc>
                  <a:spcPts val="23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zh-CN" sz="1600" i="0" u="none" strike="noStrike" cap="none" normalizeH="0" baseline="0">
                <a:ln>
                  <a:noFill/>
                </a:ln>
                <a:solidFill>
                  <a:schemeClr val="lt1"/>
                </a:solidFill>
                <a:effectLst/>
                <a:cs typeface="+mn-ea"/>
                <a:sym typeface="+mn-lt"/>
              </a:endParaRPr>
            </a:p>
          </p:txBody>
        </p:sp>
        <p:cxnSp>
          <p:nvCxnSpPr>
            <p:cNvPr id="65" name="直接箭头连接符 64"/>
            <p:cNvCxnSpPr/>
            <p:nvPr>
              <p:custDataLst>
                <p:tags r:id="rId18"/>
              </p:custDataLst>
            </p:nvPr>
          </p:nvCxnSpPr>
          <p:spPr>
            <a:xfrm>
              <a:off x="5005390" y="2603494"/>
              <a:ext cx="428628" cy="1588"/>
            </a:xfrm>
            <a:prstGeom prst="straightConnector1">
              <a:avLst/>
            </a:prstGeom>
            <a:ln w="19050">
              <a:solidFill>
                <a:schemeClr val="dk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6" name="直接箭头连接符 65"/>
            <p:cNvCxnSpPr/>
            <p:nvPr>
              <p:custDataLst>
                <p:tags r:id="rId19"/>
              </p:custDataLst>
            </p:nvPr>
          </p:nvCxnSpPr>
          <p:spPr>
            <a:xfrm>
              <a:off x="6072198" y="2600319"/>
              <a:ext cx="428628" cy="1588"/>
            </a:xfrm>
            <a:prstGeom prst="straightConnector1">
              <a:avLst/>
            </a:prstGeom>
            <a:ln w="19050">
              <a:solidFill>
                <a:schemeClr val="lt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7" name="组合 66"/>
          <p:cNvGrpSpPr/>
          <p:nvPr/>
        </p:nvGrpSpPr>
        <p:grpSpPr>
          <a:xfrm>
            <a:off x="7441742" y="4530214"/>
            <a:ext cx="1571636" cy="1857388"/>
            <a:chOff x="2214546" y="2571744"/>
            <a:chExt cx="1571636" cy="1857388"/>
          </a:xfrm>
        </p:grpSpPr>
        <p:sp>
          <p:nvSpPr>
            <p:cNvPr id="68" name="Rectangle 16"/>
            <p:cNvSpPr>
              <a:spLocks noChangeArrowheads="1"/>
            </p:cNvSpPr>
            <p:nvPr/>
          </p:nvSpPr>
          <p:spPr bwMode="auto">
            <a:xfrm>
              <a:off x="2214546" y="3737020"/>
              <a:ext cx="714380" cy="334922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tailEnd type="none" w="sm" len="sm"/>
            </a:ln>
          </p:spPr>
          <p:txBody>
            <a:bodyPr vert="horz" wrap="square" lIns="0" tIns="0" rIns="0" bIns="0" numCol="1" anchor="t" anchorCtr="0" compatLnSpc="1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16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cs typeface="+mn-ea"/>
                  <a:sym typeface="+mn-lt"/>
                </a:rPr>
                <a:t>front</a:t>
              </a:r>
            </a:p>
          </p:txBody>
        </p:sp>
        <p:sp>
          <p:nvSpPr>
            <p:cNvPr id="69" name="Rectangle 11"/>
            <p:cNvSpPr>
              <a:spLocks noChangeArrowheads="1"/>
            </p:cNvSpPr>
            <p:nvPr>
              <p:custDataLst>
                <p:tags r:id="rId6"/>
              </p:custDataLst>
            </p:nvPr>
          </p:nvSpPr>
          <p:spPr bwMode="auto">
            <a:xfrm>
              <a:off x="2428860" y="2571744"/>
              <a:ext cx="378000" cy="330086"/>
            </a:xfrm>
            <a:prstGeom prst="rect">
              <a:avLst/>
            </a:prstGeom>
            <a:solidFill>
              <a:schemeClr val="accent2"/>
            </a:solidFill>
            <a:ln>
              <a:solidFill>
                <a:srgbClr val="525252"/>
              </a:solidFill>
              <a:tailEnd type="none" w="sm" len="sm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horz" wrap="square" lIns="0" tIns="0" rIns="0" bIns="0" numCol="1" anchor="t" anchorCtr="0" compatLnSpc="1"/>
            <a:lstStyle/>
            <a:p>
              <a:pPr marL="0" marR="0" lvl="0" indent="0" algn="ctr" defTabSz="914400" rtl="0" eaLnBrk="1" fontAlgn="base" latinLnBrk="0" hangingPunct="1">
                <a:lnSpc>
                  <a:spcPts val="23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1600" i="1">
                  <a:solidFill>
                    <a:schemeClr val="lt1"/>
                  </a:solidFill>
                  <a:cs typeface="+mn-ea"/>
                  <a:sym typeface="+mn-lt"/>
                </a:rPr>
                <a:t>c</a:t>
              </a:r>
              <a:endParaRPr kumimoji="0" lang="en-US" altLang="zh-CN" sz="1600" i="1" u="none" strike="noStrike" cap="none" normalizeH="0" baseline="0">
                <a:ln>
                  <a:noFill/>
                </a:ln>
                <a:solidFill>
                  <a:schemeClr val="lt1"/>
                </a:solidFill>
                <a:effectLst/>
                <a:cs typeface="+mn-ea"/>
                <a:sym typeface="+mn-lt"/>
              </a:endParaRPr>
            </a:p>
          </p:txBody>
        </p:sp>
        <p:sp>
          <p:nvSpPr>
            <p:cNvPr id="70" name="Rectangle 10"/>
            <p:cNvSpPr>
              <a:spLocks noChangeArrowheads="1"/>
            </p:cNvSpPr>
            <p:nvPr>
              <p:custDataLst>
                <p:tags r:id="rId7"/>
              </p:custDataLst>
            </p:nvPr>
          </p:nvSpPr>
          <p:spPr bwMode="auto">
            <a:xfrm>
              <a:off x="2809540" y="2571744"/>
              <a:ext cx="449565" cy="330086"/>
            </a:xfrm>
            <a:prstGeom prst="rect">
              <a:avLst/>
            </a:prstGeom>
            <a:solidFill>
              <a:schemeClr val="accent2"/>
            </a:solidFill>
            <a:ln>
              <a:solidFill>
                <a:srgbClr val="525252"/>
              </a:solidFill>
              <a:tailEnd type="none" w="sm" len="sm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horz" wrap="square" lIns="0" tIns="0" rIns="0" bIns="0" numCol="1" anchor="t" anchorCtr="0" compatLnSpc="1"/>
            <a:lstStyle/>
            <a:p>
              <a:pPr marL="0" marR="0" lvl="0" indent="0" algn="ctr" defTabSz="914400" rtl="0" eaLnBrk="1" fontAlgn="base" latinLnBrk="0" hangingPunct="1">
                <a:lnSpc>
                  <a:spcPts val="23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altLang="zh-CN" sz="1600" i="0" u="none" strike="noStrike" cap="none" normalizeH="0" baseline="0" dirty="0">
                  <a:ln>
                    <a:noFill/>
                  </a:ln>
                  <a:solidFill>
                    <a:schemeClr val="lt1"/>
                  </a:solidFill>
                  <a:effectLst/>
                  <a:cs typeface="+mn-ea"/>
                  <a:sym typeface="+mn-lt"/>
                </a:rPr>
                <a:t>∧</a:t>
              </a:r>
            </a:p>
            <a:p>
              <a:pPr marL="0" marR="0" lvl="0" indent="0" algn="l" defTabSz="914400" rtl="0" eaLnBrk="0" fontAlgn="base" latinLnBrk="0" hangingPunct="0">
                <a:lnSpc>
                  <a:spcPts val="23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zh-CN" sz="1600" i="0" u="none" strike="noStrike" cap="none" normalizeH="0" baseline="0" dirty="0">
                <a:ln>
                  <a:noFill/>
                </a:ln>
                <a:solidFill>
                  <a:schemeClr val="lt1"/>
                </a:solidFill>
                <a:effectLst/>
                <a:cs typeface="+mn-ea"/>
                <a:sym typeface="+mn-lt"/>
              </a:endParaRPr>
            </a:p>
          </p:txBody>
        </p:sp>
        <p:sp>
          <p:nvSpPr>
            <p:cNvPr id="71" name="Rectangle 16"/>
            <p:cNvSpPr>
              <a:spLocks noChangeArrowheads="1"/>
            </p:cNvSpPr>
            <p:nvPr/>
          </p:nvSpPr>
          <p:spPr bwMode="auto">
            <a:xfrm>
              <a:off x="2714612" y="3280583"/>
              <a:ext cx="714380" cy="334922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tailEnd type="none" w="sm" len="sm"/>
            </a:ln>
          </p:spPr>
          <p:txBody>
            <a:bodyPr vert="horz" wrap="square" lIns="0" tIns="0" rIns="0" bIns="0" numCol="1" anchor="t" anchorCtr="0" compatLnSpc="1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160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cs typeface="+mn-ea"/>
                  <a:sym typeface="+mn-lt"/>
                </a:rPr>
                <a:t>rear</a:t>
              </a:r>
            </a:p>
          </p:txBody>
        </p:sp>
        <p:cxnSp>
          <p:nvCxnSpPr>
            <p:cNvPr id="72" name="直接箭头连接符 71"/>
            <p:cNvCxnSpPr/>
            <p:nvPr>
              <p:custDataLst>
                <p:tags r:id="rId8"/>
              </p:custDataLst>
            </p:nvPr>
          </p:nvCxnSpPr>
          <p:spPr>
            <a:xfrm rot="5400000" flipH="1" flipV="1">
              <a:off x="2929720" y="3065475"/>
              <a:ext cx="285752" cy="1588"/>
            </a:xfrm>
            <a:prstGeom prst="straightConnector1">
              <a:avLst/>
            </a:prstGeom>
            <a:ln w="19050">
              <a:solidFill>
                <a:schemeClr val="dk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直接箭头连接符 72"/>
            <p:cNvCxnSpPr/>
            <p:nvPr>
              <p:custDataLst>
                <p:tags r:id="rId9"/>
              </p:custDataLst>
            </p:nvPr>
          </p:nvCxnSpPr>
          <p:spPr>
            <a:xfrm rot="5400000" flipH="1" flipV="1">
              <a:off x="2238810" y="3261830"/>
              <a:ext cx="720000" cy="0"/>
            </a:xfrm>
            <a:prstGeom prst="straightConnector1">
              <a:avLst/>
            </a:prstGeom>
            <a:ln w="19050">
              <a:solidFill>
                <a:schemeClr val="dk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74" name="Rectangle 2"/>
            <p:cNvSpPr>
              <a:spLocks noChangeArrowheads="1"/>
            </p:cNvSpPr>
            <p:nvPr/>
          </p:nvSpPr>
          <p:spPr bwMode="auto">
            <a:xfrm>
              <a:off x="2214546" y="4143380"/>
              <a:ext cx="1571636" cy="28575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marL="0" marR="0" lvl="0" indent="0" algn="ctr" defTabSz="914400" rtl="0" eaLnBrk="1" fontAlgn="base" latinLnBrk="0" hangingPunct="1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zh-CN" altLang="en-US" b="1" dirty="0">
                  <a:solidFill>
                    <a:srgbClr val="000000"/>
                  </a:solidFill>
                  <a:cs typeface="+mn-ea"/>
                  <a:sym typeface="+mn-lt"/>
                </a:rPr>
                <a:t>（</a:t>
              </a:r>
              <a:r>
                <a:rPr lang="en-US" altLang="zh-CN" b="1" dirty="0">
                  <a:solidFill>
                    <a:srgbClr val="000000"/>
                  </a:solidFill>
                  <a:cs typeface="+mn-ea"/>
                  <a:sym typeface="+mn-lt"/>
                </a:rPr>
                <a:t>d</a:t>
              </a:r>
              <a:r>
                <a:rPr lang="zh-CN" altLang="en-US" b="1" dirty="0">
                  <a:solidFill>
                    <a:srgbClr val="000000"/>
                  </a:solidFill>
                  <a:cs typeface="+mn-ea"/>
                  <a:sym typeface="+mn-lt"/>
                </a:rPr>
                <a:t>）出队两次</a:t>
              </a:r>
            </a:p>
          </p:txBody>
        </p:sp>
      </p:grpSp>
      <p:sp>
        <p:nvSpPr>
          <p:cNvPr id="75" name="右箭头 83"/>
          <p:cNvSpPr/>
          <p:nvPr>
            <p:custDataLst>
              <p:tags r:id="rId2"/>
            </p:custDataLst>
          </p:nvPr>
        </p:nvSpPr>
        <p:spPr bwMode="auto">
          <a:xfrm>
            <a:off x="4076728" y="3140737"/>
            <a:ext cx="285752" cy="214314"/>
          </a:xfrm>
          <a:prstGeom prst="rightArrow">
            <a:avLst/>
          </a:prstGeom>
          <a:solidFill>
            <a:schemeClr val="accent2"/>
          </a:solidFill>
          <a:ln>
            <a:noFill/>
            <a:tailEnd type="arrow" w="sm" len="sm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/>
          <a:lstStyle/>
          <a:p>
            <a:pPr algn="ctr"/>
            <a:endParaRPr lang="zh-CN" altLang="en-US" sz="1600">
              <a:solidFill>
                <a:srgbClr val="0000FF"/>
              </a:solidFill>
              <a:cs typeface="+mn-ea"/>
              <a:sym typeface="+mn-lt"/>
            </a:endParaRPr>
          </a:p>
        </p:txBody>
      </p:sp>
      <p:sp>
        <p:nvSpPr>
          <p:cNvPr id="76" name="右箭头 84"/>
          <p:cNvSpPr/>
          <p:nvPr>
            <p:custDataLst>
              <p:tags r:id="rId3"/>
            </p:custDataLst>
          </p:nvPr>
        </p:nvSpPr>
        <p:spPr bwMode="auto">
          <a:xfrm>
            <a:off x="6076992" y="3212175"/>
            <a:ext cx="285752" cy="214314"/>
          </a:xfrm>
          <a:prstGeom prst="rightArrow">
            <a:avLst/>
          </a:prstGeom>
          <a:solidFill>
            <a:schemeClr val="accent2"/>
          </a:solidFill>
          <a:ln>
            <a:noFill/>
            <a:tailEnd type="arrow" w="sm" len="sm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/>
          <a:lstStyle/>
          <a:p>
            <a:pPr algn="ctr"/>
            <a:endParaRPr lang="zh-CN" altLang="en-US" sz="1600">
              <a:solidFill>
                <a:srgbClr val="0000FF"/>
              </a:solidFill>
              <a:cs typeface="+mn-ea"/>
              <a:sym typeface="+mn-lt"/>
            </a:endParaRPr>
          </a:p>
        </p:txBody>
      </p:sp>
      <p:sp>
        <p:nvSpPr>
          <p:cNvPr id="77" name="下箭头 85"/>
          <p:cNvSpPr/>
          <p:nvPr>
            <p:custDataLst>
              <p:tags r:id="rId4"/>
            </p:custDataLst>
          </p:nvPr>
        </p:nvSpPr>
        <p:spPr bwMode="auto">
          <a:xfrm>
            <a:off x="8098221" y="4067018"/>
            <a:ext cx="258678" cy="357190"/>
          </a:xfrm>
          <a:prstGeom prst="downArrow">
            <a:avLst/>
          </a:prstGeom>
          <a:solidFill>
            <a:schemeClr val="accent2"/>
          </a:solidFill>
          <a:ln>
            <a:noFill/>
            <a:tailEnd type="arrow" w="sm" len="sm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/>
          <a:lstStyle/>
          <a:p>
            <a:pPr algn="ctr"/>
            <a:endParaRPr lang="zh-CN" altLang="en-US" sz="1600">
              <a:solidFill>
                <a:srgbClr val="0000FF"/>
              </a:solidFill>
              <a:cs typeface="+mn-ea"/>
              <a:sym typeface="+mn-lt"/>
            </a:endParaRPr>
          </a:p>
        </p:txBody>
      </p:sp>
      <p:sp>
        <p:nvSpPr>
          <p:cNvPr id="2" name="矩形 1"/>
          <p:cNvSpPr/>
          <p:nvPr>
            <p:custDataLst>
              <p:tags r:id="rId5"/>
            </p:custDataLst>
          </p:nvPr>
        </p:nvSpPr>
        <p:spPr>
          <a:xfrm>
            <a:off x="1531345" y="2417883"/>
            <a:ext cx="8527055" cy="4106068"/>
          </a:xfrm>
          <a:prstGeom prst="rect">
            <a:avLst/>
          </a:prstGeom>
          <a:noFill/>
          <a:ln w="19050">
            <a:solidFill>
              <a:srgbClr val="52525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5357417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:p14="http://schemas.microsoft.com/office/powerpoint/2010/main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5" grpId="0" bldLvl="0" animBg="1"/>
      <p:bldP spid="76" grpId="0" bldLvl="0" animBg="1"/>
      <p:bldP spid="77" grpId="0" bldLvl="0" animBg="1"/>
      <p:bldP spid="2" grpId="0" bldLvl="0" animBg="1"/>
    </p:bld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09" t="7187" r="9793" b="8804"/>
          <a:stretch>
            <a:fillRect/>
          </a:stretch>
        </p:blipFill>
        <p:spPr>
          <a:xfrm flipH="1">
            <a:off x="8668614" y="2204264"/>
            <a:ext cx="3506686" cy="3498989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00703" y="165993"/>
            <a:ext cx="6955750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zh-CN" sz="2400" dirty="0">
                <a:solidFill>
                  <a:schemeClr val="accent1"/>
                </a:solidFill>
                <a:cs typeface="+mn-ea"/>
                <a:sym typeface="+mn-lt"/>
              </a:rPr>
              <a:t>3.2.4 </a:t>
            </a:r>
            <a:r>
              <a:rPr lang="zh-CN" altLang="en-US" sz="2400" dirty="0">
                <a:solidFill>
                  <a:schemeClr val="accent1"/>
                </a:solidFill>
                <a:cs typeface="+mn-ea"/>
                <a:sym typeface="+mn-lt"/>
              </a:rPr>
              <a:t>队列的链式存储结构及其基本运算算法实现</a:t>
            </a:r>
          </a:p>
        </p:txBody>
      </p:sp>
      <p:sp>
        <p:nvSpPr>
          <p:cNvPr id="6" name="Rectangle 6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277957" y="149383"/>
            <a:ext cx="9144000" cy="369332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endParaRPr lang="zh-CN" altLang="en-US">
              <a:solidFill>
                <a:schemeClr val="dk1"/>
              </a:solidFill>
              <a:cs typeface="+mn-ea"/>
              <a:sym typeface="+mn-lt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1410857" y="1293453"/>
            <a:ext cx="4213887" cy="1422059"/>
            <a:chOff x="1833002" y="642918"/>
            <a:chExt cx="4167758" cy="1406492"/>
          </a:xfrm>
        </p:grpSpPr>
        <p:grpSp>
          <p:nvGrpSpPr>
            <p:cNvPr id="9" name="组合 8"/>
            <p:cNvGrpSpPr/>
            <p:nvPr/>
          </p:nvGrpSpPr>
          <p:grpSpPr>
            <a:xfrm>
              <a:off x="1833002" y="642918"/>
              <a:ext cx="4167758" cy="330086"/>
              <a:chOff x="3047448" y="847358"/>
              <a:chExt cx="4167758" cy="330086"/>
            </a:xfrm>
          </p:grpSpPr>
          <p:sp>
            <p:nvSpPr>
              <p:cNvPr id="39" name="Rectangle 4"/>
              <p:cNvSpPr>
                <a:spLocks noChangeArrowheads="1"/>
              </p:cNvSpPr>
              <p:nvPr/>
            </p:nvSpPr>
            <p:spPr bwMode="auto">
              <a:xfrm>
                <a:off x="6221667" y="847358"/>
                <a:ext cx="993539" cy="330086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tailEnd type="none" w="sm" len="sm"/>
              </a:ln>
            </p:spPr>
            <p:txBody>
              <a:bodyPr vert="horz" wrap="square" lIns="0" tIns="0" rIns="0" bIns="0" numCol="1" anchor="t" anchorCtr="0" compatLnSpc="1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zh-CN" altLang="en-US" sz="2000" b="1" dirty="0">
                    <a:solidFill>
                      <a:srgbClr val="000000"/>
                    </a:solidFill>
                    <a:cs typeface="+mn-ea"/>
                    <a:sym typeface="+mn-lt"/>
                  </a:rPr>
                  <a:t>队尾</a:t>
                </a:r>
              </a:p>
            </p:txBody>
          </p:sp>
          <p:sp>
            <p:nvSpPr>
              <p:cNvPr id="40" name="Rectangle 3"/>
              <p:cNvSpPr>
                <a:spLocks noChangeArrowheads="1"/>
              </p:cNvSpPr>
              <p:nvPr/>
            </p:nvSpPr>
            <p:spPr bwMode="auto">
              <a:xfrm>
                <a:off x="3047448" y="847358"/>
                <a:ext cx="830245" cy="330086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tailEnd type="none" w="sm" len="sm"/>
              </a:ln>
            </p:spPr>
            <p:txBody>
              <a:bodyPr vert="horz" wrap="square" lIns="0" tIns="0" rIns="0" bIns="0" numCol="1" anchor="t" anchorCtr="0" compatLnSpc="1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zh-CN" altLang="en-US" sz="2000" b="1" dirty="0">
                    <a:solidFill>
                      <a:srgbClr val="000000"/>
                    </a:solidFill>
                    <a:cs typeface="+mn-ea"/>
                    <a:sym typeface="+mn-lt"/>
                  </a:rPr>
                  <a:t>队头</a:t>
                </a:r>
              </a:p>
            </p:txBody>
          </p:sp>
        </p:grpSp>
        <p:sp>
          <p:nvSpPr>
            <p:cNvPr id="10" name="Rectangle 19"/>
            <p:cNvSpPr>
              <a:spLocks noChangeArrowheads="1"/>
            </p:cNvSpPr>
            <p:nvPr/>
          </p:nvSpPr>
          <p:spPr bwMode="auto">
            <a:xfrm>
              <a:off x="4043664" y="1037086"/>
              <a:ext cx="449565" cy="330086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tailEnd type="none" w="sm" len="sm"/>
            </a:ln>
          </p:spPr>
          <p:txBody>
            <a:bodyPr vert="horz" wrap="square" lIns="0" tIns="0" rIns="0" bIns="0" numCol="1" anchor="t" anchorCtr="0" compatLnSpc="1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altLang="zh-CN" sz="160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cs typeface="+mn-ea"/>
                  <a:sym typeface="+mn-lt"/>
                </a:rPr>
                <a:t>…</a:t>
              </a:r>
            </a:p>
          </p:txBody>
        </p:sp>
        <p:sp>
          <p:nvSpPr>
            <p:cNvPr id="26" name="Rectangle 16"/>
            <p:cNvSpPr>
              <a:spLocks noChangeArrowheads="1"/>
            </p:cNvSpPr>
            <p:nvPr/>
          </p:nvSpPr>
          <p:spPr bwMode="auto">
            <a:xfrm>
              <a:off x="2000232" y="1714488"/>
              <a:ext cx="714380" cy="334922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tailEnd type="none" w="sm" len="sm"/>
            </a:ln>
          </p:spPr>
          <p:txBody>
            <a:bodyPr vert="horz" wrap="square" lIns="0" tIns="0" rIns="0" bIns="0" numCol="1" anchor="t" anchorCtr="0" compatLnSpc="1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160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cs typeface="+mn-ea"/>
                  <a:sym typeface="+mn-lt"/>
                </a:rPr>
                <a:t>front</a:t>
              </a:r>
            </a:p>
          </p:txBody>
        </p:sp>
        <p:sp>
          <p:nvSpPr>
            <p:cNvPr id="27" name="Rectangle 14"/>
            <p:cNvSpPr>
              <a:spLocks noChangeArrowheads="1"/>
            </p:cNvSpPr>
            <p:nvPr>
              <p:custDataLst>
                <p:tags r:id="rId3"/>
              </p:custDataLst>
            </p:nvPr>
          </p:nvSpPr>
          <p:spPr bwMode="auto">
            <a:xfrm>
              <a:off x="1833002" y="1005649"/>
              <a:ext cx="378000" cy="330086"/>
            </a:xfrm>
            <a:prstGeom prst="rect">
              <a:avLst/>
            </a:prstGeom>
            <a:solidFill>
              <a:schemeClr val="accent2"/>
            </a:solidFill>
            <a:ln>
              <a:solidFill>
                <a:srgbClr val="525252"/>
              </a:solidFill>
              <a:tailEnd type="none" w="sm" len="sm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horz" wrap="square" lIns="0" tIns="0" rIns="0" bIns="0" numCol="1" anchor="t" anchorCtr="0" compatLnSpc="1"/>
            <a:lstStyle/>
            <a:p>
              <a:pPr marL="0" marR="0" lvl="0" indent="0" algn="ctr" defTabSz="914400" rtl="0" eaLnBrk="1" fontAlgn="base" latinLnBrk="0" hangingPunct="1">
                <a:lnSpc>
                  <a:spcPts val="23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1600" i="1" u="none" strike="noStrike" cap="none" normalizeH="0" baseline="0">
                  <a:ln>
                    <a:noFill/>
                  </a:ln>
                  <a:solidFill>
                    <a:schemeClr val="lt1"/>
                  </a:solidFill>
                  <a:effectLst/>
                  <a:cs typeface="+mn-ea"/>
                  <a:sym typeface="+mn-lt"/>
                </a:rPr>
                <a:t>a</a:t>
              </a:r>
              <a:r>
                <a:rPr kumimoji="0" lang="en-US" altLang="zh-CN" sz="1600" baseline="-30000">
                  <a:solidFill>
                    <a:schemeClr val="lt1"/>
                  </a:solidFill>
                  <a:cs typeface="+mn-ea"/>
                  <a:sym typeface="+mn-lt"/>
                </a:rPr>
                <a:t>0</a:t>
              </a:r>
              <a:endParaRPr kumimoji="0" lang="en-US" altLang="zh-CN" sz="1600" i="0" u="none" strike="noStrike" cap="none" normalizeH="0" baseline="-30000">
                <a:ln>
                  <a:noFill/>
                </a:ln>
                <a:solidFill>
                  <a:schemeClr val="lt1"/>
                </a:solidFill>
                <a:effectLst/>
                <a:cs typeface="+mn-ea"/>
                <a:sym typeface="+mn-lt"/>
              </a:endParaRPr>
            </a:p>
          </p:txBody>
        </p:sp>
        <p:sp>
          <p:nvSpPr>
            <p:cNvPr id="28" name="Rectangle 13"/>
            <p:cNvSpPr>
              <a:spLocks noChangeArrowheads="1"/>
            </p:cNvSpPr>
            <p:nvPr>
              <p:custDataLst>
                <p:tags r:id="rId4"/>
              </p:custDataLst>
            </p:nvPr>
          </p:nvSpPr>
          <p:spPr bwMode="auto">
            <a:xfrm>
              <a:off x="2213682" y="1005649"/>
              <a:ext cx="449565" cy="330086"/>
            </a:xfrm>
            <a:prstGeom prst="rect">
              <a:avLst/>
            </a:prstGeom>
            <a:solidFill>
              <a:schemeClr val="accent2"/>
            </a:solidFill>
            <a:ln>
              <a:solidFill>
                <a:srgbClr val="525252"/>
              </a:solidFill>
              <a:tailEnd type="none" w="sm" len="sm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horz" wrap="square" lIns="90000" tIns="0" rIns="0" bIns="0" numCol="1" anchor="t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ts val="23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zh-CN" sz="1600" i="0" u="none" strike="noStrike" cap="none" normalizeH="0" baseline="0">
                <a:ln>
                  <a:noFill/>
                </a:ln>
                <a:solidFill>
                  <a:schemeClr val="lt1"/>
                </a:solidFill>
                <a:effectLst/>
                <a:cs typeface="+mn-ea"/>
                <a:sym typeface="+mn-lt"/>
              </a:endParaRPr>
            </a:p>
          </p:txBody>
        </p:sp>
        <p:sp>
          <p:nvSpPr>
            <p:cNvPr id="29" name="Rectangle 11"/>
            <p:cNvSpPr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5035055" y="1005649"/>
              <a:ext cx="432000" cy="330086"/>
            </a:xfrm>
            <a:prstGeom prst="rect">
              <a:avLst/>
            </a:prstGeom>
            <a:solidFill>
              <a:schemeClr val="accent2"/>
            </a:solidFill>
            <a:ln>
              <a:solidFill>
                <a:srgbClr val="525252"/>
              </a:solidFill>
              <a:tailEnd type="none" w="sm" len="sm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horz" wrap="square" lIns="0" tIns="0" rIns="0" bIns="0" numCol="1" anchor="t" anchorCtr="0" compatLnSpc="1"/>
            <a:lstStyle/>
            <a:p>
              <a:pPr marL="0" marR="0" lvl="0" indent="0" algn="ctr" defTabSz="914400" rtl="0" eaLnBrk="1" fontAlgn="base" latinLnBrk="0" hangingPunct="1">
                <a:lnSpc>
                  <a:spcPts val="23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1600" i="1" u="none" strike="noStrike" cap="none" normalizeH="0" baseline="0">
                  <a:ln>
                    <a:noFill/>
                  </a:ln>
                  <a:solidFill>
                    <a:schemeClr val="lt1"/>
                  </a:solidFill>
                  <a:effectLst/>
                  <a:cs typeface="+mn-ea"/>
                  <a:sym typeface="+mn-lt"/>
                </a:rPr>
                <a:t>a</a:t>
              </a:r>
              <a:r>
                <a:rPr kumimoji="0" lang="en-US" altLang="zh-CN" sz="1600" i="1" u="none" strike="noStrike" cap="none" normalizeH="0" baseline="-30000">
                  <a:ln>
                    <a:noFill/>
                  </a:ln>
                  <a:solidFill>
                    <a:schemeClr val="lt1"/>
                  </a:solidFill>
                  <a:effectLst/>
                  <a:cs typeface="+mn-ea"/>
                  <a:sym typeface="+mn-lt"/>
                </a:rPr>
                <a:t>n</a:t>
              </a:r>
              <a:r>
                <a:rPr kumimoji="0" lang="en-US" altLang="zh-CN" sz="1600" u="none" strike="noStrike" cap="none" normalizeH="0" baseline="-30000">
                  <a:ln>
                    <a:noFill/>
                  </a:ln>
                  <a:solidFill>
                    <a:schemeClr val="lt1"/>
                  </a:solidFill>
                  <a:effectLst/>
                  <a:cs typeface="+mn-ea"/>
                  <a:sym typeface="+mn-lt"/>
                </a:rPr>
                <a:t>-1</a:t>
              </a:r>
            </a:p>
          </p:txBody>
        </p:sp>
        <p:sp>
          <p:nvSpPr>
            <p:cNvPr id="30" name="Rectangle 10"/>
            <p:cNvSpPr>
              <a:spLocks noChangeArrowheads="1"/>
            </p:cNvSpPr>
            <p:nvPr>
              <p:custDataLst>
                <p:tags r:id="rId6"/>
              </p:custDataLst>
            </p:nvPr>
          </p:nvSpPr>
          <p:spPr bwMode="auto">
            <a:xfrm>
              <a:off x="5463360" y="1005649"/>
              <a:ext cx="449565" cy="330086"/>
            </a:xfrm>
            <a:prstGeom prst="rect">
              <a:avLst/>
            </a:prstGeom>
            <a:solidFill>
              <a:schemeClr val="accent2"/>
            </a:solidFill>
            <a:ln>
              <a:solidFill>
                <a:srgbClr val="525252"/>
              </a:solidFill>
              <a:tailEnd type="none" w="sm" len="sm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horz" wrap="square" lIns="0" tIns="0" rIns="0" bIns="0" numCol="1" anchor="t" anchorCtr="0" compatLnSpc="1"/>
            <a:lstStyle/>
            <a:p>
              <a:pPr marL="0" marR="0" lvl="0" indent="0" algn="ctr" defTabSz="914400" rtl="0" eaLnBrk="1" fontAlgn="base" latinLnBrk="0" hangingPunct="1">
                <a:lnSpc>
                  <a:spcPts val="23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altLang="zh-CN" sz="1600" i="0" u="none" strike="noStrike" cap="none" normalizeH="0" baseline="0" dirty="0">
                  <a:ln>
                    <a:noFill/>
                  </a:ln>
                  <a:solidFill>
                    <a:schemeClr val="lt1"/>
                  </a:solidFill>
                  <a:effectLst/>
                  <a:cs typeface="+mn-ea"/>
                  <a:sym typeface="+mn-lt"/>
                </a:rPr>
                <a:t>∧</a:t>
              </a:r>
            </a:p>
            <a:p>
              <a:pPr marL="0" marR="0" lvl="0" indent="0" algn="l" defTabSz="914400" rtl="0" eaLnBrk="0" fontAlgn="base" latinLnBrk="0" hangingPunct="0">
                <a:lnSpc>
                  <a:spcPts val="23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zh-CN" sz="1600" i="0" u="none" strike="noStrike" cap="none" normalizeH="0" baseline="0" dirty="0">
                <a:ln>
                  <a:noFill/>
                </a:ln>
                <a:solidFill>
                  <a:schemeClr val="lt1"/>
                </a:solidFill>
                <a:effectLst/>
                <a:cs typeface="+mn-ea"/>
                <a:sym typeface="+mn-lt"/>
              </a:endParaRPr>
            </a:p>
          </p:txBody>
        </p:sp>
        <p:sp>
          <p:nvSpPr>
            <p:cNvPr id="31" name="Line 9"/>
            <p:cNvSpPr>
              <a:spLocks noChangeShapeType="1"/>
            </p:cNvSpPr>
            <p:nvPr>
              <p:custDataLst>
                <p:tags r:id="rId7"/>
              </p:custDataLst>
            </p:nvPr>
          </p:nvSpPr>
          <p:spPr bwMode="auto">
            <a:xfrm>
              <a:off x="4444380" y="1170088"/>
              <a:ext cx="571624" cy="0"/>
            </a:xfrm>
            <a:prstGeom prst="line">
              <a:avLst/>
            </a:prstGeom>
            <a:ln w="19050">
              <a:solidFill>
                <a:schemeClr val="dk1"/>
              </a:solidFill>
              <a:headEnd type="none" w="med" len="med"/>
              <a:tailEnd type="arrow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600">
                <a:solidFill>
                  <a:srgbClr val="0000FF"/>
                </a:solidFill>
                <a:cs typeface="+mn-ea"/>
                <a:sym typeface="+mn-lt"/>
              </a:endParaRPr>
            </a:p>
          </p:txBody>
        </p:sp>
        <p:sp>
          <p:nvSpPr>
            <p:cNvPr id="32" name="Line 8"/>
            <p:cNvSpPr>
              <a:spLocks noChangeShapeType="1"/>
            </p:cNvSpPr>
            <p:nvPr>
              <p:custDataLst>
                <p:tags r:id="rId8"/>
              </p:custDataLst>
            </p:nvPr>
          </p:nvSpPr>
          <p:spPr bwMode="auto">
            <a:xfrm>
              <a:off x="2404626" y="1170088"/>
              <a:ext cx="571624" cy="0"/>
            </a:xfrm>
            <a:prstGeom prst="line">
              <a:avLst/>
            </a:prstGeom>
            <a:ln w="19050">
              <a:solidFill>
                <a:schemeClr val="dk1"/>
              </a:solidFill>
              <a:headEnd type="none" w="med" len="med"/>
              <a:tailEnd type="arrow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600">
                <a:solidFill>
                  <a:srgbClr val="0000FF"/>
                </a:solidFill>
                <a:cs typeface="+mn-ea"/>
                <a:sym typeface="+mn-lt"/>
              </a:endParaRPr>
            </a:p>
          </p:txBody>
        </p:sp>
        <p:sp>
          <p:nvSpPr>
            <p:cNvPr id="33" name="Rectangle 7"/>
            <p:cNvSpPr>
              <a:spLocks noChangeArrowheads="1"/>
            </p:cNvSpPr>
            <p:nvPr>
              <p:custDataLst>
                <p:tags r:id="rId9"/>
              </p:custDataLst>
            </p:nvPr>
          </p:nvSpPr>
          <p:spPr bwMode="auto">
            <a:xfrm>
              <a:off x="2976251" y="1005649"/>
              <a:ext cx="378000" cy="330086"/>
            </a:xfrm>
            <a:prstGeom prst="rect">
              <a:avLst/>
            </a:prstGeom>
            <a:solidFill>
              <a:schemeClr val="accent2"/>
            </a:solidFill>
            <a:ln>
              <a:solidFill>
                <a:srgbClr val="525252"/>
              </a:solidFill>
              <a:tailEnd type="none" w="sm" len="sm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horz" wrap="square" lIns="0" tIns="0" rIns="0" bIns="0" numCol="1" anchor="t" anchorCtr="0" compatLnSpc="1"/>
            <a:lstStyle/>
            <a:p>
              <a:pPr marL="0" marR="0" lvl="0" indent="0" algn="ctr" defTabSz="914400" rtl="0" eaLnBrk="1" fontAlgn="base" latinLnBrk="0" hangingPunct="1">
                <a:lnSpc>
                  <a:spcPts val="23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1600" i="1" u="none" strike="noStrike" cap="none" normalizeH="0" baseline="0">
                  <a:ln>
                    <a:noFill/>
                  </a:ln>
                  <a:solidFill>
                    <a:schemeClr val="lt1"/>
                  </a:solidFill>
                  <a:effectLst/>
                  <a:cs typeface="+mn-ea"/>
                  <a:sym typeface="+mn-lt"/>
                </a:rPr>
                <a:t>a</a:t>
              </a:r>
              <a:r>
                <a:rPr kumimoji="0" lang="en-US" altLang="zh-CN" sz="1600" baseline="-30000">
                  <a:solidFill>
                    <a:schemeClr val="lt1"/>
                  </a:solidFill>
                  <a:cs typeface="+mn-ea"/>
                  <a:sym typeface="+mn-lt"/>
                </a:rPr>
                <a:t>1</a:t>
              </a:r>
              <a:endParaRPr kumimoji="0" lang="en-US" altLang="zh-CN" sz="1600" i="0" u="none" strike="noStrike" cap="none" normalizeH="0" baseline="-30000">
                <a:ln>
                  <a:noFill/>
                </a:ln>
                <a:solidFill>
                  <a:schemeClr val="lt1"/>
                </a:solidFill>
                <a:effectLst/>
                <a:cs typeface="+mn-ea"/>
                <a:sym typeface="+mn-lt"/>
              </a:endParaRPr>
            </a:p>
          </p:txBody>
        </p:sp>
        <p:sp>
          <p:nvSpPr>
            <p:cNvPr id="34" name="Rectangle 6"/>
            <p:cNvSpPr>
              <a:spLocks noChangeArrowheads="1"/>
            </p:cNvSpPr>
            <p:nvPr>
              <p:custDataLst>
                <p:tags r:id="rId10"/>
              </p:custDataLst>
            </p:nvPr>
          </p:nvSpPr>
          <p:spPr bwMode="auto">
            <a:xfrm>
              <a:off x="3356931" y="1005649"/>
              <a:ext cx="449565" cy="330086"/>
            </a:xfrm>
            <a:prstGeom prst="rect">
              <a:avLst/>
            </a:prstGeom>
            <a:solidFill>
              <a:schemeClr val="accent2"/>
            </a:solidFill>
            <a:ln>
              <a:solidFill>
                <a:srgbClr val="525252"/>
              </a:solidFill>
              <a:tailEnd type="none" w="sm" len="sm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horz" wrap="square" lIns="90000" tIns="0" rIns="0" bIns="0" numCol="1" anchor="t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ts val="23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zh-CN" sz="1600" i="0" u="none" strike="noStrike" cap="none" normalizeH="0" baseline="0">
                <a:ln>
                  <a:noFill/>
                </a:ln>
                <a:solidFill>
                  <a:schemeClr val="lt1"/>
                </a:solidFill>
                <a:effectLst/>
                <a:cs typeface="+mn-ea"/>
                <a:sym typeface="+mn-lt"/>
              </a:endParaRPr>
            </a:p>
          </p:txBody>
        </p:sp>
        <p:sp>
          <p:nvSpPr>
            <p:cNvPr id="35" name="Line 5"/>
            <p:cNvSpPr>
              <a:spLocks noChangeShapeType="1"/>
            </p:cNvSpPr>
            <p:nvPr>
              <p:custDataLst>
                <p:tags r:id="rId11"/>
              </p:custDataLst>
            </p:nvPr>
          </p:nvSpPr>
          <p:spPr bwMode="auto">
            <a:xfrm>
              <a:off x="3547875" y="1170088"/>
              <a:ext cx="571624" cy="0"/>
            </a:xfrm>
            <a:prstGeom prst="line">
              <a:avLst/>
            </a:prstGeom>
            <a:ln w="19050">
              <a:solidFill>
                <a:schemeClr val="dk1"/>
              </a:solidFill>
              <a:headEnd type="none" w="med" len="med"/>
              <a:tailEnd type="arrow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600">
                <a:solidFill>
                  <a:srgbClr val="0000FF"/>
                </a:solidFill>
                <a:cs typeface="+mn-ea"/>
                <a:sym typeface="+mn-lt"/>
              </a:endParaRPr>
            </a:p>
          </p:txBody>
        </p:sp>
        <p:sp>
          <p:nvSpPr>
            <p:cNvPr id="36" name="Rectangle 16"/>
            <p:cNvSpPr>
              <a:spLocks noChangeArrowheads="1"/>
            </p:cNvSpPr>
            <p:nvPr/>
          </p:nvSpPr>
          <p:spPr bwMode="auto">
            <a:xfrm>
              <a:off x="5214942" y="1714488"/>
              <a:ext cx="714380" cy="334922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tailEnd type="none" w="sm" len="sm"/>
            </a:ln>
          </p:spPr>
          <p:txBody>
            <a:bodyPr vert="horz" wrap="square" lIns="0" tIns="0" rIns="0" bIns="0" numCol="1" anchor="t" anchorCtr="0" compatLnSpc="1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16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cs typeface="+mn-ea"/>
                  <a:sym typeface="+mn-lt"/>
                </a:rPr>
                <a:t>rear</a:t>
              </a:r>
            </a:p>
          </p:txBody>
        </p:sp>
        <p:cxnSp>
          <p:nvCxnSpPr>
            <p:cNvPr id="37" name="直接箭头连接符 36"/>
            <p:cNvCxnSpPr/>
            <p:nvPr>
              <p:custDataLst>
                <p:tags r:id="rId12"/>
              </p:custDataLst>
            </p:nvPr>
          </p:nvCxnSpPr>
          <p:spPr>
            <a:xfrm rot="5400000" flipH="1" flipV="1">
              <a:off x="2214546" y="1500174"/>
              <a:ext cx="285752" cy="1588"/>
            </a:xfrm>
            <a:prstGeom prst="straightConnector1">
              <a:avLst/>
            </a:prstGeom>
            <a:ln w="19050">
              <a:solidFill>
                <a:schemeClr val="dk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直接箭头连接符 37"/>
            <p:cNvCxnSpPr/>
            <p:nvPr>
              <p:custDataLst>
                <p:tags r:id="rId13"/>
              </p:custDataLst>
            </p:nvPr>
          </p:nvCxnSpPr>
          <p:spPr>
            <a:xfrm rot="5400000" flipH="1" flipV="1">
              <a:off x="5430050" y="1499380"/>
              <a:ext cx="285752" cy="1588"/>
            </a:xfrm>
            <a:prstGeom prst="straightConnector1">
              <a:avLst/>
            </a:prstGeom>
            <a:ln w="19050">
              <a:solidFill>
                <a:schemeClr val="dk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" name="TextBox 6"/>
          <p:cNvSpPr txBox="1"/>
          <p:nvPr>
            <p:custDataLst>
              <p:tags r:id="rId2"/>
            </p:custDataLst>
          </p:nvPr>
        </p:nvSpPr>
        <p:spPr>
          <a:xfrm>
            <a:off x="610384" y="3861936"/>
            <a:ext cx="8031319" cy="2133600"/>
          </a:xfrm>
          <a:prstGeom prst="rect">
            <a:avLst/>
          </a:prstGeom>
          <a:noFill/>
          <a:ln w="19050">
            <a:solidFill>
              <a:schemeClr val="lt1">
                <a:lumMod val="50000"/>
              </a:schemeClr>
            </a:solidFill>
            <a:prstDash val="sysDash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216000" tIns="144000" bIns="144000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000000"/>
                </a:solidFill>
                <a:cs typeface="+mn-ea"/>
                <a:sym typeface="+mn-lt"/>
              </a:rPr>
              <a:t>队空条件</a:t>
            </a:r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:</a:t>
            </a:r>
            <a:r>
              <a:rPr lang="en-US" altLang="zh-CN" sz="2000" b="1" dirty="0" err="1">
                <a:solidFill>
                  <a:srgbClr val="000000"/>
                </a:solidFill>
                <a:cs typeface="+mn-ea"/>
                <a:sym typeface="+mn-lt"/>
              </a:rPr>
              <a:t>fronr</a:t>
            </a:r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=rear==None</a:t>
            </a:r>
            <a:r>
              <a:rPr lang="zh-CN" altLang="en-US" sz="2000" b="1" dirty="0">
                <a:solidFill>
                  <a:srgbClr val="000000"/>
                </a:solidFill>
                <a:cs typeface="+mn-ea"/>
                <a:sym typeface="+mn-lt"/>
              </a:rPr>
              <a:t>，不妨仅以</a:t>
            </a:r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front==None</a:t>
            </a:r>
            <a:r>
              <a:rPr lang="zh-CN" altLang="en-US" sz="2000" b="1" dirty="0">
                <a:solidFill>
                  <a:srgbClr val="000000"/>
                </a:solidFill>
                <a:cs typeface="+mn-ea"/>
                <a:sym typeface="+mn-lt"/>
              </a:rPr>
              <a:t>作为队空条件。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000000"/>
                </a:solidFill>
                <a:cs typeface="+mn-ea"/>
                <a:sym typeface="+mn-lt"/>
              </a:rPr>
              <a:t>由于只有内存溢出时才出现队满，通常不考虑这样的情况。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000000"/>
                </a:solidFill>
                <a:cs typeface="+mn-ea"/>
                <a:sym typeface="+mn-lt"/>
              </a:rPr>
              <a:t>元素</a:t>
            </a:r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e</a:t>
            </a:r>
            <a:r>
              <a:rPr lang="zh-CN" altLang="en-US" sz="2000" b="1" dirty="0">
                <a:solidFill>
                  <a:srgbClr val="000000"/>
                </a:solidFill>
                <a:cs typeface="+mn-ea"/>
                <a:sym typeface="+mn-lt"/>
              </a:rPr>
              <a:t>进队操作：在单链表尾部插入存放</a:t>
            </a:r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e</a:t>
            </a:r>
            <a:r>
              <a:rPr lang="zh-CN" altLang="en-US" sz="2000" b="1" dirty="0">
                <a:solidFill>
                  <a:srgbClr val="000000"/>
                </a:solidFill>
                <a:cs typeface="+mn-ea"/>
                <a:sym typeface="+mn-lt"/>
              </a:rPr>
              <a:t>的</a:t>
            </a:r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s</a:t>
            </a:r>
            <a:r>
              <a:rPr lang="zh-CN" altLang="en-US" sz="2000" b="1" dirty="0">
                <a:solidFill>
                  <a:srgbClr val="000000"/>
                </a:solidFill>
                <a:cs typeface="+mn-ea"/>
                <a:sym typeface="+mn-lt"/>
              </a:rPr>
              <a:t>结点，并让队尾指针指向它。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000000"/>
                </a:solidFill>
                <a:cs typeface="+mn-ea"/>
                <a:sym typeface="+mn-lt"/>
              </a:rPr>
              <a:t>出队操作：取出队首结点的</a:t>
            </a:r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data</a:t>
            </a:r>
            <a:r>
              <a:rPr lang="zh-CN" altLang="en-US" sz="2000" b="1" dirty="0">
                <a:solidFill>
                  <a:srgbClr val="000000"/>
                </a:solidFill>
                <a:cs typeface="+mn-ea"/>
                <a:sym typeface="+mn-lt"/>
              </a:rPr>
              <a:t>值并将其从链队中删除。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595792" y="3188364"/>
            <a:ext cx="6130886" cy="398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zh-CN" altLang="zh-CN" sz="2000" b="1" dirty="0">
                <a:solidFill>
                  <a:srgbClr val="000000"/>
                </a:solidFill>
                <a:cs typeface="+mn-ea"/>
                <a:sym typeface="+mn-lt"/>
              </a:rPr>
              <a:t>初始时置</a:t>
            </a:r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front=rear=None</a:t>
            </a:r>
            <a:r>
              <a:rPr lang="zh-CN" altLang="zh-CN" sz="2000" b="1" dirty="0">
                <a:solidFill>
                  <a:srgbClr val="000000"/>
                </a:solidFill>
                <a:cs typeface="+mn-ea"/>
                <a:sym typeface="+mn-lt"/>
              </a:rPr>
              <a:t>。链队的四要素如下：</a:t>
            </a:r>
          </a:p>
        </p:txBody>
      </p:sp>
    </p:spTree>
    <p:extLst>
      <p:ext uri="{BB962C8B-B14F-4D97-AF65-F5344CB8AC3E}">
        <p14:creationId xmlns:p14="http://schemas.microsoft.com/office/powerpoint/2010/main" val="404815335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:p14="http://schemas.microsoft.com/office/powerpoint/2010/main" xmlns:a14="http://schemas.microsoft.com/office/drawing/2010/main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" grpId="0" bldLvl="0" animBg="1"/>
      <p:bldP spid="5" grpId="0"/>
    </p:bld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73204"/>
            <a:ext cx="5114386" cy="4550413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00703" y="165993"/>
            <a:ext cx="6955750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zh-CN" sz="2400" dirty="0">
                <a:solidFill>
                  <a:schemeClr val="accent1"/>
                </a:solidFill>
                <a:cs typeface="+mn-ea"/>
                <a:sym typeface="+mn-lt"/>
              </a:rPr>
              <a:t>3.2.4 </a:t>
            </a:r>
            <a:r>
              <a:rPr lang="zh-CN" altLang="en-US" sz="2400" dirty="0">
                <a:solidFill>
                  <a:schemeClr val="accent1"/>
                </a:solidFill>
                <a:cs typeface="+mn-ea"/>
                <a:sym typeface="+mn-lt"/>
              </a:rPr>
              <a:t>队列的链式存储结构及其基本运算算法实现</a:t>
            </a:r>
          </a:p>
        </p:txBody>
      </p:sp>
      <p:sp>
        <p:nvSpPr>
          <p:cNvPr id="6" name="Rectangle 6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277957" y="149383"/>
            <a:ext cx="9144000" cy="369332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endParaRPr lang="zh-CN" altLang="en-US">
              <a:solidFill>
                <a:schemeClr val="dk1"/>
              </a:solidFill>
              <a:cs typeface="+mn-ea"/>
              <a:sym typeface="+mn-lt"/>
            </a:endParaRPr>
          </a:p>
        </p:txBody>
      </p:sp>
      <p:sp>
        <p:nvSpPr>
          <p:cNvPr id="2" name="TextBox 6"/>
          <p:cNvSpPr txBox="1"/>
          <p:nvPr>
            <p:custDataLst>
              <p:tags r:id="rId2"/>
            </p:custDataLst>
          </p:nvPr>
        </p:nvSpPr>
        <p:spPr>
          <a:xfrm>
            <a:off x="5114386" y="3006727"/>
            <a:ext cx="6335758" cy="1517650"/>
          </a:xfrm>
          <a:prstGeom prst="rect">
            <a:avLst/>
          </a:prstGeom>
          <a:noFill/>
          <a:ln w="19050">
            <a:solidFill>
              <a:schemeClr val="lt1">
                <a:lumMod val="50000"/>
              </a:schemeClr>
            </a:solidFill>
            <a:prstDash val="sysDash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216000" tIns="144000" bIns="144000" rtlCol="0">
            <a:spAutoFit/>
          </a:bodyPr>
          <a:lstStyle/>
          <a:p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class </a:t>
            </a:r>
            <a:r>
              <a:rPr lang="en-US" altLang="zh-CN" sz="2000" b="1" dirty="0" err="1">
                <a:solidFill>
                  <a:srgbClr val="000000"/>
                </a:solidFill>
                <a:cs typeface="+mn-ea"/>
                <a:sym typeface="+mn-lt"/>
              </a:rPr>
              <a:t>LinkNode</a:t>
            </a:r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:                 #</a:t>
            </a:r>
            <a:r>
              <a:rPr lang="zh-CN" altLang="en-US" sz="2000" b="1" dirty="0">
                <a:solidFill>
                  <a:srgbClr val="000000"/>
                </a:solidFill>
                <a:cs typeface="+mn-ea"/>
                <a:sym typeface="+mn-lt"/>
              </a:rPr>
              <a:t>链队结点类</a:t>
            </a:r>
          </a:p>
          <a:p>
            <a:r>
              <a:rPr lang="zh-CN" altLang="en-US" sz="2000" b="1" dirty="0">
                <a:solidFill>
                  <a:srgbClr val="000000"/>
                </a:solidFill>
                <a:cs typeface="+mn-ea"/>
                <a:sym typeface="+mn-lt"/>
              </a:rPr>
              <a:t>  </a:t>
            </a:r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def __</a:t>
            </a:r>
            <a:r>
              <a:rPr lang="en-US" altLang="zh-CN" sz="2000" b="1" dirty="0" err="1">
                <a:solidFill>
                  <a:srgbClr val="000000"/>
                </a:solidFill>
                <a:cs typeface="+mn-ea"/>
                <a:sym typeface="+mn-lt"/>
              </a:rPr>
              <a:t>init</a:t>
            </a:r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__(</a:t>
            </a:r>
            <a:r>
              <a:rPr lang="en-US" altLang="zh-CN" sz="2000" b="1" dirty="0" err="1">
                <a:solidFill>
                  <a:srgbClr val="000000"/>
                </a:solidFill>
                <a:cs typeface="+mn-ea"/>
                <a:sym typeface="+mn-lt"/>
              </a:rPr>
              <a:t>self,data</a:t>
            </a:r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=None): #</a:t>
            </a:r>
            <a:r>
              <a:rPr lang="zh-CN" altLang="en-US" sz="2000" b="1" dirty="0">
                <a:solidFill>
                  <a:srgbClr val="000000"/>
                </a:solidFill>
                <a:cs typeface="+mn-ea"/>
                <a:sym typeface="+mn-lt"/>
              </a:rPr>
              <a:t>构造方法</a:t>
            </a:r>
          </a:p>
          <a:p>
            <a:r>
              <a:rPr lang="zh-CN" altLang="en-US" sz="2000" b="1" dirty="0">
                <a:solidFill>
                  <a:srgbClr val="000000"/>
                </a:solidFill>
                <a:cs typeface="+mn-ea"/>
                <a:sym typeface="+mn-lt"/>
              </a:rPr>
              <a:t>    </a:t>
            </a:r>
            <a:r>
              <a:rPr lang="en-US" altLang="zh-CN" sz="2000" b="1" dirty="0" err="1">
                <a:solidFill>
                  <a:srgbClr val="000000"/>
                </a:solidFill>
                <a:cs typeface="+mn-ea"/>
                <a:sym typeface="+mn-lt"/>
              </a:rPr>
              <a:t>self.data</a:t>
            </a:r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=data                  #data</a:t>
            </a:r>
            <a:r>
              <a:rPr lang="zh-CN" altLang="en-US" sz="2000" b="1" dirty="0">
                <a:solidFill>
                  <a:srgbClr val="000000"/>
                </a:solidFill>
                <a:cs typeface="+mn-ea"/>
                <a:sym typeface="+mn-lt"/>
              </a:rPr>
              <a:t>属性</a:t>
            </a:r>
          </a:p>
          <a:p>
            <a:r>
              <a:rPr lang="zh-CN" altLang="en-US" sz="2000" b="1" dirty="0">
                <a:solidFill>
                  <a:srgbClr val="000000"/>
                </a:solidFill>
                <a:cs typeface="+mn-ea"/>
                <a:sym typeface="+mn-lt"/>
              </a:rPr>
              <a:t>    </a:t>
            </a:r>
            <a:r>
              <a:rPr lang="en-US" altLang="zh-CN" sz="2000" b="1" dirty="0" err="1">
                <a:solidFill>
                  <a:srgbClr val="000000"/>
                </a:solidFill>
                <a:cs typeface="+mn-ea"/>
                <a:sym typeface="+mn-lt"/>
              </a:rPr>
              <a:t>self.next</a:t>
            </a:r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=None                  #next</a:t>
            </a:r>
            <a:r>
              <a:rPr lang="zh-CN" altLang="en-US" sz="2000" b="1" dirty="0">
                <a:solidFill>
                  <a:srgbClr val="000000"/>
                </a:solidFill>
                <a:cs typeface="+mn-ea"/>
                <a:sym typeface="+mn-lt"/>
              </a:rPr>
              <a:t>属性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2247441" y="3006727"/>
            <a:ext cx="225739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zh-CN" altLang="en-US" sz="2000" b="1" dirty="0">
                <a:solidFill>
                  <a:srgbClr val="000000"/>
                </a:solidFill>
                <a:cs typeface="+mn-ea"/>
                <a:sym typeface="+mn-lt"/>
              </a:rPr>
              <a:t>和单链表一样，链队中每个结点的类型  </a:t>
            </a:r>
            <a:r>
              <a:rPr lang="en-US" altLang="zh-CN" sz="2000" b="1" dirty="0" err="1">
                <a:solidFill>
                  <a:srgbClr val="000000"/>
                </a:solidFill>
                <a:cs typeface="+mn-ea"/>
                <a:sym typeface="+mn-lt"/>
              </a:rPr>
              <a:t>LinkNode</a:t>
            </a:r>
            <a:r>
              <a:rPr lang="zh-CN" altLang="en-US" sz="2000" b="1" dirty="0">
                <a:solidFill>
                  <a:srgbClr val="000000"/>
                </a:solidFill>
                <a:cs typeface="+mn-ea"/>
                <a:sym typeface="+mn-lt"/>
              </a:rPr>
              <a:t>如下</a:t>
            </a:r>
          </a:p>
        </p:txBody>
      </p:sp>
    </p:spTree>
    <p:extLst>
      <p:ext uri="{BB962C8B-B14F-4D97-AF65-F5344CB8AC3E}">
        <p14:creationId xmlns:p14="http://schemas.microsoft.com/office/powerpoint/2010/main" val="43332931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:p14="http://schemas.microsoft.com/office/powerpoint/2010/main" xmlns:a14="http://schemas.microsoft.com/office/drawing/2010/main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" grpId="0" bldLvl="0" animBg="1"/>
      <p:bldP spid="5" grpId="0"/>
    </p:bld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100703" y="165993"/>
            <a:ext cx="6955750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zh-CN" sz="2400" dirty="0">
                <a:solidFill>
                  <a:schemeClr val="accent1"/>
                </a:solidFill>
                <a:cs typeface="+mn-ea"/>
                <a:sym typeface="+mn-lt"/>
              </a:rPr>
              <a:t>3.2.4 </a:t>
            </a:r>
            <a:r>
              <a:rPr lang="zh-CN" altLang="en-US" sz="2400" dirty="0">
                <a:solidFill>
                  <a:schemeClr val="accent1"/>
                </a:solidFill>
                <a:cs typeface="+mn-ea"/>
                <a:sym typeface="+mn-lt"/>
              </a:rPr>
              <a:t>队列的链式存储结构及其基本运算算法实现</a:t>
            </a:r>
          </a:p>
        </p:txBody>
      </p:sp>
      <p:sp>
        <p:nvSpPr>
          <p:cNvPr id="6" name="Rectangle 6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277957" y="149383"/>
            <a:ext cx="9144000" cy="369332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endParaRPr lang="zh-CN" altLang="en-US">
              <a:solidFill>
                <a:schemeClr val="dk1"/>
              </a:solidFill>
              <a:cs typeface="+mn-ea"/>
              <a:sym typeface="+mn-lt"/>
            </a:endParaRPr>
          </a:p>
        </p:txBody>
      </p:sp>
      <p:sp>
        <p:nvSpPr>
          <p:cNvPr id="2" name="TextBox 6"/>
          <p:cNvSpPr txBox="1"/>
          <p:nvPr>
            <p:custDataLst>
              <p:tags r:id="rId2"/>
            </p:custDataLst>
          </p:nvPr>
        </p:nvSpPr>
        <p:spPr>
          <a:xfrm>
            <a:off x="4372600" y="3211940"/>
            <a:ext cx="7072753" cy="1825625"/>
          </a:xfrm>
          <a:prstGeom prst="rect">
            <a:avLst/>
          </a:prstGeom>
          <a:noFill/>
          <a:ln w="19050">
            <a:solidFill>
              <a:schemeClr val="lt1">
                <a:lumMod val="50000"/>
              </a:schemeClr>
            </a:solidFill>
            <a:prstDash val="sysDash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216000" tIns="144000" bIns="144000" rtlCol="0">
            <a:spAutoFit/>
          </a:bodyPr>
          <a:lstStyle/>
          <a:p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class </a:t>
            </a:r>
            <a:r>
              <a:rPr lang="en-US" altLang="zh-CN" sz="2000" b="1" dirty="0" err="1">
                <a:solidFill>
                  <a:srgbClr val="000000"/>
                </a:solidFill>
                <a:cs typeface="+mn-ea"/>
                <a:sym typeface="+mn-lt"/>
              </a:rPr>
              <a:t>LinkQueue</a:t>
            </a:r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:      		#</a:t>
            </a:r>
            <a:r>
              <a:rPr lang="zh-CN" altLang="en-US" sz="2000" b="1" dirty="0">
                <a:solidFill>
                  <a:srgbClr val="000000"/>
                </a:solidFill>
                <a:cs typeface="+mn-ea"/>
                <a:sym typeface="+mn-lt"/>
              </a:rPr>
              <a:t>链队类</a:t>
            </a:r>
          </a:p>
          <a:p>
            <a:r>
              <a:rPr lang="zh-CN" altLang="en-US" sz="2000" b="1" dirty="0">
                <a:solidFill>
                  <a:srgbClr val="000000"/>
                </a:solidFill>
                <a:cs typeface="+mn-ea"/>
                <a:sym typeface="+mn-lt"/>
              </a:rPr>
              <a:t>  </a:t>
            </a:r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def __</a:t>
            </a:r>
            <a:r>
              <a:rPr lang="en-US" altLang="zh-CN" sz="2000" b="1" dirty="0" err="1">
                <a:solidFill>
                  <a:srgbClr val="000000"/>
                </a:solidFill>
                <a:cs typeface="+mn-ea"/>
                <a:sym typeface="+mn-lt"/>
              </a:rPr>
              <a:t>init</a:t>
            </a:r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__(self):                #</a:t>
            </a:r>
            <a:r>
              <a:rPr lang="zh-CN" altLang="en-US" sz="2000" b="1" dirty="0">
                <a:solidFill>
                  <a:srgbClr val="000000"/>
                </a:solidFill>
                <a:cs typeface="+mn-ea"/>
                <a:sym typeface="+mn-lt"/>
              </a:rPr>
              <a:t>构造方法</a:t>
            </a:r>
          </a:p>
          <a:p>
            <a:r>
              <a:rPr lang="zh-CN" altLang="en-US" sz="2000" b="1" dirty="0">
                <a:solidFill>
                  <a:srgbClr val="000000"/>
                </a:solidFill>
                <a:cs typeface="+mn-ea"/>
                <a:sym typeface="+mn-lt"/>
              </a:rPr>
              <a:t>    </a:t>
            </a:r>
            <a:r>
              <a:rPr lang="en-US" altLang="zh-CN" sz="2000" b="1" dirty="0" err="1">
                <a:solidFill>
                  <a:srgbClr val="000000"/>
                </a:solidFill>
                <a:cs typeface="+mn-ea"/>
                <a:sym typeface="+mn-lt"/>
              </a:rPr>
              <a:t>self.front</a:t>
            </a:r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=None                 	#</a:t>
            </a:r>
            <a:r>
              <a:rPr lang="zh-CN" altLang="en-US" sz="2000" b="1" dirty="0">
                <a:solidFill>
                  <a:srgbClr val="000000"/>
                </a:solidFill>
                <a:cs typeface="+mn-ea"/>
                <a:sym typeface="+mn-lt"/>
              </a:rPr>
              <a:t>队头指针</a:t>
            </a:r>
          </a:p>
          <a:p>
            <a:r>
              <a:rPr lang="zh-CN" altLang="en-US" sz="2000" b="1" dirty="0">
                <a:solidFill>
                  <a:srgbClr val="000000"/>
                </a:solidFill>
                <a:cs typeface="+mn-ea"/>
                <a:sym typeface="+mn-lt"/>
              </a:rPr>
              <a:t>    </a:t>
            </a:r>
            <a:r>
              <a:rPr lang="en-US" altLang="zh-CN" sz="2000" b="1" dirty="0" err="1">
                <a:solidFill>
                  <a:srgbClr val="000000"/>
                </a:solidFill>
                <a:cs typeface="+mn-ea"/>
                <a:sym typeface="+mn-lt"/>
              </a:rPr>
              <a:t>self.rear</a:t>
            </a:r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=None                  	#</a:t>
            </a:r>
            <a:r>
              <a:rPr lang="zh-CN" altLang="en-US" sz="2000" b="1" dirty="0">
                <a:solidFill>
                  <a:srgbClr val="000000"/>
                </a:solidFill>
                <a:cs typeface="+mn-ea"/>
                <a:sym typeface="+mn-lt"/>
              </a:rPr>
              <a:t>队尾指针</a:t>
            </a:r>
          </a:p>
          <a:p>
            <a:r>
              <a:rPr lang="zh-CN" altLang="en-US" sz="2000" b="1" dirty="0">
                <a:solidFill>
                  <a:srgbClr val="000000"/>
                </a:solidFill>
                <a:cs typeface="+mn-ea"/>
                <a:sym typeface="+mn-lt"/>
              </a:rPr>
              <a:t>  </a:t>
            </a:r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#</a:t>
            </a:r>
            <a:r>
              <a:rPr lang="zh-CN" altLang="en-US" sz="2000" b="1" dirty="0">
                <a:solidFill>
                  <a:srgbClr val="000000"/>
                </a:solidFill>
                <a:cs typeface="+mn-ea"/>
                <a:sym typeface="+mn-lt"/>
              </a:rPr>
              <a:t>队列的基本运算算法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4318574" y="2476404"/>
            <a:ext cx="2522862" cy="398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zh-CN" altLang="en-US" sz="2000" b="1" dirty="0">
                <a:solidFill>
                  <a:srgbClr val="000000"/>
                </a:solidFill>
                <a:cs typeface="+mn-ea"/>
                <a:sym typeface="+mn-lt"/>
              </a:rPr>
              <a:t>链队类</a:t>
            </a:r>
            <a:r>
              <a:rPr lang="en-US" altLang="zh-CN" sz="2000" b="1" dirty="0" err="1">
                <a:solidFill>
                  <a:srgbClr val="000000"/>
                </a:solidFill>
                <a:cs typeface="+mn-ea"/>
                <a:sym typeface="+mn-lt"/>
              </a:rPr>
              <a:t>LinkQueue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64" t="7221" r="14699" b="4112"/>
          <a:stretch>
            <a:fillRect/>
          </a:stretch>
        </p:blipFill>
        <p:spPr>
          <a:xfrm flipH="1">
            <a:off x="864489" y="1640854"/>
            <a:ext cx="3014863" cy="396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33488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:p14="http://schemas.microsoft.com/office/powerpoint/2010/main" xmlns:a14="http://schemas.microsoft.com/office/drawing/2010/main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" grpId="0" bldLvl="0" animBg="1"/>
      <p:bldP spid="5" grpId="0"/>
    </p:bld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3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485350" y="3838683"/>
            <a:ext cx="6117244" cy="1284160"/>
          </a:xfrm>
          <a:prstGeom prst="rect">
            <a:avLst/>
          </a:prstGeom>
          <a:noFill/>
          <a:ln w="19050">
            <a:solidFill>
              <a:schemeClr val="lt1">
                <a:lumMod val="50000"/>
              </a:schemeClr>
            </a:solidFill>
            <a:prstDash val="sysDash"/>
            <a:miter lim="800000"/>
          </a:ln>
          <a:effectLst/>
        </p:spPr>
        <p:txBody>
          <a:bodyPr vert="horz" wrap="square" lIns="180000" tIns="144000" rIns="91440" bIns="144000" numCol="1" anchor="t" anchorCtr="0" compatLnSpc="1"/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def empty(self):		#</a:t>
            </a:r>
            <a:r>
              <a:rPr lang="zh-CN" altLang="en-US" sz="2000" b="1" dirty="0">
                <a:solidFill>
                  <a:srgbClr val="000000"/>
                </a:solidFill>
                <a:cs typeface="+mn-ea"/>
                <a:sym typeface="+mn-lt"/>
              </a:rPr>
              <a:t>判断队是否为空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2000" b="1" dirty="0">
                <a:solidFill>
                  <a:srgbClr val="000000"/>
                </a:solidFill>
                <a:cs typeface="+mn-ea"/>
                <a:sym typeface="+mn-lt"/>
              </a:rPr>
              <a:t>  </a:t>
            </a:r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return </a:t>
            </a:r>
            <a:r>
              <a:rPr lang="en-US" altLang="zh-CN" sz="2000" b="1" dirty="0" err="1">
                <a:solidFill>
                  <a:srgbClr val="000000"/>
                </a:solidFill>
                <a:cs typeface="+mn-ea"/>
                <a:sym typeface="+mn-lt"/>
              </a:rPr>
              <a:t>self.front</a:t>
            </a:r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==None</a:t>
            </a:r>
          </a:p>
        </p:txBody>
      </p:sp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5331114" y="3122467"/>
            <a:ext cx="5766466" cy="613066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</a:ln>
        </p:spPr>
        <p:txBody>
          <a:bodyPr vert="horz" wrap="square" lIns="0" tIns="0" rIns="0" bIns="0" numCol="1" anchor="t" anchorCtr="0" compatLnSpc="1"/>
          <a:lstStyle/>
          <a:p>
            <a:pPr lvl="0" algn="just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>
                <a:solidFill>
                  <a:srgbClr val="000000"/>
                </a:solidFill>
                <a:cs typeface="+mn-ea"/>
                <a:sym typeface="+mn-lt"/>
              </a:rPr>
              <a:t>（</a:t>
            </a:r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1</a:t>
            </a:r>
            <a:r>
              <a:rPr lang="zh-CN" altLang="en-US" sz="2000" b="1" dirty="0">
                <a:solidFill>
                  <a:srgbClr val="000000"/>
                </a:solidFill>
                <a:cs typeface="+mn-ea"/>
                <a:sym typeface="+mn-lt"/>
              </a:rPr>
              <a:t>）判断队列是否为空</a:t>
            </a:r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empty()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995" y="1001786"/>
            <a:ext cx="4109292" cy="5673794"/>
          </a:xfrm>
          <a:prstGeom prst="rect">
            <a:avLst/>
          </a:prstGeom>
        </p:spPr>
      </p:pic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5485350" y="2345984"/>
            <a:ext cx="3195941" cy="460375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zh-CN" altLang="en-US" sz="2400" b="1" dirty="0">
                <a:solidFill>
                  <a:schemeClr val="lt1"/>
                </a:solidFill>
                <a:cs typeface="+mn-ea"/>
                <a:sym typeface="+mn-lt"/>
              </a:rPr>
              <a:t>链队</a:t>
            </a:r>
            <a:r>
              <a:rPr lang="zh-CN" altLang="zh-CN" sz="2400" b="1" dirty="0">
                <a:solidFill>
                  <a:schemeClr val="lt1"/>
                </a:solidFill>
                <a:cs typeface="+mn-ea"/>
                <a:sym typeface="+mn-lt"/>
              </a:rPr>
              <a:t>的基本运算算法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1100703" y="165993"/>
            <a:ext cx="6955750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zh-CN" sz="2400" dirty="0">
                <a:solidFill>
                  <a:schemeClr val="accent1"/>
                </a:solidFill>
                <a:cs typeface="+mn-ea"/>
                <a:sym typeface="+mn-lt"/>
              </a:rPr>
              <a:t>3.2.4 </a:t>
            </a:r>
            <a:r>
              <a:rPr lang="zh-CN" altLang="en-US" sz="2400" dirty="0">
                <a:solidFill>
                  <a:schemeClr val="accent1"/>
                </a:solidFill>
                <a:cs typeface="+mn-ea"/>
                <a:sym typeface="+mn-lt"/>
              </a:rPr>
              <a:t>队列的链式存储结构及其基本运算算法实现</a:t>
            </a:r>
          </a:p>
        </p:txBody>
      </p:sp>
    </p:spTree>
    <p:extLst>
      <p:ext uri="{BB962C8B-B14F-4D97-AF65-F5344CB8AC3E}">
        <p14:creationId xmlns:p14="http://schemas.microsoft.com/office/powerpoint/2010/main" val="167269175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:p14="http://schemas.microsoft.com/office/powerpoint/2010/main" xmlns:a14="http://schemas.microsoft.com/office/drawing/2010/main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1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6" grpId="0" bldLvl="0" animBg="1"/>
      <p:bldP spid="3" grpId="0" bldLvl="0" animBg="1"/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图片 31"/>
          <p:cNvPicPr>
            <a:picLocks noChangeAspect="1"/>
          </p:cNvPicPr>
          <p:nvPr/>
        </p:nvPicPr>
        <p:blipFill rotWithShape="1"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47" t="2443" r="7739" b="5173"/>
          <a:stretch>
            <a:fillRect/>
          </a:stretch>
        </p:blipFill>
        <p:spPr>
          <a:xfrm>
            <a:off x="656988" y="1924454"/>
            <a:ext cx="3732477" cy="3886565"/>
          </a:xfrm>
          <a:prstGeom prst="rect">
            <a:avLst/>
          </a:prstGeom>
        </p:spPr>
      </p:pic>
      <p:sp>
        <p:nvSpPr>
          <p:cNvPr id="34" name="文本框 33"/>
          <p:cNvSpPr txBox="1"/>
          <p:nvPr>
            <p:custDataLst>
              <p:tags r:id="rId1"/>
            </p:custDataLst>
          </p:nvPr>
        </p:nvSpPr>
        <p:spPr>
          <a:xfrm>
            <a:off x="2403475" y="2769870"/>
            <a:ext cx="1135380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3200" b="1">
                <a:solidFill>
                  <a:schemeClr val="dk1"/>
                </a:solidFill>
                <a:cs typeface="+mn-ea"/>
                <a:sym typeface="+mn-lt"/>
              </a:rPr>
              <a:t>示例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1053074" y="85561"/>
            <a:ext cx="1505540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zh-CN" sz="3200" dirty="0" smtClean="0">
                <a:ln w="11430">
                  <a:noFill/>
                </a:ln>
                <a:solidFill>
                  <a:schemeClr val="accent1"/>
                </a:solidFill>
                <a:cs typeface="+mn-ea"/>
                <a:sym typeface="+mn-lt"/>
              </a:rPr>
              <a:t>3.1   </a:t>
            </a:r>
            <a:r>
              <a:rPr lang="zh-CN" altLang="en-US" sz="3200" dirty="0" smtClean="0">
                <a:ln w="11430">
                  <a:noFill/>
                </a:ln>
                <a:solidFill>
                  <a:schemeClr val="accent1"/>
                </a:solidFill>
                <a:cs typeface="+mn-ea"/>
                <a:sym typeface="+mn-lt"/>
              </a:rPr>
              <a:t>栈</a:t>
            </a:r>
            <a:endParaRPr lang="en-US" altLang="zh-CN" sz="3200" dirty="0">
              <a:ln w="11430">
                <a:noFill/>
              </a:ln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30474" y="794874"/>
            <a:ext cx="4786346" cy="436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ts val="3000"/>
              </a:lnSpc>
              <a:spcBef>
                <a:spcPts val="0"/>
              </a:spcBef>
            </a:pPr>
            <a:r>
              <a:rPr lang="en-US" altLang="zh-CN" sz="2000" b="1">
                <a:ln w="11430"/>
                <a:solidFill>
                  <a:srgbClr val="0000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cs typeface="+mn-ea"/>
                <a:sym typeface="+mn-lt"/>
              </a:rPr>
              <a:t>2013</a:t>
            </a:r>
            <a:r>
              <a:rPr lang="zh-CN" altLang="en-US" sz="2000" b="1">
                <a:ln w="11430"/>
                <a:solidFill>
                  <a:srgbClr val="0000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cs typeface="+mn-ea"/>
                <a:sym typeface="+mn-lt"/>
              </a:rPr>
              <a:t>年全国硕士研究生入学统一考试题</a:t>
            </a:r>
          </a:p>
        </p:txBody>
      </p:sp>
      <p:sp>
        <p:nvSpPr>
          <p:cNvPr id="13" name="TextBox 9"/>
          <p:cNvSpPr txBox="1"/>
          <p:nvPr>
            <p:custDataLst>
              <p:tags r:id="rId2"/>
            </p:custDataLst>
          </p:nvPr>
        </p:nvSpPr>
        <p:spPr>
          <a:xfrm>
            <a:off x="4709774" y="1080310"/>
            <a:ext cx="7286676" cy="1405255"/>
          </a:xfrm>
          <a:prstGeom prst="rect">
            <a:avLst/>
          </a:prstGeom>
          <a:solidFill>
            <a:schemeClr val="accent3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lIns="144000" tIns="108000" bIns="144000" rtlCol="0">
            <a:spAutoFit/>
          </a:bodyPr>
          <a:lstStyle/>
          <a:p>
            <a:pPr algn="l">
              <a:lnSpc>
                <a:spcPts val="2800"/>
              </a:lnSpc>
              <a:spcBef>
                <a:spcPts val="600"/>
              </a:spcBef>
            </a:pPr>
            <a:r>
              <a:rPr lang="en-US" altLang="zh-CN" sz="2000" b="1">
                <a:solidFill>
                  <a:srgbClr val="FFFFFF"/>
                </a:solidFill>
                <a:cs typeface="+mn-ea"/>
                <a:sym typeface="+mn-lt"/>
              </a:rPr>
              <a:t>2.</a:t>
            </a:r>
            <a:r>
              <a:rPr lang="zh-CN" altLang="en-US" sz="2000" b="1">
                <a:solidFill>
                  <a:srgbClr val="FFFFFF"/>
                </a:solidFill>
                <a:cs typeface="+mn-ea"/>
                <a:sym typeface="+mn-lt"/>
              </a:rPr>
              <a:t>一个栈的入栈序列为</a:t>
            </a:r>
            <a:r>
              <a:rPr lang="en-US" altLang="zh-CN" sz="2000" b="1">
                <a:solidFill>
                  <a:srgbClr val="FFFFFF"/>
                </a:solidFill>
                <a:cs typeface="+mn-ea"/>
                <a:sym typeface="+mn-lt"/>
              </a:rPr>
              <a:t>1,2,3, …,</a:t>
            </a:r>
            <a:r>
              <a:rPr lang="en-US" altLang="zh-CN" sz="2000" b="1" i="1">
                <a:solidFill>
                  <a:srgbClr val="FFFFFF"/>
                </a:solidFill>
                <a:cs typeface="+mn-ea"/>
                <a:sym typeface="+mn-lt"/>
              </a:rPr>
              <a:t>n</a:t>
            </a:r>
            <a:r>
              <a:rPr lang="en-US" altLang="zh-CN" sz="2000" b="1">
                <a:solidFill>
                  <a:srgbClr val="FFFFFF"/>
                </a:solidFill>
                <a:cs typeface="+mn-ea"/>
                <a:sym typeface="+mn-lt"/>
              </a:rPr>
              <a:t> </a:t>
            </a:r>
            <a:r>
              <a:rPr lang="zh-CN" altLang="en-US" sz="2000" b="1">
                <a:solidFill>
                  <a:srgbClr val="FFFFFF"/>
                </a:solidFill>
                <a:cs typeface="+mn-ea"/>
                <a:sym typeface="+mn-lt"/>
              </a:rPr>
              <a:t>，其出栈序列是</a:t>
            </a:r>
            <a:r>
              <a:rPr lang="en-US" altLang="zh-CN" sz="2000" b="1" i="1">
                <a:solidFill>
                  <a:srgbClr val="FFFFFF"/>
                </a:solidFill>
                <a:cs typeface="+mn-ea"/>
                <a:sym typeface="+mn-lt"/>
              </a:rPr>
              <a:t>p</a:t>
            </a:r>
            <a:r>
              <a:rPr lang="en-US" altLang="zh-CN" sz="2000" b="1" baseline="-25000">
                <a:solidFill>
                  <a:srgbClr val="FFFFFF"/>
                </a:solidFill>
                <a:cs typeface="+mn-ea"/>
                <a:sym typeface="+mn-lt"/>
              </a:rPr>
              <a:t>1</a:t>
            </a:r>
            <a:r>
              <a:rPr lang="en-US" altLang="zh-CN" sz="2000" b="1">
                <a:solidFill>
                  <a:srgbClr val="FFFFFF"/>
                </a:solidFill>
                <a:cs typeface="+mn-ea"/>
                <a:sym typeface="+mn-lt"/>
              </a:rPr>
              <a:t>,</a:t>
            </a:r>
            <a:r>
              <a:rPr lang="en-US" altLang="zh-CN" sz="2000" b="1" i="1">
                <a:solidFill>
                  <a:srgbClr val="FFFFFF"/>
                </a:solidFill>
                <a:cs typeface="+mn-ea"/>
                <a:sym typeface="+mn-lt"/>
              </a:rPr>
              <a:t>p</a:t>
            </a:r>
            <a:r>
              <a:rPr lang="en-US" altLang="zh-CN" sz="2000" b="1" baseline="-25000">
                <a:solidFill>
                  <a:srgbClr val="FFFFFF"/>
                </a:solidFill>
                <a:cs typeface="+mn-ea"/>
                <a:sym typeface="+mn-lt"/>
              </a:rPr>
              <a:t>2</a:t>
            </a:r>
            <a:r>
              <a:rPr lang="en-US" altLang="zh-CN" sz="2000" b="1">
                <a:solidFill>
                  <a:srgbClr val="FFFFFF"/>
                </a:solidFill>
                <a:cs typeface="+mn-ea"/>
                <a:sym typeface="+mn-lt"/>
              </a:rPr>
              <a:t>,</a:t>
            </a:r>
            <a:r>
              <a:rPr lang="en-US" altLang="zh-CN" sz="2000" b="1" i="1">
                <a:solidFill>
                  <a:srgbClr val="FFFFFF"/>
                </a:solidFill>
                <a:cs typeface="+mn-ea"/>
                <a:sym typeface="+mn-lt"/>
              </a:rPr>
              <a:t>p</a:t>
            </a:r>
            <a:r>
              <a:rPr lang="en-US" altLang="zh-CN" sz="2000" b="1" baseline="-25000">
                <a:solidFill>
                  <a:srgbClr val="FFFFFF"/>
                </a:solidFill>
                <a:cs typeface="+mn-ea"/>
                <a:sym typeface="+mn-lt"/>
              </a:rPr>
              <a:t>3</a:t>
            </a:r>
            <a:r>
              <a:rPr lang="en-US" altLang="zh-CN" sz="2000" b="1">
                <a:solidFill>
                  <a:srgbClr val="FFFFFF"/>
                </a:solidFill>
                <a:cs typeface="+mn-ea"/>
                <a:sym typeface="+mn-lt"/>
              </a:rPr>
              <a:t>,…,</a:t>
            </a:r>
            <a:r>
              <a:rPr lang="en-US" altLang="zh-CN" sz="2000" b="1" i="1">
                <a:solidFill>
                  <a:srgbClr val="FFFFFF"/>
                </a:solidFill>
                <a:cs typeface="+mn-ea"/>
                <a:sym typeface="+mn-lt"/>
              </a:rPr>
              <a:t>p</a:t>
            </a:r>
            <a:r>
              <a:rPr lang="en-US" altLang="zh-CN" sz="2000" b="1" i="1" baseline="-25000">
                <a:solidFill>
                  <a:srgbClr val="FFFFFF"/>
                </a:solidFill>
                <a:cs typeface="+mn-ea"/>
                <a:sym typeface="+mn-lt"/>
              </a:rPr>
              <a:t>n</a:t>
            </a:r>
            <a:r>
              <a:rPr lang="zh-CN" altLang="en-US" sz="2000" b="1">
                <a:solidFill>
                  <a:srgbClr val="FFFFFF"/>
                </a:solidFill>
                <a:cs typeface="+mn-ea"/>
                <a:sym typeface="+mn-lt"/>
              </a:rPr>
              <a:t>。若</a:t>
            </a:r>
            <a:r>
              <a:rPr lang="en-US" altLang="zh-CN" sz="2000" b="1" i="1">
                <a:solidFill>
                  <a:srgbClr val="FFFFFF"/>
                </a:solidFill>
                <a:cs typeface="+mn-ea"/>
                <a:sym typeface="+mn-lt"/>
              </a:rPr>
              <a:t>p</a:t>
            </a:r>
            <a:r>
              <a:rPr lang="en-US" altLang="zh-CN" sz="2000" b="1" baseline="-25000">
                <a:solidFill>
                  <a:srgbClr val="FFFFFF"/>
                </a:solidFill>
                <a:cs typeface="+mn-ea"/>
                <a:sym typeface="+mn-lt"/>
              </a:rPr>
              <a:t>2</a:t>
            </a:r>
            <a:r>
              <a:rPr lang="en-US" altLang="zh-CN" sz="2000" b="1">
                <a:solidFill>
                  <a:srgbClr val="FFFFFF"/>
                </a:solidFill>
                <a:cs typeface="+mn-ea"/>
                <a:sym typeface="+mn-lt"/>
              </a:rPr>
              <a:t>=3</a:t>
            </a:r>
            <a:r>
              <a:rPr lang="zh-CN" altLang="en-US" sz="2000" b="1">
                <a:solidFill>
                  <a:srgbClr val="FFFFFF"/>
                </a:solidFill>
                <a:cs typeface="+mn-ea"/>
                <a:sym typeface="+mn-lt"/>
              </a:rPr>
              <a:t>，则</a:t>
            </a:r>
            <a:r>
              <a:rPr lang="en-US" altLang="zh-CN" sz="2000" b="1" i="1">
                <a:solidFill>
                  <a:srgbClr val="FFFFFF"/>
                </a:solidFill>
                <a:cs typeface="+mn-ea"/>
                <a:sym typeface="+mn-lt"/>
              </a:rPr>
              <a:t>p</a:t>
            </a:r>
            <a:r>
              <a:rPr lang="en-US" altLang="zh-CN" sz="2000" b="1" baseline="-25000">
                <a:solidFill>
                  <a:srgbClr val="FFFFFF"/>
                </a:solidFill>
                <a:cs typeface="+mn-ea"/>
                <a:sym typeface="+mn-lt"/>
              </a:rPr>
              <a:t>3</a:t>
            </a:r>
            <a:r>
              <a:rPr lang="zh-CN" altLang="en-US" sz="2000" b="1">
                <a:solidFill>
                  <a:srgbClr val="FFFFFF"/>
                </a:solidFill>
                <a:cs typeface="+mn-ea"/>
                <a:sym typeface="+mn-lt"/>
              </a:rPr>
              <a:t>可能取值的个数是（  ）。</a:t>
            </a:r>
            <a:endParaRPr lang="en-US" altLang="zh-CN" sz="2000" b="1">
              <a:solidFill>
                <a:srgbClr val="FFFFFF"/>
              </a:solidFill>
              <a:cs typeface="+mn-ea"/>
              <a:sym typeface="+mn-lt"/>
            </a:endParaRPr>
          </a:p>
          <a:p>
            <a:pPr algn="l">
              <a:lnSpc>
                <a:spcPts val="2800"/>
              </a:lnSpc>
              <a:spcBef>
                <a:spcPts val="600"/>
              </a:spcBef>
            </a:pPr>
            <a:r>
              <a:rPr lang="en-US" altLang="zh-CN" sz="2000" b="1">
                <a:solidFill>
                  <a:srgbClr val="FFFFFF"/>
                </a:solidFill>
                <a:cs typeface="+mn-ea"/>
                <a:sym typeface="+mn-lt"/>
              </a:rPr>
              <a:t>  A.</a:t>
            </a:r>
            <a:r>
              <a:rPr lang="en-US" altLang="zh-CN" sz="2000" b="1" i="1">
                <a:solidFill>
                  <a:srgbClr val="FFFFFF"/>
                </a:solidFill>
                <a:cs typeface="+mn-ea"/>
                <a:sym typeface="+mn-lt"/>
              </a:rPr>
              <a:t>n</a:t>
            </a:r>
            <a:r>
              <a:rPr lang="en-US" altLang="zh-CN" sz="2000" b="1">
                <a:solidFill>
                  <a:srgbClr val="FFFFFF"/>
                </a:solidFill>
                <a:cs typeface="+mn-ea"/>
                <a:sym typeface="+mn-lt"/>
              </a:rPr>
              <a:t>-3      B.</a:t>
            </a:r>
            <a:r>
              <a:rPr lang="en-US" altLang="zh-CN" sz="2000" b="1" i="1">
                <a:solidFill>
                  <a:srgbClr val="FFFFFF"/>
                </a:solidFill>
                <a:cs typeface="+mn-ea"/>
                <a:sym typeface="+mn-lt"/>
              </a:rPr>
              <a:t>n</a:t>
            </a:r>
            <a:r>
              <a:rPr lang="en-US" altLang="zh-CN" sz="2000" b="1">
                <a:solidFill>
                  <a:srgbClr val="FFFFFF"/>
                </a:solidFill>
                <a:cs typeface="+mn-ea"/>
                <a:sym typeface="+mn-lt"/>
              </a:rPr>
              <a:t>-2      C.</a:t>
            </a:r>
            <a:r>
              <a:rPr lang="en-US" altLang="zh-CN" sz="2000" b="1" i="1">
                <a:solidFill>
                  <a:srgbClr val="FFFFFF"/>
                </a:solidFill>
                <a:cs typeface="+mn-ea"/>
                <a:sym typeface="+mn-lt"/>
              </a:rPr>
              <a:t>n</a:t>
            </a:r>
            <a:r>
              <a:rPr lang="en-US" altLang="zh-CN" sz="2000" b="1">
                <a:solidFill>
                  <a:srgbClr val="FFFFFF"/>
                </a:solidFill>
                <a:cs typeface="+mn-ea"/>
                <a:sym typeface="+mn-lt"/>
              </a:rPr>
              <a:t>-1      D.</a:t>
            </a:r>
            <a:r>
              <a:rPr lang="zh-CN" altLang="en-US" sz="2000" b="1">
                <a:solidFill>
                  <a:srgbClr val="FFFFFF"/>
                </a:solidFill>
                <a:cs typeface="+mn-ea"/>
                <a:sym typeface="+mn-lt"/>
              </a:rPr>
              <a:t>无法确定</a:t>
            </a:r>
          </a:p>
        </p:txBody>
      </p:sp>
      <p:sp>
        <p:nvSpPr>
          <p:cNvPr id="14" name="TextBox 11"/>
          <p:cNvSpPr txBox="1"/>
          <p:nvPr>
            <p:custDataLst>
              <p:tags r:id="rId3"/>
            </p:custDataLst>
          </p:nvPr>
        </p:nvSpPr>
        <p:spPr>
          <a:xfrm>
            <a:off x="5312709" y="6351606"/>
            <a:ext cx="642942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b="1">
                <a:solidFill>
                  <a:schemeClr val="dk1"/>
                </a:solidFill>
                <a:cs typeface="+mn-ea"/>
                <a:sym typeface="+mn-lt"/>
              </a:rPr>
              <a:t>…</a:t>
            </a:r>
          </a:p>
        </p:txBody>
      </p:sp>
      <p:grpSp>
        <p:nvGrpSpPr>
          <p:cNvPr id="16" name="组合 15"/>
          <p:cNvGrpSpPr/>
          <p:nvPr/>
        </p:nvGrpSpPr>
        <p:grpSpPr>
          <a:xfrm>
            <a:off x="3793461" y="2760656"/>
            <a:ext cx="6572296" cy="1194432"/>
            <a:chOff x="571472" y="2143116"/>
            <a:chExt cx="6572296" cy="1194432"/>
          </a:xfrm>
        </p:grpSpPr>
        <p:sp>
          <p:nvSpPr>
            <p:cNvPr id="20" name="矩形 19"/>
            <p:cNvSpPr/>
            <p:nvPr>
              <p:custDataLst>
                <p:tags r:id="rId19"/>
              </p:custDataLst>
            </p:nvPr>
          </p:nvSpPr>
          <p:spPr>
            <a:xfrm>
              <a:off x="1857356" y="2318148"/>
              <a:ext cx="571504" cy="967976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800" b="1">
                  <a:solidFill>
                    <a:srgbClr val="FFFFFF"/>
                  </a:solidFill>
                  <a:cs typeface="+mn-ea"/>
                  <a:sym typeface="+mn-lt"/>
                </a:rPr>
                <a:t>栈</a:t>
              </a:r>
            </a:p>
          </p:txBody>
        </p:sp>
        <p:sp>
          <p:nvSpPr>
            <p:cNvPr id="22" name="矩形 21"/>
            <p:cNvSpPr/>
            <p:nvPr>
              <p:custDataLst>
                <p:tags r:id="rId20"/>
              </p:custDataLst>
            </p:nvPr>
          </p:nvSpPr>
          <p:spPr>
            <a:xfrm>
              <a:off x="2857488" y="2571744"/>
              <a:ext cx="285752" cy="357190"/>
            </a:xfrm>
            <a:prstGeom prst="rect">
              <a:avLst/>
            </a:prstGeom>
            <a:gradFill>
              <a:gsLst>
                <a:gs pos="0">
                  <a:schemeClr val="accent3">
                    <a:lumMod val="110000"/>
                    <a:satMod val="105000"/>
                    <a:tint val="67000"/>
                  </a:schemeClr>
                </a:gs>
                <a:gs pos="50000">
                  <a:schemeClr val="accent3">
                    <a:lumMod val="105000"/>
                    <a:satMod val="103000"/>
                    <a:tint val="73000"/>
                  </a:schemeClr>
                </a:gs>
                <a:gs pos="100000">
                  <a:schemeClr val="accent3">
                    <a:lumMod val="105000"/>
                    <a:satMod val="109000"/>
                    <a:tint val="81000"/>
                  </a:schemeClr>
                </a:gs>
                <a:gs pos="0">
                  <a:srgbClr val="C30000">
                    <a:lumMod val="90000"/>
                    <a:lumOff val="10000"/>
                  </a:srgbClr>
                </a:gs>
                <a:gs pos="50000">
                  <a:srgbClr val="C30000">
                    <a:lumMod val="95000"/>
                    <a:lumOff val="5000"/>
                  </a:srgbClr>
                </a:gs>
                <a:gs pos="100000">
                  <a:srgbClr val="C30000">
                    <a:lumMod val="95000"/>
                    <a:lumOff val="5000"/>
                  </a:srgbClr>
                </a:gs>
              </a:gsLst>
              <a:lin ang="5400000" scaled="0"/>
            </a:gradFill>
            <a:ln>
              <a:solidFill>
                <a:schemeClr val="accent3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r>
                <a:rPr lang="en-US" altLang="zh-CN" sz="1800" b="1">
                  <a:solidFill>
                    <a:schemeClr val="lt1"/>
                  </a:solidFill>
                  <a:cs typeface="+mn-ea"/>
                  <a:sym typeface="+mn-lt"/>
                </a:rPr>
                <a:t>1</a:t>
              </a:r>
            </a:p>
          </p:txBody>
        </p:sp>
        <p:sp>
          <p:nvSpPr>
            <p:cNvPr id="23" name="TextBox 15"/>
            <p:cNvSpPr txBox="1"/>
            <p:nvPr>
              <p:custDataLst>
                <p:tags r:id="rId21"/>
              </p:custDataLst>
            </p:nvPr>
          </p:nvSpPr>
          <p:spPr>
            <a:xfrm>
              <a:off x="2786050" y="2968216"/>
              <a:ext cx="428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800" b="1" i="1">
                  <a:solidFill>
                    <a:schemeClr val="dk1"/>
                  </a:solidFill>
                  <a:cs typeface="+mn-ea"/>
                  <a:sym typeface="+mn-lt"/>
                </a:rPr>
                <a:t>p</a:t>
              </a:r>
              <a:r>
                <a:rPr lang="en-US" altLang="zh-CN" sz="1800" b="1" baseline="-25000">
                  <a:solidFill>
                    <a:schemeClr val="dk1"/>
                  </a:solidFill>
                  <a:cs typeface="+mn-ea"/>
                  <a:sym typeface="+mn-lt"/>
                </a:rPr>
                <a:t>1</a:t>
              </a:r>
            </a:p>
          </p:txBody>
        </p:sp>
        <p:sp>
          <p:nvSpPr>
            <p:cNvPr id="25" name="矩形 24"/>
            <p:cNvSpPr/>
            <p:nvPr>
              <p:custDataLst>
                <p:tags r:id="rId22"/>
              </p:custDataLst>
            </p:nvPr>
          </p:nvSpPr>
          <p:spPr>
            <a:xfrm>
              <a:off x="3286116" y="2571744"/>
              <a:ext cx="285752" cy="357190"/>
            </a:xfrm>
            <a:prstGeom prst="rect">
              <a:avLst/>
            </a:prstGeom>
            <a:gradFill>
              <a:gsLst>
                <a:gs pos="0">
                  <a:schemeClr val="accent3">
                    <a:lumMod val="110000"/>
                    <a:satMod val="105000"/>
                    <a:tint val="67000"/>
                  </a:schemeClr>
                </a:gs>
                <a:gs pos="50000">
                  <a:schemeClr val="accent3">
                    <a:lumMod val="105000"/>
                    <a:satMod val="103000"/>
                    <a:tint val="73000"/>
                  </a:schemeClr>
                </a:gs>
                <a:gs pos="100000">
                  <a:schemeClr val="accent3">
                    <a:lumMod val="105000"/>
                    <a:satMod val="109000"/>
                    <a:tint val="81000"/>
                  </a:schemeClr>
                </a:gs>
                <a:gs pos="0">
                  <a:srgbClr val="C30000">
                    <a:lumMod val="90000"/>
                    <a:lumOff val="10000"/>
                  </a:srgbClr>
                </a:gs>
                <a:gs pos="50000">
                  <a:srgbClr val="C30000">
                    <a:lumMod val="95000"/>
                    <a:lumOff val="5000"/>
                  </a:srgbClr>
                </a:gs>
                <a:gs pos="100000">
                  <a:srgbClr val="C30000">
                    <a:lumMod val="95000"/>
                    <a:lumOff val="5000"/>
                  </a:srgbClr>
                </a:gs>
              </a:gsLst>
              <a:lin ang="5400000" scaled="0"/>
            </a:gradFill>
            <a:ln>
              <a:solidFill>
                <a:schemeClr val="accent3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r>
                <a:rPr lang="en-US" altLang="zh-CN" sz="1800" b="1">
                  <a:solidFill>
                    <a:schemeClr val="lt1"/>
                  </a:solidFill>
                  <a:cs typeface="+mn-ea"/>
                  <a:sym typeface="+mn-lt"/>
                </a:rPr>
                <a:t>3</a:t>
              </a:r>
            </a:p>
          </p:txBody>
        </p:sp>
        <p:sp>
          <p:nvSpPr>
            <p:cNvPr id="26" name="TextBox 17"/>
            <p:cNvSpPr txBox="1"/>
            <p:nvPr>
              <p:custDataLst>
                <p:tags r:id="rId23"/>
              </p:custDataLst>
            </p:nvPr>
          </p:nvSpPr>
          <p:spPr>
            <a:xfrm>
              <a:off x="3214678" y="2968216"/>
              <a:ext cx="428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800" b="1" i="1">
                  <a:solidFill>
                    <a:schemeClr val="dk1"/>
                  </a:solidFill>
                  <a:cs typeface="+mn-ea"/>
                  <a:sym typeface="+mn-lt"/>
                </a:rPr>
                <a:t>p</a:t>
              </a:r>
              <a:r>
                <a:rPr lang="en-US" altLang="zh-CN" sz="1800" b="1" baseline="-25000">
                  <a:solidFill>
                    <a:schemeClr val="dk1"/>
                  </a:solidFill>
                  <a:cs typeface="+mn-ea"/>
                  <a:sym typeface="+mn-lt"/>
                </a:rPr>
                <a:t>2</a:t>
              </a:r>
            </a:p>
          </p:txBody>
        </p:sp>
        <p:sp>
          <p:nvSpPr>
            <p:cNvPr id="27" name="矩形 26"/>
            <p:cNvSpPr/>
            <p:nvPr>
              <p:custDataLst>
                <p:tags r:id="rId24"/>
              </p:custDataLst>
            </p:nvPr>
          </p:nvSpPr>
          <p:spPr>
            <a:xfrm>
              <a:off x="3714744" y="2571744"/>
              <a:ext cx="285752" cy="357190"/>
            </a:xfrm>
            <a:prstGeom prst="rect">
              <a:avLst/>
            </a:prstGeom>
            <a:gradFill>
              <a:gsLst>
                <a:gs pos="0">
                  <a:schemeClr val="accent2">
                    <a:lumMod val="110000"/>
                    <a:satMod val="105000"/>
                    <a:tint val="67000"/>
                  </a:schemeClr>
                </a:gs>
                <a:gs pos="50000">
                  <a:schemeClr val="accent2">
                    <a:lumMod val="105000"/>
                    <a:satMod val="103000"/>
                    <a:tint val="73000"/>
                  </a:schemeClr>
                </a:gs>
                <a:gs pos="100000">
                  <a:schemeClr val="accent2">
                    <a:lumMod val="105000"/>
                    <a:satMod val="109000"/>
                    <a:tint val="81000"/>
                  </a:schemeClr>
                </a:gs>
                <a:gs pos="0">
                  <a:srgbClr val="3B3E4D">
                    <a:lumMod val="90000"/>
                    <a:lumOff val="10000"/>
                  </a:srgbClr>
                </a:gs>
                <a:gs pos="50000">
                  <a:srgbClr val="3B3E4D">
                    <a:lumMod val="95000"/>
                    <a:lumOff val="5000"/>
                  </a:srgbClr>
                </a:gs>
                <a:gs pos="100000">
                  <a:srgbClr val="3B3E4D">
                    <a:lumMod val="95000"/>
                    <a:lumOff val="5000"/>
                  </a:srgbClr>
                </a:gs>
              </a:gsLst>
              <a:lin ang="5400000" scaled="0"/>
            </a:gradFill>
            <a:ln>
              <a:solidFill>
                <a:schemeClr val="accent2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r>
                <a:rPr lang="en-US" altLang="zh-CN" sz="1800" b="1">
                  <a:solidFill>
                    <a:schemeClr val="lt1"/>
                  </a:solidFill>
                  <a:cs typeface="+mn-ea"/>
                  <a:sym typeface="+mn-lt"/>
                </a:rPr>
                <a:t>2</a:t>
              </a:r>
            </a:p>
          </p:txBody>
        </p:sp>
        <p:sp>
          <p:nvSpPr>
            <p:cNvPr id="28" name="TextBox 19"/>
            <p:cNvSpPr txBox="1"/>
            <p:nvPr>
              <p:custDataLst>
                <p:tags r:id="rId25"/>
              </p:custDataLst>
            </p:nvPr>
          </p:nvSpPr>
          <p:spPr>
            <a:xfrm>
              <a:off x="3643306" y="2968216"/>
              <a:ext cx="428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800" b="1" i="1">
                  <a:solidFill>
                    <a:schemeClr val="dk1"/>
                  </a:solidFill>
                  <a:cs typeface="+mn-ea"/>
                  <a:sym typeface="+mn-lt"/>
                </a:rPr>
                <a:t>p</a:t>
              </a:r>
              <a:r>
                <a:rPr lang="en-US" altLang="zh-CN" sz="1800" b="1" baseline="-25000">
                  <a:solidFill>
                    <a:schemeClr val="dk1"/>
                  </a:solidFill>
                  <a:cs typeface="+mn-ea"/>
                  <a:sym typeface="+mn-lt"/>
                </a:rPr>
                <a:t>3</a:t>
              </a:r>
            </a:p>
          </p:txBody>
        </p:sp>
        <p:sp>
          <p:nvSpPr>
            <p:cNvPr id="29" name="TextBox 20"/>
            <p:cNvSpPr txBox="1"/>
            <p:nvPr>
              <p:custDataLst>
                <p:tags r:id="rId26"/>
              </p:custDataLst>
            </p:nvPr>
          </p:nvSpPr>
          <p:spPr>
            <a:xfrm>
              <a:off x="571472" y="2285992"/>
              <a:ext cx="1143008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1800" b="1" i="1">
                  <a:solidFill>
                    <a:schemeClr val="dk1"/>
                  </a:solidFill>
                  <a:cs typeface="+mn-ea"/>
                  <a:sym typeface="+mn-lt"/>
                </a:rPr>
                <a:t>n</a:t>
              </a:r>
              <a:r>
                <a:rPr lang="en-US" altLang="zh-CN" sz="1800" b="1">
                  <a:solidFill>
                    <a:schemeClr val="dk1"/>
                  </a:solidFill>
                  <a:cs typeface="+mn-ea"/>
                  <a:sym typeface="+mn-lt"/>
                </a:rPr>
                <a:t>, …,4</a:t>
              </a:r>
            </a:p>
          </p:txBody>
        </p:sp>
        <p:sp>
          <p:nvSpPr>
            <p:cNvPr id="30" name="TextBox 21"/>
            <p:cNvSpPr txBox="1"/>
            <p:nvPr/>
          </p:nvSpPr>
          <p:spPr>
            <a:xfrm>
              <a:off x="2714612" y="2143116"/>
              <a:ext cx="4429156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1800" b="1">
                  <a:solidFill>
                    <a:srgbClr val="000000"/>
                  </a:solidFill>
                  <a:cs typeface="+mn-ea"/>
                  <a:sym typeface="+mn-lt"/>
                </a:rPr>
                <a:t>1</a:t>
              </a:r>
              <a:r>
                <a:rPr lang="zh-CN" altLang="en-US" sz="1800" b="1">
                  <a:solidFill>
                    <a:srgbClr val="000000"/>
                  </a:solidFill>
                  <a:cs typeface="+mn-ea"/>
                  <a:sym typeface="+mn-lt"/>
                </a:rPr>
                <a:t>进，</a:t>
              </a:r>
              <a:r>
                <a:rPr lang="en-US" altLang="zh-CN" sz="1800" b="1">
                  <a:solidFill>
                    <a:srgbClr val="000000"/>
                  </a:solidFill>
                  <a:cs typeface="+mn-ea"/>
                  <a:sym typeface="+mn-lt"/>
                </a:rPr>
                <a:t>1</a:t>
              </a:r>
              <a:r>
                <a:rPr lang="zh-CN" altLang="en-US" sz="1800" b="1">
                  <a:solidFill>
                    <a:srgbClr val="000000"/>
                  </a:solidFill>
                  <a:cs typeface="+mn-ea"/>
                  <a:sym typeface="+mn-lt"/>
                </a:rPr>
                <a:t>出，</a:t>
              </a:r>
              <a:r>
                <a:rPr lang="en-US" altLang="zh-CN" sz="1800" b="1">
                  <a:solidFill>
                    <a:srgbClr val="000000"/>
                  </a:solidFill>
                  <a:cs typeface="+mn-ea"/>
                  <a:sym typeface="+mn-lt"/>
                </a:rPr>
                <a:t>2</a:t>
              </a:r>
              <a:r>
                <a:rPr lang="zh-CN" altLang="en-US" sz="1800" b="1">
                  <a:solidFill>
                    <a:srgbClr val="000000"/>
                  </a:solidFill>
                  <a:cs typeface="+mn-ea"/>
                  <a:sym typeface="+mn-lt"/>
                </a:rPr>
                <a:t>进，</a:t>
              </a:r>
              <a:r>
                <a:rPr lang="en-US" altLang="zh-CN" sz="1800" b="1">
                  <a:solidFill>
                    <a:srgbClr val="000000"/>
                  </a:solidFill>
                  <a:cs typeface="+mn-ea"/>
                  <a:sym typeface="+mn-lt"/>
                </a:rPr>
                <a:t>3</a:t>
              </a:r>
              <a:r>
                <a:rPr lang="zh-CN" altLang="en-US" sz="1800" b="1">
                  <a:solidFill>
                    <a:srgbClr val="000000"/>
                  </a:solidFill>
                  <a:cs typeface="+mn-ea"/>
                  <a:sym typeface="+mn-lt"/>
                </a:rPr>
                <a:t>进，</a:t>
              </a:r>
              <a:r>
                <a:rPr lang="en-US" altLang="zh-CN" sz="1800" b="1">
                  <a:solidFill>
                    <a:srgbClr val="000000"/>
                  </a:solidFill>
                  <a:cs typeface="+mn-ea"/>
                  <a:sym typeface="+mn-lt"/>
                </a:rPr>
                <a:t>3</a:t>
              </a:r>
              <a:r>
                <a:rPr lang="zh-CN" altLang="en-US" sz="1800" b="1">
                  <a:solidFill>
                    <a:srgbClr val="000000"/>
                  </a:solidFill>
                  <a:cs typeface="+mn-ea"/>
                  <a:sym typeface="+mn-lt"/>
                </a:rPr>
                <a:t>出，</a:t>
              </a:r>
              <a:r>
                <a:rPr lang="en-US" altLang="zh-CN" sz="1800" b="1">
                  <a:solidFill>
                    <a:srgbClr val="000000"/>
                  </a:solidFill>
                  <a:cs typeface="+mn-ea"/>
                  <a:sym typeface="+mn-lt"/>
                </a:rPr>
                <a:t>2</a:t>
              </a:r>
              <a:r>
                <a:rPr lang="zh-CN" altLang="en-US" sz="1800" b="1">
                  <a:solidFill>
                    <a:srgbClr val="000000"/>
                  </a:solidFill>
                  <a:cs typeface="+mn-ea"/>
                  <a:sym typeface="+mn-lt"/>
                </a:rPr>
                <a:t>出， </a:t>
              </a:r>
              <a:r>
                <a:rPr lang="en-US" altLang="zh-CN" sz="1800" b="1">
                  <a:solidFill>
                    <a:srgbClr val="000000"/>
                  </a:solidFill>
                  <a:cs typeface="+mn-ea"/>
                  <a:sym typeface="+mn-lt"/>
                </a:rPr>
                <a:t>…</a:t>
              </a: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5150783" y="4089798"/>
            <a:ext cx="5072098" cy="1079736"/>
            <a:chOff x="1928794" y="3686572"/>
            <a:chExt cx="5072098" cy="1079736"/>
          </a:xfrm>
        </p:grpSpPr>
        <p:sp>
          <p:nvSpPr>
            <p:cNvPr id="33" name="矩形 32"/>
            <p:cNvSpPr/>
            <p:nvPr>
              <p:custDataLst>
                <p:tags r:id="rId12"/>
              </p:custDataLst>
            </p:nvPr>
          </p:nvSpPr>
          <p:spPr>
            <a:xfrm>
              <a:off x="2857488" y="4000504"/>
              <a:ext cx="285752" cy="357190"/>
            </a:xfrm>
            <a:prstGeom prst="rect">
              <a:avLst/>
            </a:prstGeom>
            <a:gradFill>
              <a:gsLst>
                <a:gs pos="0">
                  <a:schemeClr val="accent3">
                    <a:lumMod val="110000"/>
                    <a:satMod val="105000"/>
                    <a:tint val="67000"/>
                  </a:schemeClr>
                </a:gs>
                <a:gs pos="50000">
                  <a:schemeClr val="accent3">
                    <a:lumMod val="105000"/>
                    <a:satMod val="103000"/>
                    <a:tint val="73000"/>
                  </a:schemeClr>
                </a:gs>
                <a:gs pos="100000">
                  <a:schemeClr val="accent3">
                    <a:lumMod val="105000"/>
                    <a:satMod val="109000"/>
                    <a:tint val="81000"/>
                  </a:schemeClr>
                </a:gs>
                <a:gs pos="0">
                  <a:srgbClr val="C30000">
                    <a:lumMod val="90000"/>
                    <a:lumOff val="10000"/>
                  </a:srgbClr>
                </a:gs>
                <a:gs pos="50000">
                  <a:srgbClr val="C30000">
                    <a:lumMod val="95000"/>
                    <a:lumOff val="5000"/>
                  </a:srgbClr>
                </a:gs>
                <a:gs pos="100000">
                  <a:srgbClr val="C30000">
                    <a:lumMod val="95000"/>
                    <a:lumOff val="5000"/>
                  </a:srgbClr>
                </a:gs>
              </a:gsLst>
              <a:lin ang="5400000" scaled="0"/>
            </a:gradFill>
            <a:ln>
              <a:solidFill>
                <a:schemeClr val="accent3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r>
                <a:rPr lang="en-US" altLang="zh-CN" sz="1800" b="1">
                  <a:solidFill>
                    <a:schemeClr val="lt1"/>
                  </a:solidFill>
                  <a:cs typeface="+mn-ea"/>
                  <a:sym typeface="+mn-lt"/>
                </a:rPr>
                <a:t>2</a:t>
              </a:r>
            </a:p>
          </p:txBody>
        </p:sp>
        <p:sp>
          <p:nvSpPr>
            <p:cNvPr id="35" name="TextBox 24"/>
            <p:cNvSpPr txBox="1"/>
            <p:nvPr>
              <p:custDataLst>
                <p:tags r:id="rId13"/>
              </p:custDataLst>
            </p:nvPr>
          </p:nvSpPr>
          <p:spPr>
            <a:xfrm>
              <a:off x="2786050" y="4396976"/>
              <a:ext cx="428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800" b="1" i="1">
                  <a:solidFill>
                    <a:schemeClr val="dk1"/>
                  </a:solidFill>
                  <a:cs typeface="+mn-ea"/>
                  <a:sym typeface="+mn-lt"/>
                </a:rPr>
                <a:t>p</a:t>
              </a:r>
              <a:r>
                <a:rPr lang="en-US" altLang="zh-CN" sz="1800" b="1" baseline="-25000">
                  <a:solidFill>
                    <a:schemeClr val="dk1"/>
                  </a:solidFill>
                  <a:cs typeface="+mn-ea"/>
                  <a:sym typeface="+mn-lt"/>
                </a:rPr>
                <a:t>1</a:t>
              </a:r>
            </a:p>
          </p:txBody>
        </p:sp>
        <p:sp>
          <p:nvSpPr>
            <p:cNvPr id="36" name="矩形 35"/>
            <p:cNvSpPr/>
            <p:nvPr>
              <p:custDataLst>
                <p:tags r:id="rId14"/>
              </p:custDataLst>
            </p:nvPr>
          </p:nvSpPr>
          <p:spPr>
            <a:xfrm>
              <a:off x="3286116" y="4000504"/>
              <a:ext cx="285752" cy="357190"/>
            </a:xfrm>
            <a:prstGeom prst="rect">
              <a:avLst/>
            </a:prstGeom>
            <a:gradFill>
              <a:gsLst>
                <a:gs pos="0">
                  <a:schemeClr val="accent3">
                    <a:lumMod val="110000"/>
                    <a:satMod val="105000"/>
                    <a:tint val="67000"/>
                  </a:schemeClr>
                </a:gs>
                <a:gs pos="50000">
                  <a:schemeClr val="accent3">
                    <a:lumMod val="105000"/>
                    <a:satMod val="103000"/>
                    <a:tint val="73000"/>
                  </a:schemeClr>
                </a:gs>
                <a:gs pos="100000">
                  <a:schemeClr val="accent3">
                    <a:lumMod val="105000"/>
                    <a:satMod val="109000"/>
                    <a:tint val="81000"/>
                  </a:schemeClr>
                </a:gs>
                <a:gs pos="0">
                  <a:srgbClr val="C30000">
                    <a:lumMod val="90000"/>
                    <a:lumOff val="10000"/>
                  </a:srgbClr>
                </a:gs>
                <a:gs pos="50000">
                  <a:srgbClr val="C30000">
                    <a:lumMod val="95000"/>
                    <a:lumOff val="5000"/>
                  </a:srgbClr>
                </a:gs>
                <a:gs pos="100000">
                  <a:srgbClr val="C30000">
                    <a:lumMod val="95000"/>
                    <a:lumOff val="5000"/>
                  </a:srgbClr>
                </a:gs>
              </a:gsLst>
              <a:lin ang="5400000" scaled="0"/>
            </a:gradFill>
            <a:ln>
              <a:solidFill>
                <a:schemeClr val="accent3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r>
                <a:rPr lang="en-US" altLang="zh-CN" sz="1800" b="1">
                  <a:solidFill>
                    <a:schemeClr val="lt1"/>
                  </a:solidFill>
                  <a:cs typeface="+mn-ea"/>
                  <a:sym typeface="+mn-lt"/>
                </a:rPr>
                <a:t>3</a:t>
              </a:r>
            </a:p>
          </p:txBody>
        </p:sp>
        <p:sp>
          <p:nvSpPr>
            <p:cNvPr id="37" name="TextBox 26"/>
            <p:cNvSpPr txBox="1"/>
            <p:nvPr>
              <p:custDataLst>
                <p:tags r:id="rId15"/>
              </p:custDataLst>
            </p:nvPr>
          </p:nvSpPr>
          <p:spPr>
            <a:xfrm>
              <a:off x="3214678" y="4396976"/>
              <a:ext cx="428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800" b="1" i="1">
                  <a:solidFill>
                    <a:schemeClr val="dk1"/>
                  </a:solidFill>
                  <a:cs typeface="+mn-ea"/>
                  <a:sym typeface="+mn-lt"/>
                </a:rPr>
                <a:t>p</a:t>
              </a:r>
              <a:r>
                <a:rPr lang="en-US" altLang="zh-CN" sz="1800" b="1" baseline="-25000">
                  <a:solidFill>
                    <a:schemeClr val="dk1"/>
                  </a:solidFill>
                  <a:cs typeface="+mn-ea"/>
                  <a:sym typeface="+mn-lt"/>
                </a:rPr>
                <a:t>2</a:t>
              </a:r>
            </a:p>
          </p:txBody>
        </p:sp>
        <p:sp>
          <p:nvSpPr>
            <p:cNvPr id="38" name="矩形 37"/>
            <p:cNvSpPr/>
            <p:nvPr>
              <p:custDataLst>
                <p:tags r:id="rId16"/>
              </p:custDataLst>
            </p:nvPr>
          </p:nvSpPr>
          <p:spPr>
            <a:xfrm>
              <a:off x="3714744" y="4000504"/>
              <a:ext cx="285752" cy="357190"/>
            </a:xfrm>
            <a:prstGeom prst="rect">
              <a:avLst/>
            </a:prstGeom>
            <a:gradFill>
              <a:gsLst>
                <a:gs pos="0">
                  <a:schemeClr val="accent2">
                    <a:lumMod val="110000"/>
                    <a:satMod val="105000"/>
                    <a:tint val="67000"/>
                  </a:schemeClr>
                </a:gs>
                <a:gs pos="50000">
                  <a:schemeClr val="accent2">
                    <a:lumMod val="105000"/>
                    <a:satMod val="103000"/>
                    <a:tint val="73000"/>
                  </a:schemeClr>
                </a:gs>
                <a:gs pos="100000">
                  <a:schemeClr val="accent2">
                    <a:lumMod val="105000"/>
                    <a:satMod val="109000"/>
                    <a:tint val="81000"/>
                  </a:schemeClr>
                </a:gs>
                <a:gs pos="0">
                  <a:srgbClr val="3B3E4D">
                    <a:lumMod val="90000"/>
                    <a:lumOff val="10000"/>
                  </a:srgbClr>
                </a:gs>
                <a:gs pos="50000">
                  <a:srgbClr val="3B3E4D">
                    <a:lumMod val="95000"/>
                    <a:lumOff val="5000"/>
                  </a:srgbClr>
                </a:gs>
                <a:gs pos="100000">
                  <a:srgbClr val="3B3E4D">
                    <a:lumMod val="95000"/>
                    <a:lumOff val="5000"/>
                  </a:srgbClr>
                </a:gs>
              </a:gsLst>
              <a:lin ang="5400000" scaled="0"/>
            </a:gradFill>
            <a:ln>
              <a:solidFill>
                <a:schemeClr val="accent2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r>
                <a:rPr lang="en-US" altLang="zh-CN" sz="1800" b="1">
                  <a:solidFill>
                    <a:schemeClr val="lt1"/>
                  </a:solidFill>
                  <a:cs typeface="+mn-ea"/>
                  <a:sym typeface="+mn-lt"/>
                </a:rPr>
                <a:t>1</a:t>
              </a:r>
            </a:p>
          </p:txBody>
        </p:sp>
        <p:sp>
          <p:nvSpPr>
            <p:cNvPr id="39" name="TextBox 28"/>
            <p:cNvSpPr txBox="1"/>
            <p:nvPr>
              <p:custDataLst>
                <p:tags r:id="rId17"/>
              </p:custDataLst>
            </p:nvPr>
          </p:nvSpPr>
          <p:spPr>
            <a:xfrm>
              <a:off x="3643306" y="4396976"/>
              <a:ext cx="428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800" b="1" i="1">
                  <a:solidFill>
                    <a:schemeClr val="dk1"/>
                  </a:solidFill>
                  <a:cs typeface="+mn-ea"/>
                  <a:sym typeface="+mn-lt"/>
                </a:rPr>
                <a:t>p</a:t>
              </a:r>
              <a:r>
                <a:rPr lang="en-US" altLang="zh-CN" sz="1800" b="1" baseline="-25000">
                  <a:solidFill>
                    <a:schemeClr val="dk1"/>
                  </a:solidFill>
                  <a:cs typeface="+mn-ea"/>
                  <a:sym typeface="+mn-lt"/>
                </a:rPr>
                <a:t>3</a:t>
              </a:r>
            </a:p>
          </p:txBody>
        </p:sp>
        <p:sp>
          <p:nvSpPr>
            <p:cNvPr id="40" name="TextBox 29"/>
            <p:cNvSpPr txBox="1"/>
            <p:nvPr>
              <p:custDataLst>
                <p:tags r:id="rId18"/>
              </p:custDataLst>
            </p:nvPr>
          </p:nvSpPr>
          <p:spPr>
            <a:xfrm>
              <a:off x="1928794" y="3714752"/>
              <a:ext cx="714380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800" b="1">
                  <a:solidFill>
                    <a:schemeClr val="dk1"/>
                  </a:solidFill>
                  <a:cs typeface="+mn-ea"/>
                  <a:sym typeface="+mn-lt"/>
                </a:rPr>
                <a:t>或者</a:t>
              </a:r>
            </a:p>
          </p:txBody>
        </p:sp>
        <p:sp>
          <p:nvSpPr>
            <p:cNvPr id="41" name="TextBox 30"/>
            <p:cNvSpPr txBox="1"/>
            <p:nvPr/>
          </p:nvSpPr>
          <p:spPr>
            <a:xfrm>
              <a:off x="2714612" y="3686572"/>
              <a:ext cx="4286280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1800" b="1">
                  <a:solidFill>
                    <a:srgbClr val="000000"/>
                  </a:solidFill>
                  <a:cs typeface="+mn-ea"/>
                  <a:sym typeface="+mn-lt"/>
                </a:rPr>
                <a:t>1</a:t>
              </a:r>
              <a:r>
                <a:rPr lang="zh-CN" altLang="en-US" sz="1800" b="1">
                  <a:solidFill>
                    <a:srgbClr val="000000"/>
                  </a:solidFill>
                  <a:cs typeface="+mn-ea"/>
                  <a:sym typeface="+mn-lt"/>
                </a:rPr>
                <a:t>进，</a:t>
              </a:r>
              <a:r>
                <a:rPr lang="en-US" altLang="zh-CN" sz="1800" b="1">
                  <a:solidFill>
                    <a:srgbClr val="000000"/>
                  </a:solidFill>
                  <a:cs typeface="+mn-ea"/>
                  <a:sym typeface="+mn-lt"/>
                </a:rPr>
                <a:t>2</a:t>
              </a:r>
              <a:r>
                <a:rPr lang="zh-CN" altLang="en-US" sz="1800" b="1">
                  <a:solidFill>
                    <a:srgbClr val="000000"/>
                  </a:solidFill>
                  <a:cs typeface="+mn-ea"/>
                  <a:sym typeface="+mn-lt"/>
                </a:rPr>
                <a:t>进，</a:t>
              </a:r>
              <a:r>
                <a:rPr lang="en-US" altLang="zh-CN" sz="1800" b="1">
                  <a:solidFill>
                    <a:srgbClr val="000000"/>
                  </a:solidFill>
                  <a:cs typeface="+mn-ea"/>
                  <a:sym typeface="+mn-lt"/>
                </a:rPr>
                <a:t>2</a:t>
              </a:r>
              <a:r>
                <a:rPr lang="zh-CN" altLang="en-US" sz="1800" b="1">
                  <a:solidFill>
                    <a:srgbClr val="000000"/>
                  </a:solidFill>
                  <a:cs typeface="+mn-ea"/>
                  <a:sym typeface="+mn-lt"/>
                </a:rPr>
                <a:t>出，</a:t>
              </a:r>
              <a:r>
                <a:rPr lang="en-US" altLang="zh-CN" sz="1800" b="1">
                  <a:solidFill>
                    <a:srgbClr val="000000"/>
                  </a:solidFill>
                  <a:cs typeface="+mn-ea"/>
                  <a:sym typeface="+mn-lt"/>
                </a:rPr>
                <a:t>3</a:t>
              </a:r>
              <a:r>
                <a:rPr lang="zh-CN" altLang="en-US" sz="1800" b="1">
                  <a:solidFill>
                    <a:srgbClr val="000000"/>
                  </a:solidFill>
                  <a:cs typeface="+mn-ea"/>
                  <a:sym typeface="+mn-lt"/>
                </a:rPr>
                <a:t>进，</a:t>
              </a:r>
              <a:r>
                <a:rPr lang="en-US" altLang="zh-CN" sz="1800" b="1">
                  <a:solidFill>
                    <a:srgbClr val="000000"/>
                  </a:solidFill>
                  <a:cs typeface="+mn-ea"/>
                  <a:sym typeface="+mn-lt"/>
                </a:rPr>
                <a:t>3</a:t>
              </a:r>
              <a:r>
                <a:rPr lang="zh-CN" altLang="en-US" sz="1800" b="1">
                  <a:solidFill>
                    <a:srgbClr val="000000"/>
                  </a:solidFill>
                  <a:cs typeface="+mn-ea"/>
                  <a:sym typeface="+mn-lt"/>
                </a:rPr>
                <a:t>出，</a:t>
              </a:r>
              <a:r>
                <a:rPr lang="en-US" altLang="zh-CN" sz="1800" b="1">
                  <a:solidFill>
                    <a:srgbClr val="000000"/>
                  </a:solidFill>
                  <a:cs typeface="+mn-ea"/>
                  <a:sym typeface="+mn-lt"/>
                </a:rPr>
                <a:t>1</a:t>
              </a:r>
              <a:r>
                <a:rPr lang="zh-CN" altLang="en-US" sz="1800" b="1">
                  <a:solidFill>
                    <a:srgbClr val="000000"/>
                  </a:solidFill>
                  <a:cs typeface="+mn-ea"/>
                  <a:sym typeface="+mn-lt"/>
                </a:rPr>
                <a:t>出， </a:t>
              </a:r>
              <a:r>
                <a:rPr lang="en-US" altLang="zh-CN" sz="1800" b="1">
                  <a:solidFill>
                    <a:srgbClr val="000000"/>
                  </a:solidFill>
                  <a:cs typeface="+mn-ea"/>
                  <a:sym typeface="+mn-lt"/>
                </a:rPr>
                <a:t>…</a:t>
              </a:r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5150783" y="5263414"/>
            <a:ext cx="6429420" cy="1120566"/>
            <a:chOff x="1928794" y="4860188"/>
            <a:chExt cx="6429420" cy="1120566"/>
          </a:xfrm>
        </p:grpSpPr>
        <p:sp>
          <p:nvSpPr>
            <p:cNvPr id="43" name="矩形 42"/>
            <p:cNvSpPr/>
            <p:nvPr>
              <p:custDataLst>
                <p:tags r:id="rId5"/>
              </p:custDataLst>
            </p:nvPr>
          </p:nvSpPr>
          <p:spPr>
            <a:xfrm>
              <a:off x="2857488" y="5214950"/>
              <a:ext cx="285752" cy="357190"/>
            </a:xfrm>
            <a:prstGeom prst="rect">
              <a:avLst/>
            </a:prstGeom>
            <a:gradFill>
              <a:gsLst>
                <a:gs pos="0">
                  <a:schemeClr val="accent3">
                    <a:lumMod val="110000"/>
                    <a:satMod val="105000"/>
                    <a:tint val="67000"/>
                  </a:schemeClr>
                </a:gs>
                <a:gs pos="50000">
                  <a:schemeClr val="accent3">
                    <a:lumMod val="105000"/>
                    <a:satMod val="103000"/>
                    <a:tint val="73000"/>
                  </a:schemeClr>
                </a:gs>
                <a:gs pos="100000">
                  <a:schemeClr val="accent3">
                    <a:lumMod val="105000"/>
                    <a:satMod val="109000"/>
                    <a:tint val="81000"/>
                  </a:schemeClr>
                </a:gs>
                <a:gs pos="0">
                  <a:srgbClr val="C30000">
                    <a:lumMod val="90000"/>
                    <a:lumOff val="10000"/>
                  </a:srgbClr>
                </a:gs>
                <a:gs pos="50000">
                  <a:srgbClr val="C30000">
                    <a:lumMod val="95000"/>
                    <a:lumOff val="5000"/>
                  </a:srgbClr>
                </a:gs>
                <a:gs pos="100000">
                  <a:srgbClr val="C30000">
                    <a:lumMod val="95000"/>
                    <a:lumOff val="5000"/>
                  </a:srgbClr>
                </a:gs>
              </a:gsLst>
              <a:lin ang="5400000" scaled="0"/>
            </a:gradFill>
            <a:ln>
              <a:solidFill>
                <a:schemeClr val="accent3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r>
                <a:rPr lang="en-US" altLang="zh-CN" sz="1800" b="1">
                  <a:solidFill>
                    <a:schemeClr val="lt1"/>
                  </a:solidFill>
                  <a:cs typeface="+mn-ea"/>
                  <a:sym typeface="+mn-lt"/>
                </a:rPr>
                <a:t>2</a:t>
              </a:r>
            </a:p>
          </p:txBody>
        </p:sp>
        <p:sp>
          <p:nvSpPr>
            <p:cNvPr id="44" name="TextBox 33"/>
            <p:cNvSpPr txBox="1"/>
            <p:nvPr>
              <p:custDataLst>
                <p:tags r:id="rId6"/>
              </p:custDataLst>
            </p:nvPr>
          </p:nvSpPr>
          <p:spPr>
            <a:xfrm>
              <a:off x="2786050" y="5611422"/>
              <a:ext cx="428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800" b="1" i="1">
                  <a:solidFill>
                    <a:schemeClr val="dk1"/>
                  </a:solidFill>
                  <a:cs typeface="+mn-ea"/>
                  <a:sym typeface="+mn-lt"/>
                </a:rPr>
                <a:t>p</a:t>
              </a:r>
              <a:r>
                <a:rPr lang="en-US" altLang="zh-CN" sz="1800" b="1" baseline="-25000">
                  <a:solidFill>
                    <a:schemeClr val="dk1"/>
                  </a:solidFill>
                  <a:cs typeface="+mn-ea"/>
                  <a:sym typeface="+mn-lt"/>
                </a:rPr>
                <a:t>1</a:t>
              </a:r>
            </a:p>
          </p:txBody>
        </p:sp>
        <p:sp>
          <p:nvSpPr>
            <p:cNvPr id="45" name="矩形 44"/>
            <p:cNvSpPr/>
            <p:nvPr>
              <p:custDataLst>
                <p:tags r:id="rId7"/>
              </p:custDataLst>
            </p:nvPr>
          </p:nvSpPr>
          <p:spPr>
            <a:xfrm>
              <a:off x="3286116" y="5214950"/>
              <a:ext cx="285752" cy="357190"/>
            </a:xfrm>
            <a:prstGeom prst="rect">
              <a:avLst/>
            </a:prstGeom>
            <a:gradFill>
              <a:gsLst>
                <a:gs pos="0">
                  <a:schemeClr val="accent3">
                    <a:lumMod val="110000"/>
                    <a:satMod val="105000"/>
                    <a:tint val="67000"/>
                  </a:schemeClr>
                </a:gs>
                <a:gs pos="50000">
                  <a:schemeClr val="accent3">
                    <a:lumMod val="105000"/>
                    <a:satMod val="103000"/>
                    <a:tint val="73000"/>
                  </a:schemeClr>
                </a:gs>
                <a:gs pos="100000">
                  <a:schemeClr val="accent3">
                    <a:lumMod val="105000"/>
                    <a:satMod val="109000"/>
                    <a:tint val="81000"/>
                  </a:schemeClr>
                </a:gs>
                <a:gs pos="0">
                  <a:srgbClr val="C30000">
                    <a:lumMod val="90000"/>
                    <a:lumOff val="10000"/>
                  </a:srgbClr>
                </a:gs>
                <a:gs pos="50000">
                  <a:srgbClr val="C30000">
                    <a:lumMod val="95000"/>
                    <a:lumOff val="5000"/>
                  </a:srgbClr>
                </a:gs>
                <a:gs pos="100000">
                  <a:srgbClr val="C30000">
                    <a:lumMod val="95000"/>
                    <a:lumOff val="5000"/>
                  </a:srgbClr>
                </a:gs>
              </a:gsLst>
              <a:lin ang="5400000" scaled="0"/>
            </a:gradFill>
            <a:ln>
              <a:solidFill>
                <a:schemeClr val="accent3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r>
                <a:rPr lang="en-US" altLang="zh-CN" sz="1800" b="1">
                  <a:solidFill>
                    <a:schemeClr val="lt1"/>
                  </a:solidFill>
                  <a:cs typeface="+mn-ea"/>
                  <a:sym typeface="+mn-lt"/>
                </a:rPr>
                <a:t>3</a:t>
              </a:r>
            </a:p>
          </p:txBody>
        </p:sp>
        <p:sp>
          <p:nvSpPr>
            <p:cNvPr id="46" name="TextBox 35"/>
            <p:cNvSpPr txBox="1"/>
            <p:nvPr>
              <p:custDataLst>
                <p:tags r:id="rId8"/>
              </p:custDataLst>
            </p:nvPr>
          </p:nvSpPr>
          <p:spPr>
            <a:xfrm>
              <a:off x="3214678" y="5611422"/>
              <a:ext cx="428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800" b="1" i="1">
                  <a:solidFill>
                    <a:schemeClr val="dk1"/>
                  </a:solidFill>
                  <a:cs typeface="+mn-ea"/>
                  <a:sym typeface="+mn-lt"/>
                </a:rPr>
                <a:t>p</a:t>
              </a:r>
              <a:r>
                <a:rPr lang="en-US" altLang="zh-CN" sz="1800" b="1" baseline="-25000">
                  <a:solidFill>
                    <a:schemeClr val="dk1"/>
                  </a:solidFill>
                  <a:cs typeface="+mn-ea"/>
                  <a:sym typeface="+mn-lt"/>
                </a:rPr>
                <a:t>2</a:t>
              </a:r>
            </a:p>
          </p:txBody>
        </p:sp>
        <p:sp>
          <p:nvSpPr>
            <p:cNvPr id="47" name="矩形 46"/>
            <p:cNvSpPr/>
            <p:nvPr>
              <p:custDataLst>
                <p:tags r:id="rId9"/>
              </p:custDataLst>
            </p:nvPr>
          </p:nvSpPr>
          <p:spPr>
            <a:xfrm>
              <a:off x="3714744" y="5214950"/>
              <a:ext cx="285752" cy="357190"/>
            </a:xfrm>
            <a:prstGeom prst="rect">
              <a:avLst/>
            </a:prstGeom>
            <a:gradFill>
              <a:gsLst>
                <a:gs pos="0">
                  <a:schemeClr val="accent2">
                    <a:lumMod val="110000"/>
                    <a:satMod val="105000"/>
                    <a:tint val="67000"/>
                  </a:schemeClr>
                </a:gs>
                <a:gs pos="50000">
                  <a:schemeClr val="accent2">
                    <a:lumMod val="105000"/>
                    <a:satMod val="103000"/>
                    <a:tint val="73000"/>
                  </a:schemeClr>
                </a:gs>
                <a:gs pos="100000">
                  <a:schemeClr val="accent2">
                    <a:lumMod val="105000"/>
                    <a:satMod val="109000"/>
                    <a:tint val="81000"/>
                  </a:schemeClr>
                </a:gs>
                <a:gs pos="0">
                  <a:srgbClr val="3B3E4D">
                    <a:lumMod val="90000"/>
                    <a:lumOff val="10000"/>
                  </a:srgbClr>
                </a:gs>
                <a:gs pos="50000">
                  <a:srgbClr val="3B3E4D">
                    <a:lumMod val="95000"/>
                    <a:lumOff val="5000"/>
                  </a:srgbClr>
                </a:gs>
                <a:gs pos="100000">
                  <a:srgbClr val="3B3E4D">
                    <a:lumMod val="95000"/>
                    <a:lumOff val="5000"/>
                  </a:srgbClr>
                </a:gs>
              </a:gsLst>
              <a:lin ang="5400000" scaled="0"/>
            </a:gradFill>
            <a:ln>
              <a:solidFill>
                <a:schemeClr val="accent2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r>
                <a:rPr lang="en-US" altLang="zh-CN" sz="1800" b="1">
                  <a:solidFill>
                    <a:schemeClr val="lt1"/>
                  </a:solidFill>
                  <a:cs typeface="+mn-ea"/>
                  <a:sym typeface="+mn-lt"/>
                </a:rPr>
                <a:t>4</a:t>
              </a:r>
            </a:p>
          </p:txBody>
        </p:sp>
        <p:sp>
          <p:nvSpPr>
            <p:cNvPr id="48" name="TextBox 37"/>
            <p:cNvSpPr txBox="1"/>
            <p:nvPr>
              <p:custDataLst>
                <p:tags r:id="rId10"/>
              </p:custDataLst>
            </p:nvPr>
          </p:nvSpPr>
          <p:spPr>
            <a:xfrm>
              <a:off x="3643306" y="5611422"/>
              <a:ext cx="428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800" b="1" i="1">
                  <a:solidFill>
                    <a:schemeClr val="dk1"/>
                  </a:solidFill>
                  <a:cs typeface="+mn-ea"/>
                  <a:sym typeface="+mn-lt"/>
                </a:rPr>
                <a:t>p</a:t>
              </a:r>
              <a:r>
                <a:rPr lang="en-US" altLang="zh-CN" sz="1800" b="1" baseline="-25000">
                  <a:solidFill>
                    <a:schemeClr val="dk1"/>
                  </a:solidFill>
                  <a:cs typeface="+mn-ea"/>
                  <a:sym typeface="+mn-lt"/>
                </a:rPr>
                <a:t>3</a:t>
              </a:r>
            </a:p>
          </p:txBody>
        </p:sp>
        <p:sp>
          <p:nvSpPr>
            <p:cNvPr id="49" name="TextBox 38"/>
            <p:cNvSpPr txBox="1"/>
            <p:nvPr>
              <p:custDataLst>
                <p:tags r:id="rId11"/>
              </p:custDataLst>
            </p:nvPr>
          </p:nvSpPr>
          <p:spPr>
            <a:xfrm>
              <a:off x="1928794" y="4860188"/>
              <a:ext cx="714380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800" b="1">
                  <a:solidFill>
                    <a:schemeClr val="dk1"/>
                  </a:solidFill>
                  <a:cs typeface="+mn-ea"/>
                  <a:sym typeface="+mn-lt"/>
                </a:rPr>
                <a:t>或者</a:t>
              </a:r>
            </a:p>
          </p:txBody>
        </p:sp>
        <p:sp>
          <p:nvSpPr>
            <p:cNvPr id="50" name="TextBox 39"/>
            <p:cNvSpPr txBox="1"/>
            <p:nvPr/>
          </p:nvSpPr>
          <p:spPr>
            <a:xfrm>
              <a:off x="2714612" y="4860188"/>
              <a:ext cx="5643602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1800" b="1">
                  <a:solidFill>
                    <a:srgbClr val="000000"/>
                  </a:solidFill>
                  <a:cs typeface="+mn-ea"/>
                  <a:sym typeface="+mn-lt"/>
                </a:rPr>
                <a:t>1</a:t>
              </a:r>
              <a:r>
                <a:rPr lang="zh-CN" altLang="en-US" sz="1800" b="1">
                  <a:solidFill>
                    <a:srgbClr val="000000"/>
                  </a:solidFill>
                  <a:cs typeface="+mn-ea"/>
                  <a:sym typeface="+mn-lt"/>
                </a:rPr>
                <a:t>进，</a:t>
              </a:r>
              <a:r>
                <a:rPr lang="en-US" altLang="zh-CN" sz="1800" b="1">
                  <a:solidFill>
                    <a:srgbClr val="000000"/>
                  </a:solidFill>
                  <a:cs typeface="+mn-ea"/>
                  <a:sym typeface="+mn-lt"/>
                </a:rPr>
                <a:t>2</a:t>
              </a:r>
              <a:r>
                <a:rPr lang="zh-CN" altLang="en-US" sz="1800" b="1">
                  <a:solidFill>
                    <a:srgbClr val="000000"/>
                  </a:solidFill>
                  <a:cs typeface="+mn-ea"/>
                  <a:sym typeface="+mn-lt"/>
                </a:rPr>
                <a:t>进，</a:t>
              </a:r>
              <a:r>
                <a:rPr lang="en-US" altLang="zh-CN" sz="1800" b="1">
                  <a:solidFill>
                    <a:srgbClr val="000000"/>
                  </a:solidFill>
                  <a:cs typeface="+mn-ea"/>
                  <a:sym typeface="+mn-lt"/>
                </a:rPr>
                <a:t>2</a:t>
              </a:r>
              <a:r>
                <a:rPr lang="zh-CN" altLang="en-US" sz="1800" b="1">
                  <a:solidFill>
                    <a:srgbClr val="000000"/>
                  </a:solidFill>
                  <a:cs typeface="+mn-ea"/>
                  <a:sym typeface="+mn-lt"/>
                </a:rPr>
                <a:t>出，</a:t>
              </a:r>
              <a:r>
                <a:rPr lang="en-US" altLang="zh-CN" sz="1800" b="1">
                  <a:solidFill>
                    <a:srgbClr val="000000"/>
                  </a:solidFill>
                  <a:cs typeface="+mn-ea"/>
                  <a:sym typeface="+mn-lt"/>
                </a:rPr>
                <a:t>3</a:t>
              </a:r>
              <a:r>
                <a:rPr lang="zh-CN" altLang="en-US" sz="1800" b="1">
                  <a:solidFill>
                    <a:srgbClr val="000000"/>
                  </a:solidFill>
                  <a:cs typeface="+mn-ea"/>
                  <a:sym typeface="+mn-lt"/>
                </a:rPr>
                <a:t>进，</a:t>
              </a:r>
              <a:r>
                <a:rPr lang="en-US" altLang="zh-CN" sz="1800" b="1">
                  <a:solidFill>
                    <a:srgbClr val="000000"/>
                  </a:solidFill>
                  <a:cs typeface="+mn-ea"/>
                  <a:sym typeface="+mn-lt"/>
                </a:rPr>
                <a:t>3</a:t>
              </a:r>
              <a:r>
                <a:rPr lang="zh-CN" altLang="en-US" sz="1800" b="1">
                  <a:solidFill>
                    <a:srgbClr val="000000"/>
                  </a:solidFill>
                  <a:cs typeface="+mn-ea"/>
                  <a:sym typeface="+mn-lt"/>
                </a:rPr>
                <a:t>出，</a:t>
              </a:r>
              <a:r>
                <a:rPr lang="en-US" altLang="zh-CN" sz="1800" b="1">
                  <a:solidFill>
                    <a:srgbClr val="000000"/>
                  </a:solidFill>
                  <a:cs typeface="+mn-ea"/>
                  <a:sym typeface="+mn-lt"/>
                </a:rPr>
                <a:t>4</a:t>
              </a:r>
              <a:r>
                <a:rPr lang="zh-CN" altLang="en-US" sz="1800" b="1">
                  <a:solidFill>
                    <a:srgbClr val="000000"/>
                  </a:solidFill>
                  <a:cs typeface="+mn-ea"/>
                  <a:sym typeface="+mn-lt"/>
                </a:rPr>
                <a:t>进，</a:t>
              </a:r>
              <a:r>
                <a:rPr lang="en-US" altLang="zh-CN" sz="1800" b="1">
                  <a:solidFill>
                    <a:srgbClr val="000000"/>
                  </a:solidFill>
                  <a:cs typeface="+mn-ea"/>
                  <a:sym typeface="+mn-lt"/>
                </a:rPr>
                <a:t>4</a:t>
              </a:r>
              <a:r>
                <a:rPr lang="zh-CN" altLang="en-US" sz="1800" b="1">
                  <a:solidFill>
                    <a:srgbClr val="000000"/>
                  </a:solidFill>
                  <a:cs typeface="+mn-ea"/>
                  <a:sym typeface="+mn-lt"/>
                </a:rPr>
                <a:t>出， </a:t>
              </a:r>
              <a:r>
                <a:rPr lang="en-US" altLang="zh-CN" sz="1800" b="1">
                  <a:solidFill>
                    <a:srgbClr val="000000"/>
                  </a:solidFill>
                  <a:cs typeface="+mn-ea"/>
                  <a:sym typeface="+mn-lt"/>
                </a:rPr>
                <a:t>… </a:t>
              </a:r>
              <a:r>
                <a:rPr lang="zh-CN" altLang="en-US" sz="1800" b="1">
                  <a:solidFill>
                    <a:srgbClr val="000000"/>
                  </a:solidFill>
                  <a:cs typeface="+mn-ea"/>
                  <a:sym typeface="+mn-lt"/>
                </a:rPr>
                <a:t>，</a:t>
              </a:r>
              <a:r>
                <a:rPr lang="en-US" altLang="zh-CN" sz="1800" b="1">
                  <a:solidFill>
                    <a:srgbClr val="000000"/>
                  </a:solidFill>
                  <a:cs typeface="+mn-ea"/>
                  <a:sym typeface="+mn-lt"/>
                </a:rPr>
                <a:t>1</a:t>
              </a:r>
              <a:r>
                <a:rPr lang="zh-CN" altLang="en-US" sz="1800" b="1">
                  <a:solidFill>
                    <a:srgbClr val="000000"/>
                  </a:solidFill>
                  <a:cs typeface="+mn-ea"/>
                  <a:sym typeface="+mn-lt"/>
                </a:rPr>
                <a:t>出</a:t>
              </a:r>
            </a:p>
          </p:txBody>
        </p:sp>
      </p:grpSp>
      <p:sp>
        <p:nvSpPr>
          <p:cNvPr id="51" name="TextBox 40"/>
          <p:cNvSpPr txBox="1"/>
          <p:nvPr>
            <p:custDataLst>
              <p:tags r:id="rId4"/>
            </p:custDataLst>
          </p:nvPr>
        </p:nvSpPr>
        <p:spPr>
          <a:xfrm>
            <a:off x="6008039" y="6403994"/>
            <a:ext cx="285752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altLang="zh-CN" sz="2000" b="1" i="1">
                <a:solidFill>
                  <a:schemeClr val="dk1"/>
                </a:solidFill>
                <a:cs typeface="+mn-ea"/>
                <a:sym typeface="+mn-lt"/>
              </a:rPr>
              <a:t>p</a:t>
            </a:r>
            <a:r>
              <a:rPr lang="en-US" altLang="zh-CN" sz="2000" b="1" baseline="-25000">
                <a:solidFill>
                  <a:schemeClr val="dk1"/>
                </a:solidFill>
                <a:cs typeface="+mn-ea"/>
                <a:sym typeface="+mn-lt"/>
              </a:rPr>
              <a:t>3</a:t>
            </a:r>
            <a:r>
              <a:rPr lang="zh-CN" altLang="en-US" sz="2000" b="1">
                <a:solidFill>
                  <a:schemeClr val="dk1"/>
                </a:solidFill>
                <a:cs typeface="+mn-ea"/>
                <a:sym typeface="+mn-lt"/>
              </a:rPr>
              <a:t>除了</a:t>
            </a:r>
            <a:r>
              <a:rPr lang="en-US" altLang="zh-CN" sz="2000" b="1">
                <a:solidFill>
                  <a:schemeClr val="dk1"/>
                </a:solidFill>
                <a:cs typeface="+mn-ea"/>
                <a:sym typeface="+mn-lt"/>
              </a:rPr>
              <a:t>3</a:t>
            </a:r>
            <a:r>
              <a:rPr lang="zh-CN" altLang="en-US" sz="2000" b="1">
                <a:solidFill>
                  <a:schemeClr val="dk1"/>
                </a:solidFill>
                <a:cs typeface="+mn-ea"/>
                <a:sym typeface="+mn-lt"/>
              </a:rPr>
              <a:t>外都可能！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:p14="http://schemas.microsoft.com/office/powerpoint/2010/main" xmlns:a14="http://schemas.microsoft.com/office/drawing/2010/main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17" grpId="0"/>
      <p:bldP spid="3" grpId="0"/>
      <p:bldP spid="13" grpId="0" bldLvl="0" animBg="1"/>
      <p:bldP spid="14" grpId="0"/>
      <p:bldP spid="51" grpId="0"/>
    </p:bld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3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142287" y="1674787"/>
            <a:ext cx="7333594" cy="2899679"/>
          </a:xfrm>
          <a:prstGeom prst="rect">
            <a:avLst/>
          </a:prstGeom>
          <a:noFill/>
          <a:ln w="19050">
            <a:solidFill>
              <a:schemeClr val="lt1">
                <a:lumMod val="50000"/>
              </a:schemeClr>
            </a:solidFill>
            <a:prstDash val="sysDash"/>
            <a:miter lim="800000"/>
          </a:ln>
          <a:effectLst/>
        </p:spPr>
        <p:txBody>
          <a:bodyPr vert="horz" wrap="square" lIns="180000" tIns="144000" rIns="91440" bIns="144000" numCol="1" anchor="t" anchorCtr="0" compatLnSpc="1"/>
          <a:lstStyle/>
          <a:p>
            <a:pPr>
              <a:spcBef>
                <a:spcPts val="600"/>
              </a:spcBef>
            </a:pPr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def push(</a:t>
            </a:r>
            <a:r>
              <a:rPr lang="en-US" altLang="zh-CN" sz="2000" b="1" dirty="0" err="1">
                <a:solidFill>
                  <a:srgbClr val="000000"/>
                </a:solidFill>
                <a:cs typeface="+mn-ea"/>
                <a:sym typeface="+mn-lt"/>
              </a:rPr>
              <a:t>self,e</a:t>
            </a:r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):		#</a:t>
            </a:r>
            <a:r>
              <a:rPr lang="zh-CN" altLang="en-US" sz="2000" b="1" dirty="0">
                <a:solidFill>
                  <a:srgbClr val="000000"/>
                </a:solidFill>
                <a:cs typeface="+mn-ea"/>
                <a:sym typeface="+mn-lt"/>
              </a:rPr>
              <a:t>元素</a:t>
            </a:r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e</a:t>
            </a:r>
            <a:r>
              <a:rPr lang="zh-CN" altLang="en-US" sz="2000" b="1" dirty="0">
                <a:solidFill>
                  <a:srgbClr val="000000"/>
                </a:solidFill>
                <a:cs typeface="+mn-ea"/>
                <a:sym typeface="+mn-lt"/>
              </a:rPr>
              <a:t>进队</a:t>
            </a:r>
          </a:p>
          <a:p>
            <a:pPr>
              <a:spcBef>
                <a:spcPts val="600"/>
              </a:spcBef>
            </a:pPr>
            <a:r>
              <a:rPr lang="zh-CN" altLang="en-US" sz="2000" b="1" dirty="0">
                <a:solidFill>
                  <a:srgbClr val="000000"/>
                </a:solidFill>
                <a:cs typeface="+mn-ea"/>
                <a:sym typeface="+mn-lt"/>
              </a:rPr>
              <a:t>  </a:t>
            </a:r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s=</a:t>
            </a:r>
            <a:r>
              <a:rPr lang="en-US" altLang="zh-CN" sz="2000" b="1" dirty="0" err="1">
                <a:solidFill>
                  <a:srgbClr val="000000"/>
                </a:solidFill>
                <a:cs typeface="+mn-ea"/>
                <a:sym typeface="+mn-lt"/>
              </a:rPr>
              <a:t>LinkNode</a:t>
            </a:r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(e)             	#</a:t>
            </a:r>
            <a:r>
              <a:rPr lang="zh-CN" altLang="en-US" sz="2000" b="1" dirty="0">
                <a:solidFill>
                  <a:srgbClr val="000000"/>
                </a:solidFill>
                <a:cs typeface="+mn-ea"/>
                <a:sym typeface="+mn-lt"/>
              </a:rPr>
              <a:t>新建结点</a:t>
            </a:r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s</a:t>
            </a:r>
          </a:p>
          <a:p>
            <a:pPr>
              <a:spcBef>
                <a:spcPts val="600"/>
              </a:spcBef>
            </a:pPr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  if </a:t>
            </a:r>
            <a:r>
              <a:rPr lang="en-US" altLang="zh-CN" sz="2000" b="1" dirty="0" err="1">
                <a:solidFill>
                  <a:srgbClr val="000000"/>
                </a:solidFill>
                <a:cs typeface="+mn-ea"/>
                <a:sym typeface="+mn-lt"/>
              </a:rPr>
              <a:t>self.empty</a:t>
            </a:r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():		#</a:t>
            </a:r>
            <a:r>
              <a:rPr lang="zh-CN" altLang="en-US" sz="2000" b="1" dirty="0">
                <a:solidFill>
                  <a:srgbClr val="000000"/>
                </a:solidFill>
                <a:cs typeface="+mn-ea"/>
                <a:sym typeface="+mn-lt"/>
              </a:rPr>
              <a:t>原链队为空</a:t>
            </a:r>
          </a:p>
          <a:p>
            <a:pPr>
              <a:spcBef>
                <a:spcPts val="600"/>
              </a:spcBef>
            </a:pPr>
            <a:r>
              <a:rPr lang="zh-CN" altLang="en-US" sz="2000" b="1" dirty="0">
                <a:solidFill>
                  <a:srgbClr val="000000"/>
                </a:solidFill>
                <a:cs typeface="+mn-ea"/>
                <a:sym typeface="+mn-lt"/>
              </a:rPr>
              <a:t>    </a:t>
            </a:r>
            <a:r>
              <a:rPr lang="en-US" altLang="zh-CN" sz="2000" b="1" dirty="0" err="1">
                <a:solidFill>
                  <a:srgbClr val="000000"/>
                </a:solidFill>
                <a:cs typeface="+mn-ea"/>
                <a:sym typeface="+mn-lt"/>
              </a:rPr>
              <a:t>self.front</a:t>
            </a:r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=</a:t>
            </a:r>
            <a:r>
              <a:rPr lang="en-US" altLang="zh-CN" sz="2000" b="1" dirty="0" err="1">
                <a:solidFill>
                  <a:srgbClr val="000000"/>
                </a:solidFill>
                <a:cs typeface="+mn-ea"/>
                <a:sym typeface="+mn-lt"/>
              </a:rPr>
              <a:t>self.rear</a:t>
            </a:r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=s</a:t>
            </a:r>
          </a:p>
          <a:p>
            <a:pPr>
              <a:spcBef>
                <a:spcPts val="600"/>
              </a:spcBef>
            </a:pPr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  else:				#</a:t>
            </a:r>
            <a:r>
              <a:rPr lang="zh-CN" altLang="en-US" sz="2000" b="1" dirty="0">
                <a:solidFill>
                  <a:srgbClr val="000000"/>
                </a:solidFill>
                <a:cs typeface="+mn-ea"/>
                <a:sym typeface="+mn-lt"/>
              </a:rPr>
              <a:t>原链队不空</a:t>
            </a:r>
          </a:p>
          <a:p>
            <a:pPr>
              <a:spcBef>
                <a:spcPts val="600"/>
              </a:spcBef>
            </a:pPr>
            <a:r>
              <a:rPr lang="zh-CN" altLang="en-US" sz="2000" b="1" dirty="0">
                <a:solidFill>
                  <a:srgbClr val="000000"/>
                </a:solidFill>
                <a:cs typeface="+mn-ea"/>
                <a:sym typeface="+mn-lt"/>
              </a:rPr>
              <a:t>    </a:t>
            </a:r>
            <a:r>
              <a:rPr lang="en-US" altLang="zh-CN" sz="2000" b="1" dirty="0" err="1">
                <a:solidFill>
                  <a:srgbClr val="000000"/>
                </a:solidFill>
                <a:cs typeface="+mn-ea"/>
                <a:sym typeface="+mn-lt"/>
              </a:rPr>
              <a:t>self.rear.next</a:t>
            </a:r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=s		#</a:t>
            </a:r>
            <a:r>
              <a:rPr lang="zh-CN" altLang="en-US" sz="2000" b="1" dirty="0">
                <a:solidFill>
                  <a:srgbClr val="000000"/>
                </a:solidFill>
                <a:cs typeface="+mn-ea"/>
                <a:sym typeface="+mn-lt"/>
              </a:rPr>
              <a:t>将</a:t>
            </a:r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s</a:t>
            </a:r>
            <a:r>
              <a:rPr lang="zh-CN" altLang="en-US" sz="2000" b="1" dirty="0">
                <a:solidFill>
                  <a:srgbClr val="000000"/>
                </a:solidFill>
                <a:cs typeface="+mn-ea"/>
                <a:sym typeface="+mn-lt"/>
              </a:rPr>
              <a:t>结点链接到</a:t>
            </a:r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rear</a:t>
            </a:r>
            <a:r>
              <a:rPr lang="zh-CN" altLang="en-US" sz="2000" b="1" dirty="0">
                <a:solidFill>
                  <a:srgbClr val="000000"/>
                </a:solidFill>
                <a:cs typeface="+mn-ea"/>
                <a:sym typeface="+mn-lt"/>
              </a:rPr>
              <a:t>结点后面</a:t>
            </a:r>
          </a:p>
          <a:p>
            <a:pPr>
              <a:spcBef>
                <a:spcPts val="600"/>
              </a:spcBef>
            </a:pPr>
            <a:r>
              <a:rPr lang="zh-CN" altLang="en-US" sz="2000" b="1" dirty="0">
                <a:solidFill>
                  <a:srgbClr val="000000"/>
                </a:solidFill>
                <a:cs typeface="+mn-ea"/>
                <a:sym typeface="+mn-lt"/>
              </a:rPr>
              <a:t>    </a:t>
            </a:r>
            <a:r>
              <a:rPr lang="en-US" altLang="zh-CN" sz="2000" b="1" dirty="0" err="1">
                <a:solidFill>
                  <a:srgbClr val="000000"/>
                </a:solidFill>
                <a:cs typeface="+mn-ea"/>
                <a:sym typeface="+mn-lt"/>
              </a:rPr>
              <a:t>self.rear</a:t>
            </a:r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=s</a:t>
            </a:r>
          </a:p>
        </p:txBody>
      </p:sp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1029477" y="1139084"/>
            <a:ext cx="5766466" cy="61306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0" tIns="0" rIns="0" bIns="0" numCol="1" anchor="t" anchorCtr="0" compatLnSpc="1"/>
          <a:lstStyle/>
          <a:p>
            <a:pPr lvl="0" algn="just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>
                <a:solidFill>
                  <a:srgbClr val="000000"/>
                </a:solidFill>
                <a:cs typeface="+mn-ea"/>
                <a:sym typeface="+mn-lt"/>
              </a:rPr>
              <a:t>（</a:t>
            </a:r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2</a:t>
            </a:r>
            <a:r>
              <a:rPr lang="zh-CN" altLang="en-US" sz="2000" b="1" dirty="0">
                <a:solidFill>
                  <a:srgbClr val="000000"/>
                </a:solidFill>
                <a:cs typeface="+mn-ea"/>
                <a:sym typeface="+mn-lt"/>
              </a:rPr>
              <a:t>）进队</a:t>
            </a:r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push(e)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1693476" y="4626118"/>
            <a:ext cx="5378787" cy="1901722"/>
            <a:chOff x="1714480" y="4357694"/>
            <a:chExt cx="5378787" cy="1901722"/>
          </a:xfrm>
        </p:grpSpPr>
        <p:sp>
          <p:nvSpPr>
            <p:cNvPr id="7" name="Rectangle 19"/>
            <p:cNvSpPr>
              <a:spLocks noChangeArrowheads="1"/>
            </p:cNvSpPr>
            <p:nvPr/>
          </p:nvSpPr>
          <p:spPr bwMode="auto">
            <a:xfrm>
              <a:off x="3915617" y="5286388"/>
              <a:ext cx="449565" cy="330086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tailEnd type="none" w="sm" len="sm"/>
            </a:ln>
          </p:spPr>
          <p:txBody>
            <a:bodyPr vert="horz" wrap="square" lIns="0" tIns="0" rIns="0" bIns="0" numCol="1" anchor="t" anchorCtr="0" compatLnSpc="1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altLang="zh-CN" sz="160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cs typeface="+mn-ea"/>
                  <a:sym typeface="+mn-lt"/>
                </a:rPr>
                <a:t>…</a:t>
              </a:r>
            </a:p>
          </p:txBody>
        </p:sp>
        <p:sp>
          <p:nvSpPr>
            <p:cNvPr id="9" name="Rectangle 14"/>
            <p:cNvSpPr>
              <a:spLocks noChangeArrowheads="1"/>
            </p:cNvSpPr>
            <p:nvPr>
              <p:custDataLst>
                <p:tags r:id="rId2"/>
              </p:custDataLst>
            </p:nvPr>
          </p:nvSpPr>
          <p:spPr bwMode="auto">
            <a:xfrm>
              <a:off x="1714480" y="5254951"/>
              <a:ext cx="378000" cy="330086"/>
            </a:xfrm>
            <a:prstGeom prst="rect">
              <a:avLst/>
            </a:prstGeom>
            <a:solidFill>
              <a:schemeClr val="accent2"/>
            </a:solidFill>
            <a:ln>
              <a:solidFill>
                <a:srgbClr val="525252"/>
              </a:solidFill>
              <a:tailEnd type="none" w="sm" len="sm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horz" wrap="square" lIns="0" tIns="0" rIns="0" bIns="0" numCol="1" anchor="t" anchorCtr="0" compatLnSpc="1"/>
            <a:lstStyle/>
            <a:p>
              <a:pPr marL="0" marR="0" lvl="0" indent="0" algn="ctr" defTabSz="914400" rtl="0" eaLnBrk="1" fontAlgn="base" latinLnBrk="0" hangingPunct="1">
                <a:lnSpc>
                  <a:spcPts val="23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1600" i="1" u="none" strike="noStrike" cap="none" normalizeH="0" baseline="0" dirty="0">
                  <a:ln>
                    <a:noFill/>
                  </a:ln>
                  <a:solidFill>
                    <a:schemeClr val="lt1"/>
                  </a:solidFill>
                  <a:effectLst/>
                  <a:cs typeface="+mn-ea"/>
                  <a:sym typeface="+mn-lt"/>
                </a:rPr>
                <a:t>a</a:t>
              </a:r>
              <a:r>
                <a:rPr kumimoji="0" lang="en-US" altLang="zh-CN" sz="1600" baseline="-30000" dirty="0">
                  <a:solidFill>
                    <a:schemeClr val="lt1"/>
                  </a:solidFill>
                  <a:cs typeface="+mn-ea"/>
                  <a:sym typeface="+mn-lt"/>
                </a:rPr>
                <a:t>0</a:t>
              </a:r>
              <a:endParaRPr kumimoji="0" lang="en-US" altLang="zh-CN" sz="1600" i="0" u="none" strike="noStrike" cap="none" normalizeH="0" baseline="-30000" dirty="0">
                <a:ln>
                  <a:noFill/>
                </a:ln>
                <a:solidFill>
                  <a:schemeClr val="lt1"/>
                </a:solidFill>
                <a:effectLst/>
                <a:cs typeface="+mn-ea"/>
                <a:sym typeface="+mn-lt"/>
              </a:endParaRPr>
            </a:p>
          </p:txBody>
        </p:sp>
        <p:sp>
          <p:nvSpPr>
            <p:cNvPr id="10" name="Rectangle 13"/>
            <p:cNvSpPr>
              <a:spLocks noChangeArrowheads="1"/>
            </p:cNvSpPr>
            <p:nvPr>
              <p:custDataLst>
                <p:tags r:id="rId3"/>
              </p:custDataLst>
            </p:nvPr>
          </p:nvSpPr>
          <p:spPr bwMode="auto">
            <a:xfrm>
              <a:off x="2095160" y="5254951"/>
              <a:ext cx="449565" cy="330086"/>
            </a:xfrm>
            <a:prstGeom prst="rect">
              <a:avLst/>
            </a:prstGeom>
            <a:solidFill>
              <a:schemeClr val="accent2"/>
            </a:solidFill>
            <a:ln>
              <a:solidFill>
                <a:srgbClr val="525252"/>
              </a:solidFill>
              <a:tailEnd type="none" w="sm" len="sm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horz" wrap="square" lIns="90000" tIns="0" rIns="0" bIns="0" numCol="1" anchor="t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ts val="23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zh-CN" sz="1600" i="0" u="none" strike="noStrike" cap="none" normalizeH="0" baseline="0">
                <a:ln>
                  <a:noFill/>
                </a:ln>
                <a:solidFill>
                  <a:schemeClr val="lt1"/>
                </a:solidFill>
                <a:effectLst/>
                <a:cs typeface="+mn-ea"/>
                <a:sym typeface="+mn-lt"/>
              </a:endParaRPr>
            </a:p>
          </p:txBody>
        </p:sp>
        <p:sp>
          <p:nvSpPr>
            <p:cNvPr id="11" name="Rectangle 11"/>
            <p:cNvSpPr>
              <a:spLocks noChangeArrowheads="1"/>
            </p:cNvSpPr>
            <p:nvPr>
              <p:custDataLst>
                <p:tags r:id="rId4"/>
              </p:custDataLst>
            </p:nvPr>
          </p:nvSpPr>
          <p:spPr bwMode="auto">
            <a:xfrm>
              <a:off x="4908380" y="5254951"/>
              <a:ext cx="432000" cy="330086"/>
            </a:xfrm>
            <a:prstGeom prst="rect">
              <a:avLst/>
            </a:prstGeom>
            <a:solidFill>
              <a:schemeClr val="accent2"/>
            </a:solidFill>
            <a:ln>
              <a:solidFill>
                <a:srgbClr val="525252"/>
              </a:solidFill>
              <a:tailEnd type="none" w="sm" len="sm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horz" wrap="square" lIns="0" tIns="0" rIns="0" bIns="0" numCol="1" anchor="t" anchorCtr="0" compatLnSpc="1"/>
            <a:lstStyle/>
            <a:p>
              <a:pPr marL="0" marR="0" lvl="0" indent="0" algn="ctr" defTabSz="914400" rtl="0" eaLnBrk="1" fontAlgn="base" latinLnBrk="0" hangingPunct="1">
                <a:lnSpc>
                  <a:spcPts val="23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1600" i="1" u="none" strike="noStrike" cap="none" normalizeH="0" baseline="0">
                  <a:ln>
                    <a:noFill/>
                  </a:ln>
                  <a:solidFill>
                    <a:schemeClr val="lt1"/>
                  </a:solidFill>
                  <a:effectLst/>
                  <a:cs typeface="+mn-ea"/>
                  <a:sym typeface="+mn-lt"/>
                </a:rPr>
                <a:t>a</a:t>
              </a:r>
              <a:r>
                <a:rPr kumimoji="0" lang="en-US" altLang="zh-CN" sz="1600" i="1" u="none" strike="noStrike" cap="none" normalizeH="0" baseline="-30000">
                  <a:ln>
                    <a:noFill/>
                  </a:ln>
                  <a:solidFill>
                    <a:schemeClr val="lt1"/>
                  </a:solidFill>
                  <a:effectLst/>
                  <a:cs typeface="+mn-ea"/>
                  <a:sym typeface="+mn-lt"/>
                </a:rPr>
                <a:t>n</a:t>
              </a:r>
              <a:r>
                <a:rPr kumimoji="0" lang="en-US" altLang="zh-CN" sz="1600" u="none" strike="noStrike" cap="none" normalizeH="0" baseline="-30000">
                  <a:ln>
                    <a:noFill/>
                  </a:ln>
                  <a:solidFill>
                    <a:schemeClr val="lt1"/>
                  </a:solidFill>
                  <a:effectLst/>
                  <a:cs typeface="+mn-ea"/>
                  <a:sym typeface="+mn-lt"/>
                </a:rPr>
                <a:t>-1</a:t>
              </a:r>
            </a:p>
          </p:txBody>
        </p:sp>
        <p:sp>
          <p:nvSpPr>
            <p:cNvPr id="12" name="Rectangle 10"/>
            <p:cNvSpPr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5344838" y="5254951"/>
              <a:ext cx="449565" cy="330086"/>
            </a:xfrm>
            <a:prstGeom prst="rect">
              <a:avLst/>
            </a:prstGeom>
            <a:solidFill>
              <a:schemeClr val="accent2"/>
            </a:solidFill>
            <a:ln>
              <a:solidFill>
                <a:srgbClr val="525252"/>
              </a:solidFill>
              <a:tailEnd type="none" w="sm" len="sm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horz" wrap="square" lIns="0" tIns="0" rIns="0" bIns="0" numCol="1" anchor="t" anchorCtr="0" compatLnSpc="1"/>
            <a:lstStyle/>
            <a:p>
              <a:pPr marL="0" marR="0" lvl="0" indent="0" algn="ctr" defTabSz="914400" rtl="0" eaLnBrk="1" fontAlgn="base" latinLnBrk="0" hangingPunct="1">
                <a:lnSpc>
                  <a:spcPts val="23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altLang="zh-CN" sz="1600" i="0" u="none" strike="noStrike" cap="none" normalizeH="0" baseline="0">
                  <a:ln>
                    <a:noFill/>
                  </a:ln>
                  <a:solidFill>
                    <a:schemeClr val="lt1"/>
                  </a:solidFill>
                  <a:effectLst/>
                  <a:cs typeface="+mn-ea"/>
                  <a:sym typeface="+mn-lt"/>
                </a:rPr>
                <a:t>∧</a:t>
              </a:r>
            </a:p>
            <a:p>
              <a:pPr marL="0" marR="0" lvl="0" indent="0" algn="l" defTabSz="914400" rtl="0" eaLnBrk="0" fontAlgn="base" latinLnBrk="0" hangingPunct="0">
                <a:lnSpc>
                  <a:spcPts val="23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zh-CN" sz="1600" i="0" u="none" strike="noStrike" cap="none" normalizeH="0" baseline="0">
                <a:ln>
                  <a:noFill/>
                </a:ln>
                <a:solidFill>
                  <a:schemeClr val="lt1"/>
                </a:solidFill>
                <a:effectLst/>
                <a:cs typeface="+mn-ea"/>
                <a:sym typeface="+mn-lt"/>
              </a:endParaRPr>
            </a:p>
          </p:txBody>
        </p:sp>
        <p:sp>
          <p:nvSpPr>
            <p:cNvPr id="13" name="Line 9"/>
            <p:cNvSpPr>
              <a:spLocks noChangeShapeType="1"/>
            </p:cNvSpPr>
            <p:nvPr>
              <p:custDataLst>
                <p:tags r:id="rId6"/>
              </p:custDataLst>
            </p:nvPr>
          </p:nvSpPr>
          <p:spPr bwMode="auto">
            <a:xfrm>
              <a:off x="4316333" y="5419390"/>
              <a:ext cx="571624" cy="0"/>
            </a:xfrm>
            <a:prstGeom prst="line">
              <a:avLst/>
            </a:prstGeom>
            <a:ln w="19050">
              <a:solidFill>
                <a:schemeClr val="dk1"/>
              </a:solidFill>
              <a:headEnd type="none" w="med" len="med"/>
              <a:tailEnd type="arrow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600">
                <a:solidFill>
                  <a:srgbClr val="0000FF"/>
                </a:solidFill>
                <a:cs typeface="+mn-ea"/>
                <a:sym typeface="+mn-lt"/>
              </a:endParaRPr>
            </a:p>
          </p:txBody>
        </p:sp>
        <p:sp>
          <p:nvSpPr>
            <p:cNvPr id="14" name="Line 8"/>
            <p:cNvSpPr>
              <a:spLocks noChangeShapeType="1"/>
            </p:cNvSpPr>
            <p:nvPr>
              <p:custDataLst>
                <p:tags r:id="rId7"/>
              </p:custDataLst>
            </p:nvPr>
          </p:nvSpPr>
          <p:spPr bwMode="auto">
            <a:xfrm>
              <a:off x="2286104" y="5419390"/>
              <a:ext cx="571624" cy="0"/>
            </a:xfrm>
            <a:prstGeom prst="line">
              <a:avLst/>
            </a:prstGeom>
            <a:ln w="19050">
              <a:solidFill>
                <a:schemeClr val="dk1"/>
              </a:solidFill>
              <a:headEnd type="none" w="med" len="med"/>
              <a:tailEnd type="arrow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600">
                <a:solidFill>
                  <a:srgbClr val="0000FF"/>
                </a:solidFill>
                <a:cs typeface="+mn-ea"/>
                <a:sym typeface="+mn-lt"/>
              </a:endParaRPr>
            </a:p>
          </p:txBody>
        </p:sp>
        <p:sp>
          <p:nvSpPr>
            <p:cNvPr id="15" name="Rectangle 7"/>
            <p:cNvSpPr>
              <a:spLocks noChangeArrowheads="1"/>
            </p:cNvSpPr>
            <p:nvPr>
              <p:custDataLst>
                <p:tags r:id="rId8"/>
              </p:custDataLst>
            </p:nvPr>
          </p:nvSpPr>
          <p:spPr bwMode="auto">
            <a:xfrm>
              <a:off x="2857729" y="5254951"/>
              <a:ext cx="378000" cy="330086"/>
            </a:xfrm>
            <a:prstGeom prst="rect">
              <a:avLst/>
            </a:prstGeom>
            <a:solidFill>
              <a:schemeClr val="accent2"/>
            </a:solidFill>
            <a:ln>
              <a:solidFill>
                <a:srgbClr val="525252"/>
              </a:solidFill>
              <a:tailEnd type="none" w="sm" len="sm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horz" wrap="square" lIns="0" tIns="0" rIns="0" bIns="0" numCol="1" anchor="t" anchorCtr="0" compatLnSpc="1"/>
            <a:lstStyle/>
            <a:p>
              <a:pPr marL="0" marR="0" lvl="0" indent="0" algn="ctr" defTabSz="914400" rtl="0" eaLnBrk="1" fontAlgn="base" latinLnBrk="0" hangingPunct="1">
                <a:lnSpc>
                  <a:spcPts val="23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1600" i="1" u="none" strike="noStrike" cap="none" normalizeH="0" baseline="0">
                  <a:ln>
                    <a:noFill/>
                  </a:ln>
                  <a:solidFill>
                    <a:schemeClr val="lt1"/>
                  </a:solidFill>
                  <a:effectLst/>
                  <a:cs typeface="+mn-ea"/>
                  <a:sym typeface="+mn-lt"/>
                </a:rPr>
                <a:t>a</a:t>
              </a:r>
              <a:r>
                <a:rPr kumimoji="0" lang="en-US" altLang="zh-CN" sz="1600" baseline="-30000">
                  <a:solidFill>
                    <a:schemeClr val="lt1"/>
                  </a:solidFill>
                  <a:cs typeface="+mn-ea"/>
                  <a:sym typeface="+mn-lt"/>
                </a:rPr>
                <a:t>1</a:t>
              </a:r>
              <a:endParaRPr kumimoji="0" lang="en-US" altLang="zh-CN" sz="1600" i="0" u="none" strike="noStrike" cap="none" normalizeH="0" baseline="-30000">
                <a:ln>
                  <a:noFill/>
                </a:ln>
                <a:solidFill>
                  <a:schemeClr val="lt1"/>
                </a:solidFill>
                <a:effectLst/>
                <a:cs typeface="+mn-ea"/>
                <a:sym typeface="+mn-lt"/>
              </a:endParaRPr>
            </a:p>
          </p:txBody>
        </p:sp>
        <p:sp>
          <p:nvSpPr>
            <p:cNvPr id="16" name="Rectangle 6"/>
            <p:cNvSpPr>
              <a:spLocks noChangeArrowheads="1"/>
            </p:cNvSpPr>
            <p:nvPr>
              <p:custDataLst>
                <p:tags r:id="rId9"/>
              </p:custDataLst>
            </p:nvPr>
          </p:nvSpPr>
          <p:spPr bwMode="auto">
            <a:xfrm>
              <a:off x="3238409" y="5254951"/>
              <a:ext cx="449565" cy="330086"/>
            </a:xfrm>
            <a:prstGeom prst="rect">
              <a:avLst/>
            </a:prstGeom>
            <a:solidFill>
              <a:schemeClr val="accent2"/>
            </a:solidFill>
            <a:ln>
              <a:solidFill>
                <a:srgbClr val="525252"/>
              </a:solidFill>
              <a:tailEnd type="none" w="sm" len="sm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horz" wrap="square" lIns="90000" tIns="0" rIns="0" bIns="0" numCol="1" anchor="t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ts val="23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zh-CN" sz="1600" i="0" u="none" strike="noStrike" cap="none" normalizeH="0" baseline="0">
                <a:ln>
                  <a:noFill/>
                </a:ln>
                <a:solidFill>
                  <a:schemeClr val="lt1"/>
                </a:solidFill>
                <a:effectLst/>
                <a:cs typeface="+mn-ea"/>
                <a:sym typeface="+mn-lt"/>
              </a:endParaRPr>
            </a:p>
          </p:txBody>
        </p:sp>
        <p:sp>
          <p:nvSpPr>
            <p:cNvPr id="17" name="Line 5"/>
            <p:cNvSpPr>
              <a:spLocks noChangeShapeType="1"/>
            </p:cNvSpPr>
            <p:nvPr>
              <p:custDataLst>
                <p:tags r:id="rId10"/>
              </p:custDataLst>
            </p:nvPr>
          </p:nvSpPr>
          <p:spPr bwMode="auto">
            <a:xfrm>
              <a:off x="3429353" y="5419390"/>
              <a:ext cx="571624" cy="0"/>
            </a:xfrm>
            <a:prstGeom prst="line">
              <a:avLst/>
            </a:prstGeom>
            <a:ln w="19050">
              <a:solidFill>
                <a:schemeClr val="dk1"/>
              </a:solidFill>
              <a:headEnd type="none" w="med" len="med"/>
              <a:tailEnd type="arrow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600">
                <a:solidFill>
                  <a:srgbClr val="0000FF"/>
                </a:solidFill>
                <a:cs typeface="+mn-ea"/>
                <a:sym typeface="+mn-lt"/>
              </a:endParaRPr>
            </a:p>
          </p:txBody>
        </p:sp>
        <p:sp>
          <p:nvSpPr>
            <p:cNvPr id="18" name="Rectangle 14"/>
            <p:cNvSpPr>
              <a:spLocks noChangeArrowheads="1"/>
            </p:cNvSpPr>
            <p:nvPr>
              <p:custDataLst>
                <p:tags r:id="rId11"/>
              </p:custDataLst>
            </p:nvPr>
          </p:nvSpPr>
          <p:spPr bwMode="auto">
            <a:xfrm>
              <a:off x="6263022" y="4830656"/>
              <a:ext cx="378000" cy="330086"/>
            </a:xfrm>
            <a:prstGeom prst="rect">
              <a:avLst/>
            </a:prstGeom>
            <a:solidFill>
              <a:schemeClr val="accent2"/>
            </a:solidFill>
            <a:ln>
              <a:solidFill>
                <a:srgbClr val="525252"/>
              </a:solidFill>
              <a:tailEnd type="none" w="sm" len="sm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horz" wrap="square" lIns="0" tIns="0" rIns="0" bIns="0" numCol="1" anchor="t" anchorCtr="0" compatLnSpc="1"/>
            <a:lstStyle/>
            <a:p>
              <a:pPr marL="0" marR="0" lvl="0" indent="0" algn="ctr" defTabSz="914400" rtl="0" eaLnBrk="1" fontAlgn="base" latinLnBrk="0" hangingPunct="1">
                <a:lnSpc>
                  <a:spcPts val="23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1600" i="1">
                  <a:solidFill>
                    <a:schemeClr val="lt1"/>
                  </a:solidFill>
                  <a:cs typeface="+mn-ea"/>
                  <a:sym typeface="+mn-lt"/>
                </a:rPr>
                <a:t>e</a:t>
              </a:r>
              <a:endParaRPr kumimoji="0" lang="en-US" altLang="zh-CN" sz="1600" i="1" u="none" strike="noStrike" cap="none" normalizeH="0" baseline="0">
                <a:ln>
                  <a:noFill/>
                </a:ln>
                <a:solidFill>
                  <a:schemeClr val="lt1"/>
                </a:solidFill>
                <a:effectLst/>
                <a:cs typeface="+mn-ea"/>
                <a:sym typeface="+mn-lt"/>
              </a:endParaRPr>
            </a:p>
          </p:txBody>
        </p:sp>
        <p:sp>
          <p:nvSpPr>
            <p:cNvPr id="19" name="Rectangle 13"/>
            <p:cNvSpPr>
              <a:spLocks noChangeArrowheads="1"/>
            </p:cNvSpPr>
            <p:nvPr>
              <p:custDataLst>
                <p:tags r:id="rId12"/>
              </p:custDataLst>
            </p:nvPr>
          </p:nvSpPr>
          <p:spPr bwMode="auto">
            <a:xfrm>
              <a:off x="6643702" y="4830656"/>
              <a:ext cx="449565" cy="330086"/>
            </a:xfrm>
            <a:prstGeom prst="rect">
              <a:avLst/>
            </a:prstGeom>
            <a:solidFill>
              <a:schemeClr val="accent2"/>
            </a:solidFill>
            <a:ln>
              <a:solidFill>
                <a:srgbClr val="525252"/>
              </a:solidFill>
              <a:tailEnd type="none" w="sm" len="sm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horz" wrap="square" lIns="90000" tIns="0" rIns="0" bIns="0" numCol="1" anchor="t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ts val="23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zh-CN" sz="1600" i="0" u="none" strike="noStrike" cap="none" normalizeH="0" baseline="0">
                <a:ln>
                  <a:noFill/>
                </a:ln>
                <a:solidFill>
                  <a:schemeClr val="lt1"/>
                </a:solidFill>
                <a:effectLst/>
                <a:cs typeface="+mn-ea"/>
                <a:sym typeface="+mn-lt"/>
              </a:endParaRPr>
            </a:p>
          </p:txBody>
        </p:sp>
        <p:cxnSp>
          <p:nvCxnSpPr>
            <p:cNvPr id="20" name="直接箭头连接符 19"/>
            <p:cNvCxnSpPr/>
            <p:nvPr>
              <p:custDataLst>
                <p:tags r:id="rId13"/>
              </p:custDataLst>
            </p:nvPr>
          </p:nvCxnSpPr>
          <p:spPr>
            <a:xfrm rot="16200000" flipH="1">
              <a:off x="6379268" y="4637660"/>
              <a:ext cx="241418" cy="144573"/>
            </a:xfrm>
            <a:prstGeom prst="straightConnector1">
              <a:avLst/>
            </a:prstGeom>
            <a:ln w="19050">
              <a:solidFill>
                <a:schemeClr val="dk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1" name="Rectangle 2"/>
            <p:cNvSpPr>
              <a:spLocks noChangeArrowheads="1"/>
            </p:cNvSpPr>
            <p:nvPr/>
          </p:nvSpPr>
          <p:spPr bwMode="auto">
            <a:xfrm>
              <a:off x="6166886" y="4357694"/>
              <a:ext cx="262502" cy="330086"/>
            </a:xfrm>
            <a:prstGeom prst="rect">
              <a:avLst/>
            </a:prstGeom>
            <a:noFill/>
            <a:ln w="9525">
              <a:noFill/>
              <a:miter lim="800000"/>
              <a:tailEnd type="none" w="sm" len="sm"/>
            </a:ln>
          </p:spPr>
          <p:txBody>
            <a:bodyPr vert="horz" wrap="square" lIns="0" tIns="0" rIns="0" bIns="0" numCol="1" anchor="t" anchorCtr="0" compatLnSpc="1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1600" b="1" dirty="0">
                  <a:solidFill>
                    <a:srgbClr val="000000"/>
                  </a:solidFill>
                  <a:cs typeface="+mn-ea"/>
                  <a:sym typeface="+mn-lt"/>
                </a:rPr>
                <a:t>s</a:t>
              </a:r>
              <a:endParaRPr kumimoji="0" lang="en-US" altLang="zh-CN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cs typeface="+mn-ea"/>
                <a:sym typeface="+mn-lt"/>
              </a:endParaRPr>
            </a:p>
          </p:txBody>
        </p:sp>
        <p:sp>
          <p:nvSpPr>
            <p:cNvPr id="22" name="Rectangle 16"/>
            <p:cNvSpPr>
              <a:spLocks noChangeArrowheads="1"/>
            </p:cNvSpPr>
            <p:nvPr/>
          </p:nvSpPr>
          <p:spPr bwMode="auto">
            <a:xfrm>
              <a:off x="1733530" y="5924494"/>
              <a:ext cx="714380" cy="334922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tailEnd type="none" w="sm" len="sm"/>
            </a:ln>
          </p:spPr>
          <p:txBody>
            <a:bodyPr vert="horz" wrap="square" lIns="0" tIns="0" rIns="0" bIns="0" numCol="1" anchor="t" anchorCtr="0" compatLnSpc="1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16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cs typeface="+mn-ea"/>
                  <a:sym typeface="+mn-lt"/>
                </a:rPr>
                <a:t>front</a:t>
              </a:r>
            </a:p>
          </p:txBody>
        </p:sp>
        <p:sp>
          <p:nvSpPr>
            <p:cNvPr id="23" name="Rectangle 16"/>
            <p:cNvSpPr>
              <a:spLocks noChangeArrowheads="1"/>
            </p:cNvSpPr>
            <p:nvPr/>
          </p:nvSpPr>
          <p:spPr bwMode="auto">
            <a:xfrm>
              <a:off x="4948240" y="5924494"/>
              <a:ext cx="714380" cy="334922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tailEnd type="none" w="sm" len="sm"/>
            </a:ln>
          </p:spPr>
          <p:txBody>
            <a:bodyPr vert="horz" wrap="square" lIns="0" tIns="0" rIns="0" bIns="0" numCol="1" anchor="t" anchorCtr="0" compatLnSpc="1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16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cs typeface="+mn-ea"/>
                  <a:sym typeface="+mn-lt"/>
                </a:rPr>
                <a:t>rear</a:t>
              </a:r>
            </a:p>
          </p:txBody>
        </p:sp>
        <p:cxnSp>
          <p:nvCxnSpPr>
            <p:cNvPr id="24" name="直接箭头连接符 23"/>
            <p:cNvCxnSpPr/>
            <p:nvPr>
              <p:custDataLst>
                <p:tags r:id="rId14"/>
              </p:custDataLst>
            </p:nvPr>
          </p:nvCxnSpPr>
          <p:spPr>
            <a:xfrm rot="5400000" flipH="1" flipV="1">
              <a:off x="1947844" y="5757805"/>
              <a:ext cx="285752" cy="1588"/>
            </a:xfrm>
            <a:prstGeom prst="straightConnector1">
              <a:avLst/>
            </a:prstGeom>
            <a:ln w="19050">
              <a:solidFill>
                <a:schemeClr val="dk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直接箭头连接符 24"/>
            <p:cNvCxnSpPr/>
            <p:nvPr>
              <p:custDataLst>
                <p:tags r:id="rId15"/>
              </p:custDataLst>
            </p:nvPr>
          </p:nvCxnSpPr>
          <p:spPr>
            <a:xfrm rot="5400000" flipH="1" flipV="1">
              <a:off x="5163348" y="5757011"/>
              <a:ext cx="285752" cy="1588"/>
            </a:xfrm>
            <a:prstGeom prst="straightConnector1">
              <a:avLst/>
            </a:prstGeom>
            <a:ln w="19050">
              <a:solidFill>
                <a:schemeClr val="dk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6" name="任意多边形 33"/>
            <p:cNvSpPr/>
            <p:nvPr>
              <p:custDataLst>
                <p:tags r:id="rId16"/>
              </p:custDataLst>
            </p:nvPr>
          </p:nvSpPr>
          <p:spPr>
            <a:xfrm>
              <a:off x="5853120" y="4781433"/>
              <a:ext cx="304800" cy="463550"/>
            </a:xfrm>
            <a:custGeom>
              <a:avLst/>
              <a:gdLst>
                <a:gd name="connsiteX0" fmla="*/ 304800 w 304800"/>
                <a:gd name="connsiteY0" fmla="*/ 82550 h 463550"/>
                <a:gd name="connsiteX1" fmla="*/ 95250 w 304800"/>
                <a:gd name="connsiteY1" fmla="*/ 63500 h 463550"/>
                <a:gd name="connsiteX2" fmla="*/ 0 w 304800"/>
                <a:gd name="connsiteY2" fmla="*/ 463550 h 463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4800" h="463550">
                  <a:moveTo>
                    <a:pt x="304800" y="82550"/>
                  </a:moveTo>
                  <a:cubicBezTo>
                    <a:pt x="225425" y="41275"/>
                    <a:pt x="146050" y="0"/>
                    <a:pt x="95250" y="63500"/>
                  </a:cubicBezTo>
                  <a:cubicBezTo>
                    <a:pt x="44450" y="127000"/>
                    <a:pt x="22225" y="295275"/>
                    <a:pt x="0" y="463550"/>
                  </a:cubicBezTo>
                </a:path>
              </a:pathLst>
            </a:custGeom>
            <a:ln w="15875">
              <a:solidFill>
                <a:schemeClr val="accent1"/>
              </a:solidFill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dk1"/>
                </a:solidFill>
                <a:cs typeface="+mn-ea"/>
                <a:sym typeface="+mn-lt"/>
              </a:endParaRPr>
            </a:p>
          </p:txBody>
        </p:sp>
      </p:grpSp>
      <p:pic>
        <p:nvPicPr>
          <p:cNvPr id="27" name="图片 26"/>
          <p:cNvPicPr>
            <a:picLocks noChangeAspect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51" b="-600"/>
          <a:stretch>
            <a:fillRect/>
          </a:stretch>
        </p:blipFill>
        <p:spPr>
          <a:xfrm flipH="1">
            <a:off x="8736685" y="1960876"/>
            <a:ext cx="3234558" cy="3468290"/>
          </a:xfrm>
          <a:prstGeom prst="rect">
            <a:avLst/>
          </a:prstGeom>
        </p:spPr>
      </p:pic>
      <p:sp>
        <p:nvSpPr>
          <p:cNvPr id="28" name="文本框 27"/>
          <p:cNvSpPr txBox="1"/>
          <p:nvPr/>
        </p:nvSpPr>
        <p:spPr>
          <a:xfrm>
            <a:off x="1100703" y="165993"/>
            <a:ext cx="6955750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zh-CN" sz="2400" dirty="0">
                <a:solidFill>
                  <a:schemeClr val="accent1"/>
                </a:solidFill>
                <a:cs typeface="+mn-ea"/>
                <a:sym typeface="+mn-lt"/>
              </a:rPr>
              <a:t>3.2.4 </a:t>
            </a:r>
            <a:r>
              <a:rPr lang="zh-CN" altLang="en-US" sz="2400" dirty="0">
                <a:solidFill>
                  <a:schemeClr val="accent1"/>
                </a:solidFill>
                <a:cs typeface="+mn-ea"/>
                <a:sym typeface="+mn-lt"/>
              </a:rPr>
              <a:t>队列的链式存储结构及其基本运算算法实现</a:t>
            </a:r>
          </a:p>
        </p:txBody>
      </p:sp>
    </p:spTree>
    <p:extLst>
      <p:ext uri="{BB962C8B-B14F-4D97-AF65-F5344CB8AC3E}">
        <p14:creationId xmlns:p14="http://schemas.microsoft.com/office/powerpoint/2010/main" val="266784793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:p14="http://schemas.microsoft.com/office/powerpoint/2010/main" xmlns:a14="http://schemas.microsoft.com/office/drawing/2010/main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1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6" grpId="0" animBg="1"/>
      <p:bldP spid="28" grpId="0"/>
    </p:bld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图片 40"/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6" t="8306" r="4108" b="6614"/>
          <a:stretch>
            <a:fillRect/>
          </a:stretch>
        </p:blipFill>
        <p:spPr>
          <a:xfrm>
            <a:off x="520916" y="2236424"/>
            <a:ext cx="3301737" cy="3191292"/>
          </a:xfrm>
          <a:prstGeom prst="rect">
            <a:avLst/>
          </a:prstGeom>
        </p:spPr>
      </p:pic>
      <p:sp>
        <p:nvSpPr>
          <p:cNvPr id="5" name="Text Box 3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3705545" y="1707838"/>
            <a:ext cx="7542677" cy="3052702"/>
          </a:xfrm>
          <a:prstGeom prst="rect">
            <a:avLst/>
          </a:prstGeom>
          <a:noFill/>
          <a:ln w="19050">
            <a:solidFill>
              <a:schemeClr val="lt1">
                <a:lumMod val="50000"/>
              </a:schemeClr>
            </a:solidFill>
            <a:prstDash val="sysDash"/>
            <a:miter lim="800000"/>
          </a:ln>
          <a:effectLst/>
        </p:spPr>
        <p:txBody>
          <a:bodyPr vert="horz" wrap="square" lIns="180000" tIns="144000" rIns="91440" bIns="144000" numCol="1" anchor="t" anchorCtr="0" compatLnSpc="1"/>
          <a:lstStyle/>
          <a:p>
            <a:pPr>
              <a:lnSpc>
                <a:spcPts val="2000"/>
              </a:lnSpc>
              <a:spcBef>
                <a:spcPts val="600"/>
              </a:spcBef>
            </a:pPr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def pop(self):				#</a:t>
            </a:r>
            <a:r>
              <a:rPr lang="zh-CN" altLang="en-US" sz="2000" b="1" dirty="0">
                <a:solidFill>
                  <a:srgbClr val="000000"/>
                </a:solidFill>
                <a:cs typeface="+mn-ea"/>
                <a:sym typeface="+mn-lt"/>
              </a:rPr>
              <a:t>出队操作</a:t>
            </a:r>
          </a:p>
          <a:p>
            <a:pPr>
              <a:lnSpc>
                <a:spcPts val="2000"/>
              </a:lnSpc>
              <a:spcBef>
                <a:spcPts val="600"/>
              </a:spcBef>
            </a:pPr>
            <a:r>
              <a:rPr lang="zh-CN" altLang="en-US" sz="2000" b="1" dirty="0">
                <a:solidFill>
                  <a:srgbClr val="000000"/>
                </a:solidFill>
                <a:cs typeface="+mn-ea"/>
                <a:sym typeface="+mn-lt"/>
              </a:rPr>
              <a:t>  </a:t>
            </a:r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assert not </a:t>
            </a:r>
            <a:r>
              <a:rPr lang="en-US" altLang="zh-CN" sz="2000" b="1" dirty="0" err="1">
                <a:solidFill>
                  <a:srgbClr val="000000"/>
                </a:solidFill>
                <a:cs typeface="+mn-ea"/>
                <a:sym typeface="+mn-lt"/>
              </a:rPr>
              <a:t>self.empty</a:t>
            </a:r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()		#</a:t>
            </a:r>
            <a:r>
              <a:rPr lang="zh-CN" altLang="en-US" sz="2000" b="1" dirty="0">
                <a:solidFill>
                  <a:srgbClr val="000000"/>
                </a:solidFill>
                <a:cs typeface="+mn-ea"/>
                <a:sym typeface="+mn-lt"/>
              </a:rPr>
              <a:t>检测空链队</a:t>
            </a:r>
          </a:p>
          <a:p>
            <a:pPr>
              <a:lnSpc>
                <a:spcPts val="2000"/>
              </a:lnSpc>
              <a:spcBef>
                <a:spcPts val="600"/>
              </a:spcBef>
            </a:pPr>
            <a:r>
              <a:rPr lang="zh-CN" altLang="en-US" sz="2000" b="1" dirty="0">
                <a:solidFill>
                  <a:srgbClr val="000000"/>
                </a:solidFill>
                <a:cs typeface="+mn-ea"/>
                <a:sym typeface="+mn-lt"/>
              </a:rPr>
              <a:t>  </a:t>
            </a:r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if </a:t>
            </a:r>
            <a:r>
              <a:rPr lang="en-US" altLang="zh-CN" sz="2000" b="1" dirty="0" err="1">
                <a:solidFill>
                  <a:srgbClr val="000000"/>
                </a:solidFill>
                <a:cs typeface="+mn-ea"/>
                <a:sym typeface="+mn-lt"/>
              </a:rPr>
              <a:t>self.front</a:t>
            </a:r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==</a:t>
            </a:r>
            <a:r>
              <a:rPr lang="en-US" altLang="zh-CN" sz="2000" b="1" dirty="0" err="1">
                <a:solidFill>
                  <a:srgbClr val="000000"/>
                </a:solidFill>
                <a:cs typeface="+mn-ea"/>
                <a:sym typeface="+mn-lt"/>
              </a:rPr>
              <a:t>self.rear</a:t>
            </a:r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:		#</a:t>
            </a:r>
            <a:r>
              <a:rPr lang="zh-CN" altLang="en-US" sz="2000" b="1" dirty="0">
                <a:solidFill>
                  <a:srgbClr val="000000"/>
                </a:solidFill>
                <a:cs typeface="+mn-ea"/>
                <a:sym typeface="+mn-lt"/>
              </a:rPr>
              <a:t>原链队只有一个结点</a:t>
            </a:r>
          </a:p>
          <a:p>
            <a:pPr>
              <a:lnSpc>
                <a:spcPts val="2000"/>
              </a:lnSpc>
              <a:spcBef>
                <a:spcPts val="600"/>
              </a:spcBef>
            </a:pPr>
            <a:r>
              <a:rPr lang="zh-CN" altLang="en-US" sz="2000" b="1" dirty="0">
                <a:solidFill>
                  <a:srgbClr val="000000"/>
                </a:solidFill>
                <a:cs typeface="+mn-ea"/>
                <a:sym typeface="+mn-lt"/>
              </a:rPr>
              <a:t>    </a:t>
            </a:r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e=</a:t>
            </a:r>
            <a:r>
              <a:rPr lang="en-US" altLang="zh-CN" sz="2000" b="1" dirty="0" err="1">
                <a:solidFill>
                  <a:srgbClr val="000000"/>
                </a:solidFill>
                <a:cs typeface="+mn-ea"/>
                <a:sym typeface="+mn-lt"/>
              </a:rPr>
              <a:t>self.front.data</a:t>
            </a:r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			#</a:t>
            </a:r>
            <a:r>
              <a:rPr lang="zh-CN" altLang="en-US" sz="2000" b="1" dirty="0">
                <a:solidFill>
                  <a:srgbClr val="000000"/>
                </a:solidFill>
                <a:cs typeface="+mn-ea"/>
                <a:sym typeface="+mn-lt"/>
              </a:rPr>
              <a:t>取首结点值</a:t>
            </a:r>
          </a:p>
          <a:p>
            <a:pPr>
              <a:lnSpc>
                <a:spcPts val="2000"/>
              </a:lnSpc>
              <a:spcBef>
                <a:spcPts val="600"/>
              </a:spcBef>
            </a:pPr>
            <a:r>
              <a:rPr lang="zh-CN" altLang="en-US" sz="2000" b="1" dirty="0">
                <a:solidFill>
                  <a:srgbClr val="000000"/>
                </a:solidFill>
                <a:cs typeface="+mn-ea"/>
                <a:sym typeface="+mn-lt"/>
              </a:rPr>
              <a:t>    </a:t>
            </a:r>
            <a:r>
              <a:rPr lang="en-US" altLang="zh-CN" sz="2000" b="1" dirty="0" err="1">
                <a:solidFill>
                  <a:srgbClr val="000000"/>
                </a:solidFill>
                <a:cs typeface="+mn-ea"/>
                <a:sym typeface="+mn-lt"/>
              </a:rPr>
              <a:t>self.front</a:t>
            </a:r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=</a:t>
            </a:r>
            <a:r>
              <a:rPr lang="en-US" altLang="zh-CN" sz="2000" b="1" dirty="0" err="1">
                <a:solidFill>
                  <a:srgbClr val="000000"/>
                </a:solidFill>
                <a:cs typeface="+mn-ea"/>
                <a:sym typeface="+mn-lt"/>
              </a:rPr>
              <a:t>self.rear</a:t>
            </a:r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=None		#</a:t>
            </a:r>
            <a:r>
              <a:rPr lang="zh-CN" altLang="en-US" sz="2000" b="1" dirty="0">
                <a:solidFill>
                  <a:srgbClr val="000000"/>
                </a:solidFill>
                <a:cs typeface="+mn-ea"/>
                <a:sym typeface="+mn-lt"/>
              </a:rPr>
              <a:t>置为空队</a:t>
            </a:r>
          </a:p>
          <a:p>
            <a:pPr>
              <a:lnSpc>
                <a:spcPts val="2000"/>
              </a:lnSpc>
              <a:spcBef>
                <a:spcPts val="600"/>
              </a:spcBef>
            </a:pPr>
            <a:r>
              <a:rPr lang="zh-CN" altLang="en-US" sz="2000" b="1" dirty="0">
                <a:solidFill>
                  <a:srgbClr val="000000"/>
                </a:solidFill>
                <a:cs typeface="+mn-ea"/>
                <a:sym typeface="+mn-lt"/>
              </a:rPr>
              <a:t>  </a:t>
            </a:r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else:					#</a:t>
            </a:r>
            <a:r>
              <a:rPr lang="zh-CN" altLang="en-US" sz="2000" b="1" dirty="0">
                <a:solidFill>
                  <a:srgbClr val="000000"/>
                </a:solidFill>
                <a:cs typeface="+mn-ea"/>
                <a:sym typeface="+mn-lt"/>
              </a:rPr>
              <a:t>原链队有多个结点</a:t>
            </a:r>
          </a:p>
          <a:p>
            <a:pPr>
              <a:lnSpc>
                <a:spcPts val="2000"/>
              </a:lnSpc>
              <a:spcBef>
                <a:spcPts val="600"/>
              </a:spcBef>
            </a:pPr>
            <a:r>
              <a:rPr lang="zh-CN" altLang="en-US" sz="2000" b="1" dirty="0">
                <a:solidFill>
                  <a:srgbClr val="000000"/>
                </a:solidFill>
                <a:cs typeface="+mn-ea"/>
                <a:sym typeface="+mn-lt"/>
              </a:rPr>
              <a:t>    </a:t>
            </a:r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e=</a:t>
            </a:r>
            <a:r>
              <a:rPr lang="en-US" altLang="zh-CN" sz="2000" b="1" dirty="0" err="1">
                <a:solidFill>
                  <a:srgbClr val="000000"/>
                </a:solidFill>
                <a:cs typeface="+mn-ea"/>
                <a:sym typeface="+mn-lt"/>
              </a:rPr>
              <a:t>self.front.data</a:t>
            </a:r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			#</a:t>
            </a:r>
            <a:r>
              <a:rPr lang="zh-CN" altLang="en-US" sz="2000" b="1" dirty="0">
                <a:solidFill>
                  <a:srgbClr val="000000"/>
                </a:solidFill>
                <a:cs typeface="+mn-ea"/>
                <a:sym typeface="+mn-lt"/>
              </a:rPr>
              <a:t>取首结点值</a:t>
            </a:r>
          </a:p>
          <a:p>
            <a:pPr>
              <a:lnSpc>
                <a:spcPts val="2000"/>
              </a:lnSpc>
              <a:spcBef>
                <a:spcPts val="600"/>
              </a:spcBef>
            </a:pPr>
            <a:r>
              <a:rPr lang="zh-CN" altLang="en-US" sz="2000" b="1" dirty="0">
                <a:solidFill>
                  <a:srgbClr val="000000"/>
                </a:solidFill>
                <a:cs typeface="+mn-ea"/>
                <a:sym typeface="+mn-lt"/>
              </a:rPr>
              <a:t>    </a:t>
            </a:r>
            <a:r>
              <a:rPr lang="en-US" altLang="zh-CN" sz="2000" b="1" dirty="0" err="1">
                <a:solidFill>
                  <a:srgbClr val="000000"/>
                </a:solidFill>
                <a:cs typeface="+mn-ea"/>
                <a:sym typeface="+mn-lt"/>
              </a:rPr>
              <a:t>self.front</a:t>
            </a:r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=</a:t>
            </a:r>
            <a:r>
              <a:rPr lang="en-US" altLang="zh-CN" sz="2000" b="1" dirty="0" err="1">
                <a:solidFill>
                  <a:srgbClr val="000000"/>
                </a:solidFill>
                <a:cs typeface="+mn-ea"/>
                <a:sym typeface="+mn-lt"/>
              </a:rPr>
              <a:t>self.front.next</a:t>
            </a:r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	#front</a:t>
            </a:r>
            <a:r>
              <a:rPr lang="zh-CN" altLang="en-US" sz="2000" b="1" dirty="0">
                <a:solidFill>
                  <a:srgbClr val="000000"/>
                </a:solidFill>
                <a:cs typeface="+mn-ea"/>
                <a:sym typeface="+mn-lt"/>
              </a:rPr>
              <a:t>指向下一个结点</a:t>
            </a:r>
          </a:p>
          <a:p>
            <a:pPr>
              <a:lnSpc>
                <a:spcPts val="2000"/>
              </a:lnSpc>
              <a:spcBef>
                <a:spcPts val="600"/>
              </a:spcBef>
            </a:pPr>
            <a:r>
              <a:rPr lang="zh-CN" altLang="en-US" sz="2000" b="1" dirty="0">
                <a:solidFill>
                  <a:srgbClr val="000000"/>
                </a:solidFill>
                <a:cs typeface="+mn-ea"/>
                <a:sym typeface="+mn-lt"/>
              </a:rPr>
              <a:t>  </a:t>
            </a:r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return e</a:t>
            </a:r>
          </a:p>
        </p:txBody>
      </p:sp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3592736" y="1172135"/>
            <a:ext cx="5766466" cy="61306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0" tIns="0" rIns="0" bIns="0" numCol="1" anchor="t" anchorCtr="0" compatLnSpc="1"/>
          <a:lstStyle/>
          <a:p>
            <a:pPr lvl="0" algn="just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>
                <a:solidFill>
                  <a:srgbClr val="000000"/>
                </a:solidFill>
                <a:cs typeface="+mn-ea"/>
                <a:sym typeface="+mn-lt"/>
              </a:rPr>
              <a:t>（</a:t>
            </a:r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3</a:t>
            </a:r>
            <a:r>
              <a:rPr lang="zh-CN" altLang="en-US" sz="2000" b="1" dirty="0">
                <a:solidFill>
                  <a:srgbClr val="000000"/>
                </a:solidFill>
                <a:cs typeface="+mn-ea"/>
                <a:sym typeface="+mn-lt"/>
              </a:rPr>
              <a:t>）出队</a:t>
            </a:r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pop()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4856297" y="5216264"/>
            <a:ext cx="4294237" cy="1215917"/>
            <a:chOff x="1500166" y="5257813"/>
            <a:chExt cx="4294237" cy="1215917"/>
          </a:xfrm>
        </p:grpSpPr>
        <p:sp>
          <p:nvSpPr>
            <p:cNvPr id="8" name="椭圆 7"/>
            <p:cNvSpPr/>
            <p:nvPr>
              <p:custDataLst>
                <p:tags r:id="rId2"/>
              </p:custDataLst>
            </p:nvPr>
          </p:nvSpPr>
          <p:spPr bwMode="auto">
            <a:xfrm>
              <a:off x="1500166" y="5257813"/>
              <a:ext cx="1214446" cy="785818"/>
            </a:xfrm>
            <a:prstGeom prst="ellipse">
              <a:avLst/>
            </a:prstGeom>
            <a:noFill/>
            <a:ln w="19050">
              <a:solidFill>
                <a:schemeClr val="accent1"/>
              </a:solidFill>
              <a:prstDash val="dash"/>
              <a:tailEnd type="arrow" w="sm" len="sm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vert="horz" wrap="square" lIns="91440" tIns="45720" rIns="91440" bIns="45720" numCol="1" rtlCol="0" anchor="t" anchorCtr="0" compatLnSpc="1"/>
            <a:lstStyle/>
            <a:p>
              <a:pPr algn="ctr"/>
              <a:endParaRPr lang="zh-CN" altLang="en-US" sz="1600">
                <a:solidFill>
                  <a:srgbClr val="0000FF"/>
                </a:solidFill>
                <a:cs typeface="+mn-ea"/>
                <a:sym typeface="+mn-lt"/>
              </a:endParaRPr>
            </a:p>
          </p:txBody>
        </p:sp>
        <p:sp>
          <p:nvSpPr>
            <p:cNvPr id="27" name="Rectangle 19"/>
            <p:cNvSpPr>
              <a:spLocks noChangeArrowheads="1"/>
            </p:cNvSpPr>
            <p:nvPr/>
          </p:nvSpPr>
          <p:spPr bwMode="auto">
            <a:xfrm>
              <a:off x="3915617" y="5500702"/>
              <a:ext cx="449565" cy="330086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tailEnd type="none" w="sm" len="sm"/>
            </a:ln>
          </p:spPr>
          <p:txBody>
            <a:bodyPr vert="horz" wrap="square" lIns="0" tIns="0" rIns="0" bIns="0" numCol="1" anchor="t" anchorCtr="0" compatLnSpc="1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altLang="zh-CN" sz="160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cs typeface="+mn-ea"/>
                  <a:sym typeface="+mn-lt"/>
                </a:rPr>
                <a:t>…</a:t>
              </a:r>
            </a:p>
          </p:txBody>
        </p:sp>
        <p:sp>
          <p:nvSpPr>
            <p:cNvPr id="28" name="Rectangle 14"/>
            <p:cNvSpPr>
              <a:spLocks noChangeArrowheads="1"/>
            </p:cNvSpPr>
            <p:nvPr>
              <p:custDataLst>
                <p:tags r:id="rId3"/>
              </p:custDataLst>
            </p:nvPr>
          </p:nvSpPr>
          <p:spPr bwMode="auto">
            <a:xfrm>
              <a:off x="1714480" y="5469265"/>
              <a:ext cx="378000" cy="330086"/>
            </a:xfrm>
            <a:prstGeom prst="rect">
              <a:avLst/>
            </a:prstGeom>
            <a:solidFill>
              <a:schemeClr val="accent1"/>
            </a:solidFill>
            <a:ln>
              <a:solidFill>
                <a:srgbClr val="525252"/>
              </a:solidFill>
              <a:tailEnd type="none" w="sm" len="sm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horz" wrap="square" lIns="0" tIns="0" rIns="0" bIns="0" numCol="1" anchor="t" anchorCtr="0" compatLnSpc="1"/>
            <a:lstStyle/>
            <a:p>
              <a:pPr marL="0" marR="0" lvl="0" indent="0" algn="ctr" defTabSz="914400" rtl="0" eaLnBrk="1" fontAlgn="base" latinLnBrk="0" hangingPunct="1">
                <a:lnSpc>
                  <a:spcPts val="23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1600" i="1" u="none" strike="noStrike" cap="none" normalizeH="0" baseline="0" dirty="0">
                  <a:ln>
                    <a:noFill/>
                  </a:ln>
                  <a:solidFill>
                    <a:schemeClr val="lt1"/>
                  </a:solidFill>
                  <a:effectLst/>
                  <a:cs typeface="+mn-ea"/>
                  <a:sym typeface="+mn-lt"/>
                </a:rPr>
                <a:t>a</a:t>
              </a:r>
              <a:r>
                <a:rPr kumimoji="0" lang="en-US" altLang="zh-CN" sz="1600" baseline="-30000" dirty="0">
                  <a:solidFill>
                    <a:schemeClr val="lt1"/>
                  </a:solidFill>
                  <a:cs typeface="+mn-ea"/>
                  <a:sym typeface="+mn-lt"/>
                </a:rPr>
                <a:t>0</a:t>
              </a:r>
              <a:endParaRPr kumimoji="0" lang="en-US" altLang="zh-CN" sz="1600" i="0" u="none" strike="noStrike" cap="none" normalizeH="0" baseline="-30000" dirty="0">
                <a:ln>
                  <a:noFill/>
                </a:ln>
                <a:solidFill>
                  <a:schemeClr val="lt1"/>
                </a:solidFill>
                <a:effectLst/>
                <a:cs typeface="+mn-ea"/>
                <a:sym typeface="+mn-lt"/>
              </a:endParaRPr>
            </a:p>
          </p:txBody>
        </p:sp>
        <p:sp>
          <p:nvSpPr>
            <p:cNvPr id="29" name="Rectangle 13"/>
            <p:cNvSpPr>
              <a:spLocks noChangeArrowheads="1"/>
            </p:cNvSpPr>
            <p:nvPr>
              <p:custDataLst>
                <p:tags r:id="rId4"/>
              </p:custDataLst>
            </p:nvPr>
          </p:nvSpPr>
          <p:spPr bwMode="auto">
            <a:xfrm>
              <a:off x="2095160" y="5469265"/>
              <a:ext cx="449565" cy="330086"/>
            </a:xfrm>
            <a:prstGeom prst="rect">
              <a:avLst/>
            </a:prstGeom>
            <a:solidFill>
              <a:schemeClr val="accent1"/>
            </a:solidFill>
            <a:ln>
              <a:solidFill>
                <a:srgbClr val="525252"/>
              </a:solidFill>
              <a:tailEnd type="none" w="sm" len="sm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horz" wrap="square" lIns="90000" tIns="0" rIns="0" bIns="0" numCol="1" anchor="t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ts val="23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zh-CN" sz="1600" i="0" u="none" strike="noStrike" cap="none" normalizeH="0" baseline="0">
                <a:ln>
                  <a:noFill/>
                </a:ln>
                <a:solidFill>
                  <a:schemeClr val="lt1"/>
                </a:solidFill>
                <a:effectLst/>
                <a:cs typeface="+mn-ea"/>
                <a:sym typeface="+mn-lt"/>
              </a:endParaRPr>
            </a:p>
          </p:txBody>
        </p:sp>
        <p:sp>
          <p:nvSpPr>
            <p:cNvPr id="30" name="Rectangle 11"/>
            <p:cNvSpPr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4914902" y="5469265"/>
              <a:ext cx="432000" cy="330086"/>
            </a:xfrm>
            <a:prstGeom prst="rect">
              <a:avLst/>
            </a:prstGeom>
            <a:solidFill>
              <a:schemeClr val="accent1"/>
            </a:solidFill>
            <a:ln>
              <a:solidFill>
                <a:srgbClr val="525252"/>
              </a:solidFill>
              <a:tailEnd type="none" w="sm" len="sm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horz" wrap="square" lIns="0" tIns="0" rIns="0" bIns="0" numCol="1" anchor="t" anchorCtr="0" compatLnSpc="1"/>
            <a:lstStyle/>
            <a:p>
              <a:pPr marL="0" marR="0" lvl="0" indent="0" algn="ctr" defTabSz="914400" rtl="0" eaLnBrk="1" fontAlgn="base" latinLnBrk="0" hangingPunct="1">
                <a:lnSpc>
                  <a:spcPts val="23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1600" i="1" u="none" strike="noStrike" cap="none" normalizeH="0" baseline="0">
                  <a:ln>
                    <a:noFill/>
                  </a:ln>
                  <a:solidFill>
                    <a:schemeClr val="lt1"/>
                  </a:solidFill>
                  <a:effectLst/>
                  <a:cs typeface="+mn-ea"/>
                  <a:sym typeface="+mn-lt"/>
                </a:rPr>
                <a:t>a</a:t>
              </a:r>
              <a:r>
                <a:rPr kumimoji="0" lang="en-US" altLang="zh-CN" sz="1600" i="1" u="none" strike="noStrike" cap="none" normalizeH="0" baseline="-30000">
                  <a:ln>
                    <a:noFill/>
                  </a:ln>
                  <a:solidFill>
                    <a:schemeClr val="lt1"/>
                  </a:solidFill>
                  <a:effectLst/>
                  <a:cs typeface="+mn-ea"/>
                  <a:sym typeface="+mn-lt"/>
                </a:rPr>
                <a:t>n</a:t>
              </a:r>
              <a:r>
                <a:rPr kumimoji="0" lang="en-US" altLang="zh-CN" sz="1600" u="none" strike="noStrike" cap="none" normalizeH="0" baseline="-30000">
                  <a:ln>
                    <a:noFill/>
                  </a:ln>
                  <a:solidFill>
                    <a:schemeClr val="lt1"/>
                  </a:solidFill>
                  <a:effectLst/>
                  <a:cs typeface="+mn-ea"/>
                  <a:sym typeface="+mn-lt"/>
                </a:rPr>
                <a:t>-1</a:t>
              </a:r>
            </a:p>
          </p:txBody>
        </p:sp>
        <p:sp>
          <p:nvSpPr>
            <p:cNvPr id="31" name="Rectangle 10"/>
            <p:cNvSpPr>
              <a:spLocks noChangeArrowheads="1"/>
            </p:cNvSpPr>
            <p:nvPr>
              <p:custDataLst>
                <p:tags r:id="rId6"/>
              </p:custDataLst>
            </p:nvPr>
          </p:nvSpPr>
          <p:spPr bwMode="auto">
            <a:xfrm>
              <a:off x="5344838" y="5469265"/>
              <a:ext cx="449565" cy="330086"/>
            </a:xfrm>
            <a:prstGeom prst="rect">
              <a:avLst/>
            </a:prstGeom>
            <a:solidFill>
              <a:schemeClr val="accent1"/>
            </a:solidFill>
            <a:ln>
              <a:solidFill>
                <a:srgbClr val="525252"/>
              </a:solidFill>
              <a:tailEnd type="none" w="sm" len="sm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horz" wrap="square" lIns="0" tIns="0" rIns="0" bIns="0" numCol="1" anchor="t" anchorCtr="0" compatLnSpc="1"/>
            <a:lstStyle/>
            <a:p>
              <a:pPr marL="0" marR="0" lvl="0" indent="0" algn="ctr" defTabSz="914400" rtl="0" eaLnBrk="1" fontAlgn="base" latinLnBrk="0" hangingPunct="1">
                <a:lnSpc>
                  <a:spcPts val="23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altLang="zh-CN" sz="1600" i="0" u="none" strike="noStrike" cap="none" normalizeH="0" baseline="0">
                  <a:ln>
                    <a:noFill/>
                  </a:ln>
                  <a:solidFill>
                    <a:schemeClr val="lt1"/>
                  </a:solidFill>
                  <a:effectLst/>
                  <a:cs typeface="+mn-ea"/>
                  <a:sym typeface="+mn-lt"/>
                </a:rPr>
                <a:t>∧</a:t>
              </a:r>
            </a:p>
            <a:p>
              <a:pPr marL="0" marR="0" lvl="0" indent="0" algn="l" defTabSz="914400" rtl="0" eaLnBrk="0" fontAlgn="base" latinLnBrk="0" hangingPunct="0">
                <a:lnSpc>
                  <a:spcPts val="23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zh-CN" sz="1600" i="0" u="none" strike="noStrike" cap="none" normalizeH="0" baseline="0">
                <a:ln>
                  <a:noFill/>
                </a:ln>
                <a:solidFill>
                  <a:schemeClr val="lt1"/>
                </a:solidFill>
                <a:effectLst/>
                <a:cs typeface="+mn-ea"/>
                <a:sym typeface="+mn-lt"/>
              </a:endParaRPr>
            </a:p>
          </p:txBody>
        </p:sp>
        <p:sp>
          <p:nvSpPr>
            <p:cNvPr id="32" name="Line 9"/>
            <p:cNvSpPr>
              <a:spLocks noChangeShapeType="1"/>
            </p:cNvSpPr>
            <p:nvPr>
              <p:custDataLst>
                <p:tags r:id="rId7"/>
              </p:custDataLst>
            </p:nvPr>
          </p:nvSpPr>
          <p:spPr bwMode="auto">
            <a:xfrm>
              <a:off x="4316333" y="5633704"/>
              <a:ext cx="571624" cy="0"/>
            </a:xfrm>
            <a:prstGeom prst="line">
              <a:avLst/>
            </a:prstGeom>
            <a:ln w="19050">
              <a:solidFill>
                <a:schemeClr val="dk1"/>
              </a:solidFill>
              <a:headEnd type="none" w="med" len="med"/>
              <a:tailEnd type="arrow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600">
                <a:solidFill>
                  <a:srgbClr val="0000FF"/>
                </a:solidFill>
                <a:cs typeface="+mn-ea"/>
                <a:sym typeface="+mn-lt"/>
              </a:endParaRPr>
            </a:p>
          </p:txBody>
        </p:sp>
        <p:sp>
          <p:nvSpPr>
            <p:cNvPr id="33" name="Line 8"/>
            <p:cNvSpPr>
              <a:spLocks noChangeShapeType="1"/>
            </p:cNvSpPr>
            <p:nvPr>
              <p:custDataLst>
                <p:tags r:id="rId8"/>
              </p:custDataLst>
            </p:nvPr>
          </p:nvSpPr>
          <p:spPr bwMode="auto">
            <a:xfrm>
              <a:off x="2286104" y="5633704"/>
              <a:ext cx="571624" cy="0"/>
            </a:xfrm>
            <a:prstGeom prst="line">
              <a:avLst/>
            </a:prstGeom>
            <a:ln w="19050">
              <a:solidFill>
                <a:schemeClr val="dk1"/>
              </a:solidFill>
              <a:headEnd type="none" w="med" len="med"/>
              <a:tailEnd type="arrow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600">
                <a:solidFill>
                  <a:srgbClr val="0000FF"/>
                </a:solidFill>
                <a:cs typeface="+mn-ea"/>
                <a:sym typeface="+mn-lt"/>
              </a:endParaRPr>
            </a:p>
          </p:txBody>
        </p:sp>
        <p:sp>
          <p:nvSpPr>
            <p:cNvPr id="34" name="Rectangle 7"/>
            <p:cNvSpPr>
              <a:spLocks noChangeArrowheads="1"/>
            </p:cNvSpPr>
            <p:nvPr>
              <p:custDataLst>
                <p:tags r:id="rId9"/>
              </p:custDataLst>
            </p:nvPr>
          </p:nvSpPr>
          <p:spPr bwMode="auto">
            <a:xfrm>
              <a:off x="2857729" y="5469265"/>
              <a:ext cx="378000" cy="330086"/>
            </a:xfrm>
            <a:prstGeom prst="rect">
              <a:avLst/>
            </a:prstGeom>
            <a:solidFill>
              <a:schemeClr val="accent1"/>
            </a:solidFill>
            <a:ln>
              <a:solidFill>
                <a:srgbClr val="525252"/>
              </a:solidFill>
              <a:tailEnd type="none" w="sm" len="sm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horz" wrap="square" lIns="0" tIns="0" rIns="0" bIns="0" numCol="1" anchor="t" anchorCtr="0" compatLnSpc="1"/>
            <a:lstStyle/>
            <a:p>
              <a:pPr marL="0" marR="0" lvl="0" indent="0" algn="ctr" defTabSz="914400" rtl="0" eaLnBrk="1" fontAlgn="base" latinLnBrk="0" hangingPunct="1">
                <a:lnSpc>
                  <a:spcPts val="23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1600" i="1" u="none" strike="noStrike" cap="none" normalizeH="0" baseline="0">
                  <a:ln>
                    <a:noFill/>
                  </a:ln>
                  <a:solidFill>
                    <a:schemeClr val="lt1"/>
                  </a:solidFill>
                  <a:effectLst/>
                  <a:cs typeface="+mn-ea"/>
                  <a:sym typeface="+mn-lt"/>
                </a:rPr>
                <a:t>a</a:t>
              </a:r>
              <a:r>
                <a:rPr kumimoji="0" lang="en-US" altLang="zh-CN" sz="1600" baseline="-30000">
                  <a:solidFill>
                    <a:schemeClr val="lt1"/>
                  </a:solidFill>
                  <a:cs typeface="+mn-ea"/>
                  <a:sym typeface="+mn-lt"/>
                </a:rPr>
                <a:t>1</a:t>
              </a:r>
              <a:endParaRPr kumimoji="0" lang="en-US" altLang="zh-CN" sz="1600" i="0" u="none" strike="noStrike" cap="none" normalizeH="0" baseline="-30000">
                <a:ln>
                  <a:noFill/>
                </a:ln>
                <a:solidFill>
                  <a:schemeClr val="lt1"/>
                </a:solidFill>
                <a:effectLst/>
                <a:cs typeface="+mn-ea"/>
                <a:sym typeface="+mn-lt"/>
              </a:endParaRPr>
            </a:p>
          </p:txBody>
        </p:sp>
        <p:sp>
          <p:nvSpPr>
            <p:cNvPr id="35" name="Rectangle 6"/>
            <p:cNvSpPr>
              <a:spLocks noChangeArrowheads="1"/>
            </p:cNvSpPr>
            <p:nvPr>
              <p:custDataLst>
                <p:tags r:id="rId10"/>
              </p:custDataLst>
            </p:nvPr>
          </p:nvSpPr>
          <p:spPr bwMode="auto">
            <a:xfrm>
              <a:off x="3238409" y="5469265"/>
              <a:ext cx="449565" cy="330086"/>
            </a:xfrm>
            <a:prstGeom prst="rect">
              <a:avLst/>
            </a:prstGeom>
            <a:solidFill>
              <a:schemeClr val="accent1"/>
            </a:solidFill>
            <a:ln>
              <a:solidFill>
                <a:srgbClr val="525252"/>
              </a:solidFill>
              <a:tailEnd type="none" w="sm" len="sm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horz" wrap="square" lIns="90000" tIns="0" rIns="0" bIns="0" numCol="1" anchor="t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ts val="23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zh-CN" sz="1600" i="0" u="none" strike="noStrike" cap="none" normalizeH="0" baseline="0">
                <a:ln>
                  <a:noFill/>
                </a:ln>
                <a:solidFill>
                  <a:schemeClr val="lt1"/>
                </a:solidFill>
                <a:effectLst/>
                <a:cs typeface="+mn-ea"/>
                <a:sym typeface="+mn-lt"/>
              </a:endParaRPr>
            </a:p>
          </p:txBody>
        </p:sp>
        <p:sp>
          <p:nvSpPr>
            <p:cNvPr id="36" name="Line 5"/>
            <p:cNvSpPr>
              <a:spLocks noChangeShapeType="1"/>
            </p:cNvSpPr>
            <p:nvPr>
              <p:custDataLst>
                <p:tags r:id="rId11"/>
              </p:custDataLst>
            </p:nvPr>
          </p:nvSpPr>
          <p:spPr bwMode="auto">
            <a:xfrm>
              <a:off x="3429353" y="5633704"/>
              <a:ext cx="571624" cy="0"/>
            </a:xfrm>
            <a:prstGeom prst="line">
              <a:avLst/>
            </a:prstGeom>
            <a:ln w="19050">
              <a:solidFill>
                <a:schemeClr val="dk1"/>
              </a:solidFill>
              <a:headEnd type="none" w="med" len="med"/>
              <a:tailEnd type="arrow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600">
                <a:solidFill>
                  <a:srgbClr val="0000FF"/>
                </a:solidFill>
                <a:cs typeface="+mn-ea"/>
                <a:sym typeface="+mn-lt"/>
              </a:endParaRPr>
            </a:p>
          </p:txBody>
        </p:sp>
        <p:sp>
          <p:nvSpPr>
            <p:cNvPr id="37" name="Rectangle 16"/>
            <p:cNvSpPr>
              <a:spLocks noChangeArrowheads="1"/>
            </p:cNvSpPr>
            <p:nvPr/>
          </p:nvSpPr>
          <p:spPr bwMode="auto">
            <a:xfrm>
              <a:off x="1733530" y="6138808"/>
              <a:ext cx="714380" cy="334922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tailEnd type="none" w="sm" len="sm"/>
            </a:ln>
          </p:spPr>
          <p:txBody>
            <a:bodyPr vert="horz" wrap="square" lIns="0" tIns="0" rIns="0" bIns="0" numCol="1" anchor="t" anchorCtr="0" compatLnSpc="1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160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cs typeface="+mn-ea"/>
                  <a:sym typeface="+mn-lt"/>
                </a:rPr>
                <a:t>front</a:t>
              </a:r>
            </a:p>
          </p:txBody>
        </p:sp>
        <p:sp>
          <p:nvSpPr>
            <p:cNvPr id="38" name="Rectangle 16"/>
            <p:cNvSpPr>
              <a:spLocks noChangeArrowheads="1"/>
            </p:cNvSpPr>
            <p:nvPr/>
          </p:nvSpPr>
          <p:spPr bwMode="auto">
            <a:xfrm>
              <a:off x="4948240" y="6138808"/>
              <a:ext cx="714380" cy="334922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tailEnd type="none" w="sm" len="sm"/>
            </a:ln>
          </p:spPr>
          <p:txBody>
            <a:bodyPr vert="horz" wrap="square" lIns="0" tIns="0" rIns="0" bIns="0" numCol="1" anchor="t" anchorCtr="0" compatLnSpc="1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16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cs typeface="+mn-ea"/>
                  <a:sym typeface="+mn-lt"/>
                </a:rPr>
                <a:t>rear</a:t>
              </a:r>
            </a:p>
          </p:txBody>
        </p:sp>
        <p:cxnSp>
          <p:nvCxnSpPr>
            <p:cNvPr id="39" name="直接箭头连接符 38"/>
            <p:cNvCxnSpPr/>
            <p:nvPr>
              <p:custDataLst>
                <p:tags r:id="rId12"/>
              </p:custDataLst>
            </p:nvPr>
          </p:nvCxnSpPr>
          <p:spPr>
            <a:xfrm rot="5400000" flipH="1" flipV="1">
              <a:off x="1947844" y="5972119"/>
              <a:ext cx="285752" cy="1588"/>
            </a:xfrm>
            <a:prstGeom prst="straightConnector1">
              <a:avLst/>
            </a:prstGeom>
            <a:ln w="19050">
              <a:solidFill>
                <a:schemeClr val="dk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直接箭头连接符 39"/>
            <p:cNvCxnSpPr/>
            <p:nvPr>
              <p:custDataLst>
                <p:tags r:id="rId13"/>
              </p:custDataLst>
            </p:nvPr>
          </p:nvCxnSpPr>
          <p:spPr>
            <a:xfrm rot="5400000" flipH="1" flipV="1">
              <a:off x="5163348" y="5971325"/>
              <a:ext cx="285752" cy="1588"/>
            </a:xfrm>
            <a:prstGeom prst="straightConnector1">
              <a:avLst/>
            </a:prstGeom>
            <a:ln w="19050">
              <a:solidFill>
                <a:schemeClr val="dk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2" name="文本框 41"/>
          <p:cNvSpPr txBox="1"/>
          <p:nvPr/>
        </p:nvSpPr>
        <p:spPr>
          <a:xfrm>
            <a:off x="1100703" y="165993"/>
            <a:ext cx="6955750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zh-CN" sz="2400" dirty="0">
                <a:solidFill>
                  <a:schemeClr val="accent1"/>
                </a:solidFill>
                <a:cs typeface="+mn-ea"/>
                <a:sym typeface="+mn-lt"/>
              </a:rPr>
              <a:t>3.2.4 </a:t>
            </a:r>
            <a:r>
              <a:rPr lang="zh-CN" altLang="en-US" sz="2400" dirty="0">
                <a:solidFill>
                  <a:schemeClr val="accent1"/>
                </a:solidFill>
                <a:cs typeface="+mn-ea"/>
                <a:sym typeface="+mn-lt"/>
              </a:rPr>
              <a:t>队列的链式存储结构及其基本运算算法实现</a:t>
            </a:r>
          </a:p>
        </p:txBody>
      </p:sp>
    </p:spTree>
    <p:extLst>
      <p:ext uri="{BB962C8B-B14F-4D97-AF65-F5344CB8AC3E}">
        <p14:creationId xmlns:p14="http://schemas.microsoft.com/office/powerpoint/2010/main" val="189716936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:p14="http://schemas.microsoft.com/office/powerpoint/2010/main" xmlns:a14="http://schemas.microsoft.com/office/drawing/2010/main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1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6" grpId="0" animBg="1"/>
      <p:bldP spid="42" grpId="0"/>
    </p:bld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3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224464" y="2441807"/>
            <a:ext cx="5766466" cy="1754212"/>
          </a:xfrm>
          <a:prstGeom prst="rect">
            <a:avLst/>
          </a:prstGeom>
          <a:noFill/>
          <a:ln w="19050">
            <a:solidFill>
              <a:schemeClr val="lt1">
                <a:lumMod val="50000"/>
              </a:schemeClr>
            </a:solidFill>
            <a:prstDash val="sysDash"/>
            <a:miter lim="800000"/>
          </a:ln>
          <a:effectLst/>
        </p:spPr>
        <p:txBody>
          <a:bodyPr vert="horz" wrap="square" lIns="180000" tIns="144000" rIns="91440" bIns="144000" numCol="1" anchor="t" anchorCtr="0" compatLnSpc="1"/>
          <a:lstStyle/>
          <a:p>
            <a:pPr>
              <a:spcBef>
                <a:spcPts val="600"/>
              </a:spcBef>
            </a:pPr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def </a:t>
            </a:r>
            <a:r>
              <a:rPr lang="en-US" altLang="zh-CN" sz="2000" b="1" dirty="0" err="1">
                <a:solidFill>
                  <a:srgbClr val="000000"/>
                </a:solidFill>
                <a:cs typeface="+mn-ea"/>
                <a:sym typeface="+mn-lt"/>
              </a:rPr>
              <a:t>gethead</a:t>
            </a:r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(self):   		#</a:t>
            </a:r>
            <a:r>
              <a:rPr lang="zh-CN" altLang="en-US" sz="2000" b="1" dirty="0">
                <a:solidFill>
                  <a:srgbClr val="000000"/>
                </a:solidFill>
                <a:cs typeface="+mn-ea"/>
                <a:sym typeface="+mn-lt"/>
              </a:rPr>
              <a:t>取队头元素</a:t>
            </a:r>
          </a:p>
          <a:p>
            <a:pPr>
              <a:spcBef>
                <a:spcPts val="600"/>
              </a:spcBef>
            </a:pPr>
            <a:r>
              <a:rPr lang="zh-CN" altLang="en-US" sz="2000" b="1" dirty="0">
                <a:solidFill>
                  <a:srgbClr val="000000"/>
                </a:solidFill>
                <a:cs typeface="+mn-ea"/>
                <a:sym typeface="+mn-lt"/>
              </a:rPr>
              <a:t>  </a:t>
            </a:r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assert not </a:t>
            </a:r>
            <a:r>
              <a:rPr lang="en-US" altLang="zh-CN" sz="2000" b="1" dirty="0" err="1">
                <a:solidFill>
                  <a:srgbClr val="000000"/>
                </a:solidFill>
                <a:cs typeface="+mn-ea"/>
                <a:sym typeface="+mn-lt"/>
              </a:rPr>
              <a:t>self.empty</a:t>
            </a:r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()	#</a:t>
            </a:r>
            <a:r>
              <a:rPr lang="zh-CN" altLang="en-US" sz="2000" b="1" dirty="0">
                <a:solidFill>
                  <a:srgbClr val="000000"/>
                </a:solidFill>
                <a:cs typeface="+mn-ea"/>
                <a:sym typeface="+mn-lt"/>
              </a:rPr>
              <a:t>检测空链队</a:t>
            </a:r>
          </a:p>
          <a:p>
            <a:pPr>
              <a:spcBef>
                <a:spcPts val="600"/>
              </a:spcBef>
            </a:pPr>
            <a:r>
              <a:rPr lang="zh-CN" altLang="en-US" sz="2000" b="1" dirty="0">
                <a:solidFill>
                  <a:srgbClr val="000000"/>
                </a:solidFill>
                <a:cs typeface="+mn-ea"/>
                <a:sym typeface="+mn-lt"/>
              </a:rPr>
              <a:t>  </a:t>
            </a:r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e=</a:t>
            </a:r>
            <a:r>
              <a:rPr lang="en-US" altLang="zh-CN" sz="2000" b="1" dirty="0" err="1">
                <a:solidFill>
                  <a:srgbClr val="000000"/>
                </a:solidFill>
                <a:cs typeface="+mn-ea"/>
                <a:sym typeface="+mn-lt"/>
              </a:rPr>
              <a:t>self.front.data</a:t>
            </a:r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		#</a:t>
            </a:r>
            <a:r>
              <a:rPr lang="zh-CN" altLang="en-US" sz="2000" b="1" dirty="0">
                <a:solidFill>
                  <a:srgbClr val="000000"/>
                </a:solidFill>
                <a:cs typeface="+mn-ea"/>
                <a:sym typeface="+mn-lt"/>
              </a:rPr>
              <a:t>取首结点值</a:t>
            </a:r>
          </a:p>
          <a:p>
            <a:pPr>
              <a:spcBef>
                <a:spcPts val="600"/>
              </a:spcBef>
            </a:pPr>
            <a:r>
              <a:rPr lang="zh-CN" altLang="en-US" sz="2000" b="1" dirty="0">
                <a:solidFill>
                  <a:srgbClr val="000000"/>
                </a:solidFill>
                <a:cs typeface="+mn-ea"/>
                <a:sym typeface="+mn-lt"/>
              </a:rPr>
              <a:t>  </a:t>
            </a:r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return e</a:t>
            </a:r>
          </a:p>
        </p:txBody>
      </p:sp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1111654" y="1757303"/>
            <a:ext cx="5766466" cy="61306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0" tIns="0" rIns="0" bIns="0" numCol="1" anchor="t" anchorCtr="0" compatLnSpc="1"/>
          <a:lstStyle/>
          <a:p>
            <a:pPr lvl="0" algn="just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>
                <a:solidFill>
                  <a:srgbClr val="000000"/>
                </a:solidFill>
                <a:cs typeface="+mn-ea"/>
                <a:sym typeface="+mn-lt"/>
              </a:rPr>
              <a:t>（</a:t>
            </a:r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4</a:t>
            </a:r>
            <a:r>
              <a:rPr lang="zh-CN" altLang="en-US" sz="2000" b="1" dirty="0">
                <a:solidFill>
                  <a:srgbClr val="000000"/>
                </a:solidFill>
                <a:cs typeface="+mn-ea"/>
                <a:sym typeface="+mn-lt"/>
              </a:rPr>
              <a:t>）取队头元素</a:t>
            </a:r>
            <a:r>
              <a:rPr lang="en-US" altLang="zh-CN" sz="2000" b="1" dirty="0" err="1">
                <a:solidFill>
                  <a:srgbClr val="000000"/>
                </a:solidFill>
                <a:cs typeface="+mn-ea"/>
                <a:sym typeface="+mn-lt"/>
              </a:rPr>
              <a:t>gethead</a:t>
            </a:r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()</a:t>
            </a:r>
          </a:p>
        </p:txBody>
      </p:sp>
      <p:pic>
        <p:nvPicPr>
          <p:cNvPr id="42" name="图片 41"/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09" t="7187" r="9793" b="8804"/>
          <a:stretch>
            <a:fillRect/>
          </a:stretch>
        </p:blipFill>
        <p:spPr>
          <a:xfrm flipH="1">
            <a:off x="7523231" y="1675347"/>
            <a:ext cx="3855658" cy="3847196"/>
          </a:xfrm>
          <a:prstGeom prst="rect">
            <a:avLst/>
          </a:prstGeom>
        </p:spPr>
      </p:pic>
      <p:grpSp>
        <p:nvGrpSpPr>
          <p:cNvPr id="43" name="组合 42"/>
          <p:cNvGrpSpPr/>
          <p:nvPr/>
        </p:nvGrpSpPr>
        <p:grpSpPr>
          <a:xfrm>
            <a:off x="1960578" y="4731522"/>
            <a:ext cx="4294237" cy="1215917"/>
            <a:chOff x="1500166" y="5257813"/>
            <a:chExt cx="4294237" cy="1215917"/>
          </a:xfrm>
        </p:grpSpPr>
        <p:sp>
          <p:nvSpPr>
            <p:cNvPr id="44" name="椭圆 43"/>
            <p:cNvSpPr/>
            <p:nvPr>
              <p:custDataLst>
                <p:tags r:id="rId2"/>
              </p:custDataLst>
            </p:nvPr>
          </p:nvSpPr>
          <p:spPr bwMode="auto">
            <a:xfrm>
              <a:off x="1500166" y="5257813"/>
              <a:ext cx="1214446" cy="785818"/>
            </a:xfrm>
            <a:prstGeom prst="ellipse">
              <a:avLst/>
            </a:prstGeom>
            <a:noFill/>
            <a:ln w="19050">
              <a:solidFill>
                <a:schemeClr val="accent1"/>
              </a:solidFill>
              <a:prstDash val="dash"/>
              <a:tailEnd type="arrow" w="sm" len="sm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vert="horz" wrap="square" lIns="91440" tIns="45720" rIns="91440" bIns="45720" numCol="1" rtlCol="0" anchor="t" anchorCtr="0" compatLnSpc="1"/>
            <a:lstStyle/>
            <a:p>
              <a:pPr algn="ctr"/>
              <a:endParaRPr lang="zh-CN" altLang="en-US" sz="1600">
                <a:solidFill>
                  <a:srgbClr val="0000FF"/>
                </a:solidFill>
                <a:cs typeface="+mn-ea"/>
                <a:sym typeface="+mn-lt"/>
              </a:endParaRPr>
            </a:p>
          </p:txBody>
        </p:sp>
        <p:sp>
          <p:nvSpPr>
            <p:cNvPr id="45" name="Rectangle 19"/>
            <p:cNvSpPr>
              <a:spLocks noChangeArrowheads="1"/>
            </p:cNvSpPr>
            <p:nvPr/>
          </p:nvSpPr>
          <p:spPr bwMode="auto">
            <a:xfrm>
              <a:off x="3915617" y="5500702"/>
              <a:ext cx="449565" cy="330086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tailEnd type="none" w="sm" len="sm"/>
            </a:ln>
          </p:spPr>
          <p:txBody>
            <a:bodyPr vert="horz" wrap="square" lIns="0" tIns="0" rIns="0" bIns="0" numCol="1" anchor="t" anchorCtr="0" compatLnSpc="1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altLang="zh-CN" sz="160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cs typeface="+mn-ea"/>
                  <a:sym typeface="+mn-lt"/>
                </a:rPr>
                <a:t>…</a:t>
              </a:r>
            </a:p>
          </p:txBody>
        </p:sp>
        <p:sp>
          <p:nvSpPr>
            <p:cNvPr id="46" name="Rectangle 14"/>
            <p:cNvSpPr>
              <a:spLocks noChangeArrowheads="1"/>
            </p:cNvSpPr>
            <p:nvPr>
              <p:custDataLst>
                <p:tags r:id="rId3"/>
              </p:custDataLst>
            </p:nvPr>
          </p:nvSpPr>
          <p:spPr bwMode="auto">
            <a:xfrm>
              <a:off x="1714480" y="5469265"/>
              <a:ext cx="378000" cy="330086"/>
            </a:xfrm>
            <a:prstGeom prst="rect">
              <a:avLst/>
            </a:prstGeom>
            <a:solidFill>
              <a:schemeClr val="accent1"/>
            </a:solidFill>
            <a:ln>
              <a:solidFill>
                <a:srgbClr val="525252"/>
              </a:solidFill>
              <a:tailEnd type="none" w="sm" len="sm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horz" wrap="square" lIns="0" tIns="0" rIns="0" bIns="0" numCol="1" anchor="t" anchorCtr="0" compatLnSpc="1"/>
            <a:lstStyle/>
            <a:p>
              <a:pPr marL="0" marR="0" lvl="0" indent="0" algn="ctr" defTabSz="914400" rtl="0" eaLnBrk="1" fontAlgn="base" latinLnBrk="0" hangingPunct="1">
                <a:lnSpc>
                  <a:spcPts val="23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1600" i="1" u="none" strike="noStrike" cap="none" normalizeH="0" baseline="0" dirty="0">
                  <a:ln>
                    <a:noFill/>
                  </a:ln>
                  <a:solidFill>
                    <a:schemeClr val="lt1"/>
                  </a:solidFill>
                  <a:effectLst/>
                  <a:cs typeface="+mn-ea"/>
                  <a:sym typeface="+mn-lt"/>
                </a:rPr>
                <a:t>a</a:t>
              </a:r>
              <a:r>
                <a:rPr kumimoji="0" lang="en-US" altLang="zh-CN" sz="1600" baseline="-30000" dirty="0">
                  <a:solidFill>
                    <a:schemeClr val="lt1"/>
                  </a:solidFill>
                  <a:cs typeface="+mn-ea"/>
                  <a:sym typeface="+mn-lt"/>
                </a:rPr>
                <a:t>0</a:t>
              </a:r>
              <a:endParaRPr kumimoji="0" lang="en-US" altLang="zh-CN" sz="1600" i="0" u="none" strike="noStrike" cap="none" normalizeH="0" baseline="-30000" dirty="0">
                <a:ln>
                  <a:noFill/>
                </a:ln>
                <a:solidFill>
                  <a:schemeClr val="lt1"/>
                </a:solidFill>
                <a:effectLst/>
                <a:cs typeface="+mn-ea"/>
                <a:sym typeface="+mn-lt"/>
              </a:endParaRPr>
            </a:p>
          </p:txBody>
        </p:sp>
        <p:sp>
          <p:nvSpPr>
            <p:cNvPr id="47" name="Rectangle 13"/>
            <p:cNvSpPr>
              <a:spLocks noChangeArrowheads="1"/>
            </p:cNvSpPr>
            <p:nvPr>
              <p:custDataLst>
                <p:tags r:id="rId4"/>
              </p:custDataLst>
            </p:nvPr>
          </p:nvSpPr>
          <p:spPr bwMode="auto">
            <a:xfrm>
              <a:off x="2095160" y="5469265"/>
              <a:ext cx="449565" cy="330086"/>
            </a:xfrm>
            <a:prstGeom prst="rect">
              <a:avLst/>
            </a:prstGeom>
            <a:solidFill>
              <a:schemeClr val="accent1"/>
            </a:solidFill>
            <a:ln>
              <a:solidFill>
                <a:srgbClr val="525252"/>
              </a:solidFill>
              <a:tailEnd type="none" w="sm" len="sm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horz" wrap="square" lIns="90000" tIns="0" rIns="0" bIns="0" numCol="1" anchor="t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ts val="23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zh-CN" sz="1600" i="0" u="none" strike="noStrike" cap="none" normalizeH="0" baseline="0">
                <a:ln>
                  <a:noFill/>
                </a:ln>
                <a:solidFill>
                  <a:schemeClr val="lt1"/>
                </a:solidFill>
                <a:effectLst/>
                <a:cs typeface="+mn-ea"/>
                <a:sym typeface="+mn-lt"/>
              </a:endParaRPr>
            </a:p>
          </p:txBody>
        </p:sp>
        <p:sp>
          <p:nvSpPr>
            <p:cNvPr id="48" name="Rectangle 11"/>
            <p:cNvSpPr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4914902" y="5469265"/>
              <a:ext cx="432000" cy="330086"/>
            </a:xfrm>
            <a:prstGeom prst="rect">
              <a:avLst/>
            </a:prstGeom>
            <a:solidFill>
              <a:schemeClr val="accent1"/>
            </a:solidFill>
            <a:ln>
              <a:solidFill>
                <a:srgbClr val="525252"/>
              </a:solidFill>
              <a:tailEnd type="none" w="sm" len="sm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horz" wrap="square" lIns="0" tIns="0" rIns="0" bIns="0" numCol="1" anchor="t" anchorCtr="0" compatLnSpc="1"/>
            <a:lstStyle/>
            <a:p>
              <a:pPr marL="0" marR="0" lvl="0" indent="0" algn="ctr" defTabSz="914400" rtl="0" eaLnBrk="1" fontAlgn="base" latinLnBrk="0" hangingPunct="1">
                <a:lnSpc>
                  <a:spcPts val="23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1600" i="1" u="none" strike="noStrike" cap="none" normalizeH="0" baseline="0">
                  <a:ln>
                    <a:noFill/>
                  </a:ln>
                  <a:solidFill>
                    <a:schemeClr val="lt1"/>
                  </a:solidFill>
                  <a:effectLst/>
                  <a:cs typeface="+mn-ea"/>
                  <a:sym typeface="+mn-lt"/>
                </a:rPr>
                <a:t>a</a:t>
              </a:r>
              <a:r>
                <a:rPr kumimoji="0" lang="en-US" altLang="zh-CN" sz="1600" i="1" u="none" strike="noStrike" cap="none" normalizeH="0" baseline="-30000">
                  <a:ln>
                    <a:noFill/>
                  </a:ln>
                  <a:solidFill>
                    <a:schemeClr val="lt1"/>
                  </a:solidFill>
                  <a:effectLst/>
                  <a:cs typeface="+mn-ea"/>
                  <a:sym typeface="+mn-lt"/>
                </a:rPr>
                <a:t>n</a:t>
              </a:r>
              <a:r>
                <a:rPr kumimoji="0" lang="en-US" altLang="zh-CN" sz="1600" u="none" strike="noStrike" cap="none" normalizeH="0" baseline="-30000">
                  <a:ln>
                    <a:noFill/>
                  </a:ln>
                  <a:solidFill>
                    <a:schemeClr val="lt1"/>
                  </a:solidFill>
                  <a:effectLst/>
                  <a:cs typeface="+mn-ea"/>
                  <a:sym typeface="+mn-lt"/>
                </a:rPr>
                <a:t>-1</a:t>
              </a:r>
            </a:p>
          </p:txBody>
        </p:sp>
        <p:sp>
          <p:nvSpPr>
            <p:cNvPr id="49" name="Rectangle 10"/>
            <p:cNvSpPr>
              <a:spLocks noChangeArrowheads="1"/>
            </p:cNvSpPr>
            <p:nvPr>
              <p:custDataLst>
                <p:tags r:id="rId6"/>
              </p:custDataLst>
            </p:nvPr>
          </p:nvSpPr>
          <p:spPr bwMode="auto">
            <a:xfrm>
              <a:off x="5344838" y="5469265"/>
              <a:ext cx="449565" cy="330086"/>
            </a:xfrm>
            <a:prstGeom prst="rect">
              <a:avLst/>
            </a:prstGeom>
            <a:solidFill>
              <a:schemeClr val="accent1"/>
            </a:solidFill>
            <a:ln>
              <a:solidFill>
                <a:srgbClr val="525252"/>
              </a:solidFill>
              <a:tailEnd type="none" w="sm" len="sm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horz" wrap="square" lIns="0" tIns="0" rIns="0" bIns="0" numCol="1" anchor="t" anchorCtr="0" compatLnSpc="1"/>
            <a:lstStyle/>
            <a:p>
              <a:pPr marL="0" marR="0" lvl="0" indent="0" algn="ctr" defTabSz="914400" rtl="0" eaLnBrk="1" fontAlgn="base" latinLnBrk="0" hangingPunct="1">
                <a:lnSpc>
                  <a:spcPts val="23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altLang="zh-CN" sz="1600" i="0" u="none" strike="noStrike" cap="none" normalizeH="0" baseline="0" dirty="0">
                  <a:ln>
                    <a:noFill/>
                  </a:ln>
                  <a:solidFill>
                    <a:schemeClr val="lt1"/>
                  </a:solidFill>
                  <a:effectLst/>
                  <a:cs typeface="+mn-ea"/>
                  <a:sym typeface="+mn-lt"/>
                </a:rPr>
                <a:t>∧</a:t>
              </a:r>
            </a:p>
            <a:p>
              <a:pPr marL="0" marR="0" lvl="0" indent="0" algn="l" defTabSz="914400" rtl="0" eaLnBrk="0" fontAlgn="base" latinLnBrk="0" hangingPunct="0">
                <a:lnSpc>
                  <a:spcPts val="23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zh-CN" sz="1600" i="0" u="none" strike="noStrike" cap="none" normalizeH="0" baseline="0" dirty="0">
                <a:ln>
                  <a:noFill/>
                </a:ln>
                <a:solidFill>
                  <a:schemeClr val="lt1"/>
                </a:solidFill>
                <a:effectLst/>
                <a:cs typeface="+mn-ea"/>
                <a:sym typeface="+mn-lt"/>
              </a:endParaRPr>
            </a:p>
          </p:txBody>
        </p:sp>
        <p:sp>
          <p:nvSpPr>
            <p:cNvPr id="50" name="Line 9"/>
            <p:cNvSpPr>
              <a:spLocks noChangeShapeType="1"/>
            </p:cNvSpPr>
            <p:nvPr>
              <p:custDataLst>
                <p:tags r:id="rId7"/>
              </p:custDataLst>
            </p:nvPr>
          </p:nvSpPr>
          <p:spPr bwMode="auto">
            <a:xfrm>
              <a:off x="4316333" y="5633704"/>
              <a:ext cx="571624" cy="0"/>
            </a:xfrm>
            <a:prstGeom prst="line">
              <a:avLst/>
            </a:prstGeom>
            <a:ln w="19050">
              <a:solidFill>
                <a:schemeClr val="dk1"/>
              </a:solidFill>
              <a:headEnd type="none" w="med" len="med"/>
              <a:tailEnd type="arrow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600">
                <a:solidFill>
                  <a:srgbClr val="0000FF"/>
                </a:solidFill>
                <a:cs typeface="+mn-ea"/>
                <a:sym typeface="+mn-lt"/>
              </a:endParaRPr>
            </a:p>
          </p:txBody>
        </p:sp>
        <p:sp>
          <p:nvSpPr>
            <p:cNvPr id="51" name="Line 8"/>
            <p:cNvSpPr>
              <a:spLocks noChangeShapeType="1"/>
            </p:cNvSpPr>
            <p:nvPr>
              <p:custDataLst>
                <p:tags r:id="rId8"/>
              </p:custDataLst>
            </p:nvPr>
          </p:nvSpPr>
          <p:spPr bwMode="auto">
            <a:xfrm>
              <a:off x="2286104" y="5633704"/>
              <a:ext cx="571624" cy="0"/>
            </a:xfrm>
            <a:prstGeom prst="line">
              <a:avLst/>
            </a:prstGeom>
            <a:ln w="19050">
              <a:solidFill>
                <a:schemeClr val="dk1"/>
              </a:solidFill>
              <a:headEnd type="none" w="med" len="med"/>
              <a:tailEnd type="arrow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600">
                <a:solidFill>
                  <a:srgbClr val="0000FF"/>
                </a:solidFill>
                <a:cs typeface="+mn-ea"/>
                <a:sym typeface="+mn-lt"/>
              </a:endParaRPr>
            </a:p>
          </p:txBody>
        </p:sp>
        <p:sp>
          <p:nvSpPr>
            <p:cNvPr id="52" name="Rectangle 7"/>
            <p:cNvSpPr>
              <a:spLocks noChangeArrowheads="1"/>
            </p:cNvSpPr>
            <p:nvPr>
              <p:custDataLst>
                <p:tags r:id="rId9"/>
              </p:custDataLst>
            </p:nvPr>
          </p:nvSpPr>
          <p:spPr bwMode="auto">
            <a:xfrm>
              <a:off x="2857729" y="5469265"/>
              <a:ext cx="378000" cy="330086"/>
            </a:xfrm>
            <a:prstGeom prst="rect">
              <a:avLst/>
            </a:prstGeom>
            <a:solidFill>
              <a:schemeClr val="accent1"/>
            </a:solidFill>
            <a:ln>
              <a:solidFill>
                <a:srgbClr val="525252"/>
              </a:solidFill>
              <a:tailEnd type="none" w="sm" len="sm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horz" wrap="square" lIns="0" tIns="0" rIns="0" bIns="0" numCol="1" anchor="t" anchorCtr="0" compatLnSpc="1"/>
            <a:lstStyle/>
            <a:p>
              <a:pPr marL="0" marR="0" lvl="0" indent="0" algn="ctr" defTabSz="914400" rtl="0" eaLnBrk="1" fontAlgn="base" latinLnBrk="0" hangingPunct="1">
                <a:lnSpc>
                  <a:spcPts val="23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1600" i="1" u="none" strike="noStrike" cap="none" normalizeH="0" baseline="0">
                  <a:ln>
                    <a:noFill/>
                  </a:ln>
                  <a:solidFill>
                    <a:schemeClr val="lt1"/>
                  </a:solidFill>
                  <a:effectLst/>
                  <a:cs typeface="+mn-ea"/>
                  <a:sym typeface="+mn-lt"/>
                </a:rPr>
                <a:t>a</a:t>
              </a:r>
              <a:r>
                <a:rPr kumimoji="0" lang="en-US" altLang="zh-CN" sz="1600" baseline="-30000">
                  <a:solidFill>
                    <a:schemeClr val="lt1"/>
                  </a:solidFill>
                  <a:cs typeface="+mn-ea"/>
                  <a:sym typeface="+mn-lt"/>
                </a:rPr>
                <a:t>1</a:t>
              </a:r>
              <a:endParaRPr kumimoji="0" lang="en-US" altLang="zh-CN" sz="1600" i="0" u="none" strike="noStrike" cap="none" normalizeH="0" baseline="-30000">
                <a:ln>
                  <a:noFill/>
                </a:ln>
                <a:solidFill>
                  <a:schemeClr val="lt1"/>
                </a:solidFill>
                <a:effectLst/>
                <a:cs typeface="+mn-ea"/>
                <a:sym typeface="+mn-lt"/>
              </a:endParaRPr>
            </a:p>
          </p:txBody>
        </p:sp>
        <p:sp>
          <p:nvSpPr>
            <p:cNvPr id="53" name="Rectangle 6"/>
            <p:cNvSpPr>
              <a:spLocks noChangeArrowheads="1"/>
            </p:cNvSpPr>
            <p:nvPr>
              <p:custDataLst>
                <p:tags r:id="rId10"/>
              </p:custDataLst>
            </p:nvPr>
          </p:nvSpPr>
          <p:spPr bwMode="auto">
            <a:xfrm>
              <a:off x="3238409" y="5469265"/>
              <a:ext cx="449565" cy="330086"/>
            </a:xfrm>
            <a:prstGeom prst="rect">
              <a:avLst/>
            </a:prstGeom>
            <a:solidFill>
              <a:schemeClr val="accent1"/>
            </a:solidFill>
            <a:ln>
              <a:solidFill>
                <a:srgbClr val="525252"/>
              </a:solidFill>
              <a:tailEnd type="none" w="sm" len="sm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horz" wrap="square" lIns="90000" tIns="0" rIns="0" bIns="0" numCol="1" anchor="t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ts val="23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zh-CN" sz="1600" i="0" u="none" strike="noStrike" cap="none" normalizeH="0" baseline="0">
                <a:ln>
                  <a:noFill/>
                </a:ln>
                <a:solidFill>
                  <a:schemeClr val="lt1"/>
                </a:solidFill>
                <a:effectLst/>
                <a:cs typeface="+mn-ea"/>
                <a:sym typeface="+mn-lt"/>
              </a:endParaRPr>
            </a:p>
          </p:txBody>
        </p:sp>
        <p:sp>
          <p:nvSpPr>
            <p:cNvPr id="54" name="Line 5"/>
            <p:cNvSpPr>
              <a:spLocks noChangeShapeType="1"/>
            </p:cNvSpPr>
            <p:nvPr>
              <p:custDataLst>
                <p:tags r:id="rId11"/>
              </p:custDataLst>
            </p:nvPr>
          </p:nvSpPr>
          <p:spPr bwMode="auto">
            <a:xfrm>
              <a:off x="3429353" y="5633704"/>
              <a:ext cx="571624" cy="0"/>
            </a:xfrm>
            <a:prstGeom prst="line">
              <a:avLst/>
            </a:prstGeom>
            <a:ln w="19050">
              <a:solidFill>
                <a:schemeClr val="dk1"/>
              </a:solidFill>
              <a:headEnd type="none" w="med" len="med"/>
              <a:tailEnd type="arrow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600">
                <a:solidFill>
                  <a:srgbClr val="0000FF"/>
                </a:solidFill>
                <a:cs typeface="+mn-ea"/>
                <a:sym typeface="+mn-lt"/>
              </a:endParaRPr>
            </a:p>
          </p:txBody>
        </p:sp>
        <p:sp>
          <p:nvSpPr>
            <p:cNvPr id="55" name="Rectangle 16"/>
            <p:cNvSpPr>
              <a:spLocks noChangeArrowheads="1"/>
            </p:cNvSpPr>
            <p:nvPr/>
          </p:nvSpPr>
          <p:spPr bwMode="auto">
            <a:xfrm>
              <a:off x="1733530" y="6138808"/>
              <a:ext cx="714380" cy="334922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tailEnd type="none" w="sm" len="sm"/>
            </a:ln>
          </p:spPr>
          <p:txBody>
            <a:bodyPr vert="horz" wrap="square" lIns="0" tIns="0" rIns="0" bIns="0" numCol="1" anchor="t" anchorCtr="0" compatLnSpc="1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160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cs typeface="+mn-ea"/>
                  <a:sym typeface="+mn-lt"/>
                </a:rPr>
                <a:t>front</a:t>
              </a:r>
            </a:p>
          </p:txBody>
        </p:sp>
        <p:sp>
          <p:nvSpPr>
            <p:cNvPr id="56" name="Rectangle 16"/>
            <p:cNvSpPr>
              <a:spLocks noChangeArrowheads="1"/>
            </p:cNvSpPr>
            <p:nvPr/>
          </p:nvSpPr>
          <p:spPr bwMode="auto">
            <a:xfrm>
              <a:off x="4948240" y="6138808"/>
              <a:ext cx="714380" cy="334922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tailEnd type="none" w="sm" len="sm"/>
            </a:ln>
          </p:spPr>
          <p:txBody>
            <a:bodyPr vert="horz" wrap="square" lIns="0" tIns="0" rIns="0" bIns="0" numCol="1" anchor="t" anchorCtr="0" compatLnSpc="1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16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cs typeface="+mn-ea"/>
                  <a:sym typeface="+mn-lt"/>
                </a:rPr>
                <a:t>rear</a:t>
              </a:r>
            </a:p>
          </p:txBody>
        </p:sp>
        <p:cxnSp>
          <p:nvCxnSpPr>
            <p:cNvPr id="57" name="直接箭头连接符 56"/>
            <p:cNvCxnSpPr/>
            <p:nvPr>
              <p:custDataLst>
                <p:tags r:id="rId12"/>
              </p:custDataLst>
            </p:nvPr>
          </p:nvCxnSpPr>
          <p:spPr>
            <a:xfrm rot="5400000" flipH="1" flipV="1">
              <a:off x="1947844" y="5972119"/>
              <a:ext cx="285752" cy="1588"/>
            </a:xfrm>
            <a:prstGeom prst="straightConnector1">
              <a:avLst/>
            </a:prstGeom>
            <a:ln w="19050">
              <a:solidFill>
                <a:schemeClr val="dk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直接箭头连接符 57"/>
            <p:cNvCxnSpPr/>
            <p:nvPr>
              <p:custDataLst>
                <p:tags r:id="rId13"/>
              </p:custDataLst>
            </p:nvPr>
          </p:nvCxnSpPr>
          <p:spPr>
            <a:xfrm rot="5400000" flipH="1" flipV="1">
              <a:off x="5163348" y="5971325"/>
              <a:ext cx="285752" cy="1588"/>
            </a:xfrm>
            <a:prstGeom prst="straightConnector1">
              <a:avLst/>
            </a:prstGeom>
            <a:ln w="19050">
              <a:solidFill>
                <a:schemeClr val="dk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9" name="文本框 58"/>
          <p:cNvSpPr txBox="1"/>
          <p:nvPr/>
        </p:nvSpPr>
        <p:spPr>
          <a:xfrm>
            <a:off x="1100703" y="165993"/>
            <a:ext cx="6955750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zh-CN" sz="2400" dirty="0">
                <a:solidFill>
                  <a:schemeClr val="accent1"/>
                </a:solidFill>
                <a:cs typeface="+mn-ea"/>
                <a:sym typeface="+mn-lt"/>
              </a:rPr>
              <a:t>3.2.4 </a:t>
            </a:r>
            <a:r>
              <a:rPr lang="zh-CN" altLang="en-US" sz="2400" dirty="0">
                <a:solidFill>
                  <a:schemeClr val="accent1"/>
                </a:solidFill>
                <a:cs typeface="+mn-ea"/>
                <a:sym typeface="+mn-lt"/>
              </a:rPr>
              <a:t>队列的链式存储结构及其基本运算算法实现</a:t>
            </a:r>
          </a:p>
        </p:txBody>
      </p:sp>
    </p:spTree>
    <p:extLst>
      <p:ext uri="{BB962C8B-B14F-4D97-AF65-F5344CB8AC3E}">
        <p14:creationId xmlns:p14="http://schemas.microsoft.com/office/powerpoint/2010/main" val="10306360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:p14="http://schemas.microsoft.com/office/powerpoint/2010/main" xmlns:a14="http://schemas.microsoft.com/office/drawing/2010/main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6" grpId="0" animBg="1"/>
      <p:bldP spid="59" grpId="0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111654" y="182420"/>
            <a:ext cx="4493538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zh-CN" sz="2400" dirty="0">
                <a:solidFill>
                  <a:schemeClr val="accent1"/>
                </a:solidFill>
                <a:cs typeface="+mn-ea"/>
                <a:sym typeface="+mn-lt"/>
              </a:rPr>
              <a:t>3.2.5 </a:t>
            </a:r>
            <a:r>
              <a:rPr lang="zh-CN" altLang="en-US" sz="2400" dirty="0">
                <a:solidFill>
                  <a:schemeClr val="accent1"/>
                </a:solidFill>
                <a:cs typeface="+mn-ea"/>
                <a:sym typeface="+mn-lt"/>
              </a:rPr>
              <a:t>链队的应用算法设计示例</a:t>
            </a:r>
          </a:p>
        </p:txBody>
      </p:sp>
      <p:sp>
        <p:nvSpPr>
          <p:cNvPr id="5" name="Text Box 3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990468" y="2732347"/>
            <a:ext cx="7262998" cy="3375804"/>
          </a:xfrm>
          <a:prstGeom prst="rect">
            <a:avLst/>
          </a:prstGeom>
          <a:noFill/>
          <a:ln w="19050">
            <a:solidFill>
              <a:schemeClr val="lt1">
                <a:lumMod val="50000"/>
              </a:schemeClr>
            </a:solidFill>
            <a:prstDash val="sysDash"/>
            <a:miter lim="800000"/>
          </a:ln>
          <a:effectLst/>
        </p:spPr>
        <p:txBody>
          <a:bodyPr vert="horz" wrap="square" lIns="180000" tIns="144000" rIns="91440" bIns="144000" numCol="1" anchor="t" anchorCtr="0" compatLnSpc="1"/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【</a:t>
            </a:r>
            <a:r>
              <a:rPr lang="zh-CN" altLang="en-US" sz="2000" b="1" dirty="0">
                <a:solidFill>
                  <a:srgbClr val="000000"/>
                </a:solidFill>
                <a:cs typeface="+mn-ea"/>
                <a:sym typeface="+mn-lt"/>
              </a:rPr>
              <a:t>例</a:t>
            </a:r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2.16】</a:t>
            </a:r>
            <a:r>
              <a:rPr lang="zh-CN" altLang="en-US" sz="2000" b="1" dirty="0">
                <a:solidFill>
                  <a:srgbClr val="000000"/>
                </a:solidFill>
                <a:cs typeface="+mn-ea"/>
                <a:sym typeface="+mn-lt"/>
              </a:rPr>
              <a:t>编写一个程序求解约瑟夫（</a:t>
            </a:r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Joseph</a:t>
            </a:r>
            <a:r>
              <a:rPr lang="zh-CN" altLang="en-US" sz="2000" b="1" dirty="0">
                <a:solidFill>
                  <a:srgbClr val="000000"/>
                </a:solidFill>
                <a:cs typeface="+mn-ea"/>
                <a:sym typeface="+mn-lt"/>
              </a:rPr>
              <a:t>）问题。有</a:t>
            </a:r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n</a:t>
            </a:r>
            <a:r>
              <a:rPr lang="zh-CN" altLang="en-US" sz="2000" b="1" dirty="0">
                <a:solidFill>
                  <a:srgbClr val="000000"/>
                </a:solidFill>
                <a:cs typeface="+mn-ea"/>
                <a:sym typeface="+mn-lt"/>
              </a:rPr>
              <a:t>个小孩围成一圈，给他们从</a:t>
            </a:r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1</a:t>
            </a:r>
            <a:r>
              <a:rPr lang="zh-CN" altLang="en-US" sz="2000" b="1" dirty="0">
                <a:solidFill>
                  <a:srgbClr val="000000"/>
                </a:solidFill>
                <a:cs typeface="+mn-ea"/>
                <a:sym typeface="+mn-lt"/>
              </a:rPr>
              <a:t>开始依次编号，从编号为</a:t>
            </a:r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1</a:t>
            </a:r>
            <a:r>
              <a:rPr lang="zh-CN" altLang="en-US" sz="2000" b="1" dirty="0">
                <a:solidFill>
                  <a:srgbClr val="000000"/>
                </a:solidFill>
                <a:cs typeface="+mn-ea"/>
                <a:sym typeface="+mn-lt"/>
              </a:rPr>
              <a:t>的小孩开始报数，数到第</a:t>
            </a:r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m</a:t>
            </a:r>
            <a:r>
              <a:rPr lang="zh-CN" altLang="en-US" sz="2000" b="1" dirty="0">
                <a:solidFill>
                  <a:srgbClr val="000000"/>
                </a:solidFill>
                <a:cs typeface="+mn-ea"/>
                <a:sym typeface="+mn-lt"/>
              </a:rPr>
              <a:t>个小孩出列，然后从出列的下一个小孩重新开始报数，数到第</a:t>
            </a:r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m</a:t>
            </a:r>
            <a:r>
              <a:rPr lang="zh-CN" altLang="en-US" sz="2000" b="1" dirty="0">
                <a:solidFill>
                  <a:srgbClr val="000000"/>
                </a:solidFill>
                <a:cs typeface="+mn-ea"/>
                <a:sym typeface="+mn-lt"/>
              </a:rPr>
              <a:t>个小孩又出列，</a:t>
            </a:r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…</a:t>
            </a:r>
            <a:r>
              <a:rPr lang="zh-CN" altLang="en-US" sz="2000" b="1" dirty="0">
                <a:solidFill>
                  <a:srgbClr val="000000"/>
                </a:solidFill>
                <a:cs typeface="+mn-ea"/>
                <a:sym typeface="+mn-lt"/>
              </a:rPr>
              <a:t>，如此反复直到所有的小孩全部出列为止，求整个出列序列。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2000" b="1" dirty="0">
                <a:solidFill>
                  <a:srgbClr val="000000"/>
                </a:solidFill>
                <a:cs typeface="+mn-ea"/>
                <a:sym typeface="+mn-lt"/>
              </a:rPr>
              <a:t>    如当</a:t>
            </a:r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n=6</a:t>
            </a:r>
            <a:r>
              <a:rPr lang="zh-CN" altLang="en-US" sz="2000" b="1" dirty="0">
                <a:solidFill>
                  <a:srgbClr val="000000"/>
                </a:solidFill>
                <a:cs typeface="+mn-ea"/>
                <a:sym typeface="+mn-lt"/>
              </a:rPr>
              <a:t>，</a:t>
            </a:r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m=5</a:t>
            </a:r>
            <a:r>
              <a:rPr lang="zh-CN" altLang="en-US" sz="2000" b="1" dirty="0">
                <a:solidFill>
                  <a:srgbClr val="000000"/>
                </a:solidFill>
                <a:cs typeface="+mn-ea"/>
                <a:sym typeface="+mn-lt"/>
              </a:rPr>
              <a:t>时的出列序列是</a:t>
            </a:r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5</a:t>
            </a:r>
            <a:r>
              <a:rPr lang="zh-CN" altLang="en-US" sz="2000" b="1" dirty="0">
                <a:solidFill>
                  <a:srgbClr val="000000"/>
                </a:solidFill>
                <a:cs typeface="+mn-ea"/>
                <a:sym typeface="+mn-lt"/>
              </a:rPr>
              <a:t>，</a:t>
            </a:r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4</a:t>
            </a:r>
            <a:r>
              <a:rPr lang="zh-CN" altLang="en-US" sz="2000" b="1" dirty="0">
                <a:solidFill>
                  <a:srgbClr val="000000"/>
                </a:solidFill>
                <a:cs typeface="+mn-ea"/>
                <a:sym typeface="+mn-lt"/>
              </a:rPr>
              <a:t>，</a:t>
            </a:r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6</a:t>
            </a:r>
            <a:r>
              <a:rPr lang="zh-CN" altLang="en-US" sz="2000" b="1" dirty="0">
                <a:solidFill>
                  <a:srgbClr val="000000"/>
                </a:solidFill>
                <a:cs typeface="+mn-ea"/>
                <a:sym typeface="+mn-lt"/>
              </a:rPr>
              <a:t>，</a:t>
            </a:r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2</a:t>
            </a:r>
            <a:r>
              <a:rPr lang="zh-CN" altLang="en-US" sz="2000" b="1" dirty="0">
                <a:solidFill>
                  <a:srgbClr val="000000"/>
                </a:solidFill>
                <a:cs typeface="+mn-ea"/>
                <a:sym typeface="+mn-lt"/>
              </a:rPr>
              <a:t>，</a:t>
            </a:r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3</a:t>
            </a:r>
            <a:r>
              <a:rPr lang="zh-CN" altLang="en-US" sz="2000" b="1" dirty="0">
                <a:solidFill>
                  <a:srgbClr val="000000"/>
                </a:solidFill>
                <a:cs typeface="+mn-ea"/>
                <a:sym typeface="+mn-lt"/>
              </a:rPr>
              <a:t>，</a:t>
            </a:r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1</a:t>
            </a:r>
            <a:r>
              <a:rPr lang="zh-CN" altLang="en-US" sz="2000" b="1" dirty="0">
                <a:solidFill>
                  <a:srgbClr val="000000"/>
                </a:solidFill>
                <a:cs typeface="+mn-ea"/>
                <a:sym typeface="+mn-lt"/>
              </a:rPr>
              <a:t>。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374652" y="1232672"/>
            <a:ext cx="3819726" cy="5273984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84951" y="1499207"/>
            <a:ext cx="6174954" cy="494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zh-CN" sz="2000" b="1" dirty="0">
                <a:solidFill>
                  <a:srgbClr val="000000"/>
                </a:solidFill>
                <a:cs typeface="+mn-ea"/>
                <a:sym typeface="+mn-lt"/>
              </a:rPr>
              <a:t>【例</a:t>
            </a:r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3.13</a:t>
            </a:r>
            <a:r>
              <a:rPr lang="zh-CN" altLang="zh-CN" sz="2000" b="1" dirty="0">
                <a:solidFill>
                  <a:srgbClr val="000000"/>
                </a:solidFill>
                <a:cs typeface="+mn-ea"/>
                <a:sym typeface="+mn-lt"/>
              </a:rPr>
              <a:t>】 采用链队求解第</a:t>
            </a:r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2</a:t>
            </a:r>
            <a:r>
              <a:rPr lang="zh-CN" altLang="zh-CN" sz="2000" b="1" dirty="0">
                <a:solidFill>
                  <a:srgbClr val="000000"/>
                </a:solidFill>
                <a:cs typeface="+mn-ea"/>
                <a:sym typeface="+mn-lt"/>
              </a:rPr>
              <a:t>章例</a:t>
            </a:r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2.16</a:t>
            </a:r>
            <a:r>
              <a:rPr lang="zh-CN" altLang="zh-CN" sz="2000" b="1" dirty="0">
                <a:solidFill>
                  <a:srgbClr val="000000"/>
                </a:solidFill>
                <a:cs typeface="+mn-ea"/>
                <a:sym typeface="+mn-lt"/>
              </a:rPr>
              <a:t>的约瑟夫问题。</a:t>
            </a:r>
          </a:p>
        </p:txBody>
      </p:sp>
      <p:sp>
        <p:nvSpPr>
          <p:cNvPr id="9" name="下箭头 22"/>
          <p:cNvSpPr/>
          <p:nvPr>
            <p:custDataLst>
              <p:tags r:id="rId2"/>
            </p:custDataLst>
          </p:nvPr>
        </p:nvSpPr>
        <p:spPr bwMode="auto">
          <a:xfrm>
            <a:off x="4435881" y="2190040"/>
            <a:ext cx="372171" cy="357190"/>
          </a:xfrm>
          <a:prstGeom prst="downArrow">
            <a:avLst/>
          </a:prstGeom>
          <a:solidFill>
            <a:schemeClr val="accent1"/>
          </a:solidFill>
          <a:ln>
            <a:noFill/>
            <a:tailEnd type="arrow" w="sm" len="sm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/>
          <a:lstStyle/>
          <a:p>
            <a:pPr algn="ctr"/>
            <a:endParaRPr lang="zh-CN" altLang="en-US" sz="1600">
              <a:solidFill>
                <a:srgbClr val="0000FF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0873062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:p14="http://schemas.microsoft.com/office/powerpoint/2010/main" xmlns:a14="http://schemas.microsoft.com/office/drawing/2010/main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bldLvl="0" animBg="1"/>
      <p:bldP spid="3" grpId="0"/>
      <p:bldP spid="9" grpId="0" bldLvl="0" animBg="1"/>
    </p:bld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111654" y="182420"/>
            <a:ext cx="4493538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zh-CN" sz="2400" dirty="0">
                <a:solidFill>
                  <a:schemeClr val="accent1"/>
                </a:solidFill>
                <a:cs typeface="+mn-ea"/>
                <a:sym typeface="+mn-lt"/>
              </a:rPr>
              <a:t>3.2.5 </a:t>
            </a:r>
            <a:r>
              <a:rPr lang="zh-CN" altLang="en-US" sz="2400" dirty="0">
                <a:solidFill>
                  <a:schemeClr val="accent1"/>
                </a:solidFill>
                <a:cs typeface="+mn-ea"/>
                <a:sym typeface="+mn-lt"/>
              </a:rPr>
              <a:t>链队的应用算法设计示例</a:t>
            </a:r>
          </a:p>
        </p:txBody>
      </p:sp>
      <p:sp>
        <p:nvSpPr>
          <p:cNvPr id="5" name="Text Box 3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4075196" y="3128954"/>
            <a:ext cx="7262998" cy="2120731"/>
          </a:xfrm>
          <a:prstGeom prst="rect">
            <a:avLst/>
          </a:prstGeom>
          <a:noFill/>
          <a:ln w="19050">
            <a:solidFill>
              <a:schemeClr val="lt1">
                <a:lumMod val="50000"/>
              </a:schemeClr>
            </a:solidFill>
            <a:prstDash val="sysDash"/>
            <a:miter lim="800000"/>
          </a:ln>
          <a:effectLst/>
        </p:spPr>
        <p:txBody>
          <a:bodyPr vert="horz" wrap="square" lIns="180000" tIns="144000" rIns="91440" bIns="144000" numCol="1" anchor="t" anchorCtr="0" compatLnSpc="1"/>
          <a:lstStyle/>
          <a:p>
            <a:pPr marL="342900" indent="-3429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000000"/>
                </a:solidFill>
                <a:cs typeface="+mn-ea"/>
                <a:sym typeface="+mn-lt"/>
              </a:rPr>
              <a:t>对于</a:t>
            </a:r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(n</a:t>
            </a:r>
            <a:r>
              <a:rPr lang="zh-CN" altLang="en-US" sz="2000" b="1" dirty="0">
                <a:solidFill>
                  <a:srgbClr val="000000"/>
                </a:solidFill>
                <a:cs typeface="+mn-ea"/>
                <a:sym typeface="+mn-lt"/>
              </a:rPr>
              <a:t>，</a:t>
            </a:r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m)</a:t>
            </a:r>
            <a:r>
              <a:rPr lang="zh-CN" altLang="en-US" sz="2000" b="1" dirty="0">
                <a:solidFill>
                  <a:srgbClr val="000000"/>
                </a:solidFill>
                <a:cs typeface="+mn-ea"/>
                <a:sym typeface="+mn-lt"/>
              </a:rPr>
              <a:t>约瑟夫问题，依次将</a:t>
            </a:r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1</a:t>
            </a:r>
            <a:r>
              <a:rPr lang="zh-CN" altLang="en-US" sz="2000" b="1" dirty="0">
                <a:solidFill>
                  <a:srgbClr val="000000"/>
                </a:solidFill>
                <a:cs typeface="+mn-ea"/>
                <a:sym typeface="+mn-lt"/>
              </a:rPr>
              <a:t>～</a:t>
            </a:r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n</a:t>
            </a:r>
            <a:r>
              <a:rPr lang="zh-CN" altLang="en-US" sz="2000" b="1" dirty="0">
                <a:solidFill>
                  <a:srgbClr val="000000"/>
                </a:solidFill>
                <a:cs typeface="+mn-ea"/>
                <a:sym typeface="+mn-lt"/>
              </a:rPr>
              <a:t>进队。</a:t>
            </a:r>
          </a:p>
          <a:p>
            <a:pPr marL="342900" indent="-3429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000000"/>
                </a:solidFill>
                <a:cs typeface="+mn-ea"/>
                <a:sym typeface="+mn-lt"/>
              </a:rPr>
              <a:t>循环</a:t>
            </a:r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n</a:t>
            </a:r>
            <a:r>
              <a:rPr lang="zh-CN" altLang="en-US" sz="2000" b="1" dirty="0">
                <a:solidFill>
                  <a:srgbClr val="000000"/>
                </a:solidFill>
                <a:cs typeface="+mn-ea"/>
                <a:sym typeface="+mn-lt"/>
              </a:rPr>
              <a:t>次出列</a:t>
            </a:r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n</a:t>
            </a:r>
            <a:r>
              <a:rPr lang="zh-CN" altLang="en-US" sz="2000" b="1" dirty="0">
                <a:solidFill>
                  <a:srgbClr val="000000"/>
                </a:solidFill>
                <a:cs typeface="+mn-ea"/>
                <a:sym typeface="+mn-lt"/>
              </a:rPr>
              <a:t>个小孩：依次出队</a:t>
            </a:r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m-1</a:t>
            </a:r>
            <a:r>
              <a:rPr lang="zh-CN" altLang="en-US" sz="2000" b="1" dirty="0">
                <a:solidFill>
                  <a:srgbClr val="000000"/>
                </a:solidFill>
                <a:cs typeface="+mn-ea"/>
                <a:sym typeface="+mn-lt"/>
              </a:rPr>
              <a:t>次，将所有出队的元素立即进队（将他们从队头出队后插入到队尾），再出队第</a:t>
            </a:r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m</a:t>
            </a:r>
            <a:r>
              <a:rPr lang="zh-CN" altLang="en-US" sz="2000" b="1" dirty="0">
                <a:solidFill>
                  <a:srgbClr val="000000"/>
                </a:solidFill>
                <a:cs typeface="+mn-ea"/>
                <a:sym typeface="+mn-lt"/>
              </a:rPr>
              <a:t>个元素并且输出（出列第</a:t>
            </a:r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m</a:t>
            </a:r>
            <a:r>
              <a:rPr lang="zh-CN" altLang="en-US" sz="2000" b="1" dirty="0">
                <a:solidFill>
                  <a:srgbClr val="000000"/>
                </a:solidFill>
                <a:cs typeface="+mn-ea"/>
                <a:sym typeface="+mn-lt"/>
              </a:rPr>
              <a:t>个小孩）。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3990864" y="2391573"/>
            <a:ext cx="6174954" cy="494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>
                <a:solidFill>
                  <a:srgbClr val="000000"/>
                </a:solidFill>
                <a:cs typeface="+mn-ea"/>
                <a:sym typeface="+mn-lt"/>
              </a:rPr>
              <a:t>解：先定义一个链队</a:t>
            </a:r>
            <a:r>
              <a:rPr lang="en-US" altLang="zh-CN" sz="2000" b="1" dirty="0" err="1">
                <a:solidFill>
                  <a:srgbClr val="000000"/>
                </a:solidFill>
                <a:cs typeface="+mn-ea"/>
                <a:sym typeface="+mn-lt"/>
              </a:rPr>
              <a:t>qu</a:t>
            </a:r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: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64" t="7221" r="14699" b="4112"/>
          <a:stretch>
            <a:fillRect/>
          </a:stretch>
        </p:blipFill>
        <p:spPr>
          <a:xfrm flipH="1">
            <a:off x="617901" y="1626060"/>
            <a:ext cx="3014863" cy="396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02051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:p14="http://schemas.microsoft.com/office/powerpoint/2010/main" xmlns:a14="http://schemas.microsoft.com/office/drawing/2010/main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bldLvl="0" animBg="1"/>
      <p:bldP spid="3" grpId="0"/>
    </p:bld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30175"/>
            <a:ext cx="3819726" cy="5273984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11654" y="182420"/>
            <a:ext cx="4493538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zh-CN" sz="2400" dirty="0">
                <a:solidFill>
                  <a:schemeClr val="accent1"/>
                </a:solidFill>
                <a:cs typeface="+mn-ea"/>
                <a:sym typeface="+mn-lt"/>
              </a:rPr>
              <a:t>3.2.5 </a:t>
            </a:r>
            <a:r>
              <a:rPr lang="zh-CN" altLang="en-US" sz="2400" dirty="0">
                <a:solidFill>
                  <a:schemeClr val="accent1"/>
                </a:solidFill>
                <a:cs typeface="+mn-ea"/>
                <a:sym typeface="+mn-lt"/>
              </a:rPr>
              <a:t>链队的应用算法设计示例</a:t>
            </a:r>
          </a:p>
        </p:txBody>
      </p:sp>
      <p:sp>
        <p:nvSpPr>
          <p:cNvPr id="5" name="Text Box 3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3560107" y="1348428"/>
            <a:ext cx="8292552" cy="5382155"/>
          </a:xfrm>
          <a:prstGeom prst="rect">
            <a:avLst/>
          </a:prstGeom>
          <a:noFill/>
          <a:ln w="19050">
            <a:solidFill>
              <a:schemeClr val="lt1">
                <a:lumMod val="50000"/>
              </a:schemeClr>
            </a:solidFill>
            <a:prstDash val="sysDash"/>
            <a:miter lim="800000"/>
          </a:ln>
          <a:effectLst/>
        </p:spPr>
        <p:txBody>
          <a:bodyPr vert="horz" wrap="square" lIns="180000" tIns="144000" rIns="91440" bIns="144000" numCol="1" anchor="t" anchorCtr="0" compatLnSpc="1"/>
          <a:lstStyle/>
          <a:p>
            <a:pPr>
              <a:spcBef>
                <a:spcPts val="600"/>
              </a:spcBef>
            </a:pPr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from </a:t>
            </a:r>
            <a:r>
              <a:rPr lang="en-US" altLang="zh-CN" sz="2000" b="1" dirty="0" err="1">
                <a:solidFill>
                  <a:srgbClr val="000000"/>
                </a:solidFill>
                <a:cs typeface="+mn-ea"/>
                <a:sym typeface="+mn-lt"/>
              </a:rPr>
              <a:t>LinkQueue</a:t>
            </a:r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 import </a:t>
            </a:r>
            <a:r>
              <a:rPr lang="en-US" altLang="zh-CN" sz="2000" b="1" dirty="0" err="1">
                <a:solidFill>
                  <a:srgbClr val="000000"/>
                </a:solidFill>
                <a:cs typeface="+mn-ea"/>
                <a:sym typeface="+mn-lt"/>
              </a:rPr>
              <a:t>LinkQueue</a:t>
            </a:r>
            <a:endParaRPr lang="en-US" altLang="zh-CN" sz="2000" b="1" dirty="0">
              <a:solidFill>
                <a:srgbClr val="000000"/>
              </a:solidFill>
              <a:cs typeface="+mn-ea"/>
              <a:sym typeface="+mn-lt"/>
            </a:endParaRPr>
          </a:p>
          <a:p>
            <a:pPr>
              <a:spcBef>
                <a:spcPts val="600"/>
              </a:spcBef>
            </a:pPr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def </a:t>
            </a:r>
            <a:r>
              <a:rPr lang="en-US" altLang="zh-CN" sz="2000" b="1" dirty="0" err="1">
                <a:solidFill>
                  <a:srgbClr val="000000"/>
                </a:solidFill>
                <a:cs typeface="+mn-ea"/>
                <a:sym typeface="+mn-lt"/>
              </a:rPr>
              <a:t>Jsequence</a:t>
            </a:r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(</a:t>
            </a:r>
            <a:r>
              <a:rPr lang="en-US" altLang="zh-CN" sz="2000" b="1" dirty="0" err="1">
                <a:solidFill>
                  <a:srgbClr val="000000"/>
                </a:solidFill>
                <a:cs typeface="+mn-ea"/>
                <a:sym typeface="+mn-lt"/>
              </a:rPr>
              <a:t>n,m</a:t>
            </a:r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):		#</a:t>
            </a:r>
            <a:r>
              <a:rPr lang="zh-CN" altLang="en-US" sz="2000" b="1" dirty="0">
                <a:solidFill>
                  <a:srgbClr val="000000"/>
                </a:solidFill>
                <a:cs typeface="+mn-ea"/>
                <a:sym typeface="+mn-lt"/>
              </a:rPr>
              <a:t>求约瑟夫序列</a:t>
            </a:r>
          </a:p>
          <a:p>
            <a:pPr>
              <a:spcBef>
                <a:spcPts val="600"/>
              </a:spcBef>
            </a:pPr>
            <a:r>
              <a:rPr lang="zh-CN" altLang="en-US" sz="2000" b="1" dirty="0">
                <a:solidFill>
                  <a:srgbClr val="000000"/>
                </a:solidFill>
                <a:cs typeface="+mn-ea"/>
                <a:sym typeface="+mn-lt"/>
              </a:rPr>
              <a:t>  </a:t>
            </a:r>
            <a:r>
              <a:rPr lang="en-US" altLang="zh-CN" sz="2000" b="1" dirty="0" err="1">
                <a:solidFill>
                  <a:srgbClr val="000000"/>
                </a:solidFill>
                <a:cs typeface="+mn-ea"/>
                <a:sym typeface="+mn-lt"/>
              </a:rPr>
              <a:t>qu</a:t>
            </a:r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=</a:t>
            </a:r>
            <a:r>
              <a:rPr lang="en-US" altLang="zh-CN" sz="2000" b="1" dirty="0" err="1">
                <a:solidFill>
                  <a:srgbClr val="000000"/>
                </a:solidFill>
                <a:cs typeface="+mn-ea"/>
                <a:sym typeface="+mn-lt"/>
              </a:rPr>
              <a:t>LinkQueue</a:t>
            </a:r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()                #</a:t>
            </a:r>
            <a:r>
              <a:rPr lang="zh-CN" altLang="en-US" sz="2000" b="1" dirty="0">
                <a:solidFill>
                  <a:srgbClr val="000000"/>
                </a:solidFill>
                <a:cs typeface="+mn-ea"/>
                <a:sym typeface="+mn-lt"/>
              </a:rPr>
              <a:t>定义一个链队</a:t>
            </a:r>
          </a:p>
          <a:p>
            <a:pPr>
              <a:spcBef>
                <a:spcPts val="600"/>
              </a:spcBef>
            </a:pPr>
            <a:r>
              <a:rPr lang="zh-CN" altLang="en-US" sz="2000" b="1" dirty="0">
                <a:solidFill>
                  <a:srgbClr val="000000"/>
                </a:solidFill>
                <a:cs typeface="+mn-ea"/>
                <a:sym typeface="+mn-lt"/>
              </a:rPr>
              <a:t>  </a:t>
            </a:r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for </a:t>
            </a:r>
            <a:r>
              <a:rPr lang="en-US" altLang="zh-CN" sz="2000" b="1" dirty="0" err="1">
                <a:solidFill>
                  <a:srgbClr val="000000"/>
                </a:solidFill>
                <a:cs typeface="+mn-ea"/>
                <a:sym typeface="+mn-lt"/>
              </a:rPr>
              <a:t>i</a:t>
            </a:r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 in range(1,n+1):        #</a:t>
            </a:r>
            <a:r>
              <a:rPr lang="zh-CN" altLang="en-US" sz="2000" b="1" dirty="0">
                <a:solidFill>
                  <a:srgbClr val="000000"/>
                </a:solidFill>
                <a:cs typeface="+mn-ea"/>
                <a:sym typeface="+mn-lt"/>
              </a:rPr>
              <a:t>进队编号为</a:t>
            </a:r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1</a:t>
            </a:r>
            <a:r>
              <a:rPr lang="zh-CN" altLang="en-US" sz="2000" b="1" dirty="0">
                <a:solidFill>
                  <a:srgbClr val="000000"/>
                </a:solidFill>
                <a:cs typeface="+mn-ea"/>
                <a:sym typeface="+mn-lt"/>
              </a:rPr>
              <a:t>到</a:t>
            </a:r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n</a:t>
            </a:r>
            <a:r>
              <a:rPr lang="zh-CN" altLang="en-US" sz="2000" b="1" dirty="0">
                <a:solidFill>
                  <a:srgbClr val="000000"/>
                </a:solidFill>
                <a:cs typeface="+mn-ea"/>
                <a:sym typeface="+mn-lt"/>
              </a:rPr>
              <a:t>的</a:t>
            </a:r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n</a:t>
            </a:r>
            <a:r>
              <a:rPr lang="zh-CN" altLang="en-US" sz="2000" b="1" dirty="0">
                <a:solidFill>
                  <a:srgbClr val="000000"/>
                </a:solidFill>
                <a:cs typeface="+mn-ea"/>
                <a:sym typeface="+mn-lt"/>
              </a:rPr>
              <a:t>个小孩</a:t>
            </a:r>
          </a:p>
          <a:p>
            <a:pPr>
              <a:spcBef>
                <a:spcPts val="600"/>
              </a:spcBef>
            </a:pPr>
            <a:r>
              <a:rPr lang="zh-CN" altLang="en-US" sz="2000" b="1" dirty="0">
                <a:solidFill>
                  <a:srgbClr val="000000"/>
                </a:solidFill>
                <a:cs typeface="+mn-ea"/>
                <a:sym typeface="+mn-lt"/>
              </a:rPr>
              <a:t>    </a:t>
            </a:r>
            <a:r>
              <a:rPr lang="en-US" altLang="zh-CN" sz="2000" b="1" dirty="0" err="1">
                <a:solidFill>
                  <a:srgbClr val="000000"/>
                </a:solidFill>
                <a:cs typeface="+mn-ea"/>
                <a:sym typeface="+mn-lt"/>
              </a:rPr>
              <a:t>qu.push</a:t>
            </a:r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(</a:t>
            </a:r>
            <a:r>
              <a:rPr lang="en-US" altLang="zh-CN" sz="2000" b="1" dirty="0" err="1">
                <a:solidFill>
                  <a:srgbClr val="000000"/>
                </a:solidFill>
                <a:cs typeface="+mn-ea"/>
                <a:sym typeface="+mn-lt"/>
              </a:rPr>
              <a:t>i</a:t>
            </a:r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)</a:t>
            </a:r>
          </a:p>
          <a:p>
            <a:pPr>
              <a:spcBef>
                <a:spcPts val="600"/>
              </a:spcBef>
            </a:pPr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  for </a:t>
            </a:r>
            <a:r>
              <a:rPr lang="en-US" altLang="zh-CN" sz="2000" b="1" dirty="0" err="1">
                <a:solidFill>
                  <a:srgbClr val="000000"/>
                </a:solidFill>
                <a:cs typeface="+mn-ea"/>
                <a:sym typeface="+mn-lt"/>
              </a:rPr>
              <a:t>i</a:t>
            </a:r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 in range(1,n+1):	#</a:t>
            </a:r>
            <a:r>
              <a:rPr lang="zh-CN" altLang="en-US" sz="2000" b="1" dirty="0">
                <a:solidFill>
                  <a:srgbClr val="000000"/>
                </a:solidFill>
                <a:cs typeface="+mn-ea"/>
                <a:sym typeface="+mn-lt"/>
              </a:rPr>
              <a:t>共出列</a:t>
            </a:r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n</a:t>
            </a:r>
            <a:r>
              <a:rPr lang="zh-CN" altLang="en-US" sz="2000" b="1" dirty="0">
                <a:solidFill>
                  <a:srgbClr val="000000"/>
                </a:solidFill>
                <a:cs typeface="+mn-ea"/>
                <a:sym typeface="+mn-lt"/>
              </a:rPr>
              <a:t>个小孩</a:t>
            </a:r>
          </a:p>
          <a:p>
            <a:pPr>
              <a:spcBef>
                <a:spcPts val="600"/>
              </a:spcBef>
            </a:pPr>
            <a:r>
              <a:rPr lang="zh-CN" altLang="en-US" sz="2000" b="1" dirty="0">
                <a:solidFill>
                  <a:srgbClr val="000000"/>
                </a:solidFill>
                <a:cs typeface="+mn-ea"/>
                <a:sym typeface="+mn-lt"/>
              </a:rPr>
              <a:t>    </a:t>
            </a:r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j=1</a:t>
            </a:r>
          </a:p>
          <a:p>
            <a:pPr>
              <a:spcBef>
                <a:spcPts val="600"/>
              </a:spcBef>
            </a:pPr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    while j&lt;=m-1:	</a:t>
            </a:r>
            <a:r>
              <a:rPr lang="en-US" altLang="zh-CN" sz="2000" b="1" dirty="0" smtClean="0">
                <a:solidFill>
                  <a:srgbClr val="000000"/>
                </a:solidFill>
                <a:cs typeface="+mn-ea"/>
                <a:sym typeface="+mn-lt"/>
              </a:rPr>
              <a:t>#</a:t>
            </a:r>
            <a:r>
              <a:rPr lang="zh-CN" altLang="en-US" sz="2000" b="1" dirty="0">
                <a:solidFill>
                  <a:srgbClr val="000000"/>
                </a:solidFill>
                <a:cs typeface="+mn-ea"/>
                <a:sym typeface="+mn-lt"/>
              </a:rPr>
              <a:t>出队</a:t>
            </a:r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m-1</a:t>
            </a:r>
            <a:r>
              <a:rPr lang="zh-CN" altLang="en-US" sz="2000" b="1" dirty="0">
                <a:solidFill>
                  <a:srgbClr val="000000"/>
                </a:solidFill>
                <a:cs typeface="+mn-ea"/>
                <a:sym typeface="+mn-lt"/>
              </a:rPr>
              <a:t>个小孩，并将他们进队到队尾</a:t>
            </a:r>
          </a:p>
          <a:p>
            <a:pPr>
              <a:spcBef>
                <a:spcPts val="600"/>
              </a:spcBef>
            </a:pPr>
            <a:r>
              <a:rPr lang="zh-CN" altLang="en-US" sz="2000" b="1" dirty="0">
                <a:solidFill>
                  <a:srgbClr val="000000"/>
                </a:solidFill>
                <a:cs typeface="+mn-ea"/>
                <a:sym typeface="+mn-lt"/>
              </a:rPr>
              <a:t>      </a:t>
            </a:r>
            <a:r>
              <a:rPr lang="en-US" altLang="zh-CN" sz="2000" b="1" dirty="0" err="1">
                <a:solidFill>
                  <a:srgbClr val="000000"/>
                </a:solidFill>
                <a:cs typeface="+mn-ea"/>
                <a:sym typeface="+mn-lt"/>
              </a:rPr>
              <a:t>qu.push</a:t>
            </a:r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(</a:t>
            </a:r>
            <a:r>
              <a:rPr lang="en-US" altLang="zh-CN" sz="2000" b="1" dirty="0" err="1">
                <a:solidFill>
                  <a:srgbClr val="000000"/>
                </a:solidFill>
                <a:cs typeface="+mn-ea"/>
                <a:sym typeface="+mn-lt"/>
              </a:rPr>
              <a:t>qu.pop</a:t>
            </a:r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())</a:t>
            </a:r>
          </a:p>
          <a:p>
            <a:pPr>
              <a:spcBef>
                <a:spcPts val="600"/>
              </a:spcBef>
            </a:pPr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      j+=1</a:t>
            </a:r>
          </a:p>
          <a:p>
            <a:pPr>
              <a:spcBef>
                <a:spcPts val="600"/>
              </a:spcBef>
            </a:pPr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    x=</a:t>
            </a:r>
            <a:r>
              <a:rPr lang="en-US" altLang="zh-CN" sz="2000" b="1" dirty="0" err="1">
                <a:solidFill>
                  <a:srgbClr val="000000"/>
                </a:solidFill>
                <a:cs typeface="+mn-ea"/>
                <a:sym typeface="+mn-lt"/>
              </a:rPr>
              <a:t>qu.pop</a:t>
            </a:r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()                  #</a:t>
            </a:r>
            <a:r>
              <a:rPr lang="zh-CN" altLang="en-US" sz="2000" b="1" dirty="0">
                <a:solidFill>
                  <a:srgbClr val="000000"/>
                </a:solidFill>
                <a:cs typeface="+mn-ea"/>
                <a:sym typeface="+mn-lt"/>
              </a:rPr>
              <a:t>出队第</a:t>
            </a:r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m</a:t>
            </a:r>
            <a:r>
              <a:rPr lang="zh-CN" altLang="en-US" sz="2000" b="1" dirty="0">
                <a:solidFill>
                  <a:srgbClr val="000000"/>
                </a:solidFill>
                <a:cs typeface="+mn-ea"/>
                <a:sym typeface="+mn-lt"/>
              </a:rPr>
              <a:t>个小孩</a:t>
            </a:r>
          </a:p>
          <a:p>
            <a:pPr>
              <a:spcBef>
                <a:spcPts val="600"/>
              </a:spcBef>
            </a:pPr>
            <a:r>
              <a:rPr lang="zh-CN" altLang="en-US" sz="2000" b="1" dirty="0">
                <a:solidFill>
                  <a:srgbClr val="000000"/>
                </a:solidFill>
                <a:cs typeface="+mn-ea"/>
                <a:sym typeface="+mn-lt"/>
              </a:rPr>
              <a:t>    </a:t>
            </a:r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print(</a:t>
            </a:r>
            <a:r>
              <a:rPr lang="en-US" altLang="zh-CN" sz="2000" b="1" dirty="0" err="1">
                <a:solidFill>
                  <a:srgbClr val="000000"/>
                </a:solidFill>
                <a:cs typeface="+mn-ea"/>
                <a:sym typeface="+mn-lt"/>
              </a:rPr>
              <a:t>x,end</a:t>
            </a:r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=' ')</a:t>
            </a:r>
          </a:p>
          <a:p>
            <a:pPr>
              <a:spcBef>
                <a:spcPts val="600"/>
              </a:spcBef>
            </a:pPr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  print()</a:t>
            </a:r>
          </a:p>
        </p:txBody>
      </p:sp>
    </p:spTree>
    <p:extLst>
      <p:ext uri="{BB962C8B-B14F-4D97-AF65-F5344CB8AC3E}">
        <p14:creationId xmlns:p14="http://schemas.microsoft.com/office/powerpoint/2010/main" val="376845051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:p14="http://schemas.microsoft.com/office/powerpoint/2010/main" xmlns:a14="http://schemas.microsoft.com/office/drawing/2010/main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1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bldLvl="0" animBg="1"/>
    </p:bld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71"/>
          <a:stretch>
            <a:fillRect/>
          </a:stretch>
        </p:blipFill>
        <p:spPr>
          <a:xfrm flipH="1">
            <a:off x="-1" y="788877"/>
            <a:ext cx="6546289" cy="5886703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11654" y="182420"/>
            <a:ext cx="4493538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zh-CN" sz="2400" dirty="0">
                <a:solidFill>
                  <a:schemeClr val="accent1"/>
                </a:solidFill>
                <a:cs typeface="+mn-ea"/>
                <a:sym typeface="+mn-lt"/>
              </a:rPr>
              <a:t>3.2.5 </a:t>
            </a:r>
            <a:r>
              <a:rPr lang="zh-CN" altLang="en-US" sz="2400" dirty="0">
                <a:solidFill>
                  <a:schemeClr val="accent1"/>
                </a:solidFill>
                <a:cs typeface="+mn-ea"/>
                <a:sym typeface="+mn-lt"/>
              </a:rPr>
              <a:t>链队的应用算法设计示例</a:t>
            </a:r>
          </a:p>
        </p:txBody>
      </p:sp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2481059" y="1543915"/>
            <a:ext cx="4065229" cy="3294042"/>
          </a:xfrm>
          <a:prstGeom prst="rect">
            <a:avLst/>
          </a:prstGeom>
          <a:noFill/>
          <a:ln w="19050">
            <a:noFill/>
            <a:prstDash val="sysDash"/>
            <a:miter lim="800000"/>
          </a:ln>
          <a:effectLst/>
        </p:spPr>
        <p:txBody>
          <a:bodyPr vert="horz" wrap="square" lIns="180000" tIns="144000" rIns="91440" bIns="144000" numCol="1" anchor="t" anchorCtr="0" compatLnSpc="1"/>
          <a:lstStyle/>
          <a:p>
            <a:pPr>
              <a:spcBef>
                <a:spcPts val="600"/>
              </a:spcBef>
            </a:pPr>
            <a:r>
              <a:rPr lang="en-US" altLang="zh-CN" b="1" dirty="0">
                <a:solidFill>
                  <a:srgbClr val="000000"/>
                </a:solidFill>
                <a:cs typeface="+mn-ea"/>
                <a:sym typeface="+mn-lt"/>
              </a:rPr>
              <a:t>#</a:t>
            </a:r>
            <a:r>
              <a:rPr lang="zh-CN" altLang="en-US" b="1" dirty="0">
                <a:solidFill>
                  <a:srgbClr val="000000"/>
                </a:solidFill>
                <a:cs typeface="+mn-ea"/>
                <a:sym typeface="+mn-lt"/>
              </a:rPr>
              <a:t>主程序</a:t>
            </a:r>
          </a:p>
          <a:p>
            <a:pPr>
              <a:spcBef>
                <a:spcPts val="600"/>
              </a:spcBef>
            </a:pPr>
            <a:r>
              <a:rPr lang="en-US" altLang="zh-CN" sz="1600" b="1" dirty="0">
                <a:solidFill>
                  <a:srgbClr val="000000"/>
                </a:solidFill>
                <a:cs typeface="+mn-ea"/>
                <a:sym typeface="+mn-lt"/>
              </a:rPr>
              <a:t>print()</a:t>
            </a:r>
          </a:p>
          <a:p>
            <a:pPr>
              <a:spcBef>
                <a:spcPts val="600"/>
              </a:spcBef>
            </a:pPr>
            <a:r>
              <a:rPr lang="en-US" altLang="zh-CN" sz="1600" b="1" dirty="0">
                <a:solidFill>
                  <a:srgbClr val="000000"/>
                </a:solidFill>
                <a:cs typeface="+mn-ea"/>
                <a:sym typeface="+mn-lt"/>
              </a:rPr>
              <a:t>print("  </a:t>
            </a:r>
            <a:r>
              <a:rPr lang="zh-CN" altLang="en-US" sz="1600" b="1" dirty="0">
                <a:solidFill>
                  <a:srgbClr val="000000"/>
                </a:solidFill>
                <a:cs typeface="+mn-ea"/>
                <a:sym typeface="+mn-lt"/>
              </a:rPr>
              <a:t>测试</a:t>
            </a:r>
            <a:r>
              <a:rPr lang="en-US" altLang="zh-CN" sz="1600" b="1" dirty="0">
                <a:solidFill>
                  <a:srgbClr val="000000"/>
                </a:solidFill>
                <a:cs typeface="+mn-ea"/>
                <a:sym typeface="+mn-lt"/>
              </a:rPr>
              <a:t>1: n=6,m=3")</a:t>
            </a:r>
          </a:p>
          <a:p>
            <a:pPr>
              <a:spcBef>
                <a:spcPts val="600"/>
              </a:spcBef>
            </a:pPr>
            <a:r>
              <a:rPr lang="en-US" altLang="zh-CN" sz="1600" b="1" dirty="0">
                <a:solidFill>
                  <a:srgbClr val="000000"/>
                </a:solidFill>
                <a:cs typeface="+mn-ea"/>
                <a:sym typeface="+mn-lt"/>
              </a:rPr>
              <a:t>print("  </a:t>
            </a:r>
            <a:r>
              <a:rPr lang="zh-CN" altLang="en-US" sz="1600" b="1" dirty="0">
                <a:solidFill>
                  <a:srgbClr val="000000"/>
                </a:solidFill>
                <a:cs typeface="+mn-ea"/>
                <a:sym typeface="+mn-lt"/>
              </a:rPr>
              <a:t>出列顺序</a:t>
            </a:r>
            <a:r>
              <a:rPr lang="en-US" altLang="zh-CN" sz="1600" b="1" dirty="0">
                <a:solidFill>
                  <a:srgbClr val="000000"/>
                </a:solidFill>
                <a:cs typeface="+mn-ea"/>
                <a:sym typeface="+mn-lt"/>
              </a:rPr>
              <a:t>:",end=' ')</a:t>
            </a:r>
          </a:p>
          <a:p>
            <a:pPr>
              <a:spcBef>
                <a:spcPts val="600"/>
              </a:spcBef>
            </a:pPr>
            <a:r>
              <a:rPr lang="en-US" altLang="zh-CN" sz="1600" b="1" dirty="0" err="1">
                <a:solidFill>
                  <a:srgbClr val="000000"/>
                </a:solidFill>
                <a:cs typeface="+mn-ea"/>
                <a:sym typeface="+mn-lt"/>
              </a:rPr>
              <a:t>Jsequence</a:t>
            </a:r>
            <a:r>
              <a:rPr lang="en-US" altLang="zh-CN" sz="1600" b="1" dirty="0">
                <a:solidFill>
                  <a:srgbClr val="000000"/>
                </a:solidFill>
                <a:cs typeface="+mn-ea"/>
                <a:sym typeface="+mn-lt"/>
              </a:rPr>
              <a:t>(6,3)</a:t>
            </a:r>
          </a:p>
          <a:p>
            <a:pPr>
              <a:spcBef>
                <a:spcPts val="600"/>
              </a:spcBef>
            </a:pPr>
            <a:r>
              <a:rPr lang="en-US" altLang="zh-CN" sz="1600" b="1" dirty="0">
                <a:solidFill>
                  <a:srgbClr val="000000"/>
                </a:solidFill>
                <a:cs typeface="+mn-ea"/>
                <a:sym typeface="+mn-lt"/>
              </a:rPr>
              <a:t>print("  </a:t>
            </a:r>
            <a:r>
              <a:rPr lang="zh-CN" altLang="en-US" sz="1600" b="1" dirty="0">
                <a:solidFill>
                  <a:srgbClr val="000000"/>
                </a:solidFill>
                <a:cs typeface="+mn-ea"/>
                <a:sym typeface="+mn-lt"/>
              </a:rPr>
              <a:t>测试</a:t>
            </a:r>
            <a:r>
              <a:rPr lang="en-US" altLang="zh-CN" sz="1600" b="1" dirty="0">
                <a:solidFill>
                  <a:srgbClr val="000000"/>
                </a:solidFill>
                <a:cs typeface="+mn-ea"/>
                <a:sym typeface="+mn-lt"/>
              </a:rPr>
              <a:t>2: n=8,m=4")</a:t>
            </a:r>
          </a:p>
          <a:p>
            <a:pPr>
              <a:spcBef>
                <a:spcPts val="600"/>
              </a:spcBef>
            </a:pPr>
            <a:r>
              <a:rPr lang="en-US" altLang="zh-CN" sz="1600" b="1" dirty="0">
                <a:solidFill>
                  <a:srgbClr val="000000"/>
                </a:solidFill>
                <a:cs typeface="+mn-ea"/>
                <a:sym typeface="+mn-lt"/>
              </a:rPr>
              <a:t>print("  </a:t>
            </a:r>
            <a:r>
              <a:rPr lang="zh-CN" altLang="en-US" sz="1600" b="1" dirty="0">
                <a:solidFill>
                  <a:srgbClr val="000000"/>
                </a:solidFill>
                <a:cs typeface="+mn-ea"/>
                <a:sym typeface="+mn-lt"/>
              </a:rPr>
              <a:t>出列顺序</a:t>
            </a:r>
            <a:r>
              <a:rPr lang="en-US" altLang="zh-CN" sz="1600" b="1" dirty="0">
                <a:solidFill>
                  <a:srgbClr val="000000"/>
                </a:solidFill>
                <a:cs typeface="+mn-ea"/>
                <a:sym typeface="+mn-lt"/>
              </a:rPr>
              <a:t>:",end=' ')</a:t>
            </a:r>
          </a:p>
          <a:p>
            <a:pPr>
              <a:spcBef>
                <a:spcPts val="600"/>
              </a:spcBef>
            </a:pPr>
            <a:r>
              <a:rPr lang="en-US" altLang="zh-CN" sz="1600" b="1" dirty="0" err="1">
                <a:solidFill>
                  <a:srgbClr val="000000"/>
                </a:solidFill>
                <a:cs typeface="+mn-ea"/>
                <a:sym typeface="+mn-lt"/>
              </a:rPr>
              <a:t>Jsequence</a:t>
            </a:r>
            <a:r>
              <a:rPr lang="en-US" altLang="zh-CN" sz="1600" b="1" dirty="0">
                <a:solidFill>
                  <a:srgbClr val="000000"/>
                </a:solidFill>
                <a:cs typeface="+mn-ea"/>
                <a:sym typeface="+mn-lt"/>
              </a:rPr>
              <a:t>(8,4)</a:t>
            </a:r>
          </a:p>
          <a:p>
            <a:pPr>
              <a:spcBef>
                <a:spcPts val="600"/>
              </a:spcBef>
            </a:pPr>
            <a:endParaRPr lang="en-US" altLang="zh-CN" sz="1600" b="1" dirty="0">
              <a:solidFill>
                <a:srgbClr val="000000"/>
              </a:solidFill>
              <a:cs typeface="+mn-ea"/>
              <a:sym typeface="+mn-lt"/>
            </a:endParaRP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546288" y="2137721"/>
            <a:ext cx="4955504" cy="2356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上弧形箭头 22"/>
          <p:cNvSpPr/>
          <p:nvPr>
            <p:custDataLst>
              <p:tags r:id="rId1"/>
            </p:custDataLst>
          </p:nvPr>
        </p:nvSpPr>
        <p:spPr bwMode="auto">
          <a:xfrm>
            <a:off x="6237606" y="1510169"/>
            <a:ext cx="857256" cy="500066"/>
          </a:xfrm>
          <a:prstGeom prst="curvedDownArrow">
            <a:avLst/>
          </a:prstGeom>
          <a:solidFill>
            <a:schemeClr val="accent1"/>
          </a:solidFill>
          <a:ln>
            <a:noFill/>
            <a:tailEnd type="none" w="sm" len="sm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/>
          <a:lstStyle/>
          <a:p>
            <a:pPr algn="ctr"/>
            <a:endParaRPr lang="zh-CN" altLang="en-US" sz="1600">
              <a:solidFill>
                <a:srgbClr val="0000FF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2293166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:p14="http://schemas.microsoft.com/office/powerpoint/2010/main" xmlns:a14="http://schemas.microsoft.com/office/drawing/2010/main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bldLvl="0" animBg="1"/>
      <p:bldP spid="3" grpId="0" bldLvl="0" animBg="1"/>
    </p:bld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573800" y="1069144"/>
            <a:ext cx="3819726" cy="5273984"/>
          </a:xfrm>
          <a:prstGeom prst="rect">
            <a:avLst/>
          </a:prstGeom>
        </p:spPr>
      </p:pic>
      <p:sp>
        <p:nvSpPr>
          <p:cNvPr id="7" name="Text Box 3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09301" y="1572197"/>
            <a:ext cx="6821280" cy="4101490"/>
          </a:xfrm>
          <a:prstGeom prst="rect">
            <a:avLst/>
          </a:prstGeom>
          <a:noFill/>
          <a:ln w="19050">
            <a:solidFill>
              <a:schemeClr val="lt1">
                <a:lumMod val="50000"/>
              </a:schemeClr>
            </a:solidFill>
            <a:prstDash val="sysDash"/>
            <a:miter lim="800000"/>
          </a:ln>
          <a:effectLst/>
        </p:spPr>
        <p:txBody>
          <a:bodyPr vert="horz" wrap="square" lIns="180000" tIns="144000" rIns="91440" bIns="144000" numCol="1" anchor="t" anchorCtr="0" compatLnSpc="1"/>
          <a:lstStyle/>
          <a:p>
            <a:pPr marL="342900" indent="-342900" algn="l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000000"/>
                </a:solidFill>
                <a:cs typeface="+mn-ea"/>
                <a:sym typeface="+mn-lt"/>
              </a:rPr>
              <a:t>双端队列是在队列基础上扩展而来的，其示意图如下图所示。</a:t>
            </a:r>
          </a:p>
          <a:p>
            <a:pPr marL="342900" indent="-342900" algn="l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000000"/>
                </a:solidFill>
                <a:cs typeface="+mn-ea"/>
                <a:sym typeface="+mn-lt"/>
              </a:rPr>
              <a:t>双端队列与队列一样，元素的逻辑关系也是线性关系，但队列只能在一端进队，另外一端出队，而双端队列可以在两端进行进队和出队操作，具有队列和栈的特性，因此使用更加灵活。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1111654" y="182420"/>
            <a:ext cx="4787786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zh-CN" sz="2400" dirty="0">
                <a:solidFill>
                  <a:schemeClr val="accent1"/>
                </a:solidFill>
                <a:cs typeface="+mn-ea"/>
                <a:sym typeface="+mn-lt"/>
              </a:rPr>
              <a:t>3.2.6 Python</a:t>
            </a:r>
            <a:r>
              <a:rPr lang="zh-CN" altLang="en-US" sz="2400" dirty="0">
                <a:solidFill>
                  <a:schemeClr val="accent1"/>
                </a:solidFill>
                <a:cs typeface="+mn-ea"/>
                <a:sym typeface="+mn-lt"/>
              </a:rPr>
              <a:t>中的双端队列</a:t>
            </a:r>
            <a:r>
              <a:rPr lang="en-US" altLang="zh-CN" sz="2400" dirty="0">
                <a:solidFill>
                  <a:schemeClr val="accent1"/>
                </a:solidFill>
                <a:cs typeface="+mn-ea"/>
                <a:sym typeface="+mn-lt"/>
              </a:rPr>
              <a:t>deque</a:t>
            </a:r>
          </a:p>
        </p:txBody>
      </p:sp>
      <p:grpSp>
        <p:nvGrpSpPr>
          <p:cNvPr id="3" name="组合 30"/>
          <p:cNvGrpSpPr/>
          <p:nvPr/>
        </p:nvGrpSpPr>
        <p:grpSpPr>
          <a:xfrm>
            <a:off x="752520" y="4197427"/>
            <a:ext cx="6548361" cy="1095672"/>
            <a:chOff x="592871" y="2080029"/>
            <a:chExt cx="6799241" cy="928694"/>
          </a:xfrm>
        </p:grpSpPr>
        <p:sp>
          <p:nvSpPr>
            <p:cNvPr id="5" name="Rectangle 12"/>
            <p:cNvSpPr>
              <a:spLocks noChangeArrowheads="1"/>
            </p:cNvSpPr>
            <p:nvPr/>
          </p:nvSpPr>
          <p:spPr bwMode="auto">
            <a:xfrm>
              <a:off x="1713524" y="2080029"/>
              <a:ext cx="2024876" cy="335362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zh-CN" altLang="en-US" sz="2000" b="1" dirty="0">
                  <a:solidFill>
                    <a:srgbClr val="000000"/>
                  </a:solidFill>
                  <a:cs typeface="+mn-ea"/>
                  <a:sym typeface="+mn-lt"/>
                </a:rPr>
                <a:t>前端（头部</a:t>
              </a:r>
              <a:r>
                <a:rPr lang="en-US" altLang="zh-CN" sz="2000" b="1" dirty="0">
                  <a:solidFill>
                    <a:srgbClr val="000000"/>
                  </a:solidFill>
                  <a:cs typeface="+mn-ea"/>
                  <a:sym typeface="+mn-lt"/>
                </a:rPr>
                <a:t>First</a:t>
              </a:r>
              <a:r>
                <a:rPr lang="zh-CN" altLang="en-US" sz="2000" b="1" dirty="0">
                  <a:solidFill>
                    <a:srgbClr val="000000"/>
                  </a:solidFill>
                  <a:cs typeface="+mn-ea"/>
                  <a:sym typeface="+mn-lt"/>
                </a:rPr>
                <a:t>）</a:t>
              </a:r>
            </a:p>
          </p:txBody>
        </p:sp>
        <p:sp>
          <p:nvSpPr>
            <p:cNvPr id="14" name="Rectangle 11" descr="浅色上对角线"/>
            <p:cNvSpPr>
              <a:spLocks noChangeArrowheads="1"/>
            </p:cNvSpPr>
            <p:nvPr>
              <p:custDataLst>
                <p:tags r:id="rId2"/>
              </p:custDataLst>
            </p:nvPr>
          </p:nvSpPr>
          <p:spPr bwMode="auto">
            <a:xfrm>
              <a:off x="2000232" y="2500306"/>
              <a:ext cx="3875394" cy="462197"/>
            </a:xfrm>
            <a:prstGeom prst="rect">
              <a:avLst/>
            </a:prstGeom>
            <a:solidFill>
              <a:schemeClr val="accent2"/>
            </a:solidFill>
            <a:ln>
              <a:noFill/>
              <a:tailEnd type="none" w="sm" len="sm"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vert="horz" wrap="square" lIns="126000" tIns="0" rIns="0" bIns="0" numCol="1" anchor="t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zh-CN" sz="160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cs typeface="+mn-ea"/>
                <a:sym typeface="+mn-lt"/>
              </a:endParaRPr>
            </a:p>
          </p:txBody>
        </p:sp>
        <p:sp>
          <p:nvSpPr>
            <p:cNvPr id="17" name="Rectangle 10"/>
            <p:cNvSpPr>
              <a:spLocks noChangeArrowheads="1"/>
            </p:cNvSpPr>
            <p:nvPr/>
          </p:nvSpPr>
          <p:spPr bwMode="auto">
            <a:xfrm>
              <a:off x="4767450" y="2080029"/>
              <a:ext cx="2063560" cy="335362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000" b="1" dirty="0">
                  <a:solidFill>
                    <a:srgbClr val="000000"/>
                  </a:solidFill>
                  <a:cs typeface="+mn-ea"/>
                  <a:sym typeface="+mn-lt"/>
                </a:rPr>
                <a:t>后端（尾部</a:t>
              </a:r>
              <a:r>
                <a:rPr lang="en-US" altLang="zh-CN" sz="2000" b="1" dirty="0">
                  <a:solidFill>
                    <a:srgbClr val="000000"/>
                  </a:solidFill>
                  <a:cs typeface="+mn-ea"/>
                  <a:sym typeface="+mn-lt"/>
                </a:rPr>
                <a:t>Last</a:t>
              </a:r>
              <a:r>
                <a:rPr lang="zh-CN" altLang="en-US" sz="2000" b="1" dirty="0">
                  <a:solidFill>
                    <a:srgbClr val="000000"/>
                  </a:solidFill>
                  <a:cs typeface="+mn-ea"/>
                  <a:sym typeface="+mn-lt"/>
                </a:rPr>
                <a:t>）</a:t>
              </a:r>
            </a:p>
          </p:txBody>
        </p:sp>
        <p:sp>
          <p:nvSpPr>
            <p:cNvPr id="18" name="AutoShape 9"/>
            <p:cNvSpPr>
              <a:spLocks noChangeShapeType="1"/>
            </p:cNvSpPr>
            <p:nvPr>
              <p:custDataLst>
                <p:tags r:id="rId3"/>
              </p:custDataLst>
            </p:nvPr>
          </p:nvSpPr>
          <p:spPr bwMode="auto">
            <a:xfrm>
              <a:off x="1427889" y="2590596"/>
              <a:ext cx="562678" cy="1075"/>
            </a:xfrm>
            <a:prstGeom prst="straightConnector1">
              <a:avLst/>
            </a:prstGeom>
            <a:ln w="19050">
              <a:solidFill>
                <a:schemeClr val="dk1"/>
              </a:solidFill>
              <a:tailEnd type="arrow" w="sm" len="sm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600">
                <a:solidFill>
                  <a:srgbClr val="0000FF"/>
                </a:solidFill>
                <a:cs typeface="+mn-ea"/>
                <a:sym typeface="+mn-lt"/>
              </a:endParaRPr>
            </a:p>
          </p:txBody>
        </p:sp>
        <p:sp>
          <p:nvSpPr>
            <p:cNvPr id="19" name="AutoShape 8"/>
            <p:cNvSpPr>
              <a:spLocks noChangeShapeType="1"/>
            </p:cNvSpPr>
            <p:nvPr>
              <p:custDataLst>
                <p:tags r:id="rId4"/>
              </p:custDataLst>
            </p:nvPr>
          </p:nvSpPr>
          <p:spPr bwMode="auto">
            <a:xfrm>
              <a:off x="1405339" y="2867914"/>
              <a:ext cx="562678" cy="1075"/>
            </a:xfrm>
            <a:prstGeom prst="straightConnector1">
              <a:avLst/>
            </a:prstGeom>
            <a:ln w="19050">
              <a:solidFill>
                <a:schemeClr val="dk1"/>
              </a:solidFill>
              <a:headEnd type="arrow" w="sm" len="sm"/>
              <a:tailEnd type="none" w="sm" len="sm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600">
                <a:solidFill>
                  <a:srgbClr val="0000FF"/>
                </a:solidFill>
                <a:cs typeface="+mn-ea"/>
                <a:sym typeface="+mn-lt"/>
              </a:endParaRPr>
            </a:p>
          </p:txBody>
        </p:sp>
        <p:sp>
          <p:nvSpPr>
            <p:cNvPr id="20" name="AutoShape 7"/>
            <p:cNvSpPr>
              <a:spLocks noChangeShapeType="1"/>
            </p:cNvSpPr>
            <p:nvPr>
              <p:custDataLst>
                <p:tags r:id="rId5"/>
              </p:custDataLst>
            </p:nvPr>
          </p:nvSpPr>
          <p:spPr bwMode="auto">
            <a:xfrm>
              <a:off x="5906767" y="2878663"/>
              <a:ext cx="562678" cy="1075"/>
            </a:xfrm>
            <a:prstGeom prst="straightConnector1">
              <a:avLst/>
            </a:prstGeom>
            <a:ln w="19050">
              <a:solidFill>
                <a:schemeClr val="dk1"/>
              </a:solidFill>
              <a:tailEnd type="arrow" w="sm" len="sm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600">
                <a:solidFill>
                  <a:srgbClr val="0000FF"/>
                </a:solidFill>
                <a:cs typeface="+mn-ea"/>
                <a:sym typeface="+mn-lt"/>
              </a:endParaRPr>
            </a:p>
          </p:txBody>
        </p:sp>
        <p:sp>
          <p:nvSpPr>
            <p:cNvPr id="21" name="AutoShape 6"/>
            <p:cNvSpPr>
              <a:spLocks noChangeShapeType="1"/>
            </p:cNvSpPr>
            <p:nvPr>
              <p:custDataLst>
                <p:tags r:id="rId6"/>
              </p:custDataLst>
            </p:nvPr>
          </p:nvSpPr>
          <p:spPr bwMode="auto">
            <a:xfrm>
              <a:off x="5865962" y="2603494"/>
              <a:ext cx="562678" cy="1075"/>
            </a:xfrm>
            <a:prstGeom prst="straightConnector1">
              <a:avLst/>
            </a:prstGeom>
            <a:ln w="19050">
              <a:solidFill>
                <a:schemeClr val="dk1"/>
              </a:solidFill>
              <a:headEnd type="arrow" w="sm" len="sm"/>
              <a:tailEnd type="none" w="sm" len="sm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600">
                <a:solidFill>
                  <a:srgbClr val="0000FF"/>
                </a:solidFill>
                <a:cs typeface="+mn-ea"/>
                <a:sym typeface="+mn-lt"/>
              </a:endParaRPr>
            </a:p>
          </p:txBody>
        </p:sp>
        <p:sp>
          <p:nvSpPr>
            <p:cNvPr id="22" name="Rectangle 5"/>
            <p:cNvSpPr>
              <a:spLocks noChangeArrowheads="1"/>
            </p:cNvSpPr>
            <p:nvPr/>
          </p:nvSpPr>
          <p:spPr bwMode="auto">
            <a:xfrm>
              <a:off x="6476962" y="2434739"/>
              <a:ext cx="899042" cy="277318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marR="0" lvl="0" indent="0" algn="ctr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zh-CN" altLang="en-US" sz="2000" b="1" dirty="0">
                  <a:solidFill>
                    <a:srgbClr val="000000"/>
                  </a:solidFill>
                  <a:cs typeface="+mn-ea"/>
                  <a:sym typeface="+mn-lt"/>
                </a:rPr>
                <a:t>后端进</a:t>
              </a:r>
            </a:p>
          </p:txBody>
        </p:sp>
        <p:sp>
          <p:nvSpPr>
            <p:cNvPr id="23" name="Rectangle 4"/>
            <p:cNvSpPr>
              <a:spLocks noChangeArrowheads="1"/>
            </p:cNvSpPr>
            <p:nvPr/>
          </p:nvSpPr>
          <p:spPr bwMode="auto">
            <a:xfrm>
              <a:off x="6493069" y="2731405"/>
              <a:ext cx="899043" cy="277318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000" b="1" dirty="0">
                  <a:solidFill>
                    <a:srgbClr val="000000"/>
                  </a:solidFill>
                  <a:cs typeface="+mn-ea"/>
                  <a:sym typeface="+mn-lt"/>
                </a:rPr>
                <a:t>后端出</a:t>
              </a:r>
            </a:p>
          </p:txBody>
        </p:sp>
        <p:sp>
          <p:nvSpPr>
            <p:cNvPr id="24" name="Rectangle 3"/>
            <p:cNvSpPr>
              <a:spLocks noChangeArrowheads="1"/>
            </p:cNvSpPr>
            <p:nvPr/>
          </p:nvSpPr>
          <p:spPr bwMode="auto">
            <a:xfrm>
              <a:off x="592871" y="2415391"/>
              <a:ext cx="812468" cy="277318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000" b="1" dirty="0">
                  <a:solidFill>
                    <a:srgbClr val="000000"/>
                  </a:solidFill>
                  <a:cs typeface="+mn-ea"/>
                  <a:sym typeface="+mn-lt"/>
                </a:rPr>
                <a:t>前端进</a:t>
              </a:r>
            </a:p>
          </p:txBody>
        </p:sp>
        <p:sp>
          <p:nvSpPr>
            <p:cNvPr id="25" name="Rectangle 2"/>
            <p:cNvSpPr>
              <a:spLocks noChangeArrowheads="1"/>
            </p:cNvSpPr>
            <p:nvPr/>
          </p:nvSpPr>
          <p:spPr bwMode="auto">
            <a:xfrm>
              <a:off x="592871" y="2731405"/>
              <a:ext cx="812468" cy="277318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marR="0" lvl="0" indent="0" algn="ctr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zh-CN" altLang="en-US" sz="2000" b="1" dirty="0">
                  <a:solidFill>
                    <a:srgbClr val="000000"/>
                  </a:solidFill>
                  <a:cs typeface="+mn-ea"/>
                  <a:sym typeface="+mn-lt"/>
                </a:rPr>
                <a:t>前端出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721505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:p14="http://schemas.microsoft.com/office/powerpoint/2010/main" xmlns:a14="http://schemas.microsoft.com/office/drawing/2010/main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  <p:bldP spid="2" grpId="0"/>
    </p:bld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6"/>
          <a:stretch>
            <a:fillRect/>
          </a:stretch>
        </p:blipFill>
        <p:spPr>
          <a:xfrm>
            <a:off x="77118" y="1345502"/>
            <a:ext cx="5067232" cy="4912079"/>
          </a:xfrm>
          <a:prstGeom prst="rect">
            <a:avLst/>
          </a:prstGeom>
        </p:spPr>
      </p:pic>
      <p:sp>
        <p:nvSpPr>
          <p:cNvPr id="5" name="TextBox 3"/>
          <p:cNvSpPr txBox="1"/>
          <p:nvPr/>
        </p:nvSpPr>
        <p:spPr>
          <a:xfrm>
            <a:off x="2235044" y="2403169"/>
            <a:ext cx="1485705" cy="8212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zh-CN" altLang="en-US" sz="2000" b="1" dirty="0">
                <a:solidFill>
                  <a:srgbClr val="000000"/>
                </a:solidFill>
                <a:cs typeface="+mn-ea"/>
                <a:sym typeface="+mn-lt"/>
              </a:rPr>
              <a:t>其他形式的</a:t>
            </a:r>
            <a:endParaRPr lang="en-US" altLang="zh-CN" sz="2000" b="1" dirty="0">
              <a:solidFill>
                <a:srgbClr val="000000"/>
              </a:solidFill>
              <a:cs typeface="+mn-ea"/>
              <a:sym typeface="+mn-lt"/>
            </a:endParaRPr>
          </a:p>
          <a:p>
            <a:pPr>
              <a:lnSpc>
                <a:spcPts val="3000"/>
              </a:lnSpc>
            </a:pPr>
            <a:r>
              <a:rPr lang="zh-CN" altLang="en-US" sz="2000" b="1" dirty="0">
                <a:solidFill>
                  <a:srgbClr val="000000"/>
                </a:solidFill>
                <a:cs typeface="+mn-ea"/>
                <a:sym typeface="+mn-lt"/>
              </a:rPr>
              <a:t>双端队列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183405" y="1697213"/>
            <a:ext cx="2456553" cy="8156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rgbClr val="000000"/>
                </a:solidFill>
                <a:cs typeface="+mn-ea"/>
                <a:sym typeface="+mn-lt"/>
              </a:rPr>
              <a:t>输入受限的双端队列</a:t>
            </a:r>
          </a:p>
        </p:txBody>
      </p:sp>
      <p:grpSp>
        <p:nvGrpSpPr>
          <p:cNvPr id="2" name="组合 31"/>
          <p:cNvGrpSpPr/>
          <p:nvPr/>
        </p:nvGrpSpPr>
        <p:grpSpPr>
          <a:xfrm>
            <a:off x="5621764" y="2590617"/>
            <a:ext cx="5551819" cy="726390"/>
            <a:chOff x="210190" y="1643050"/>
            <a:chExt cx="7180208" cy="928694"/>
          </a:xfrm>
        </p:grpSpPr>
        <p:sp>
          <p:nvSpPr>
            <p:cNvPr id="3" name="Rectangle 12"/>
            <p:cNvSpPr>
              <a:spLocks noChangeArrowheads="1"/>
            </p:cNvSpPr>
            <p:nvPr/>
          </p:nvSpPr>
          <p:spPr bwMode="auto">
            <a:xfrm>
              <a:off x="1117987" y="1643050"/>
              <a:ext cx="2614048" cy="270867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zh-CN" altLang="en-US" sz="2000" b="1" dirty="0">
                  <a:solidFill>
                    <a:srgbClr val="000000"/>
                  </a:solidFill>
                  <a:cs typeface="+mn-ea"/>
                  <a:sym typeface="+mn-lt"/>
                </a:rPr>
                <a:t>前端（头部</a:t>
              </a:r>
              <a:r>
                <a:rPr lang="en-US" altLang="zh-CN" sz="2000" b="1" dirty="0">
                  <a:solidFill>
                    <a:srgbClr val="000000"/>
                  </a:solidFill>
                  <a:cs typeface="+mn-ea"/>
                  <a:sym typeface="+mn-lt"/>
                </a:rPr>
                <a:t>First</a:t>
              </a:r>
              <a:r>
                <a:rPr lang="zh-CN" altLang="en-US" sz="2000" b="1" dirty="0">
                  <a:solidFill>
                    <a:srgbClr val="000000"/>
                  </a:solidFill>
                  <a:cs typeface="+mn-ea"/>
                  <a:sym typeface="+mn-lt"/>
                </a:rPr>
                <a:t>）</a:t>
              </a:r>
            </a:p>
          </p:txBody>
        </p:sp>
        <p:sp>
          <p:nvSpPr>
            <p:cNvPr id="11" name="Rectangle 11" descr="浅色上对角线"/>
            <p:cNvSpPr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2055034" y="2063327"/>
              <a:ext cx="3875394" cy="462197"/>
            </a:xfrm>
            <a:prstGeom prst="rect">
              <a:avLst/>
            </a:prstGeom>
            <a:solidFill>
              <a:schemeClr val="accent2"/>
            </a:solidFill>
            <a:ln w="19050">
              <a:noFill/>
              <a:prstDash val="dash"/>
              <a:tailEnd type="none" w="sm" len="sm"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vert="horz" wrap="square" lIns="126000" tIns="0" rIns="0" bIns="0" numCol="1" anchor="t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zh-CN" sz="160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cs typeface="+mn-ea"/>
                <a:sym typeface="+mn-lt"/>
              </a:endParaRPr>
            </a:p>
          </p:txBody>
        </p:sp>
        <p:sp>
          <p:nvSpPr>
            <p:cNvPr id="12" name="Rectangle 10"/>
            <p:cNvSpPr>
              <a:spLocks noChangeArrowheads="1"/>
            </p:cNvSpPr>
            <p:nvPr/>
          </p:nvSpPr>
          <p:spPr bwMode="auto">
            <a:xfrm>
              <a:off x="4224092" y="1643050"/>
              <a:ext cx="2323780" cy="277318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000" b="1" dirty="0">
                  <a:solidFill>
                    <a:srgbClr val="000000"/>
                  </a:solidFill>
                  <a:cs typeface="+mn-ea"/>
                  <a:sym typeface="+mn-lt"/>
                </a:rPr>
                <a:t>后端（尾部</a:t>
              </a:r>
              <a:r>
                <a:rPr lang="en-US" altLang="zh-CN" sz="2000" b="1" dirty="0">
                  <a:solidFill>
                    <a:srgbClr val="000000"/>
                  </a:solidFill>
                  <a:cs typeface="+mn-ea"/>
                  <a:sym typeface="+mn-lt"/>
                </a:rPr>
                <a:t>Last</a:t>
              </a:r>
              <a:r>
                <a:rPr lang="zh-CN" altLang="en-US" sz="2000" b="1" dirty="0">
                  <a:solidFill>
                    <a:srgbClr val="000000"/>
                  </a:solidFill>
                  <a:cs typeface="+mn-ea"/>
                  <a:sym typeface="+mn-lt"/>
                </a:rPr>
                <a:t>）</a:t>
              </a:r>
            </a:p>
          </p:txBody>
        </p:sp>
        <p:sp>
          <p:nvSpPr>
            <p:cNvPr id="13" name="AutoShape 8"/>
            <p:cNvSpPr>
              <a:spLocks noChangeShapeType="1"/>
            </p:cNvSpPr>
            <p:nvPr>
              <p:custDataLst>
                <p:tags r:id="rId6"/>
              </p:custDataLst>
            </p:nvPr>
          </p:nvSpPr>
          <p:spPr bwMode="auto">
            <a:xfrm>
              <a:off x="1460141" y="2279625"/>
              <a:ext cx="562678" cy="1075"/>
            </a:xfrm>
            <a:prstGeom prst="straightConnector1">
              <a:avLst/>
            </a:prstGeom>
            <a:ln w="19050">
              <a:solidFill>
                <a:schemeClr val="dk1"/>
              </a:solidFill>
              <a:headEnd type="arrow" w="sm" len="sm"/>
              <a:tailEnd type="none" w="sm" len="sm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600">
                <a:solidFill>
                  <a:srgbClr val="0000FF"/>
                </a:solidFill>
                <a:cs typeface="+mn-ea"/>
                <a:sym typeface="+mn-lt"/>
              </a:endParaRPr>
            </a:p>
          </p:txBody>
        </p:sp>
        <p:sp>
          <p:nvSpPr>
            <p:cNvPr id="14" name="AutoShape 7"/>
            <p:cNvSpPr>
              <a:spLocks noChangeShapeType="1"/>
            </p:cNvSpPr>
            <p:nvPr>
              <p:custDataLst>
                <p:tags r:id="rId7"/>
              </p:custDataLst>
            </p:nvPr>
          </p:nvSpPr>
          <p:spPr bwMode="auto">
            <a:xfrm>
              <a:off x="5961569" y="2441684"/>
              <a:ext cx="562678" cy="1075"/>
            </a:xfrm>
            <a:prstGeom prst="straightConnector1">
              <a:avLst/>
            </a:prstGeom>
            <a:ln w="19050">
              <a:solidFill>
                <a:schemeClr val="dk1"/>
              </a:solidFill>
              <a:tailEnd type="arrow" w="sm" len="sm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600">
                <a:solidFill>
                  <a:srgbClr val="0000FF"/>
                </a:solidFill>
                <a:cs typeface="+mn-ea"/>
                <a:sym typeface="+mn-lt"/>
              </a:endParaRPr>
            </a:p>
          </p:txBody>
        </p:sp>
        <p:sp>
          <p:nvSpPr>
            <p:cNvPr id="15" name="AutoShape 6"/>
            <p:cNvSpPr>
              <a:spLocks noChangeShapeType="1"/>
            </p:cNvSpPr>
            <p:nvPr>
              <p:custDataLst>
                <p:tags r:id="rId8"/>
              </p:custDataLst>
            </p:nvPr>
          </p:nvSpPr>
          <p:spPr bwMode="auto">
            <a:xfrm>
              <a:off x="5920764" y="2166515"/>
              <a:ext cx="562678" cy="1075"/>
            </a:xfrm>
            <a:prstGeom prst="straightConnector1">
              <a:avLst/>
            </a:prstGeom>
            <a:ln w="19050">
              <a:solidFill>
                <a:schemeClr val="dk1"/>
              </a:solidFill>
              <a:headEnd type="arrow" w="sm" len="sm"/>
              <a:tailEnd type="none" w="sm" len="sm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600">
                <a:solidFill>
                  <a:srgbClr val="0000FF"/>
                </a:solidFill>
                <a:cs typeface="+mn-ea"/>
                <a:sym typeface="+mn-lt"/>
              </a:endParaRPr>
            </a:p>
          </p:txBody>
        </p:sp>
        <p:sp>
          <p:nvSpPr>
            <p:cNvPr id="16" name="Rectangle 5"/>
            <p:cNvSpPr>
              <a:spLocks noChangeArrowheads="1"/>
            </p:cNvSpPr>
            <p:nvPr/>
          </p:nvSpPr>
          <p:spPr bwMode="auto">
            <a:xfrm>
              <a:off x="6531764" y="1997760"/>
              <a:ext cx="858634" cy="277318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000" b="1" dirty="0">
                  <a:solidFill>
                    <a:srgbClr val="000000"/>
                  </a:solidFill>
                  <a:cs typeface="+mn-ea"/>
                  <a:sym typeface="+mn-lt"/>
                </a:rPr>
                <a:t>后端进</a:t>
              </a:r>
            </a:p>
          </p:txBody>
        </p:sp>
        <p:sp>
          <p:nvSpPr>
            <p:cNvPr id="17" name="Rectangle 4"/>
            <p:cNvSpPr>
              <a:spLocks noChangeArrowheads="1"/>
            </p:cNvSpPr>
            <p:nvPr/>
          </p:nvSpPr>
          <p:spPr bwMode="auto">
            <a:xfrm>
              <a:off x="6547871" y="2294426"/>
              <a:ext cx="842527" cy="277318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marR="0" lvl="0" indent="0" algn="ctr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zh-CN" altLang="en-US" sz="2000" b="1" dirty="0">
                  <a:solidFill>
                    <a:srgbClr val="000000"/>
                  </a:solidFill>
                  <a:cs typeface="+mn-ea"/>
                  <a:sym typeface="+mn-lt"/>
                </a:rPr>
                <a:t>后端出</a:t>
              </a:r>
            </a:p>
          </p:txBody>
        </p:sp>
        <p:sp>
          <p:nvSpPr>
            <p:cNvPr id="18" name="Rectangle 2"/>
            <p:cNvSpPr>
              <a:spLocks noChangeArrowheads="1"/>
            </p:cNvSpPr>
            <p:nvPr/>
          </p:nvSpPr>
          <p:spPr bwMode="auto">
            <a:xfrm>
              <a:off x="210190" y="2144191"/>
              <a:ext cx="1249952" cy="218034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000" b="1" dirty="0">
                  <a:solidFill>
                    <a:srgbClr val="000000"/>
                  </a:solidFill>
                  <a:cs typeface="+mn-ea"/>
                  <a:sym typeface="+mn-lt"/>
                </a:rPr>
                <a:t>前端出</a:t>
              </a:r>
            </a:p>
          </p:txBody>
        </p:sp>
      </p:grpSp>
      <p:sp>
        <p:nvSpPr>
          <p:cNvPr id="19" name="TextBox 6"/>
          <p:cNvSpPr txBox="1"/>
          <p:nvPr/>
        </p:nvSpPr>
        <p:spPr>
          <a:xfrm>
            <a:off x="5200319" y="4128520"/>
            <a:ext cx="2456553" cy="8156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rgbClr val="000000"/>
                </a:solidFill>
                <a:cs typeface="+mn-ea"/>
                <a:sym typeface="+mn-lt"/>
              </a:rPr>
              <a:t>输出受限的双端队列</a:t>
            </a:r>
          </a:p>
        </p:txBody>
      </p:sp>
      <p:grpSp>
        <p:nvGrpSpPr>
          <p:cNvPr id="20" name="组合 45"/>
          <p:cNvGrpSpPr/>
          <p:nvPr/>
        </p:nvGrpSpPr>
        <p:grpSpPr>
          <a:xfrm>
            <a:off x="5621763" y="4954577"/>
            <a:ext cx="5958184" cy="803132"/>
            <a:chOff x="-68218" y="3598586"/>
            <a:chExt cx="7532393" cy="1026810"/>
          </a:xfrm>
        </p:grpSpPr>
        <p:sp>
          <p:nvSpPr>
            <p:cNvPr id="21" name="Rectangle 12"/>
            <p:cNvSpPr>
              <a:spLocks noChangeArrowheads="1"/>
            </p:cNvSpPr>
            <p:nvPr/>
          </p:nvSpPr>
          <p:spPr bwMode="auto">
            <a:xfrm>
              <a:off x="1696887" y="3598586"/>
              <a:ext cx="2450970" cy="451529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sz="200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cs typeface="+mn-ea"/>
                  <a:sym typeface="+mn-lt"/>
                </a:rPr>
                <a:t>前端（头部</a:t>
              </a:r>
              <a:r>
                <a:rPr kumimoji="0" lang="en-US" altLang="zh-CN" sz="200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cs typeface="+mn-ea"/>
                  <a:sym typeface="+mn-lt"/>
                </a:rPr>
                <a:t>First</a:t>
              </a:r>
              <a:r>
                <a:rPr kumimoji="0" lang="zh-CN" altLang="en-US" sz="200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cs typeface="+mn-ea"/>
                  <a:sym typeface="+mn-lt"/>
                </a:rPr>
                <a:t>）</a:t>
              </a:r>
            </a:p>
          </p:txBody>
        </p:sp>
        <p:sp>
          <p:nvSpPr>
            <p:cNvPr id="22" name="Rectangle 11" descr="浅色上对角线"/>
            <p:cNvSpPr>
              <a:spLocks noChangeArrowheads="1"/>
            </p:cNvSpPr>
            <p:nvPr>
              <p:custDataLst>
                <p:tags r:id="rId1"/>
              </p:custDataLst>
            </p:nvPr>
          </p:nvSpPr>
          <p:spPr bwMode="auto">
            <a:xfrm>
              <a:off x="1983597" y="4163199"/>
              <a:ext cx="3875394" cy="462197"/>
            </a:xfrm>
            <a:prstGeom prst="rect">
              <a:avLst/>
            </a:prstGeom>
            <a:solidFill>
              <a:schemeClr val="accent2"/>
            </a:solidFill>
            <a:ln>
              <a:noFill/>
              <a:tailEnd type="none" w="sm" len="sm"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vert="horz" wrap="square" lIns="126000" tIns="0" rIns="0" bIns="0" numCol="1" anchor="t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zh-CN" sz="2000" b="1" i="0" u="none" strike="noStrike" cap="none" normalizeH="0" baseline="0">
                <a:ln>
                  <a:noFill/>
                </a:ln>
                <a:solidFill>
                  <a:srgbClr val="525252"/>
                </a:solidFill>
                <a:effectLst/>
                <a:cs typeface="+mn-ea"/>
                <a:sym typeface="+mn-lt"/>
              </a:endParaRPr>
            </a:p>
          </p:txBody>
        </p:sp>
        <p:sp>
          <p:nvSpPr>
            <p:cNvPr id="23" name="Rectangle 10"/>
            <p:cNvSpPr>
              <a:spLocks noChangeArrowheads="1"/>
            </p:cNvSpPr>
            <p:nvPr/>
          </p:nvSpPr>
          <p:spPr bwMode="auto">
            <a:xfrm>
              <a:off x="4442088" y="3642555"/>
              <a:ext cx="2271498" cy="520241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sz="200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cs typeface="+mn-ea"/>
                  <a:sym typeface="+mn-lt"/>
                </a:rPr>
                <a:t>后端（尾部</a:t>
              </a:r>
              <a:r>
                <a:rPr kumimoji="0" lang="en-US" altLang="zh-CN" sz="200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cs typeface="+mn-ea"/>
                  <a:sym typeface="+mn-lt"/>
                </a:rPr>
                <a:t>Last</a:t>
              </a:r>
              <a:r>
                <a:rPr kumimoji="0" lang="zh-CN" altLang="en-US" sz="200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cs typeface="+mn-ea"/>
                  <a:sym typeface="+mn-lt"/>
                </a:rPr>
                <a:t>）</a:t>
              </a:r>
            </a:p>
          </p:txBody>
        </p:sp>
        <p:sp>
          <p:nvSpPr>
            <p:cNvPr id="24" name="AutoShape 9"/>
            <p:cNvSpPr>
              <a:spLocks noChangeShapeType="1"/>
            </p:cNvSpPr>
            <p:nvPr>
              <p:custDataLst>
                <p:tags r:id="rId2"/>
              </p:custDataLst>
            </p:nvPr>
          </p:nvSpPr>
          <p:spPr bwMode="auto">
            <a:xfrm>
              <a:off x="1411253" y="4225319"/>
              <a:ext cx="562678" cy="1075"/>
            </a:xfrm>
            <a:prstGeom prst="straightConnector1">
              <a:avLst/>
            </a:prstGeom>
            <a:ln w="19050">
              <a:solidFill>
                <a:schemeClr val="dk1"/>
              </a:solidFill>
              <a:tailEnd type="arrow" w="sm" len="sm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00" b="1">
                <a:solidFill>
                  <a:srgbClr val="525252"/>
                </a:solidFill>
                <a:cs typeface="+mn-ea"/>
                <a:sym typeface="+mn-lt"/>
              </a:endParaRPr>
            </a:p>
          </p:txBody>
        </p:sp>
        <p:sp>
          <p:nvSpPr>
            <p:cNvPr id="25" name="AutoShape 8"/>
            <p:cNvSpPr>
              <a:spLocks noChangeShapeType="1"/>
            </p:cNvSpPr>
            <p:nvPr>
              <p:custDataLst>
                <p:tags r:id="rId3"/>
              </p:custDataLst>
            </p:nvPr>
          </p:nvSpPr>
          <p:spPr bwMode="auto">
            <a:xfrm>
              <a:off x="1388703" y="4502637"/>
              <a:ext cx="562678" cy="1075"/>
            </a:xfrm>
            <a:prstGeom prst="straightConnector1">
              <a:avLst/>
            </a:prstGeom>
            <a:ln w="19050">
              <a:solidFill>
                <a:schemeClr val="dk1"/>
              </a:solidFill>
              <a:headEnd type="arrow" w="sm" len="sm"/>
              <a:tailEnd type="none" w="sm" len="sm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00" b="1">
                <a:solidFill>
                  <a:srgbClr val="525252"/>
                </a:solidFill>
                <a:cs typeface="+mn-ea"/>
                <a:sym typeface="+mn-lt"/>
              </a:endParaRPr>
            </a:p>
          </p:txBody>
        </p:sp>
        <p:sp>
          <p:nvSpPr>
            <p:cNvPr id="26" name="AutoShape 6"/>
            <p:cNvSpPr>
              <a:spLocks noChangeShapeType="1"/>
            </p:cNvSpPr>
            <p:nvPr>
              <p:custDataLst>
                <p:tags r:id="rId4"/>
              </p:custDataLst>
            </p:nvPr>
          </p:nvSpPr>
          <p:spPr bwMode="auto">
            <a:xfrm>
              <a:off x="5849326" y="4392007"/>
              <a:ext cx="562678" cy="1075"/>
            </a:xfrm>
            <a:prstGeom prst="straightConnector1">
              <a:avLst/>
            </a:prstGeom>
            <a:ln w="19050">
              <a:solidFill>
                <a:schemeClr val="dk1"/>
              </a:solidFill>
              <a:headEnd type="arrow" w="sm" len="sm"/>
              <a:tailEnd type="none" w="sm" len="sm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00" b="1">
                <a:solidFill>
                  <a:srgbClr val="525252"/>
                </a:solidFill>
                <a:cs typeface="+mn-ea"/>
                <a:sym typeface="+mn-lt"/>
              </a:endParaRPr>
            </a:p>
          </p:txBody>
        </p:sp>
        <p:sp>
          <p:nvSpPr>
            <p:cNvPr id="27" name="Rectangle 5"/>
            <p:cNvSpPr>
              <a:spLocks noChangeArrowheads="1"/>
            </p:cNvSpPr>
            <p:nvPr/>
          </p:nvSpPr>
          <p:spPr bwMode="auto">
            <a:xfrm>
              <a:off x="6460326" y="4223252"/>
              <a:ext cx="1003849" cy="277318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sz="200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cs typeface="+mn-ea"/>
                  <a:sym typeface="+mn-lt"/>
                </a:rPr>
                <a:t>后端进</a:t>
              </a:r>
            </a:p>
          </p:txBody>
        </p:sp>
        <p:sp>
          <p:nvSpPr>
            <p:cNvPr id="28" name="Rectangle 3"/>
            <p:cNvSpPr>
              <a:spLocks noChangeArrowheads="1"/>
            </p:cNvSpPr>
            <p:nvPr/>
          </p:nvSpPr>
          <p:spPr bwMode="auto">
            <a:xfrm>
              <a:off x="-68217" y="4050114"/>
              <a:ext cx="1456919" cy="273018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sz="200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cs typeface="+mn-ea"/>
                  <a:sym typeface="+mn-lt"/>
                </a:rPr>
                <a:t>前端进</a:t>
              </a:r>
            </a:p>
          </p:txBody>
        </p:sp>
        <p:sp>
          <p:nvSpPr>
            <p:cNvPr id="29" name="Rectangle 2"/>
            <p:cNvSpPr>
              <a:spLocks noChangeArrowheads="1"/>
            </p:cNvSpPr>
            <p:nvPr/>
          </p:nvSpPr>
          <p:spPr bwMode="auto">
            <a:xfrm>
              <a:off x="-68218" y="4366128"/>
              <a:ext cx="1456919" cy="219270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sz="200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cs typeface="+mn-ea"/>
                  <a:sym typeface="+mn-lt"/>
                </a:rPr>
                <a:t>前端出</a:t>
              </a:r>
            </a:p>
          </p:txBody>
        </p:sp>
      </p:grpSp>
      <p:sp>
        <p:nvSpPr>
          <p:cNvPr id="30" name="文本框 29"/>
          <p:cNvSpPr txBox="1"/>
          <p:nvPr/>
        </p:nvSpPr>
        <p:spPr>
          <a:xfrm>
            <a:off x="1111654" y="182420"/>
            <a:ext cx="4787786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zh-CN" sz="2400" dirty="0">
                <a:solidFill>
                  <a:schemeClr val="accent1"/>
                </a:solidFill>
                <a:cs typeface="+mn-ea"/>
                <a:sym typeface="+mn-lt"/>
              </a:rPr>
              <a:t>3.2.6 Python</a:t>
            </a:r>
            <a:r>
              <a:rPr lang="zh-CN" altLang="en-US" sz="2400" dirty="0">
                <a:solidFill>
                  <a:schemeClr val="accent1"/>
                </a:solidFill>
                <a:cs typeface="+mn-ea"/>
                <a:sym typeface="+mn-lt"/>
              </a:rPr>
              <a:t>中的双端队列</a:t>
            </a:r>
            <a:r>
              <a:rPr lang="en-US" altLang="zh-CN" sz="2400" dirty="0">
                <a:solidFill>
                  <a:schemeClr val="accent1"/>
                </a:solidFill>
                <a:cs typeface="+mn-ea"/>
                <a:sym typeface="+mn-lt"/>
              </a:rPr>
              <a:t>deque</a:t>
            </a:r>
          </a:p>
        </p:txBody>
      </p:sp>
    </p:spTree>
    <p:extLst>
      <p:ext uri="{BB962C8B-B14F-4D97-AF65-F5344CB8AC3E}">
        <p14:creationId xmlns:p14="http://schemas.microsoft.com/office/powerpoint/2010/main" val="341966154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:p14="http://schemas.microsoft.com/office/powerpoint/2010/main" xmlns:a14="http://schemas.microsoft.com/office/drawing/2010/main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3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0"/>
                            </p:stCondLst>
                            <p:childTnLst>
                              <p:par>
                                <p:cTn id="29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1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9" grpId="0"/>
      <p:bldP spid="30" grpId="0"/>
    </p:bld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51" b="-600"/>
          <a:stretch>
            <a:fillRect/>
          </a:stretch>
        </p:blipFill>
        <p:spPr>
          <a:xfrm flipH="1">
            <a:off x="8849869" y="2295842"/>
            <a:ext cx="3234558" cy="3468290"/>
          </a:xfrm>
          <a:prstGeom prst="rect">
            <a:avLst/>
          </a:prstGeom>
        </p:spPr>
      </p:pic>
      <p:sp>
        <p:nvSpPr>
          <p:cNvPr id="5" name="TextBox 3"/>
          <p:cNvSpPr txBox="1"/>
          <p:nvPr/>
        </p:nvSpPr>
        <p:spPr>
          <a:xfrm>
            <a:off x="1003353" y="1588247"/>
            <a:ext cx="10939293" cy="8212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ts val="3000"/>
              </a:lnSpc>
              <a:spcBef>
                <a:spcPts val="0"/>
              </a:spcBef>
            </a:pPr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Python</a:t>
            </a:r>
            <a:r>
              <a:rPr lang="zh-CN" altLang="en-US" sz="2000" b="1" dirty="0">
                <a:solidFill>
                  <a:srgbClr val="000000"/>
                </a:solidFill>
                <a:cs typeface="+mn-ea"/>
                <a:sym typeface="+mn-lt"/>
              </a:rPr>
              <a:t>提供了一个集合模块</a:t>
            </a:r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collections</a:t>
            </a:r>
            <a:r>
              <a:rPr lang="zh-CN" altLang="en-US" sz="2000" b="1" dirty="0">
                <a:solidFill>
                  <a:srgbClr val="000000"/>
                </a:solidFill>
                <a:cs typeface="+mn-ea"/>
                <a:sym typeface="+mn-lt"/>
              </a:rPr>
              <a:t>，里面封装了多个集合类，其中包括</a:t>
            </a:r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deque</a:t>
            </a:r>
            <a:r>
              <a:rPr lang="zh-CN" altLang="en-US" sz="2000" b="1" dirty="0">
                <a:solidFill>
                  <a:srgbClr val="000000"/>
                </a:solidFill>
                <a:cs typeface="+mn-ea"/>
                <a:sym typeface="+mn-lt"/>
              </a:rPr>
              <a:t>即双端队列（</a:t>
            </a:r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double-ended queue</a:t>
            </a:r>
            <a:r>
              <a:rPr lang="zh-CN" altLang="en-US" sz="2000" b="1" dirty="0">
                <a:solidFill>
                  <a:srgbClr val="000000"/>
                </a:solidFill>
                <a:cs typeface="+mn-ea"/>
                <a:sym typeface="+mn-lt"/>
              </a:rPr>
              <a:t>）。</a:t>
            </a:r>
          </a:p>
        </p:txBody>
      </p:sp>
      <p:sp>
        <p:nvSpPr>
          <p:cNvPr id="8" name="TextBox 7"/>
          <p:cNvSpPr txBox="1"/>
          <p:nvPr>
            <p:custDataLst>
              <p:tags r:id="rId1"/>
            </p:custDataLst>
          </p:nvPr>
        </p:nvSpPr>
        <p:spPr>
          <a:xfrm>
            <a:off x="1003353" y="3685722"/>
            <a:ext cx="7731862" cy="1548721"/>
          </a:xfrm>
          <a:prstGeom prst="rect">
            <a:avLst/>
          </a:prstGeom>
          <a:noFill/>
          <a:ln w="19050">
            <a:solidFill>
              <a:schemeClr val="lt1">
                <a:lumMod val="50000"/>
              </a:schemeClr>
            </a:solidFill>
            <a:prstDash val="sysDash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216000" tIns="144000" bIns="144000" rtlCol="0">
            <a:spAutoFit/>
          </a:bodyPr>
          <a:lstStyle/>
          <a:p>
            <a:pPr algn="l">
              <a:lnSpc>
                <a:spcPts val="2500"/>
              </a:lnSpc>
            </a:pPr>
            <a:r>
              <a:rPr lang="en-US" altLang="zh-CN" sz="2000" b="1" dirty="0" err="1">
                <a:solidFill>
                  <a:srgbClr val="000000"/>
                </a:solidFill>
                <a:cs typeface="+mn-ea"/>
                <a:sym typeface="+mn-lt"/>
              </a:rPr>
              <a:t>qu</a:t>
            </a:r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=deque()		#</a:t>
            </a:r>
            <a:r>
              <a:rPr lang="zh-CN" altLang="en-US" sz="2000" b="1" dirty="0">
                <a:solidFill>
                  <a:srgbClr val="000000"/>
                </a:solidFill>
                <a:cs typeface="+mn-ea"/>
                <a:sym typeface="+mn-lt"/>
              </a:rPr>
              <a:t>创建一个空的双端队列</a:t>
            </a:r>
            <a:r>
              <a:rPr lang="en-US" altLang="zh-CN" sz="2000" b="1" dirty="0" err="1">
                <a:solidFill>
                  <a:srgbClr val="000000"/>
                </a:solidFill>
                <a:cs typeface="+mn-ea"/>
                <a:sym typeface="+mn-lt"/>
              </a:rPr>
              <a:t>qu</a:t>
            </a:r>
            <a:endParaRPr lang="en-US" altLang="zh-CN" sz="2000" b="1" dirty="0">
              <a:solidFill>
                <a:srgbClr val="000000"/>
              </a:solidFill>
              <a:cs typeface="+mn-ea"/>
              <a:sym typeface="+mn-lt"/>
            </a:endParaRPr>
          </a:p>
          <a:p>
            <a:pPr algn="l">
              <a:lnSpc>
                <a:spcPts val="2500"/>
              </a:lnSpc>
            </a:pPr>
            <a:r>
              <a:rPr lang="en-US" altLang="zh-CN" sz="2000" b="1" dirty="0" err="1">
                <a:solidFill>
                  <a:srgbClr val="000000"/>
                </a:solidFill>
                <a:cs typeface="+mn-ea"/>
                <a:sym typeface="+mn-lt"/>
              </a:rPr>
              <a:t>qu</a:t>
            </a:r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=deque(</a:t>
            </a:r>
            <a:r>
              <a:rPr lang="en-US" altLang="zh-CN" sz="2000" b="1" dirty="0" err="1">
                <a:solidFill>
                  <a:srgbClr val="000000"/>
                </a:solidFill>
                <a:cs typeface="+mn-ea"/>
                <a:sym typeface="+mn-lt"/>
              </a:rPr>
              <a:t>maxlen</a:t>
            </a:r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=N)	#</a:t>
            </a:r>
            <a:r>
              <a:rPr lang="zh-CN" altLang="en-US" sz="2000" b="1" dirty="0">
                <a:solidFill>
                  <a:srgbClr val="000000"/>
                </a:solidFill>
                <a:cs typeface="+mn-ea"/>
                <a:sym typeface="+mn-lt"/>
              </a:rPr>
              <a:t>创建一个固定长度为</a:t>
            </a:r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N</a:t>
            </a:r>
            <a:r>
              <a:rPr lang="zh-CN" altLang="en-US" sz="2000" b="1" dirty="0">
                <a:solidFill>
                  <a:srgbClr val="000000"/>
                </a:solidFill>
                <a:cs typeface="+mn-ea"/>
                <a:sym typeface="+mn-lt"/>
              </a:rPr>
              <a:t>的双端队列</a:t>
            </a:r>
            <a:r>
              <a:rPr lang="en-US" altLang="zh-CN" sz="2000" b="1" dirty="0" err="1">
                <a:solidFill>
                  <a:srgbClr val="000000"/>
                </a:solidFill>
                <a:cs typeface="+mn-ea"/>
                <a:sym typeface="+mn-lt"/>
              </a:rPr>
              <a:t>qu</a:t>
            </a:r>
            <a:endParaRPr lang="en-US" altLang="zh-CN" sz="2000" b="1" dirty="0">
              <a:solidFill>
                <a:srgbClr val="000000"/>
              </a:solidFill>
              <a:cs typeface="+mn-ea"/>
              <a:sym typeface="+mn-lt"/>
            </a:endParaRPr>
          </a:p>
          <a:p>
            <a:pPr algn="l">
              <a:lnSpc>
                <a:spcPts val="2500"/>
              </a:lnSpc>
            </a:pPr>
            <a:r>
              <a:rPr lang="en-US" altLang="zh-CN" sz="2000" b="1" dirty="0" err="1">
                <a:solidFill>
                  <a:srgbClr val="000000"/>
                </a:solidFill>
                <a:cs typeface="+mn-ea"/>
                <a:sym typeface="+mn-lt"/>
              </a:rPr>
              <a:t>qu</a:t>
            </a:r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=deque(L)		#</a:t>
            </a:r>
            <a:r>
              <a:rPr lang="zh-CN" altLang="en-US" sz="2000" b="1" dirty="0">
                <a:solidFill>
                  <a:srgbClr val="000000"/>
                </a:solidFill>
                <a:cs typeface="+mn-ea"/>
                <a:sym typeface="+mn-lt"/>
              </a:rPr>
              <a:t>创建的双端队列</a:t>
            </a:r>
            <a:r>
              <a:rPr lang="en-US" altLang="zh-CN" sz="2000" b="1" dirty="0" err="1">
                <a:solidFill>
                  <a:srgbClr val="000000"/>
                </a:solidFill>
                <a:cs typeface="+mn-ea"/>
                <a:sym typeface="+mn-lt"/>
              </a:rPr>
              <a:t>qu</a:t>
            </a:r>
            <a:r>
              <a:rPr lang="zh-CN" altLang="en-US" sz="2000" b="1" dirty="0">
                <a:solidFill>
                  <a:srgbClr val="000000"/>
                </a:solidFill>
                <a:cs typeface="+mn-ea"/>
                <a:sym typeface="+mn-lt"/>
              </a:rPr>
              <a:t>中包含列表</a:t>
            </a:r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L</a:t>
            </a:r>
            <a:r>
              <a:rPr lang="zh-CN" altLang="en-US" sz="2000" b="1" dirty="0">
                <a:solidFill>
                  <a:srgbClr val="000000"/>
                </a:solidFill>
                <a:cs typeface="+mn-ea"/>
                <a:sym typeface="+mn-lt"/>
              </a:rPr>
              <a:t>中的元素</a:t>
            </a:r>
          </a:p>
        </p:txBody>
      </p:sp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1003353" y="3111746"/>
            <a:ext cx="2103403" cy="398780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pt-BR" altLang="zh-CN" sz="2000" b="1" dirty="0">
                <a:solidFill>
                  <a:schemeClr val="lt1"/>
                </a:solidFill>
                <a:cs typeface="+mn-ea"/>
                <a:sym typeface="+mn-lt"/>
              </a:rPr>
              <a:t>1. </a:t>
            </a:r>
            <a:r>
              <a:rPr lang="zh-CN" altLang="zh-CN" sz="2000" b="1" dirty="0">
                <a:solidFill>
                  <a:schemeClr val="lt1"/>
                </a:solidFill>
                <a:cs typeface="+mn-ea"/>
                <a:sym typeface="+mn-lt"/>
              </a:rPr>
              <a:t>创建双端队列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1111654" y="182420"/>
            <a:ext cx="4787786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zh-CN" sz="2400" dirty="0">
                <a:solidFill>
                  <a:schemeClr val="accent1"/>
                </a:solidFill>
                <a:cs typeface="+mn-ea"/>
                <a:sym typeface="+mn-lt"/>
              </a:rPr>
              <a:t>3.2.6 Python</a:t>
            </a:r>
            <a:r>
              <a:rPr lang="zh-CN" altLang="en-US" sz="2400" dirty="0">
                <a:solidFill>
                  <a:schemeClr val="accent1"/>
                </a:solidFill>
                <a:cs typeface="+mn-ea"/>
                <a:sym typeface="+mn-lt"/>
              </a:rPr>
              <a:t>中的双端队列</a:t>
            </a:r>
            <a:r>
              <a:rPr lang="en-US" altLang="zh-CN" sz="2400" dirty="0">
                <a:solidFill>
                  <a:schemeClr val="accent1"/>
                </a:solidFill>
                <a:cs typeface="+mn-ea"/>
                <a:sym typeface="+mn-lt"/>
              </a:rPr>
              <a:t>deque</a:t>
            </a:r>
          </a:p>
        </p:txBody>
      </p:sp>
    </p:spTree>
    <p:extLst>
      <p:ext uri="{BB962C8B-B14F-4D97-AF65-F5344CB8AC3E}">
        <p14:creationId xmlns:p14="http://schemas.microsoft.com/office/powerpoint/2010/main" val="133062237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:p14="http://schemas.microsoft.com/office/powerpoint/2010/main" xmlns:a14="http://schemas.microsoft.com/office/drawing/2010/main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 bldLvl="0" animBg="1"/>
      <p:bldP spid="3" grpId="0" bldLvl="0" animBg="1"/>
      <p:bldP spid="1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053074" y="85561"/>
            <a:ext cx="1505540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zh-CN" sz="3200" dirty="0" smtClean="0">
                <a:ln w="11430">
                  <a:noFill/>
                </a:ln>
                <a:solidFill>
                  <a:schemeClr val="accent1"/>
                </a:solidFill>
                <a:cs typeface="+mn-ea"/>
                <a:sym typeface="+mn-lt"/>
              </a:rPr>
              <a:t>3.1   </a:t>
            </a:r>
            <a:r>
              <a:rPr lang="zh-CN" altLang="en-US" sz="3200" dirty="0" smtClean="0">
                <a:ln w="11430">
                  <a:noFill/>
                </a:ln>
                <a:solidFill>
                  <a:schemeClr val="accent1"/>
                </a:solidFill>
                <a:cs typeface="+mn-ea"/>
                <a:sym typeface="+mn-lt"/>
              </a:rPr>
              <a:t>栈</a:t>
            </a:r>
            <a:endParaRPr lang="en-US" altLang="zh-CN" sz="3200" dirty="0">
              <a:ln w="11430">
                <a:noFill/>
              </a:ln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392430" y="962660"/>
            <a:ext cx="796671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342900" marR="0" lvl="0" indent="-3429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defRPr kumimoji="0" sz="2000" b="0" i="0" u="none" strike="noStrike" cap="none" spc="0" normalizeH="0" baseline="0">
                <a:ln>
                  <a:noFill/>
                </a:ln>
                <a:solidFill>
                  <a:srgbClr val="A5A5A5">
                    <a:lumMod val="50000"/>
                  </a:srgbClr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defRPr>
            </a:lvl1pPr>
          </a:lstStyle>
          <a:p>
            <a:r>
              <a:rPr lang="en-US" sz="2800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3.1.2  </a:t>
            </a:r>
            <a:r>
              <a:rPr lang="zh-CN" altLang="en-US" sz="2800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栈的顺序存储结构及其基本运算算法实现</a:t>
            </a:r>
          </a:p>
        </p:txBody>
      </p:sp>
      <p:pic>
        <p:nvPicPr>
          <p:cNvPr id="2" name="内容占位符 1"/>
          <p:cNvPicPr>
            <a:picLocks noGrp="1" noChangeAspect="1"/>
          </p:cNvPicPr>
          <p:nvPr>
            <p:ph idx="1"/>
            <p:custDataLst>
              <p:tags r:id="rId1"/>
            </p:custDataLst>
          </p:nvPr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09" t="7187" r="9793" b="8804"/>
          <a:stretch>
            <a:fillRect/>
          </a:stretch>
        </p:blipFill>
        <p:spPr>
          <a:xfrm flipH="1">
            <a:off x="7870191" y="2054715"/>
            <a:ext cx="4207510" cy="408305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717550" y="2168525"/>
            <a:ext cx="3274695" cy="521970"/>
          </a:xfrm>
          <a:prstGeom prst="rect">
            <a:avLst/>
          </a:prstGeom>
          <a:noFill/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zh-CN" altLang="en-US" sz="2800" b="1">
                <a:solidFill>
                  <a:srgbClr val="000000"/>
                </a:solidFill>
                <a:cs typeface="+mn-ea"/>
                <a:sym typeface="+mn-lt"/>
              </a:rPr>
              <a:t>栈的实现方式</a:t>
            </a:r>
          </a:p>
        </p:txBody>
      </p:sp>
      <p:grpSp>
        <p:nvGrpSpPr>
          <p:cNvPr id="3" name="组合 33"/>
          <p:cNvGrpSpPr/>
          <p:nvPr/>
        </p:nvGrpSpPr>
        <p:grpSpPr>
          <a:xfrm>
            <a:off x="717841" y="3202936"/>
            <a:ext cx="7039025" cy="1786255"/>
            <a:chOff x="500034" y="2786058"/>
            <a:chExt cx="7039025" cy="1786255"/>
          </a:xfrm>
        </p:grpSpPr>
        <p:sp>
          <p:nvSpPr>
            <p:cNvPr id="8" name="TextBox 7"/>
            <p:cNvSpPr txBox="1"/>
            <p:nvPr>
              <p:custDataLst>
                <p:tags r:id="rId3"/>
              </p:custDataLst>
            </p:nvPr>
          </p:nvSpPr>
          <p:spPr>
            <a:xfrm>
              <a:off x="2824151" y="2786058"/>
              <a:ext cx="1143008" cy="450850"/>
            </a:xfrm>
            <a:prstGeom prst="rect">
              <a:avLst/>
            </a:prstGeom>
            <a:gradFill>
              <a:gsLst>
                <a:gs pos="0">
                  <a:schemeClr val="accent5">
                    <a:lumMod val="110000"/>
                    <a:satMod val="105000"/>
                    <a:tint val="67000"/>
                  </a:schemeClr>
                </a:gs>
                <a:gs pos="50000">
                  <a:schemeClr val="accent5">
                    <a:lumMod val="105000"/>
                    <a:satMod val="103000"/>
                    <a:tint val="73000"/>
                  </a:schemeClr>
                </a:gs>
                <a:gs pos="100000">
                  <a:schemeClr val="accent5">
                    <a:lumMod val="105000"/>
                    <a:satMod val="109000"/>
                    <a:tint val="81000"/>
                  </a:schemeClr>
                </a:gs>
                <a:gs pos="0">
                  <a:srgbClr val="C30000">
                    <a:lumMod val="90000"/>
                    <a:lumOff val="10000"/>
                  </a:srgbClr>
                </a:gs>
                <a:gs pos="50000">
                  <a:srgbClr val="C30000">
                    <a:lumMod val="95000"/>
                    <a:lumOff val="5000"/>
                  </a:srgbClr>
                </a:gs>
                <a:gs pos="100000">
                  <a:srgbClr val="C30000">
                    <a:lumMod val="95000"/>
                    <a:lumOff val="5000"/>
                  </a:srgbClr>
                </a:gs>
              </a:gsLst>
              <a:lin ang="5400000" scaled="0"/>
            </a:gradFill>
            <a:ln>
              <a:solidFill>
                <a:schemeClr val="accent5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tIns="72000" bIns="72000" rtlCol="0">
              <a:sp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</a:pPr>
              <a:r>
                <a:rPr lang="zh-CN" altLang="en-US" sz="2000" b="1">
                  <a:solidFill>
                    <a:schemeClr val="lt1"/>
                  </a:solidFill>
                  <a:cs typeface="+mn-ea"/>
                  <a:sym typeface="+mn-lt"/>
                </a:rPr>
                <a:t>线性表</a:t>
              </a:r>
            </a:p>
          </p:txBody>
        </p:sp>
        <p:sp>
          <p:nvSpPr>
            <p:cNvPr id="11" name="流程图: 卡片 10"/>
            <p:cNvSpPr/>
            <p:nvPr>
              <p:custDataLst>
                <p:tags r:id="rId4"/>
              </p:custDataLst>
            </p:nvPr>
          </p:nvSpPr>
          <p:spPr>
            <a:xfrm>
              <a:off x="2214546" y="4000504"/>
              <a:ext cx="1000132" cy="571504"/>
            </a:xfrm>
            <a:prstGeom prst="flowChartPunchedCard">
              <a:avLst/>
            </a:prstGeom>
            <a:gradFill>
              <a:gsLst>
                <a:gs pos="0">
                  <a:schemeClr val="accent3">
                    <a:lumMod val="110000"/>
                    <a:satMod val="105000"/>
                    <a:tint val="67000"/>
                  </a:schemeClr>
                </a:gs>
                <a:gs pos="50000">
                  <a:schemeClr val="accent3">
                    <a:lumMod val="105000"/>
                    <a:satMod val="103000"/>
                    <a:tint val="73000"/>
                  </a:schemeClr>
                </a:gs>
                <a:gs pos="100000">
                  <a:schemeClr val="accent3">
                    <a:lumMod val="105000"/>
                    <a:satMod val="109000"/>
                    <a:tint val="81000"/>
                  </a:schemeClr>
                </a:gs>
                <a:gs pos="0">
                  <a:srgbClr val="C30000">
                    <a:lumMod val="90000"/>
                    <a:lumOff val="10000"/>
                  </a:srgbClr>
                </a:gs>
                <a:gs pos="50000">
                  <a:srgbClr val="C30000">
                    <a:lumMod val="95000"/>
                    <a:lumOff val="5000"/>
                  </a:srgbClr>
                </a:gs>
                <a:gs pos="100000">
                  <a:srgbClr val="C30000">
                    <a:lumMod val="95000"/>
                    <a:lumOff val="5000"/>
                  </a:srgbClr>
                </a:gs>
              </a:gsLst>
              <a:lin ang="5400000" scaled="0"/>
            </a:gradFill>
            <a:ln>
              <a:solidFill>
                <a:schemeClr val="accent3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bIns="108000" rtlCol="0" anchor="ctr"/>
            <a:lstStyle/>
            <a:p>
              <a:pPr algn="ctr">
                <a:lnSpc>
                  <a:spcPct val="100000"/>
                </a:lnSpc>
              </a:pPr>
              <a:r>
                <a:rPr lang="zh-CN" altLang="en-US" sz="2000" b="1">
                  <a:solidFill>
                    <a:schemeClr val="lt1"/>
                  </a:solidFill>
                  <a:cs typeface="+mn-ea"/>
                  <a:sym typeface="+mn-lt"/>
                </a:rPr>
                <a:t>顺序表</a:t>
              </a:r>
            </a:p>
          </p:txBody>
        </p:sp>
        <p:sp>
          <p:nvSpPr>
            <p:cNvPr id="12" name="流程图: 卡片 11"/>
            <p:cNvSpPr/>
            <p:nvPr>
              <p:custDataLst>
                <p:tags r:id="rId5"/>
              </p:custDataLst>
            </p:nvPr>
          </p:nvSpPr>
          <p:spPr>
            <a:xfrm>
              <a:off x="3681407" y="4000504"/>
              <a:ext cx="1000132" cy="571504"/>
            </a:xfrm>
            <a:prstGeom prst="flowChartPunchedCard">
              <a:avLst/>
            </a:prstGeom>
            <a:gradFill>
              <a:gsLst>
                <a:gs pos="0">
                  <a:schemeClr val="accent3">
                    <a:lumMod val="110000"/>
                    <a:satMod val="105000"/>
                    <a:tint val="67000"/>
                  </a:schemeClr>
                </a:gs>
                <a:gs pos="50000">
                  <a:schemeClr val="accent3">
                    <a:lumMod val="105000"/>
                    <a:satMod val="103000"/>
                    <a:tint val="73000"/>
                  </a:schemeClr>
                </a:gs>
                <a:gs pos="100000">
                  <a:schemeClr val="accent3">
                    <a:lumMod val="105000"/>
                    <a:satMod val="109000"/>
                    <a:tint val="81000"/>
                  </a:schemeClr>
                </a:gs>
                <a:gs pos="0">
                  <a:srgbClr val="C30000">
                    <a:lumMod val="90000"/>
                    <a:lumOff val="10000"/>
                  </a:srgbClr>
                </a:gs>
                <a:gs pos="50000">
                  <a:srgbClr val="C30000">
                    <a:lumMod val="95000"/>
                    <a:lumOff val="5000"/>
                  </a:srgbClr>
                </a:gs>
                <a:gs pos="100000">
                  <a:srgbClr val="C30000">
                    <a:lumMod val="95000"/>
                    <a:lumOff val="5000"/>
                  </a:srgbClr>
                </a:gs>
              </a:gsLst>
              <a:lin ang="5400000" scaled="0"/>
            </a:gradFill>
            <a:ln>
              <a:solidFill>
                <a:schemeClr val="accent3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bIns="108000" rtlCol="0" anchor="ctr"/>
            <a:lstStyle/>
            <a:p>
              <a:pPr algn="ctr">
                <a:lnSpc>
                  <a:spcPct val="100000"/>
                </a:lnSpc>
              </a:pPr>
              <a:r>
                <a:rPr lang="zh-CN" altLang="en-US" sz="2000" b="1">
                  <a:solidFill>
                    <a:schemeClr val="lt1"/>
                  </a:solidFill>
                  <a:cs typeface="+mn-ea"/>
                  <a:sym typeface="+mn-lt"/>
                </a:rPr>
                <a:t>链表</a:t>
              </a:r>
            </a:p>
          </p:txBody>
        </p:sp>
        <p:cxnSp>
          <p:nvCxnSpPr>
            <p:cNvPr id="14" name="直接箭头连接符 13"/>
            <p:cNvCxnSpPr>
              <a:endCxn id="11" idx="0"/>
            </p:cNvCxnSpPr>
            <p:nvPr>
              <p:custDataLst>
                <p:tags r:id="rId6"/>
              </p:custDataLst>
            </p:nvPr>
          </p:nvCxnSpPr>
          <p:spPr>
            <a:xfrm rot="5400000">
              <a:off x="2593168" y="3393281"/>
              <a:ext cx="728668" cy="485779"/>
            </a:xfrm>
            <a:prstGeom prst="straightConnector1">
              <a:avLst/>
            </a:prstGeom>
            <a:ln w="19050">
              <a:solidFill>
                <a:schemeClr val="dk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直接箭头连接符 18"/>
            <p:cNvCxnSpPr>
              <a:endCxn id="12" idx="0"/>
            </p:cNvCxnSpPr>
            <p:nvPr>
              <p:custDataLst>
                <p:tags r:id="rId7"/>
              </p:custDataLst>
            </p:nvPr>
          </p:nvCxnSpPr>
          <p:spPr>
            <a:xfrm rot="16200000" flipH="1">
              <a:off x="3555200" y="3374231"/>
              <a:ext cx="752480" cy="500066"/>
            </a:xfrm>
            <a:prstGeom prst="straightConnector1">
              <a:avLst/>
            </a:prstGeom>
            <a:ln w="19050">
              <a:solidFill>
                <a:schemeClr val="dk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>
              <p:custDataLst>
                <p:tags r:id="rId8"/>
              </p:custDataLst>
            </p:nvPr>
          </p:nvSpPr>
          <p:spPr>
            <a:xfrm>
              <a:off x="5681671" y="2786058"/>
              <a:ext cx="1143008" cy="450850"/>
            </a:xfrm>
            <a:prstGeom prst="rect">
              <a:avLst/>
            </a:prstGeom>
            <a:gradFill>
              <a:gsLst>
                <a:gs pos="0">
                  <a:schemeClr val="accent5">
                    <a:lumMod val="110000"/>
                    <a:satMod val="105000"/>
                    <a:tint val="67000"/>
                  </a:schemeClr>
                </a:gs>
                <a:gs pos="50000">
                  <a:schemeClr val="accent5">
                    <a:lumMod val="105000"/>
                    <a:satMod val="103000"/>
                    <a:tint val="73000"/>
                  </a:schemeClr>
                </a:gs>
                <a:gs pos="100000">
                  <a:schemeClr val="accent5">
                    <a:lumMod val="105000"/>
                    <a:satMod val="109000"/>
                    <a:tint val="81000"/>
                  </a:schemeClr>
                </a:gs>
                <a:gs pos="0">
                  <a:srgbClr val="C30000">
                    <a:lumMod val="90000"/>
                    <a:lumOff val="10000"/>
                  </a:srgbClr>
                </a:gs>
                <a:gs pos="50000">
                  <a:srgbClr val="C30000">
                    <a:lumMod val="95000"/>
                    <a:lumOff val="5000"/>
                  </a:srgbClr>
                </a:gs>
                <a:gs pos="100000">
                  <a:srgbClr val="C30000">
                    <a:lumMod val="95000"/>
                    <a:lumOff val="5000"/>
                  </a:srgbClr>
                </a:gs>
              </a:gsLst>
              <a:lin ang="5400000" scaled="0"/>
            </a:gradFill>
            <a:ln>
              <a:solidFill>
                <a:schemeClr val="accent5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tIns="72000" bIns="72000" rtlCol="0">
              <a:sp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</a:pPr>
              <a:r>
                <a:rPr lang="zh-CN" altLang="en-US" sz="2000" b="1">
                  <a:solidFill>
                    <a:schemeClr val="lt1"/>
                  </a:solidFill>
                  <a:cs typeface="+mn-ea"/>
                  <a:sym typeface="+mn-lt"/>
                </a:rPr>
                <a:t>栈</a:t>
              </a:r>
            </a:p>
          </p:txBody>
        </p:sp>
        <p:sp>
          <p:nvSpPr>
            <p:cNvPr id="24" name="流程图: 卡片 23"/>
            <p:cNvSpPr/>
            <p:nvPr>
              <p:custDataLst>
                <p:tags r:id="rId9"/>
              </p:custDataLst>
            </p:nvPr>
          </p:nvSpPr>
          <p:spPr>
            <a:xfrm>
              <a:off x="4976784" y="4000813"/>
              <a:ext cx="1095375" cy="571500"/>
            </a:xfrm>
            <a:prstGeom prst="flowChartPunchedCard">
              <a:avLst/>
            </a:prstGeom>
            <a:solidFill>
              <a:schemeClr val="accent1"/>
            </a:solidFill>
            <a:ln>
              <a:solidFill>
                <a:schemeClr val="accent2"/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bIns="108000" rtlCol="0" anchor="ctr"/>
            <a:lstStyle/>
            <a:p>
              <a:pPr algn="ctr">
                <a:lnSpc>
                  <a:spcPct val="100000"/>
                </a:lnSpc>
              </a:pPr>
              <a:r>
                <a:rPr lang="zh-CN" altLang="en-US" sz="2000" b="1">
                  <a:solidFill>
                    <a:schemeClr val="lt1"/>
                  </a:solidFill>
                  <a:cs typeface="+mn-ea"/>
                  <a:sym typeface="+mn-lt"/>
                </a:rPr>
                <a:t>顺序栈</a:t>
              </a:r>
            </a:p>
          </p:txBody>
        </p:sp>
        <p:sp>
          <p:nvSpPr>
            <p:cNvPr id="25" name="流程图: 卡片 24"/>
            <p:cNvSpPr/>
            <p:nvPr>
              <p:custDataLst>
                <p:tags r:id="rId10"/>
              </p:custDataLst>
            </p:nvPr>
          </p:nvSpPr>
          <p:spPr>
            <a:xfrm>
              <a:off x="6538927" y="4000504"/>
              <a:ext cx="1000132" cy="571504"/>
            </a:xfrm>
            <a:prstGeom prst="flowChartPunchedCard">
              <a:avLst/>
            </a:prstGeom>
            <a:gradFill>
              <a:gsLst>
                <a:gs pos="0">
                  <a:schemeClr val="accent3">
                    <a:lumMod val="110000"/>
                    <a:satMod val="105000"/>
                    <a:tint val="67000"/>
                  </a:schemeClr>
                </a:gs>
                <a:gs pos="50000">
                  <a:schemeClr val="accent3">
                    <a:lumMod val="105000"/>
                    <a:satMod val="103000"/>
                    <a:tint val="73000"/>
                  </a:schemeClr>
                </a:gs>
                <a:gs pos="100000">
                  <a:schemeClr val="accent3">
                    <a:lumMod val="105000"/>
                    <a:satMod val="109000"/>
                    <a:tint val="81000"/>
                  </a:schemeClr>
                </a:gs>
                <a:gs pos="0">
                  <a:srgbClr val="C30000">
                    <a:lumMod val="90000"/>
                    <a:lumOff val="10000"/>
                  </a:srgbClr>
                </a:gs>
                <a:gs pos="50000">
                  <a:srgbClr val="C30000">
                    <a:lumMod val="95000"/>
                    <a:lumOff val="5000"/>
                  </a:srgbClr>
                </a:gs>
                <a:gs pos="100000">
                  <a:srgbClr val="C30000">
                    <a:lumMod val="95000"/>
                    <a:lumOff val="5000"/>
                  </a:srgbClr>
                </a:gs>
              </a:gsLst>
              <a:lin ang="5400000" scaled="0"/>
            </a:gradFill>
            <a:ln>
              <a:solidFill>
                <a:schemeClr val="accent3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bIns="108000" rtlCol="0" anchor="ctr"/>
            <a:lstStyle/>
            <a:p>
              <a:pPr algn="ctr">
                <a:lnSpc>
                  <a:spcPct val="100000"/>
                </a:lnSpc>
              </a:pPr>
              <a:r>
                <a:rPr lang="zh-CN" altLang="en-US" sz="2000" b="1">
                  <a:solidFill>
                    <a:schemeClr val="lt1"/>
                  </a:solidFill>
                  <a:cs typeface="+mn-ea"/>
                  <a:sym typeface="+mn-lt"/>
                </a:rPr>
                <a:t>链栈</a:t>
              </a:r>
            </a:p>
          </p:txBody>
        </p:sp>
        <p:cxnSp>
          <p:nvCxnSpPr>
            <p:cNvPr id="26" name="直接箭头连接符 25"/>
            <p:cNvCxnSpPr>
              <a:endCxn id="24" idx="0"/>
            </p:cNvCxnSpPr>
            <p:nvPr>
              <p:custDataLst>
                <p:tags r:id="rId11"/>
              </p:custDataLst>
            </p:nvPr>
          </p:nvCxnSpPr>
          <p:spPr>
            <a:xfrm rot="5400000">
              <a:off x="5403063" y="3393281"/>
              <a:ext cx="728668" cy="485779"/>
            </a:xfrm>
            <a:prstGeom prst="straightConnector1">
              <a:avLst/>
            </a:prstGeom>
            <a:ln w="19050">
              <a:solidFill>
                <a:schemeClr val="dk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直接箭头连接符 26"/>
            <p:cNvCxnSpPr>
              <a:endCxn id="25" idx="0"/>
            </p:cNvCxnSpPr>
            <p:nvPr>
              <p:custDataLst>
                <p:tags r:id="rId12"/>
              </p:custDataLst>
            </p:nvPr>
          </p:nvCxnSpPr>
          <p:spPr>
            <a:xfrm rot="16200000" flipH="1">
              <a:off x="6412720" y="3374231"/>
              <a:ext cx="752480" cy="500066"/>
            </a:xfrm>
            <a:prstGeom prst="straightConnector1">
              <a:avLst/>
            </a:prstGeom>
            <a:ln w="19050">
              <a:solidFill>
                <a:schemeClr val="dk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>
              <p:custDataLst>
                <p:tags r:id="rId13"/>
              </p:custDataLst>
            </p:nvPr>
          </p:nvSpPr>
          <p:spPr>
            <a:xfrm>
              <a:off x="500034" y="2786058"/>
              <a:ext cx="1285884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00000"/>
                </a:lnSpc>
                <a:spcBef>
                  <a:spcPts val="0"/>
                </a:spcBef>
              </a:pPr>
              <a:r>
                <a:rPr lang="zh-CN" altLang="en-US" sz="2000" b="1">
                  <a:solidFill>
                    <a:schemeClr val="dk1"/>
                  </a:solidFill>
                  <a:cs typeface="+mn-ea"/>
                  <a:sym typeface="+mn-lt"/>
                </a:rPr>
                <a:t>逻辑结构</a:t>
              </a:r>
            </a:p>
          </p:txBody>
        </p:sp>
        <p:sp>
          <p:nvSpPr>
            <p:cNvPr id="29" name="TextBox 28"/>
            <p:cNvSpPr txBox="1"/>
            <p:nvPr>
              <p:custDataLst>
                <p:tags r:id="rId14"/>
              </p:custDataLst>
            </p:nvPr>
          </p:nvSpPr>
          <p:spPr>
            <a:xfrm>
              <a:off x="500034" y="4143380"/>
              <a:ext cx="1285884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00000"/>
                </a:lnSpc>
                <a:spcBef>
                  <a:spcPts val="0"/>
                </a:spcBef>
              </a:pPr>
              <a:r>
                <a:rPr lang="zh-CN" altLang="en-US" sz="2000" b="1">
                  <a:solidFill>
                    <a:schemeClr val="dk1"/>
                  </a:solidFill>
                  <a:cs typeface="+mn-ea"/>
                  <a:sym typeface="+mn-lt"/>
                </a:rPr>
                <a:t>存储结构</a:t>
              </a:r>
            </a:p>
          </p:txBody>
        </p:sp>
        <p:cxnSp>
          <p:nvCxnSpPr>
            <p:cNvPr id="31" name="直接箭头连接符 30"/>
            <p:cNvCxnSpPr>
              <a:stCxn id="28" idx="2"/>
            </p:cNvCxnSpPr>
            <p:nvPr>
              <p:custDataLst>
                <p:tags r:id="rId15"/>
              </p:custDataLst>
            </p:nvPr>
          </p:nvCxnSpPr>
          <p:spPr>
            <a:xfrm rot="5400000">
              <a:off x="699295" y="3627785"/>
              <a:ext cx="886568" cy="794"/>
            </a:xfrm>
            <a:prstGeom prst="straightConnector1">
              <a:avLst/>
            </a:prstGeom>
            <a:ln w="19050">
              <a:solidFill>
                <a:schemeClr val="dk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2" name="TextBox 31"/>
            <p:cNvSpPr txBox="1"/>
            <p:nvPr/>
          </p:nvSpPr>
          <p:spPr>
            <a:xfrm>
              <a:off x="1142976" y="3429000"/>
              <a:ext cx="785818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00000"/>
                </a:lnSpc>
                <a:spcBef>
                  <a:spcPts val="0"/>
                </a:spcBef>
              </a:pPr>
              <a:r>
                <a:rPr lang="zh-CN" altLang="en-US" sz="2000" b="1">
                  <a:solidFill>
                    <a:srgbClr val="000000"/>
                  </a:solidFill>
                  <a:cs typeface="+mn-ea"/>
                  <a:sym typeface="+mn-lt"/>
                </a:rPr>
                <a:t>映射</a:t>
              </a:r>
            </a:p>
          </p:txBody>
        </p:sp>
        <p:sp>
          <p:nvSpPr>
            <p:cNvPr id="33" name="TextBox 32"/>
            <p:cNvSpPr txBox="1"/>
            <p:nvPr>
              <p:custDataLst>
                <p:tags r:id="rId16"/>
              </p:custDataLst>
            </p:nvPr>
          </p:nvSpPr>
          <p:spPr>
            <a:xfrm rot="5400000">
              <a:off x="4624789" y="2808584"/>
              <a:ext cx="428628" cy="4392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ts val="3000"/>
                </a:lnSpc>
                <a:spcBef>
                  <a:spcPts val="0"/>
                </a:spcBef>
              </a:pPr>
              <a:r>
                <a:rPr lang="zh-CN" altLang="en-US" sz="2000" b="1">
                  <a:solidFill>
                    <a:schemeClr val="dk1"/>
                  </a:solidFill>
                  <a:cs typeface="+mn-ea"/>
                  <a:sym typeface="+mn-lt"/>
                </a:rPr>
                <a:t>∩</a:t>
              </a:r>
            </a:p>
          </p:txBody>
        </p:sp>
      </p:grpSp>
      <p:sp>
        <p:nvSpPr>
          <p:cNvPr id="6" name="燕尾形 5"/>
          <p:cNvSpPr/>
          <p:nvPr>
            <p:custDataLst>
              <p:tags r:id="rId2"/>
            </p:custDataLst>
          </p:nvPr>
        </p:nvSpPr>
        <p:spPr bwMode="auto">
          <a:xfrm rot="16200000">
            <a:off x="5435131" y="5310357"/>
            <a:ext cx="714380" cy="357190"/>
          </a:xfrm>
          <a:prstGeom prst="chevron">
            <a:avLst/>
          </a:prstGeom>
          <a:gradFill>
            <a:gsLst>
              <a:gs pos="0">
                <a:schemeClr val="dk1">
                  <a:satMod val="103000"/>
                  <a:lumMod val="102000"/>
                  <a:tint val="94000"/>
                </a:schemeClr>
              </a:gs>
              <a:gs pos="50000">
                <a:schemeClr val="dk1">
                  <a:satMod val="110000"/>
                  <a:lumMod val="100000"/>
                  <a:shade val="100000"/>
                </a:schemeClr>
              </a:gs>
              <a:gs pos="100000">
                <a:schemeClr val="dk1">
                  <a:lumMod val="99000"/>
                  <a:satMod val="120000"/>
                  <a:shade val="78000"/>
                </a:schemeClr>
              </a:gs>
              <a:gs pos="0">
                <a:srgbClr val="000000">
                  <a:lumMod val="98000"/>
                  <a:lumOff val="2000"/>
                </a:srgbClr>
              </a:gs>
              <a:gs pos="50000">
                <a:srgbClr val="000000"/>
              </a:gs>
              <a:gs pos="100000">
                <a:srgbClr val="000000">
                  <a:lumMod val="99000"/>
                </a:srgbClr>
              </a:gs>
            </a:gsLst>
            <a:lin ang="5400000" scaled="0"/>
          </a:gradFill>
          <a:ln>
            <a:solidFill>
              <a:schemeClr val="dk1"/>
            </a:solidFill>
            <a:tailEnd type="arrow" w="sm" len="sm"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/>
          <a:lstStyle/>
          <a:p>
            <a:pPr algn="ctr"/>
            <a:endParaRPr lang="zh-CN" altLang="en-US" sz="2000" b="1">
              <a:solidFill>
                <a:schemeClr val="dk1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:p14="http://schemas.microsoft.com/office/powerpoint/2010/main" xmlns:a14="http://schemas.microsoft.com/office/drawing/2010/main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17" grpId="0" bldLvl="0" animBg="1"/>
      <p:bldP spid="6" grpId="0" bldLvl="0" animBg="1"/>
    </p:bld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>
            <p:custDataLst>
              <p:tags r:id="rId1"/>
            </p:custDataLst>
          </p:nvPr>
        </p:nvSpPr>
        <p:spPr>
          <a:xfrm>
            <a:off x="731399" y="1566643"/>
            <a:ext cx="10649026" cy="4903470"/>
          </a:xfrm>
          <a:prstGeom prst="rect">
            <a:avLst/>
          </a:prstGeom>
          <a:noFill/>
          <a:ln w="19050">
            <a:solidFill>
              <a:schemeClr val="lt1">
                <a:lumMod val="50000"/>
              </a:schemeClr>
            </a:solidFill>
            <a:prstDash val="sysDash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216000" tIns="144000" bIns="144000" rtlCol="0">
            <a:spAutoFit/>
          </a:bodyPr>
          <a:lstStyle/>
          <a:p>
            <a:pPr indent="-342900">
              <a:lnSpc>
                <a:spcPts val="2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1" dirty="0" err="1">
                <a:solidFill>
                  <a:srgbClr val="000000"/>
                </a:solidFill>
                <a:cs typeface="+mn-ea"/>
                <a:sym typeface="+mn-lt"/>
              </a:rPr>
              <a:t>deque.clear</a:t>
            </a:r>
            <a:r>
              <a:rPr lang="en-US" altLang="zh-CN" b="1" dirty="0">
                <a:solidFill>
                  <a:srgbClr val="000000"/>
                </a:solidFill>
                <a:cs typeface="+mn-ea"/>
                <a:sym typeface="+mn-lt"/>
              </a:rPr>
              <a:t>()</a:t>
            </a:r>
            <a:r>
              <a:rPr lang="zh-CN" altLang="zh-CN" b="1" dirty="0">
                <a:solidFill>
                  <a:srgbClr val="000000"/>
                </a:solidFill>
                <a:cs typeface="+mn-ea"/>
                <a:sym typeface="+mn-lt"/>
              </a:rPr>
              <a:t>：清除双端队列中的所有元素。</a:t>
            </a:r>
          </a:p>
          <a:p>
            <a:pPr indent="-342900">
              <a:lnSpc>
                <a:spcPts val="2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1" dirty="0" err="1">
                <a:solidFill>
                  <a:srgbClr val="000000"/>
                </a:solidFill>
                <a:cs typeface="+mn-ea"/>
                <a:sym typeface="+mn-lt"/>
              </a:rPr>
              <a:t>deque.append</a:t>
            </a:r>
            <a:r>
              <a:rPr lang="en-US" altLang="zh-CN" b="1" dirty="0">
                <a:solidFill>
                  <a:srgbClr val="000000"/>
                </a:solidFill>
                <a:cs typeface="+mn-ea"/>
                <a:sym typeface="+mn-lt"/>
              </a:rPr>
              <a:t>(x)</a:t>
            </a:r>
            <a:r>
              <a:rPr lang="zh-CN" altLang="zh-CN" b="1" dirty="0">
                <a:solidFill>
                  <a:srgbClr val="000000"/>
                </a:solidFill>
                <a:cs typeface="+mn-ea"/>
                <a:sym typeface="+mn-lt"/>
              </a:rPr>
              <a:t>：在双端队列的右端添加元素</a:t>
            </a:r>
            <a:r>
              <a:rPr lang="en-US" altLang="zh-CN" b="1" dirty="0">
                <a:solidFill>
                  <a:srgbClr val="000000"/>
                </a:solidFill>
                <a:cs typeface="+mn-ea"/>
                <a:sym typeface="+mn-lt"/>
              </a:rPr>
              <a:t>x</a:t>
            </a:r>
            <a:r>
              <a:rPr lang="zh-CN" altLang="zh-CN" b="1" dirty="0">
                <a:solidFill>
                  <a:srgbClr val="000000"/>
                </a:solidFill>
                <a:cs typeface="+mn-ea"/>
                <a:sym typeface="+mn-lt"/>
              </a:rPr>
              <a:t>。时间复杂度为</a:t>
            </a:r>
            <a:r>
              <a:rPr lang="en-US" altLang="zh-CN" b="1" dirty="0">
                <a:solidFill>
                  <a:srgbClr val="000000"/>
                </a:solidFill>
                <a:cs typeface="+mn-ea"/>
                <a:sym typeface="+mn-lt"/>
              </a:rPr>
              <a:t>O(1)</a:t>
            </a:r>
            <a:r>
              <a:rPr lang="zh-CN" altLang="zh-CN" b="1" dirty="0">
                <a:solidFill>
                  <a:srgbClr val="000000"/>
                </a:solidFill>
                <a:cs typeface="+mn-ea"/>
                <a:sym typeface="+mn-lt"/>
              </a:rPr>
              <a:t>。</a:t>
            </a:r>
          </a:p>
          <a:p>
            <a:pPr indent="-342900">
              <a:lnSpc>
                <a:spcPts val="2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1" dirty="0" err="1">
                <a:solidFill>
                  <a:srgbClr val="000000"/>
                </a:solidFill>
                <a:cs typeface="+mn-ea"/>
                <a:sym typeface="+mn-lt"/>
              </a:rPr>
              <a:t>deque.appendleft</a:t>
            </a:r>
            <a:r>
              <a:rPr lang="en-US" altLang="zh-CN" b="1" dirty="0">
                <a:solidFill>
                  <a:srgbClr val="000000"/>
                </a:solidFill>
                <a:cs typeface="+mn-ea"/>
                <a:sym typeface="+mn-lt"/>
              </a:rPr>
              <a:t>(x)</a:t>
            </a:r>
            <a:r>
              <a:rPr lang="zh-CN" altLang="zh-CN" b="1" dirty="0">
                <a:solidFill>
                  <a:srgbClr val="000000"/>
                </a:solidFill>
                <a:cs typeface="+mn-ea"/>
                <a:sym typeface="+mn-lt"/>
              </a:rPr>
              <a:t>：在双端队列的左端添加元素</a:t>
            </a:r>
            <a:r>
              <a:rPr lang="en-US" altLang="zh-CN" b="1" dirty="0">
                <a:solidFill>
                  <a:srgbClr val="000000"/>
                </a:solidFill>
                <a:cs typeface="+mn-ea"/>
                <a:sym typeface="+mn-lt"/>
              </a:rPr>
              <a:t>x</a:t>
            </a:r>
            <a:r>
              <a:rPr lang="zh-CN" altLang="zh-CN" b="1" dirty="0">
                <a:solidFill>
                  <a:srgbClr val="000000"/>
                </a:solidFill>
                <a:cs typeface="+mn-ea"/>
                <a:sym typeface="+mn-lt"/>
              </a:rPr>
              <a:t>。时间复杂度为</a:t>
            </a:r>
            <a:r>
              <a:rPr lang="en-US" altLang="zh-CN" b="1" dirty="0">
                <a:solidFill>
                  <a:srgbClr val="000000"/>
                </a:solidFill>
                <a:cs typeface="+mn-ea"/>
                <a:sym typeface="+mn-lt"/>
              </a:rPr>
              <a:t>O(1)</a:t>
            </a:r>
            <a:r>
              <a:rPr lang="zh-CN" altLang="zh-CN" b="1" dirty="0">
                <a:solidFill>
                  <a:srgbClr val="000000"/>
                </a:solidFill>
                <a:cs typeface="+mn-ea"/>
                <a:sym typeface="+mn-lt"/>
              </a:rPr>
              <a:t>。</a:t>
            </a:r>
          </a:p>
          <a:p>
            <a:pPr indent="-342900">
              <a:lnSpc>
                <a:spcPts val="2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1" dirty="0" err="1">
                <a:solidFill>
                  <a:srgbClr val="000000"/>
                </a:solidFill>
                <a:cs typeface="+mn-ea"/>
                <a:sym typeface="+mn-lt"/>
              </a:rPr>
              <a:t>deque.pop</a:t>
            </a:r>
            <a:r>
              <a:rPr lang="en-US" altLang="zh-CN" b="1" dirty="0">
                <a:solidFill>
                  <a:srgbClr val="000000"/>
                </a:solidFill>
                <a:cs typeface="+mn-ea"/>
                <a:sym typeface="+mn-lt"/>
              </a:rPr>
              <a:t>()</a:t>
            </a:r>
            <a:r>
              <a:rPr lang="zh-CN" altLang="zh-CN" b="1" dirty="0">
                <a:solidFill>
                  <a:srgbClr val="000000"/>
                </a:solidFill>
                <a:cs typeface="+mn-ea"/>
                <a:sym typeface="+mn-lt"/>
              </a:rPr>
              <a:t>：在双端队列的右端出队一个元素。时间复杂度为</a:t>
            </a:r>
            <a:r>
              <a:rPr lang="en-US" altLang="zh-CN" b="1" dirty="0">
                <a:solidFill>
                  <a:srgbClr val="000000"/>
                </a:solidFill>
                <a:cs typeface="+mn-ea"/>
                <a:sym typeface="+mn-lt"/>
              </a:rPr>
              <a:t>O(1)</a:t>
            </a:r>
            <a:r>
              <a:rPr lang="zh-CN" altLang="zh-CN" b="1" dirty="0">
                <a:solidFill>
                  <a:srgbClr val="000000"/>
                </a:solidFill>
                <a:cs typeface="+mn-ea"/>
                <a:sym typeface="+mn-lt"/>
              </a:rPr>
              <a:t>。</a:t>
            </a:r>
          </a:p>
          <a:p>
            <a:pPr indent="-342900">
              <a:lnSpc>
                <a:spcPts val="2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1" dirty="0" err="1">
                <a:solidFill>
                  <a:srgbClr val="000000"/>
                </a:solidFill>
                <a:cs typeface="+mn-ea"/>
                <a:sym typeface="+mn-lt"/>
              </a:rPr>
              <a:t>deque.popleft</a:t>
            </a:r>
            <a:r>
              <a:rPr lang="en-US" altLang="zh-CN" b="1" dirty="0">
                <a:solidFill>
                  <a:srgbClr val="000000"/>
                </a:solidFill>
                <a:cs typeface="+mn-ea"/>
                <a:sym typeface="+mn-lt"/>
              </a:rPr>
              <a:t>()</a:t>
            </a:r>
            <a:r>
              <a:rPr lang="zh-CN" altLang="zh-CN" b="1" dirty="0">
                <a:solidFill>
                  <a:srgbClr val="000000"/>
                </a:solidFill>
                <a:cs typeface="+mn-ea"/>
                <a:sym typeface="+mn-lt"/>
              </a:rPr>
              <a:t>：在双端队列的左端出队一个元素。时间复杂度为</a:t>
            </a:r>
            <a:r>
              <a:rPr lang="en-US" altLang="zh-CN" b="1" dirty="0">
                <a:solidFill>
                  <a:srgbClr val="000000"/>
                </a:solidFill>
                <a:cs typeface="+mn-ea"/>
                <a:sym typeface="+mn-lt"/>
              </a:rPr>
              <a:t>O(1)</a:t>
            </a:r>
            <a:r>
              <a:rPr lang="zh-CN" altLang="zh-CN" b="1" dirty="0">
                <a:solidFill>
                  <a:srgbClr val="000000"/>
                </a:solidFill>
                <a:cs typeface="+mn-ea"/>
                <a:sym typeface="+mn-lt"/>
              </a:rPr>
              <a:t>。</a:t>
            </a:r>
          </a:p>
          <a:p>
            <a:pPr indent="-342900">
              <a:lnSpc>
                <a:spcPts val="2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1" dirty="0" err="1">
                <a:solidFill>
                  <a:srgbClr val="000000"/>
                </a:solidFill>
                <a:cs typeface="+mn-ea"/>
                <a:sym typeface="+mn-lt"/>
              </a:rPr>
              <a:t>deque.remove</a:t>
            </a:r>
            <a:r>
              <a:rPr lang="en-US" altLang="zh-CN" b="1" dirty="0">
                <a:solidFill>
                  <a:srgbClr val="000000"/>
                </a:solidFill>
                <a:cs typeface="+mn-ea"/>
                <a:sym typeface="+mn-lt"/>
              </a:rPr>
              <a:t>(x)</a:t>
            </a:r>
            <a:r>
              <a:rPr lang="zh-CN" altLang="zh-CN" b="1" dirty="0">
                <a:solidFill>
                  <a:srgbClr val="000000"/>
                </a:solidFill>
                <a:cs typeface="+mn-ea"/>
                <a:sym typeface="+mn-lt"/>
              </a:rPr>
              <a:t>：在双端队列中删除首个和</a:t>
            </a:r>
            <a:r>
              <a:rPr lang="en-US" altLang="zh-CN" b="1" dirty="0">
                <a:solidFill>
                  <a:srgbClr val="000000"/>
                </a:solidFill>
                <a:cs typeface="+mn-ea"/>
                <a:sym typeface="+mn-lt"/>
              </a:rPr>
              <a:t>x</a:t>
            </a:r>
            <a:r>
              <a:rPr lang="zh-CN" altLang="zh-CN" b="1" dirty="0">
                <a:solidFill>
                  <a:srgbClr val="000000"/>
                </a:solidFill>
                <a:cs typeface="+mn-ea"/>
                <a:sym typeface="+mn-lt"/>
              </a:rPr>
              <a:t>匹配的元素（从左端开始匹配的），如果没有找到抛出异常。时间复杂度为</a:t>
            </a:r>
            <a:r>
              <a:rPr lang="en-US" altLang="zh-CN" b="1" dirty="0">
                <a:solidFill>
                  <a:srgbClr val="000000"/>
                </a:solidFill>
                <a:cs typeface="+mn-ea"/>
                <a:sym typeface="+mn-lt"/>
              </a:rPr>
              <a:t>O(n)</a:t>
            </a:r>
            <a:r>
              <a:rPr lang="zh-CN" altLang="zh-CN" b="1" dirty="0">
                <a:solidFill>
                  <a:srgbClr val="000000"/>
                </a:solidFill>
                <a:cs typeface="+mn-ea"/>
                <a:sym typeface="+mn-lt"/>
              </a:rPr>
              <a:t>。</a:t>
            </a:r>
          </a:p>
          <a:p>
            <a:pPr indent="-342900">
              <a:lnSpc>
                <a:spcPts val="2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1" dirty="0" err="1">
                <a:solidFill>
                  <a:srgbClr val="000000"/>
                </a:solidFill>
                <a:cs typeface="+mn-ea"/>
                <a:sym typeface="+mn-lt"/>
              </a:rPr>
              <a:t>deque.count</a:t>
            </a:r>
            <a:r>
              <a:rPr lang="en-US" altLang="zh-CN" b="1" dirty="0">
                <a:solidFill>
                  <a:srgbClr val="000000"/>
                </a:solidFill>
                <a:cs typeface="+mn-ea"/>
                <a:sym typeface="+mn-lt"/>
              </a:rPr>
              <a:t>(x)</a:t>
            </a:r>
            <a:r>
              <a:rPr lang="zh-CN" altLang="zh-CN" b="1" dirty="0">
                <a:solidFill>
                  <a:srgbClr val="000000"/>
                </a:solidFill>
                <a:cs typeface="+mn-ea"/>
                <a:sym typeface="+mn-lt"/>
              </a:rPr>
              <a:t>：计算双端队列中元素为</a:t>
            </a:r>
            <a:r>
              <a:rPr lang="en-US" altLang="zh-CN" b="1" dirty="0">
                <a:solidFill>
                  <a:srgbClr val="000000"/>
                </a:solidFill>
                <a:cs typeface="+mn-ea"/>
                <a:sym typeface="+mn-lt"/>
              </a:rPr>
              <a:t>x</a:t>
            </a:r>
            <a:r>
              <a:rPr lang="zh-CN" altLang="zh-CN" b="1" dirty="0">
                <a:solidFill>
                  <a:srgbClr val="000000"/>
                </a:solidFill>
                <a:cs typeface="+mn-ea"/>
                <a:sym typeface="+mn-lt"/>
              </a:rPr>
              <a:t>的个数。时间复杂度为</a:t>
            </a:r>
            <a:r>
              <a:rPr lang="en-US" altLang="zh-CN" b="1" dirty="0">
                <a:solidFill>
                  <a:srgbClr val="000000"/>
                </a:solidFill>
                <a:cs typeface="+mn-ea"/>
                <a:sym typeface="+mn-lt"/>
              </a:rPr>
              <a:t>O(n)</a:t>
            </a:r>
            <a:r>
              <a:rPr lang="zh-CN" altLang="zh-CN" b="1" dirty="0">
                <a:solidFill>
                  <a:srgbClr val="000000"/>
                </a:solidFill>
                <a:cs typeface="+mn-ea"/>
                <a:sym typeface="+mn-lt"/>
              </a:rPr>
              <a:t>。</a:t>
            </a:r>
          </a:p>
          <a:p>
            <a:pPr indent="-342900">
              <a:lnSpc>
                <a:spcPts val="2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1" dirty="0" err="1">
                <a:solidFill>
                  <a:srgbClr val="000000"/>
                </a:solidFill>
                <a:cs typeface="+mn-ea"/>
                <a:sym typeface="+mn-lt"/>
              </a:rPr>
              <a:t>deque.extend</a:t>
            </a:r>
            <a:r>
              <a:rPr lang="en-US" altLang="zh-CN" b="1" dirty="0">
                <a:solidFill>
                  <a:srgbClr val="000000"/>
                </a:solidFill>
                <a:cs typeface="+mn-ea"/>
                <a:sym typeface="+mn-lt"/>
              </a:rPr>
              <a:t>(L)</a:t>
            </a:r>
            <a:r>
              <a:rPr lang="zh-CN" altLang="zh-CN" b="1" dirty="0">
                <a:solidFill>
                  <a:srgbClr val="000000"/>
                </a:solidFill>
                <a:cs typeface="+mn-ea"/>
                <a:sym typeface="+mn-lt"/>
              </a:rPr>
              <a:t>：在双端队列的右端添加列表</a:t>
            </a:r>
            <a:r>
              <a:rPr lang="en-US" altLang="zh-CN" b="1" dirty="0">
                <a:solidFill>
                  <a:srgbClr val="000000"/>
                </a:solidFill>
                <a:cs typeface="+mn-ea"/>
                <a:sym typeface="+mn-lt"/>
              </a:rPr>
              <a:t>L</a:t>
            </a:r>
            <a:r>
              <a:rPr lang="zh-CN" altLang="zh-CN" b="1" dirty="0">
                <a:solidFill>
                  <a:srgbClr val="000000"/>
                </a:solidFill>
                <a:cs typeface="+mn-ea"/>
                <a:sym typeface="+mn-lt"/>
              </a:rPr>
              <a:t>的元素。例如，</a:t>
            </a:r>
            <a:r>
              <a:rPr lang="en-US" altLang="zh-CN" b="1" dirty="0" err="1">
                <a:solidFill>
                  <a:srgbClr val="000000"/>
                </a:solidFill>
                <a:cs typeface="+mn-ea"/>
                <a:sym typeface="+mn-lt"/>
              </a:rPr>
              <a:t>qu</a:t>
            </a:r>
            <a:r>
              <a:rPr lang="zh-CN" altLang="zh-CN" b="1" dirty="0">
                <a:solidFill>
                  <a:srgbClr val="000000"/>
                </a:solidFill>
                <a:cs typeface="+mn-ea"/>
                <a:sym typeface="+mn-lt"/>
              </a:rPr>
              <a:t>为空，</a:t>
            </a:r>
            <a:r>
              <a:rPr lang="en-US" altLang="zh-CN" b="1" dirty="0">
                <a:solidFill>
                  <a:srgbClr val="000000"/>
                </a:solidFill>
                <a:cs typeface="+mn-ea"/>
                <a:sym typeface="+mn-lt"/>
              </a:rPr>
              <a:t>L=[1</a:t>
            </a:r>
            <a:r>
              <a:rPr lang="zh-CN" altLang="zh-CN" b="1" dirty="0">
                <a:solidFill>
                  <a:srgbClr val="000000"/>
                </a:solidFill>
                <a:cs typeface="+mn-ea"/>
                <a:sym typeface="+mn-lt"/>
              </a:rPr>
              <a:t>，</a:t>
            </a:r>
            <a:r>
              <a:rPr lang="en-US" altLang="zh-CN" b="1" dirty="0">
                <a:solidFill>
                  <a:srgbClr val="000000"/>
                </a:solidFill>
                <a:cs typeface="+mn-ea"/>
                <a:sym typeface="+mn-lt"/>
              </a:rPr>
              <a:t>2</a:t>
            </a:r>
            <a:r>
              <a:rPr lang="zh-CN" altLang="zh-CN" b="1" dirty="0">
                <a:solidFill>
                  <a:srgbClr val="000000"/>
                </a:solidFill>
                <a:cs typeface="+mn-ea"/>
                <a:sym typeface="+mn-lt"/>
              </a:rPr>
              <a:t>，</a:t>
            </a:r>
            <a:r>
              <a:rPr lang="en-US" altLang="zh-CN" b="1" dirty="0">
                <a:solidFill>
                  <a:srgbClr val="000000"/>
                </a:solidFill>
                <a:cs typeface="+mn-ea"/>
                <a:sym typeface="+mn-lt"/>
              </a:rPr>
              <a:t>3]</a:t>
            </a:r>
            <a:r>
              <a:rPr lang="zh-CN" altLang="zh-CN" b="1" dirty="0">
                <a:solidFill>
                  <a:srgbClr val="000000"/>
                </a:solidFill>
                <a:cs typeface="+mn-ea"/>
                <a:sym typeface="+mn-lt"/>
              </a:rPr>
              <a:t>，执行后</a:t>
            </a:r>
            <a:r>
              <a:rPr lang="en-US" altLang="zh-CN" b="1" dirty="0" err="1">
                <a:solidFill>
                  <a:srgbClr val="000000"/>
                </a:solidFill>
                <a:cs typeface="+mn-ea"/>
                <a:sym typeface="+mn-lt"/>
              </a:rPr>
              <a:t>qu</a:t>
            </a:r>
            <a:r>
              <a:rPr lang="zh-CN" altLang="zh-CN" b="1" dirty="0">
                <a:solidFill>
                  <a:srgbClr val="000000"/>
                </a:solidFill>
                <a:cs typeface="+mn-ea"/>
                <a:sym typeface="+mn-lt"/>
              </a:rPr>
              <a:t>从左向右为</a:t>
            </a:r>
            <a:r>
              <a:rPr lang="en-US" altLang="zh-CN" b="1" dirty="0">
                <a:solidFill>
                  <a:srgbClr val="000000"/>
                </a:solidFill>
                <a:cs typeface="+mn-ea"/>
                <a:sym typeface="+mn-lt"/>
              </a:rPr>
              <a:t>[1</a:t>
            </a:r>
            <a:r>
              <a:rPr lang="zh-CN" altLang="zh-CN" b="1" dirty="0">
                <a:solidFill>
                  <a:srgbClr val="000000"/>
                </a:solidFill>
                <a:cs typeface="+mn-ea"/>
                <a:sym typeface="+mn-lt"/>
              </a:rPr>
              <a:t>，</a:t>
            </a:r>
            <a:r>
              <a:rPr lang="en-US" altLang="zh-CN" b="1" dirty="0">
                <a:solidFill>
                  <a:srgbClr val="000000"/>
                </a:solidFill>
                <a:cs typeface="+mn-ea"/>
                <a:sym typeface="+mn-lt"/>
              </a:rPr>
              <a:t>2</a:t>
            </a:r>
            <a:r>
              <a:rPr lang="zh-CN" altLang="zh-CN" b="1" dirty="0">
                <a:solidFill>
                  <a:srgbClr val="000000"/>
                </a:solidFill>
                <a:cs typeface="+mn-ea"/>
                <a:sym typeface="+mn-lt"/>
              </a:rPr>
              <a:t>，</a:t>
            </a:r>
            <a:r>
              <a:rPr lang="en-US" altLang="zh-CN" b="1" dirty="0">
                <a:solidFill>
                  <a:srgbClr val="000000"/>
                </a:solidFill>
                <a:cs typeface="+mn-ea"/>
                <a:sym typeface="+mn-lt"/>
              </a:rPr>
              <a:t>3]</a:t>
            </a:r>
            <a:r>
              <a:rPr lang="zh-CN" altLang="zh-CN" b="1" dirty="0">
                <a:solidFill>
                  <a:srgbClr val="000000"/>
                </a:solidFill>
                <a:cs typeface="+mn-ea"/>
                <a:sym typeface="+mn-lt"/>
              </a:rPr>
              <a:t>。</a:t>
            </a:r>
          </a:p>
          <a:p>
            <a:pPr indent="-342900">
              <a:lnSpc>
                <a:spcPts val="2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1" dirty="0" err="1">
                <a:solidFill>
                  <a:srgbClr val="000000"/>
                </a:solidFill>
                <a:cs typeface="+mn-ea"/>
                <a:sym typeface="+mn-lt"/>
              </a:rPr>
              <a:t>deque.extendleft</a:t>
            </a:r>
            <a:r>
              <a:rPr lang="en-US" altLang="zh-CN" b="1" dirty="0">
                <a:solidFill>
                  <a:srgbClr val="000000"/>
                </a:solidFill>
                <a:cs typeface="+mn-ea"/>
                <a:sym typeface="+mn-lt"/>
              </a:rPr>
              <a:t>(L)</a:t>
            </a:r>
            <a:r>
              <a:rPr lang="zh-CN" altLang="zh-CN" b="1" dirty="0">
                <a:solidFill>
                  <a:srgbClr val="000000"/>
                </a:solidFill>
                <a:cs typeface="+mn-ea"/>
                <a:sym typeface="+mn-lt"/>
              </a:rPr>
              <a:t>：在双端队列的左端添加列表</a:t>
            </a:r>
            <a:r>
              <a:rPr lang="en-US" altLang="zh-CN" b="1" dirty="0">
                <a:solidFill>
                  <a:srgbClr val="000000"/>
                </a:solidFill>
                <a:cs typeface="+mn-ea"/>
                <a:sym typeface="+mn-lt"/>
              </a:rPr>
              <a:t>L</a:t>
            </a:r>
            <a:r>
              <a:rPr lang="zh-CN" altLang="zh-CN" b="1" dirty="0">
                <a:solidFill>
                  <a:srgbClr val="000000"/>
                </a:solidFill>
                <a:cs typeface="+mn-ea"/>
                <a:sym typeface="+mn-lt"/>
              </a:rPr>
              <a:t>的元素。例如，</a:t>
            </a:r>
            <a:r>
              <a:rPr lang="en-US" altLang="zh-CN" b="1" dirty="0" err="1">
                <a:solidFill>
                  <a:srgbClr val="000000"/>
                </a:solidFill>
                <a:cs typeface="+mn-ea"/>
                <a:sym typeface="+mn-lt"/>
              </a:rPr>
              <a:t>qu</a:t>
            </a:r>
            <a:r>
              <a:rPr lang="zh-CN" altLang="zh-CN" b="1" dirty="0">
                <a:solidFill>
                  <a:srgbClr val="000000"/>
                </a:solidFill>
                <a:cs typeface="+mn-ea"/>
                <a:sym typeface="+mn-lt"/>
              </a:rPr>
              <a:t>为空，</a:t>
            </a:r>
            <a:r>
              <a:rPr lang="en-US" altLang="zh-CN" b="1" dirty="0">
                <a:solidFill>
                  <a:srgbClr val="000000"/>
                </a:solidFill>
                <a:cs typeface="+mn-ea"/>
                <a:sym typeface="+mn-lt"/>
              </a:rPr>
              <a:t>L=[1</a:t>
            </a:r>
            <a:r>
              <a:rPr lang="zh-CN" altLang="zh-CN" b="1" dirty="0">
                <a:solidFill>
                  <a:srgbClr val="000000"/>
                </a:solidFill>
                <a:cs typeface="+mn-ea"/>
                <a:sym typeface="+mn-lt"/>
              </a:rPr>
              <a:t>，</a:t>
            </a:r>
            <a:r>
              <a:rPr lang="en-US" altLang="zh-CN" b="1" dirty="0">
                <a:solidFill>
                  <a:srgbClr val="000000"/>
                </a:solidFill>
                <a:cs typeface="+mn-ea"/>
                <a:sym typeface="+mn-lt"/>
              </a:rPr>
              <a:t>2</a:t>
            </a:r>
            <a:r>
              <a:rPr lang="zh-CN" altLang="zh-CN" b="1" dirty="0">
                <a:solidFill>
                  <a:srgbClr val="000000"/>
                </a:solidFill>
                <a:cs typeface="+mn-ea"/>
                <a:sym typeface="+mn-lt"/>
              </a:rPr>
              <a:t>，</a:t>
            </a:r>
            <a:r>
              <a:rPr lang="en-US" altLang="zh-CN" b="1" dirty="0">
                <a:solidFill>
                  <a:srgbClr val="000000"/>
                </a:solidFill>
                <a:cs typeface="+mn-ea"/>
                <a:sym typeface="+mn-lt"/>
              </a:rPr>
              <a:t>3]</a:t>
            </a:r>
            <a:r>
              <a:rPr lang="zh-CN" altLang="zh-CN" b="1" dirty="0">
                <a:solidFill>
                  <a:srgbClr val="000000"/>
                </a:solidFill>
                <a:cs typeface="+mn-ea"/>
                <a:sym typeface="+mn-lt"/>
              </a:rPr>
              <a:t>，执行后</a:t>
            </a:r>
            <a:r>
              <a:rPr lang="en-US" altLang="zh-CN" b="1" dirty="0" err="1">
                <a:solidFill>
                  <a:srgbClr val="000000"/>
                </a:solidFill>
                <a:cs typeface="+mn-ea"/>
                <a:sym typeface="+mn-lt"/>
              </a:rPr>
              <a:t>qu</a:t>
            </a:r>
            <a:r>
              <a:rPr lang="zh-CN" altLang="zh-CN" b="1" dirty="0">
                <a:solidFill>
                  <a:srgbClr val="000000"/>
                </a:solidFill>
                <a:cs typeface="+mn-ea"/>
                <a:sym typeface="+mn-lt"/>
              </a:rPr>
              <a:t>从左向右为</a:t>
            </a:r>
            <a:r>
              <a:rPr lang="en-US" altLang="zh-CN" b="1" dirty="0">
                <a:solidFill>
                  <a:srgbClr val="000000"/>
                </a:solidFill>
                <a:cs typeface="+mn-ea"/>
                <a:sym typeface="+mn-lt"/>
              </a:rPr>
              <a:t>[3</a:t>
            </a:r>
            <a:r>
              <a:rPr lang="zh-CN" altLang="zh-CN" b="1" dirty="0">
                <a:solidFill>
                  <a:srgbClr val="000000"/>
                </a:solidFill>
                <a:cs typeface="+mn-ea"/>
                <a:sym typeface="+mn-lt"/>
              </a:rPr>
              <a:t>，</a:t>
            </a:r>
            <a:r>
              <a:rPr lang="en-US" altLang="zh-CN" b="1" dirty="0">
                <a:solidFill>
                  <a:srgbClr val="000000"/>
                </a:solidFill>
                <a:cs typeface="+mn-ea"/>
                <a:sym typeface="+mn-lt"/>
              </a:rPr>
              <a:t>2</a:t>
            </a:r>
            <a:r>
              <a:rPr lang="zh-CN" altLang="zh-CN" b="1" dirty="0">
                <a:solidFill>
                  <a:srgbClr val="000000"/>
                </a:solidFill>
                <a:cs typeface="+mn-ea"/>
                <a:sym typeface="+mn-lt"/>
              </a:rPr>
              <a:t>，</a:t>
            </a:r>
            <a:r>
              <a:rPr lang="en-US" altLang="zh-CN" b="1" dirty="0">
                <a:solidFill>
                  <a:srgbClr val="000000"/>
                </a:solidFill>
                <a:cs typeface="+mn-ea"/>
                <a:sym typeface="+mn-lt"/>
              </a:rPr>
              <a:t>1]</a:t>
            </a:r>
            <a:r>
              <a:rPr lang="zh-CN" altLang="zh-CN" b="1" dirty="0">
                <a:solidFill>
                  <a:srgbClr val="000000"/>
                </a:solidFill>
                <a:cs typeface="+mn-ea"/>
                <a:sym typeface="+mn-lt"/>
              </a:rPr>
              <a:t>。</a:t>
            </a:r>
          </a:p>
          <a:p>
            <a:pPr indent="-342900">
              <a:lnSpc>
                <a:spcPts val="2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1" dirty="0" err="1">
                <a:solidFill>
                  <a:srgbClr val="000000"/>
                </a:solidFill>
                <a:cs typeface="+mn-ea"/>
                <a:sym typeface="+mn-lt"/>
              </a:rPr>
              <a:t>deque.reverse</a:t>
            </a:r>
            <a:r>
              <a:rPr lang="en-US" altLang="zh-CN" b="1" dirty="0">
                <a:solidFill>
                  <a:srgbClr val="000000"/>
                </a:solidFill>
                <a:cs typeface="+mn-ea"/>
                <a:sym typeface="+mn-lt"/>
              </a:rPr>
              <a:t>()</a:t>
            </a:r>
            <a:r>
              <a:rPr lang="zh-CN" altLang="zh-CN" b="1" dirty="0">
                <a:solidFill>
                  <a:srgbClr val="000000"/>
                </a:solidFill>
                <a:cs typeface="+mn-ea"/>
                <a:sym typeface="+mn-lt"/>
              </a:rPr>
              <a:t>：把双端队列里的所有元素的逆置。</a:t>
            </a:r>
          </a:p>
          <a:p>
            <a:pPr indent="-342900">
              <a:lnSpc>
                <a:spcPts val="2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1" dirty="0" err="1">
                <a:solidFill>
                  <a:srgbClr val="000000"/>
                </a:solidFill>
                <a:cs typeface="+mn-ea"/>
                <a:sym typeface="+mn-lt"/>
              </a:rPr>
              <a:t>deque.rotate</a:t>
            </a:r>
            <a:r>
              <a:rPr lang="en-US" altLang="zh-CN" b="1" dirty="0">
                <a:solidFill>
                  <a:srgbClr val="000000"/>
                </a:solidFill>
                <a:cs typeface="+mn-ea"/>
                <a:sym typeface="+mn-lt"/>
              </a:rPr>
              <a:t>(n)</a:t>
            </a:r>
            <a:r>
              <a:rPr lang="zh-CN" altLang="zh-CN" b="1" dirty="0">
                <a:solidFill>
                  <a:srgbClr val="000000"/>
                </a:solidFill>
                <a:cs typeface="+mn-ea"/>
                <a:sym typeface="+mn-lt"/>
              </a:rPr>
              <a:t>：双端队列的移位操作，如果</a:t>
            </a:r>
            <a:r>
              <a:rPr lang="en-US" altLang="zh-CN" b="1" dirty="0">
                <a:solidFill>
                  <a:srgbClr val="000000"/>
                </a:solidFill>
                <a:cs typeface="+mn-ea"/>
                <a:sym typeface="+mn-lt"/>
              </a:rPr>
              <a:t>n</a:t>
            </a:r>
            <a:r>
              <a:rPr lang="zh-CN" altLang="zh-CN" b="1" dirty="0">
                <a:solidFill>
                  <a:srgbClr val="000000"/>
                </a:solidFill>
                <a:cs typeface="+mn-ea"/>
                <a:sym typeface="+mn-lt"/>
              </a:rPr>
              <a:t>是正数，则队列所有元素向右移动</a:t>
            </a:r>
            <a:r>
              <a:rPr lang="en-US" altLang="zh-CN" b="1" dirty="0">
                <a:solidFill>
                  <a:srgbClr val="000000"/>
                </a:solidFill>
                <a:cs typeface="+mn-ea"/>
                <a:sym typeface="+mn-lt"/>
              </a:rPr>
              <a:t>n</a:t>
            </a:r>
            <a:r>
              <a:rPr lang="zh-CN" altLang="zh-CN" b="1" dirty="0">
                <a:solidFill>
                  <a:srgbClr val="000000"/>
                </a:solidFill>
                <a:cs typeface="+mn-ea"/>
                <a:sym typeface="+mn-lt"/>
              </a:rPr>
              <a:t>个位置，如果是负数，则队列所有元素向左移动</a:t>
            </a:r>
            <a:r>
              <a:rPr lang="en-US" altLang="zh-CN" b="1" dirty="0">
                <a:solidFill>
                  <a:srgbClr val="000000"/>
                </a:solidFill>
                <a:cs typeface="+mn-ea"/>
                <a:sym typeface="+mn-lt"/>
              </a:rPr>
              <a:t>n</a:t>
            </a:r>
            <a:r>
              <a:rPr lang="zh-CN" altLang="zh-CN" b="1" dirty="0">
                <a:solidFill>
                  <a:srgbClr val="000000"/>
                </a:solidFill>
                <a:cs typeface="+mn-ea"/>
                <a:sym typeface="+mn-lt"/>
              </a:rPr>
              <a:t>个位置。</a:t>
            </a:r>
            <a:r>
              <a:rPr lang="en-US" altLang="zh-CN" b="1" dirty="0">
                <a:solidFill>
                  <a:srgbClr val="000000"/>
                </a:solidFill>
                <a:cs typeface="+mn-ea"/>
                <a:sym typeface="+mn-lt"/>
              </a:rPr>
              <a:t>		</a:t>
            </a:r>
          </a:p>
        </p:txBody>
      </p:sp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731398" y="1032003"/>
            <a:ext cx="2335531" cy="400110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zh-CN" sz="2000" b="1" dirty="0">
                <a:solidFill>
                  <a:schemeClr val="lt1"/>
                </a:solidFill>
                <a:cs typeface="+mn-ea"/>
                <a:sym typeface="+mn-lt"/>
              </a:rPr>
              <a:t>2. </a:t>
            </a:r>
            <a:r>
              <a:rPr lang="zh-CN" altLang="en-US" sz="2000" b="1" dirty="0">
                <a:solidFill>
                  <a:schemeClr val="lt1"/>
                </a:solidFill>
                <a:cs typeface="+mn-ea"/>
                <a:sym typeface="+mn-lt"/>
              </a:rPr>
              <a:t>双端队列的方法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1111654" y="182420"/>
            <a:ext cx="4787786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zh-CN" sz="2400" dirty="0">
                <a:solidFill>
                  <a:schemeClr val="accent1"/>
                </a:solidFill>
                <a:cs typeface="+mn-ea"/>
                <a:sym typeface="+mn-lt"/>
              </a:rPr>
              <a:t>3.2.6 Python</a:t>
            </a:r>
            <a:r>
              <a:rPr lang="zh-CN" altLang="en-US" sz="2400" dirty="0">
                <a:solidFill>
                  <a:schemeClr val="accent1"/>
                </a:solidFill>
                <a:cs typeface="+mn-ea"/>
                <a:sym typeface="+mn-lt"/>
              </a:rPr>
              <a:t>中的双端队列</a:t>
            </a:r>
            <a:r>
              <a:rPr lang="en-US" altLang="zh-CN" sz="2400" dirty="0">
                <a:solidFill>
                  <a:schemeClr val="accent1"/>
                </a:solidFill>
                <a:cs typeface="+mn-ea"/>
                <a:sym typeface="+mn-lt"/>
              </a:rPr>
              <a:t>deque</a:t>
            </a:r>
          </a:p>
        </p:txBody>
      </p:sp>
    </p:spTree>
    <p:extLst>
      <p:ext uri="{BB962C8B-B14F-4D97-AF65-F5344CB8AC3E}">
        <p14:creationId xmlns:p14="http://schemas.microsoft.com/office/powerpoint/2010/main" val="399070629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:p14="http://schemas.microsoft.com/office/powerpoint/2010/main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  <p:bldP spid="3" grpId="0" bldLvl="0" animBg="1"/>
      <p:bldP spid="16" grpId="0"/>
    </p:bld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41" b="10526"/>
          <a:stretch>
            <a:fillRect/>
          </a:stretch>
        </p:blipFill>
        <p:spPr>
          <a:xfrm flipH="1">
            <a:off x="8174514" y="3217979"/>
            <a:ext cx="3205909" cy="3640021"/>
          </a:xfrm>
          <a:prstGeom prst="rect">
            <a:avLst/>
          </a:prstGeom>
        </p:spPr>
      </p:pic>
      <p:sp>
        <p:nvSpPr>
          <p:cNvPr id="8" name="TextBox 7"/>
          <p:cNvSpPr txBox="1"/>
          <p:nvPr>
            <p:custDataLst>
              <p:tags r:id="rId1"/>
            </p:custDataLst>
          </p:nvPr>
        </p:nvSpPr>
        <p:spPr>
          <a:xfrm>
            <a:off x="731399" y="1544609"/>
            <a:ext cx="10649026" cy="1697355"/>
          </a:xfrm>
          <a:prstGeom prst="rect">
            <a:avLst/>
          </a:prstGeom>
          <a:noFill/>
          <a:ln w="19050">
            <a:solidFill>
              <a:schemeClr val="lt1">
                <a:lumMod val="50000"/>
              </a:schemeClr>
            </a:solidFill>
            <a:prstDash val="sysDash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216000" tIns="144000" bIns="144000" rtlCol="0">
            <a:spAutoFit/>
          </a:bodyPr>
          <a:lstStyle/>
          <a:p>
            <a:pPr marL="342900" indent="-342900" algn="l">
              <a:lnSpc>
                <a:spcPts val="26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zh-CN" sz="2000" b="1" dirty="0">
                <a:solidFill>
                  <a:srgbClr val="000000"/>
                </a:solidFill>
                <a:cs typeface="+mn-ea"/>
                <a:sym typeface="+mn-lt"/>
              </a:rPr>
              <a:t>以左端作为栈底（左端保持不动），右端作为栈顶（右端动态变化，</a:t>
            </a:r>
            <a:r>
              <a:rPr lang="en-US" altLang="zh-CN" sz="2000" b="1" dirty="0" err="1">
                <a:solidFill>
                  <a:srgbClr val="000000"/>
                </a:solidFill>
                <a:cs typeface="+mn-ea"/>
                <a:sym typeface="+mn-lt"/>
              </a:rPr>
              <a:t>st</a:t>
            </a:r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[-1]</a:t>
            </a:r>
            <a:r>
              <a:rPr lang="zh-CN" altLang="zh-CN" sz="2000" b="1" dirty="0">
                <a:solidFill>
                  <a:srgbClr val="000000"/>
                </a:solidFill>
                <a:cs typeface="+mn-ea"/>
                <a:sym typeface="+mn-lt"/>
              </a:rPr>
              <a:t>为栈顶元素），栈操作在右端进行，则用</a:t>
            </a:r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append()</a:t>
            </a:r>
            <a:r>
              <a:rPr lang="zh-CN" altLang="zh-CN" sz="2000" b="1" dirty="0">
                <a:solidFill>
                  <a:srgbClr val="000000"/>
                </a:solidFill>
                <a:cs typeface="+mn-ea"/>
                <a:sym typeface="+mn-lt"/>
              </a:rPr>
              <a:t>作为进栈方法，</a:t>
            </a:r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pop()</a:t>
            </a:r>
            <a:r>
              <a:rPr lang="zh-CN" altLang="zh-CN" sz="2000" b="1" dirty="0">
                <a:solidFill>
                  <a:srgbClr val="000000"/>
                </a:solidFill>
                <a:cs typeface="+mn-ea"/>
                <a:sym typeface="+mn-lt"/>
              </a:rPr>
              <a:t>作为出栈方法。</a:t>
            </a:r>
          </a:p>
          <a:p>
            <a:pPr marL="342900" indent="-342900" algn="l">
              <a:lnSpc>
                <a:spcPts val="26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zh-CN" sz="2000" b="1" dirty="0">
                <a:solidFill>
                  <a:srgbClr val="000000"/>
                </a:solidFill>
                <a:cs typeface="+mn-ea"/>
                <a:sym typeface="+mn-lt"/>
              </a:rPr>
              <a:t>以右端作为栈底（右端保持不动），左端作为栈顶（左端动态变化，</a:t>
            </a:r>
            <a:r>
              <a:rPr lang="en-US" altLang="zh-CN" sz="2000" b="1" dirty="0" err="1">
                <a:solidFill>
                  <a:srgbClr val="000000"/>
                </a:solidFill>
                <a:cs typeface="+mn-ea"/>
                <a:sym typeface="+mn-lt"/>
              </a:rPr>
              <a:t>st</a:t>
            </a:r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[0]</a:t>
            </a:r>
            <a:r>
              <a:rPr lang="zh-CN" altLang="zh-CN" sz="2000" b="1" dirty="0">
                <a:solidFill>
                  <a:srgbClr val="000000"/>
                </a:solidFill>
                <a:cs typeface="+mn-ea"/>
                <a:sym typeface="+mn-lt"/>
              </a:rPr>
              <a:t>为栈顶元素），栈操作在左端进行，则用</a:t>
            </a:r>
            <a:r>
              <a:rPr lang="en-US" altLang="zh-CN" sz="2000" b="1" dirty="0" err="1">
                <a:solidFill>
                  <a:srgbClr val="000000"/>
                </a:solidFill>
                <a:cs typeface="+mn-ea"/>
                <a:sym typeface="+mn-lt"/>
              </a:rPr>
              <a:t>appendleft</a:t>
            </a:r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()</a:t>
            </a:r>
            <a:r>
              <a:rPr lang="zh-CN" altLang="zh-CN" sz="2000" b="1" dirty="0">
                <a:solidFill>
                  <a:srgbClr val="000000"/>
                </a:solidFill>
                <a:cs typeface="+mn-ea"/>
                <a:sym typeface="+mn-lt"/>
              </a:rPr>
              <a:t>作为进栈方法，</a:t>
            </a:r>
            <a:r>
              <a:rPr lang="en-US" altLang="zh-CN" sz="2000" b="1" dirty="0" err="1">
                <a:solidFill>
                  <a:srgbClr val="000000"/>
                </a:solidFill>
                <a:cs typeface="+mn-ea"/>
                <a:sym typeface="+mn-lt"/>
              </a:rPr>
              <a:t>popleft</a:t>
            </a:r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()</a:t>
            </a:r>
            <a:r>
              <a:rPr lang="zh-CN" altLang="zh-CN" sz="2000" b="1" dirty="0">
                <a:solidFill>
                  <a:srgbClr val="000000"/>
                </a:solidFill>
                <a:cs typeface="+mn-ea"/>
                <a:sym typeface="+mn-lt"/>
              </a:rPr>
              <a:t>作为出栈方法。</a:t>
            </a:r>
          </a:p>
        </p:txBody>
      </p:sp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731398" y="1032003"/>
            <a:ext cx="2738915" cy="398780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zh-CN" sz="2000" b="1" dirty="0">
                <a:solidFill>
                  <a:schemeClr val="lt1"/>
                </a:solidFill>
                <a:cs typeface="+mn-ea"/>
                <a:sym typeface="+mn-lt"/>
              </a:rPr>
              <a:t>3.</a:t>
            </a:r>
            <a:r>
              <a:rPr lang="zh-CN" altLang="en-US" sz="2000" b="1" dirty="0">
                <a:solidFill>
                  <a:schemeClr val="lt1"/>
                </a:solidFill>
                <a:cs typeface="+mn-ea"/>
                <a:sym typeface="+mn-lt"/>
              </a:rPr>
              <a:t>用双端队列实现栈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1111654" y="182420"/>
            <a:ext cx="4787786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zh-CN" sz="2400" dirty="0">
                <a:solidFill>
                  <a:schemeClr val="accent1"/>
                </a:solidFill>
                <a:cs typeface="+mn-ea"/>
                <a:sym typeface="+mn-lt"/>
              </a:rPr>
              <a:t>3.2.6 Python</a:t>
            </a:r>
            <a:r>
              <a:rPr lang="zh-CN" altLang="en-US" sz="2400" dirty="0">
                <a:solidFill>
                  <a:schemeClr val="accent1"/>
                </a:solidFill>
                <a:cs typeface="+mn-ea"/>
                <a:sym typeface="+mn-lt"/>
              </a:rPr>
              <a:t>中的双端队列</a:t>
            </a:r>
            <a:r>
              <a:rPr lang="en-US" altLang="zh-CN" sz="2400" dirty="0">
                <a:solidFill>
                  <a:schemeClr val="accent1"/>
                </a:solidFill>
                <a:cs typeface="+mn-ea"/>
                <a:sym typeface="+mn-lt"/>
              </a:rPr>
              <a:t>deque</a:t>
            </a:r>
          </a:p>
        </p:txBody>
      </p:sp>
      <p:sp>
        <p:nvSpPr>
          <p:cNvPr id="2" name="TextBox 7"/>
          <p:cNvSpPr txBox="1"/>
          <p:nvPr>
            <p:custDataLst>
              <p:tags r:id="rId3"/>
            </p:custDataLst>
          </p:nvPr>
        </p:nvSpPr>
        <p:spPr>
          <a:xfrm>
            <a:off x="731398" y="3341492"/>
            <a:ext cx="6451600" cy="3185160"/>
          </a:xfrm>
          <a:prstGeom prst="rect">
            <a:avLst/>
          </a:prstGeom>
          <a:noFill/>
          <a:ln w="19050">
            <a:solidFill>
              <a:schemeClr val="lt1">
                <a:lumMod val="50000"/>
              </a:schemeClr>
            </a:solidFill>
            <a:prstDash val="sysDash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216000" tIns="144000" bIns="144000" rtlCol="0">
            <a:spAutoFit/>
          </a:bodyPr>
          <a:lstStyle/>
          <a:p>
            <a:pPr algn="l">
              <a:lnSpc>
                <a:spcPts val="2300"/>
              </a:lnSpc>
              <a:spcBef>
                <a:spcPts val="600"/>
              </a:spcBef>
            </a:pPr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from collections import deque	#</a:t>
            </a:r>
            <a:r>
              <a:rPr lang="zh-CN" altLang="en-US" sz="2000" b="1" dirty="0">
                <a:solidFill>
                  <a:srgbClr val="000000"/>
                </a:solidFill>
                <a:cs typeface="+mn-ea"/>
                <a:sym typeface="+mn-lt"/>
              </a:rPr>
              <a:t>引用</a:t>
            </a:r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deque</a:t>
            </a:r>
          </a:p>
          <a:p>
            <a:pPr algn="l">
              <a:lnSpc>
                <a:spcPts val="2300"/>
              </a:lnSpc>
              <a:spcBef>
                <a:spcPts val="600"/>
              </a:spcBef>
            </a:pPr>
            <a:r>
              <a:rPr lang="en-US" altLang="zh-CN" sz="2000" b="1" dirty="0" err="1">
                <a:solidFill>
                  <a:srgbClr val="000000"/>
                </a:solidFill>
                <a:cs typeface="+mn-ea"/>
                <a:sym typeface="+mn-lt"/>
              </a:rPr>
              <a:t>st</a:t>
            </a:r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=deque()</a:t>
            </a:r>
          </a:p>
          <a:p>
            <a:pPr algn="l">
              <a:lnSpc>
                <a:spcPts val="2300"/>
              </a:lnSpc>
              <a:spcBef>
                <a:spcPts val="600"/>
              </a:spcBef>
            </a:pPr>
            <a:r>
              <a:rPr lang="en-US" altLang="zh-CN" sz="2000" b="1" dirty="0" err="1">
                <a:solidFill>
                  <a:srgbClr val="000000"/>
                </a:solidFill>
                <a:cs typeface="+mn-ea"/>
                <a:sym typeface="+mn-lt"/>
              </a:rPr>
              <a:t>st.append</a:t>
            </a:r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(1)</a:t>
            </a:r>
          </a:p>
          <a:p>
            <a:pPr algn="l">
              <a:lnSpc>
                <a:spcPts val="2300"/>
              </a:lnSpc>
              <a:spcBef>
                <a:spcPts val="600"/>
              </a:spcBef>
            </a:pPr>
            <a:r>
              <a:rPr lang="en-US" altLang="zh-CN" sz="2000" b="1" dirty="0" err="1">
                <a:solidFill>
                  <a:srgbClr val="000000"/>
                </a:solidFill>
                <a:cs typeface="+mn-ea"/>
                <a:sym typeface="+mn-lt"/>
              </a:rPr>
              <a:t>st.append</a:t>
            </a:r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(2)</a:t>
            </a:r>
          </a:p>
          <a:p>
            <a:pPr algn="l">
              <a:lnSpc>
                <a:spcPts val="2300"/>
              </a:lnSpc>
              <a:spcBef>
                <a:spcPts val="600"/>
              </a:spcBef>
            </a:pPr>
            <a:r>
              <a:rPr lang="en-US" altLang="zh-CN" sz="2000" b="1" dirty="0" err="1">
                <a:solidFill>
                  <a:srgbClr val="000000"/>
                </a:solidFill>
                <a:cs typeface="+mn-ea"/>
                <a:sym typeface="+mn-lt"/>
              </a:rPr>
              <a:t>st.append</a:t>
            </a:r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(3)</a:t>
            </a:r>
          </a:p>
          <a:p>
            <a:pPr algn="l">
              <a:lnSpc>
                <a:spcPts val="2300"/>
              </a:lnSpc>
              <a:spcBef>
                <a:spcPts val="600"/>
              </a:spcBef>
            </a:pPr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while </a:t>
            </a:r>
            <a:r>
              <a:rPr lang="en-US" altLang="zh-CN" sz="2000" b="1" dirty="0" err="1">
                <a:solidFill>
                  <a:srgbClr val="000000"/>
                </a:solidFill>
                <a:cs typeface="+mn-ea"/>
                <a:sym typeface="+mn-lt"/>
              </a:rPr>
              <a:t>len</a:t>
            </a:r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(</a:t>
            </a:r>
            <a:r>
              <a:rPr lang="en-US" altLang="zh-CN" sz="2000" b="1" dirty="0" err="1">
                <a:solidFill>
                  <a:srgbClr val="000000"/>
                </a:solidFill>
                <a:cs typeface="+mn-ea"/>
                <a:sym typeface="+mn-lt"/>
              </a:rPr>
              <a:t>st</a:t>
            </a:r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)&gt;0:</a:t>
            </a:r>
          </a:p>
          <a:p>
            <a:pPr algn="l">
              <a:lnSpc>
                <a:spcPts val="2300"/>
              </a:lnSpc>
              <a:spcBef>
                <a:spcPts val="600"/>
              </a:spcBef>
            </a:pPr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  print(</a:t>
            </a:r>
            <a:r>
              <a:rPr lang="en-US" altLang="zh-CN" sz="2000" b="1" dirty="0" err="1">
                <a:solidFill>
                  <a:srgbClr val="000000"/>
                </a:solidFill>
                <a:cs typeface="+mn-ea"/>
                <a:sym typeface="+mn-lt"/>
              </a:rPr>
              <a:t>st.pop</a:t>
            </a:r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(),end=' ')     #</a:t>
            </a:r>
            <a:r>
              <a:rPr lang="zh-CN" altLang="en-US" sz="2000" b="1" dirty="0">
                <a:solidFill>
                  <a:srgbClr val="000000"/>
                </a:solidFill>
                <a:cs typeface="+mn-ea"/>
                <a:sym typeface="+mn-lt"/>
              </a:rPr>
              <a:t>输出：</a:t>
            </a:r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3 2 1</a:t>
            </a:r>
          </a:p>
          <a:p>
            <a:pPr algn="l">
              <a:lnSpc>
                <a:spcPts val="2300"/>
              </a:lnSpc>
              <a:spcBef>
                <a:spcPts val="600"/>
              </a:spcBef>
            </a:pPr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print()</a:t>
            </a:r>
          </a:p>
        </p:txBody>
      </p:sp>
    </p:spTree>
    <p:extLst>
      <p:ext uri="{BB962C8B-B14F-4D97-AF65-F5344CB8AC3E}">
        <p14:creationId xmlns:p14="http://schemas.microsoft.com/office/powerpoint/2010/main" val="428953468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:p14="http://schemas.microsoft.com/office/powerpoint/2010/main" xmlns:a14="http://schemas.microsoft.com/office/drawing/2010/main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1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  <p:bldP spid="3" grpId="0" bldLvl="0" animBg="1"/>
      <p:bldP spid="16" grpId="0"/>
      <p:bldP spid="2" grpId="0" bldLvl="0" animBg="1"/>
    </p:bld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51" b="-600"/>
          <a:stretch>
            <a:fillRect/>
          </a:stretch>
        </p:blipFill>
        <p:spPr>
          <a:xfrm flipH="1">
            <a:off x="8108413" y="3233042"/>
            <a:ext cx="3272011" cy="3508449"/>
          </a:xfrm>
          <a:prstGeom prst="rect">
            <a:avLst/>
          </a:prstGeom>
        </p:spPr>
      </p:pic>
      <p:sp>
        <p:nvSpPr>
          <p:cNvPr id="8" name="TextBox 7"/>
          <p:cNvSpPr txBox="1"/>
          <p:nvPr>
            <p:custDataLst>
              <p:tags r:id="rId1"/>
            </p:custDataLst>
          </p:nvPr>
        </p:nvSpPr>
        <p:spPr>
          <a:xfrm>
            <a:off x="731399" y="1544609"/>
            <a:ext cx="10649026" cy="1697355"/>
          </a:xfrm>
          <a:prstGeom prst="rect">
            <a:avLst/>
          </a:prstGeom>
          <a:noFill/>
          <a:ln w="19050">
            <a:solidFill>
              <a:schemeClr val="lt1">
                <a:lumMod val="50000"/>
              </a:schemeClr>
            </a:solidFill>
            <a:prstDash val="sysDash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216000" tIns="144000" bIns="144000" rtlCol="0">
            <a:spAutoFit/>
          </a:bodyPr>
          <a:lstStyle/>
          <a:p>
            <a:pPr marL="342900" indent="-342900" algn="l">
              <a:lnSpc>
                <a:spcPts val="26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000000"/>
                </a:solidFill>
                <a:cs typeface="+mn-ea"/>
                <a:sym typeface="+mn-lt"/>
              </a:rPr>
              <a:t>以左端作为队头（出队端，），右端作为队尾（进队端），则用</a:t>
            </a:r>
            <a:r>
              <a:rPr lang="en-US" altLang="zh-CN" sz="2000" b="1" dirty="0" err="1">
                <a:solidFill>
                  <a:srgbClr val="000000"/>
                </a:solidFill>
                <a:cs typeface="+mn-ea"/>
                <a:sym typeface="+mn-lt"/>
              </a:rPr>
              <a:t>popleft</a:t>
            </a:r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()</a:t>
            </a:r>
            <a:r>
              <a:rPr lang="zh-CN" altLang="en-US" sz="2000" b="1" dirty="0">
                <a:solidFill>
                  <a:srgbClr val="000000"/>
                </a:solidFill>
                <a:cs typeface="+mn-ea"/>
                <a:sym typeface="+mn-lt"/>
              </a:rPr>
              <a:t>作为出队方法，</a:t>
            </a:r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append()</a:t>
            </a:r>
            <a:r>
              <a:rPr lang="zh-CN" altLang="en-US" sz="2000" b="1" dirty="0">
                <a:solidFill>
                  <a:srgbClr val="000000"/>
                </a:solidFill>
                <a:cs typeface="+mn-ea"/>
                <a:sym typeface="+mn-lt"/>
              </a:rPr>
              <a:t>作为进队方法。在队列非空时</a:t>
            </a:r>
            <a:r>
              <a:rPr lang="en-US" altLang="zh-CN" sz="2000" b="1" dirty="0" err="1">
                <a:solidFill>
                  <a:srgbClr val="000000"/>
                </a:solidFill>
                <a:cs typeface="+mn-ea"/>
                <a:sym typeface="+mn-lt"/>
              </a:rPr>
              <a:t>qu</a:t>
            </a:r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[0]</a:t>
            </a:r>
            <a:r>
              <a:rPr lang="zh-CN" altLang="en-US" sz="2000" b="1" dirty="0">
                <a:solidFill>
                  <a:srgbClr val="000000"/>
                </a:solidFill>
                <a:cs typeface="+mn-ea"/>
                <a:sym typeface="+mn-lt"/>
              </a:rPr>
              <a:t>为队头元素，</a:t>
            </a:r>
            <a:r>
              <a:rPr lang="en-US" altLang="zh-CN" sz="2000" b="1" dirty="0" err="1">
                <a:solidFill>
                  <a:srgbClr val="000000"/>
                </a:solidFill>
                <a:cs typeface="+mn-ea"/>
                <a:sym typeface="+mn-lt"/>
              </a:rPr>
              <a:t>qu</a:t>
            </a:r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[-1]</a:t>
            </a:r>
            <a:r>
              <a:rPr lang="zh-CN" altLang="en-US" sz="2000" b="1" dirty="0">
                <a:solidFill>
                  <a:srgbClr val="000000"/>
                </a:solidFill>
                <a:cs typeface="+mn-ea"/>
                <a:sym typeface="+mn-lt"/>
              </a:rPr>
              <a:t>为队尾元素。</a:t>
            </a:r>
          </a:p>
          <a:p>
            <a:pPr marL="342900" indent="-342900" algn="l">
              <a:lnSpc>
                <a:spcPts val="26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000000"/>
                </a:solidFill>
                <a:cs typeface="+mn-ea"/>
                <a:sym typeface="+mn-lt"/>
              </a:rPr>
              <a:t>以右端作为队头（出队端），左端作为队尾（进队端），则用</a:t>
            </a:r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pop()</a:t>
            </a:r>
            <a:r>
              <a:rPr lang="zh-CN" altLang="en-US" sz="2000" b="1" dirty="0">
                <a:solidFill>
                  <a:srgbClr val="000000"/>
                </a:solidFill>
                <a:cs typeface="+mn-ea"/>
                <a:sym typeface="+mn-lt"/>
              </a:rPr>
              <a:t>作为出队方法，</a:t>
            </a:r>
            <a:r>
              <a:rPr lang="en-US" altLang="zh-CN" sz="2000" b="1" dirty="0" err="1">
                <a:solidFill>
                  <a:srgbClr val="000000"/>
                </a:solidFill>
                <a:cs typeface="+mn-ea"/>
                <a:sym typeface="+mn-lt"/>
              </a:rPr>
              <a:t>appendleft</a:t>
            </a:r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()</a:t>
            </a:r>
            <a:r>
              <a:rPr lang="zh-CN" altLang="en-US" sz="2000" b="1" dirty="0">
                <a:solidFill>
                  <a:srgbClr val="000000"/>
                </a:solidFill>
                <a:cs typeface="+mn-ea"/>
                <a:sym typeface="+mn-lt"/>
              </a:rPr>
              <a:t>作为进队方法。在队列非空时</a:t>
            </a:r>
            <a:r>
              <a:rPr lang="en-US" altLang="zh-CN" sz="2000" b="1" dirty="0" err="1">
                <a:solidFill>
                  <a:srgbClr val="000000"/>
                </a:solidFill>
                <a:cs typeface="+mn-ea"/>
                <a:sym typeface="+mn-lt"/>
              </a:rPr>
              <a:t>qu</a:t>
            </a:r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[-1]</a:t>
            </a:r>
            <a:r>
              <a:rPr lang="zh-CN" altLang="en-US" sz="2000" b="1" dirty="0">
                <a:solidFill>
                  <a:srgbClr val="000000"/>
                </a:solidFill>
                <a:cs typeface="+mn-ea"/>
                <a:sym typeface="+mn-lt"/>
              </a:rPr>
              <a:t>为队头元素，</a:t>
            </a:r>
            <a:r>
              <a:rPr lang="en-US" altLang="zh-CN" sz="2000" b="1" dirty="0" err="1">
                <a:solidFill>
                  <a:srgbClr val="000000"/>
                </a:solidFill>
                <a:cs typeface="+mn-ea"/>
                <a:sym typeface="+mn-lt"/>
              </a:rPr>
              <a:t>qu</a:t>
            </a:r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[0]</a:t>
            </a:r>
            <a:r>
              <a:rPr lang="zh-CN" altLang="en-US" sz="2000" b="1" dirty="0">
                <a:solidFill>
                  <a:srgbClr val="000000"/>
                </a:solidFill>
                <a:cs typeface="+mn-ea"/>
                <a:sym typeface="+mn-lt"/>
              </a:rPr>
              <a:t>为队尾元素。</a:t>
            </a:r>
          </a:p>
        </p:txBody>
      </p:sp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731398" y="1032003"/>
            <a:ext cx="3432978" cy="398780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zh-CN" sz="2000" b="1" dirty="0">
                <a:solidFill>
                  <a:schemeClr val="lt1"/>
                </a:solidFill>
                <a:cs typeface="+mn-ea"/>
                <a:sym typeface="+mn-lt"/>
              </a:rPr>
              <a:t>4.</a:t>
            </a:r>
            <a:r>
              <a:rPr lang="zh-CN" altLang="en-US" sz="2000" b="1" dirty="0">
                <a:solidFill>
                  <a:schemeClr val="lt1"/>
                </a:solidFill>
                <a:cs typeface="+mn-ea"/>
                <a:sym typeface="+mn-lt"/>
              </a:rPr>
              <a:t>用双端队列实现普通队列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1111654" y="182420"/>
            <a:ext cx="4787786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zh-CN" sz="2400" dirty="0">
                <a:solidFill>
                  <a:schemeClr val="accent1"/>
                </a:solidFill>
                <a:cs typeface="+mn-ea"/>
                <a:sym typeface="+mn-lt"/>
              </a:rPr>
              <a:t>3.2.6 Python</a:t>
            </a:r>
            <a:r>
              <a:rPr lang="zh-CN" altLang="en-US" sz="2400" dirty="0">
                <a:solidFill>
                  <a:schemeClr val="accent1"/>
                </a:solidFill>
                <a:cs typeface="+mn-ea"/>
                <a:sym typeface="+mn-lt"/>
              </a:rPr>
              <a:t>中的双端队列</a:t>
            </a:r>
            <a:r>
              <a:rPr lang="en-US" altLang="zh-CN" sz="2400" dirty="0">
                <a:solidFill>
                  <a:schemeClr val="accent1"/>
                </a:solidFill>
                <a:cs typeface="+mn-ea"/>
                <a:sym typeface="+mn-lt"/>
              </a:rPr>
              <a:t>deque</a:t>
            </a:r>
          </a:p>
        </p:txBody>
      </p:sp>
      <p:sp>
        <p:nvSpPr>
          <p:cNvPr id="2" name="TextBox 7"/>
          <p:cNvSpPr txBox="1"/>
          <p:nvPr>
            <p:custDataLst>
              <p:tags r:id="rId3"/>
            </p:custDataLst>
          </p:nvPr>
        </p:nvSpPr>
        <p:spPr>
          <a:xfrm>
            <a:off x="731398" y="3341492"/>
            <a:ext cx="6440583" cy="3185160"/>
          </a:xfrm>
          <a:prstGeom prst="rect">
            <a:avLst/>
          </a:prstGeom>
          <a:noFill/>
          <a:ln w="19050">
            <a:solidFill>
              <a:schemeClr val="lt1">
                <a:lumMod val="50000"/>
              </a:schemeClr>
            </a:solidFill>
            <a:prstDash val="sysDash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216000" tIns="144000" bIns="144000" rtlCol="0">
            <a:spAutoFit/>
          </a:bodyPr>
          <a:lstStyle/>
          <a:p>
            <a:pPr algn="l">
              <a:lnSpc>
                <a:spcPts val="2300"/>
              </a:lnSpc>
              <a:spcBef>
                <a:spcPts val="600"/>
              </a:spcBef>
            </a:pPr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from collections import deque</a:t>
            </a:r>
          </a:p>
          <a:p>
            <a:pPr algn="l">
              <a:lnSpc>
                <a:spcPts val="2300"/>
              </a:lnSpc>
              <a:spcBef>
                <a:spcPts val="600"/>
              </a:spcBef>
            </a:pPr>
            <a:r>
              <a:rPr lang="en-US" altLang="zh-CN" sz="2000" b="1" dirty="0" err="1">
                <a:solidFill>
                  <a:srgbClr val="000000"/>
                </a:solidFill>
                <a:cs typeface="+mn-ea"/>
                <a:sym typeface="+mn-lt"/>
              </a:rPr>
              <a:t>qu</a:t>
            </a:r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=deque()</a:t>
            </a:r>
          </a:p>
          <a:p>
            <a:pPr algn="l">
              <a:lnSpc>
                <a:spcPts val="2300"/>
              </a:lnSpc>
              <a:spcBef>
                <a:spcPts val="600"/>
              </a:spcBef>
            </a:pPr>
            <a:r>
              <a:rPr lang="en-US" altLang="zh-CN" sz="2000" b="1" dirty="0" err="1">
                <a:solidFill>
                  <a:srgbClr val="000000"/>
                </a:solidFill>
                <a:cs typeface="+mn-ea"/>
                <a:sym typeface="+mn-lt"/>
              </a:rPr>
              <a:t>qu.append</a:t>
            </a:r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(1)</a:t>
            </a:r>
          </a:p>
          <a:p>
            <a:pPr algn="l">
              <a:lnSpc>
                <a:spcPts val="2300"/>
              </a:lnSpc>
              <a:spcBef>
                <a:spcPts val="600"/>
              </a:spcBef>
            </a:pPr>
            <a:r>
              <a:rPr lang="en-US" altLang="zh-CN" sz="2000" b="1" dirty="0" err="1">
                <a:solidFill>
                  <a:srgbClr val="000000"/>
                </a:solidFill>
                <a:cs typeface="+mn-ea"/>
                <a:sym typeface="+mn-lt"/>
              </a:rPr>
              <a:t>qu.append</a:t>
            </a:r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(2)</a:t>
            </a:r>
          </a:p>
          <a:p>
            <a:pPr algn="l">
              <a:lnSpc>
                <a:spcPts val="2300"/>
              </a:lnSpc>
              <a:spcBef>
                <a:spcPts val="600"/>
              </a:spcBef>
            </a:pPr>
            <a:r>
              <a:rPr lang="en-US" altLang="zh-CN" sz="2000" b="1" dirty="0" err="1">
                <a:solidFill>
                  <a:srgbClr val="000000"/>
                </a:solidFill>
                <a:cs typeface="+mn-ea"/>
                <a:sym typeface="+mn-lt"/>
              </a:rPr>
              <a:t>qu.append</a:t>
            </a:r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(3)</a:t>
            </a:r>
          </a:p>
          <a:p>
            <a:pPr algn="l">
              <a:lnSpc>
                <a:spcPts val="2300"/>
              </a:lnSpc>
              <a:spcBef>
                <a:spcPts val="600"/>
              </a:spcBef>
            </a:pPr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while </a:t>
            </a:r>
            <a:r>
              <a:rPr lang="en-US" altLang="zh-CN" sz="2000" b="1" dirty="0" err="1">
                <a:solidFill>
                  <a:srgbClr val="000000"/>
                </a:solidFill>
                <a:cs typeface="+mn-ea"/>
                <a:sym typeface="+mn-lt"/>
              </a:rPr>
              <a:t>len</a:t>
            </a:r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(</a:t>
            </a:r>
            <a:r>
              <a:rPr lang="en-US" altLang="zh-CN" sz="2000" b="1" dirty="0" err="1">
                <a:solidFill>
                  <a:srgbClr val="000000"/>
                </a:solidFill>
                <a:cs typeface="+mn-ea"/>
                <a:sym typeface="+mn-lt"/>
              </a:rPr>
              <a:t>qu</a:t>
            </a:r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)&gt;0:</a:t>
            </a:r>
          </a:p>
          <a:p>
            <a:pPr algn="l">
              <a:lnSpc>
                <a:spcPts val="2300"/>
              </a:lnSpc>
              <a:spcBef>
                <a:spcPts val="600"/>
              </a:spcBef>
            </a:pPr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  print(</a:t>
            </a:r>
            <a:r>
              <a:rPr lang="en-US" altLang="zh-CN" sz="2000" b="1" dirty="0" err="1">
                <a:solidFill>
                  <a:srgbClr val="000000"/>
                </a:solidFill>
                <a:cs typeface="+mn-ea"/>
                <a:sym typeface="+mn-lt"/>
              </a:rPr>
              <a:t>qu.popleft</a:t>
            </a:r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(),end=' ')     	#</a:t>
            </a:r>
            <a:r>
              <a:rPr lang="zh-CN" altLang="en-US" sz="2000" b="1" dirty="0">
                <a:solidFill>
                  <a:srgbClr val="000000"/>
                </a:solidFill>
                <a:cs typeface="+mn-ea"/>
                <a:sym typeface="+mn-lt"/>
              </a:rPr>
              <a:t>输出：</a:t>
            </a:r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1 2 3</a:t>
            </a:r>
          </a:p>
          <a:p>
            <a:pPr algn="l">
              <a:lnSpc>
                <a:spcPts val="2300"/>
              </a:lnSpc>
              <a:spcBef>
                <a:spcPts val="600"/>
              </a:spcBef>
            </a:pPr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print()</a:t>
            </a:r>
          </a:p>
        </p:txBody>
      </p:sp>
    </p:spTree>
    <p:extLst>
      <p:ext uri="{BB962C8B-B14F-4D97-AF65-F5344CB8AC3E}">
        <p14:creationId xmlns:p14="http://schemas.microsoft.com/office/powerpoint/2010/main" val="275934479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:p14="http://schemas.microsoft.com/office/powerpoint/2010/main" xmlns:a14="http://schemas.microsoft.com/office/drawing/2010/main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1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  <p:bldP spid="3" grpId="0" bldLvl="0" animBg="1"/>
      <p:bldP spid="16" grpId="0"/>
      <p:bldP spid="2" grpId="0" bldLvl="0" animBg="1"/>
    </p:bld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任意多边形 1"/>
          <p:cNvSpPr/>
          <p:nvPr>
            <p:custDataLst>
              <p:tags r:id="rId2"/>
            </p:custDataLst>
          </p:nvPr>
        </p:nvSpPr>
        <p:spPr>
          <a:xfrm>
            <a:off x="0" y="943610"/>
            <a:ext cx="8686800" cy="5638845"/>
          </a:xfrm>
          <a:custGeom>
            <a:avLst/>
            <a:gdLst>
              <a:gd name="connsiteX0" fmla="*/ 0 w 13680"/>
              <a:gd name="connsiteY0" fmla="*/ 0 h 8852"/>
              <a:gd name="connsiteX1" fmla="*/ 13680 w 13680"/>
              <a:gd name="connsiteY1" fmla="*/ 0 h 8852"/>
              <a:gd name="connsiteX2" fmla="*/ 8716 w 13680"/>
              <a:gd name="connsiteY2" fmla="*/ 8852 h 8852"/>
              <a:gd name="connsiteX3" fmla="*/ 0 w 13680"/>
              <a:gd name="connsiteY3" fmla="*/ 8846 h 8852"/>
              <a:gd name="connsiteX4" fmla="*/ 0 w 13680"/>
              <a:gd name="connsiteY4" fmla="*/ 0 h 8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680" h="8852">
                <a:moveTo>
                  <a:pt x="0" y="0"/>
                </a:moveTo>
                <a:lnTo>
                  <a:pt x="13680" y="0"/>
                </a:lnTo>
                <a:lnTo>
                  <a:pt x="8716" y="8852"/>
                </a:lnTo>
                <a:lnTo>
                  <a:pt x="0" y="8846"/>
                </a:lnTo>
                <a:lnTo>
                  <a:pt x="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cs typeface="+mn-ea"/>
              <a:sym typeface="+mn-lt"/>
            </a:endParaRPr>
          </a:p>
        </p:txBody>
      </p:sp>
      <p:pic>
        <p:nvPicPr>
          <p:cNvPr id="10" name="图片 5"/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7"/>
          <a:srcRect t="815" b="815"/>
          <a:stretch>
            <a:fillRect/>
          </a:stretch>
        </p:blipFill>
        <p:spPr>
          <a:xfrm>
            <a:off x="5791153" y="943610"/>
            <a:ext cx="6400847" cy="5638838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0080" h="8880">
                <a:moveTo>
                  <a:pt x="4964" y="0"/>
                </a:moveTo>
                <a:lnTo>
                  <a:pt x="4964" y="0"/>
                </a:lnTo>
                <a:lnTo>
                  <a:pt x="10080" y="4"/>
                </a:lnTo>
                <a:lnTo>
                  <a:pt x="10080" y="8880"/>
                </a:lnTo>
                <a:lnTo>
                  <a:pt x="0" y="8880"/>
                </a:lnTo>
                <a:lnTo>
                  <a:pt x="4964" y="0"/>
                </a:lnTo>
                <a:close/>
              </a:path>
            </a:pathLst>
          </a:custGeom>
        </p:spPr>
      </p:pic>
      <p:sp>
        <p:nvSpPr>
          <p:cNvPr id="11" name="Title 6"/>
          <p:cNvSpPr txBox="1"/>
          <p:nvPr>
            <p:custDataLst>
              <p:tags r:id="rId4"/>
            </p:custDataLst>
          </p:nvPr>
        </p:nvSpPr>
        <p:spPr>
          <a:xfrm>
            <a:off x="914407" y="1676527"/>
            <a:ext cx="4724425" cy="1217536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ctr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-28575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None/>
            </a:pPr>
            <a:r>
              <a:rPr lang="zh-CN" altLang="en-US" sz="2800" spc="20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+mn-lt"/>
                <a:cs typeface="+mn-ea"/>
                <a:sym typeface="+mn-lt"/>
              </a:rPr>
              <a:t>求解问题中需要临</a:t>
            </a:r>
          </a:p>
          <a:p>
            <a:pPr marL="0" lvl="0" indent="-28575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None/>
            </a:pPr>
            <a:r>
              <a:rPr lang="zh-CN" altLang="en-US" sz="2800" spc="20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+mn-lt"/>
                <a:cs typeface="+mn-ea"/>
                <a:sym typeface="+mn-lt"/>
              </a:rPr>
              <a:t>时保存一些数据元素：</a:t>
            </a:r>
          </a:p>
        </p:txBody>
      </p:sp>
      <p:sp>
        <p:nvSpPr>
          <p:cNvPr id="12" name="Title 6"/>
          <p:cNvSpPr txBox="1"/>
          <p:nvPr>
            <p:custDataLst>
              <p:tags r:id="rId5"/>
            </p:custDataLst>
          </p:nvPr>
        </p:nvSpPr>
        <p:spPr>
          <a:xfrm>
            <a:off x="914407" y="3044961"/>
            <a:ext cx="4724425" cy="1984236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ctr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482600" lvl="0" indent="-4826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2800" spc="22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+mn-lt"/>
                <a:cs typeface="+mn-ea"/>
                <a:sym typeface="+mn-lt"/>
              </a:rPr>
              <a:t>先保存的后处理：栈</a:t>
            </a:r>
          </a:p>
          <a:p>
            <a:pPr marL="482600" lvl="0" indent="-4826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2800" spc="22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+mn-lt"/>
                <a:cs typeface="+mn-ea"/>
                <a:sym typeface="+mn-lt"/>
              </a:rPr>
              <a:t>先保存的先处理：队列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111654" y="182420"/>
            <a:ext cx="3108543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zh-CN" sz="2400" dirty="0">
                <a:solidFill>
                  <a:schemeClr val="accent1"/>
                </a:solidFill>
                <a:cs typeface="+mn-ea"/>
                <a:sym typeface="+mn-lt"/>
              </a:rPr>
              <a:t>3.2.7 </a:t>
            </a:r>
            <a:r>
              <a:rPr lang="zh-CN" altLang="en-US" sz="2400" dirty="0">
                <a:solidFill>
                  <a:schemeClr val="accent1"/>
                </a:solidFill>
                <a:cs typeface="+mn-ea"/>
                <a:sym typeface="+mn-lt"/>
              </a:rPr>
              <a:t>队列的综合应用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2635277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:p14="http://schemas.microsoft.com/office/powerpoint/2010/main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/>
          <p:cNvPicPr>
            <a:picLocks noChangeAspect="1"/>
          </p:cNvPicPr>
          <p:nvPr/>
        </p:nvPicPr>
        <p:blipFill rotWithShape="1"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07"/>
          <a:stretch>
            <a:fillRect/>
          </a:stretch>
        </p:blipFill>
        <p:spPr>
          <a:xfrm flipH="1">
            <a:off x="8014735" y="1295539"/>
            <a:ext cx="3491997" cy="5140557"/>
          </a:xfrm>
          <a:prstGeom prst="rect">
            <a:avLst/>
          </a:prstGeom>
        </p:spPr>
      </p:pic>
      <p:sp>
        <p:nvSpPr>
          <p:cNvPr id="26" name="文本框 25"/>
          <p:cNvSpPr txBox="1"/>
          <p:nvPr/>
        </p:nvSpPr>
        <p:spPr>
          <a:xfrm>
            <a:off x="1153806" y="1249226"/>
            <a:ext cx="1775151" cy="4603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rgbClr val="000000"/>
                </a:solidFill>
                <a:cs typeface="+mn-ea"/>
                <a:sym typeface="+mn-lt"/>
              </a:rPr>
              <a:t>求迷宫问题</a:t>
            </a:r>
          </a:p>
        </p:txBody>
      </p:sp>
      <p:grpSp>
        <p:nvGrpSpPr>
          <p:cNvPr id="27" name="组合 26"/>
          <p:cNvGrpSpPr/>
          <p:nvPr/>
        </p:nvGrpSpPr>
        <p:grpSpPr>
          <a:xfrm>
            <a:off x="1111654" y="2049485"/>
            <a:ext cx="3557166" cy="2140460"/>
            <a:chOff x="2285984" y="1525251"/>
            <a:chExt cx="3557166" cy="2140460"/>
          </a:xfrm>
        </p:grpSpPr>
        <p:sp>
          <p:nvSpPr>
            <p:cNvPr id="28" name="Rectangle 53"/>
            <p:cNvSpPr>
              <a:spLocks noChangeArrowheads="1"/>
            </p:cNvSpPr>
            <p:nvPr>
              <p:custDataLst>
                <p:tags r:id="rId3"/>
              </p:custDataLst>
            </p:nvPr>
          </p:nvSpPr>
          <p:spPr bwMode="auto">
            <a:xfrm>
              <a:off x="3494289" y="3069913"/>
              <a:ext cx="298126" cy="297132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zh-CN" sz="1800" b="0" i="0" u="none" strike="noStrike" cap="none" normalizeH="0" baseline="0">
                <a:ln>
                  <a:noFill/>
                </a:ln>
                <a:solidFill>
                  <a:schemeClr val="dk1"/>
                </a:solidFill>
                <a:effectLst/>
                <a:cs typeface="+mn-ea"/>
                <a:sym typeface="+mn-lt"/>
              </a:endParaRPr>
            </a:p>
          </p:txBody>
        </p:sp>
        <p:sp>
          <p:nvSpPr>
            <p:cNvPr id="29" name="Rectangle 52"/>
            <p:cNvSpPr>
              <a:spLocks noChangeArrowheads="1"/>
            </p:cNvSpPr>
            <p:nvPr>
              <p:custDataLst>
                <p:tags r:id="rId4"/>
              </p:custDataLst>
            </p:nvPr>
          </p:nvSpPr>
          <p:spPr bwMode="auto">
            <a:xfrm>
              <a:off x="3209858" y="3069913"/>
              <a:ext cx="298126" cy="297132"/>
            </a:xfrm>
            <a:prstGeom prst="rect">
              <a:avLst/>
            </a:prstGeom>
            <a:solidFill>
              <a:schemeClr val="accent2"/>
            </a:solidFill>
            <a:ln>
              <a:solidFill>
                <a:srgbClr val="525252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0" tIns="0" rIns="0" bIns="0" numCol="1" anchor="t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zh-CN" sz="1800" b="0" i="0" u="none" strike="noStrike" cap="none" normalizeH="0" baseline="0">
                <a:ln>
                  <a:noFill/>
                </a:ln>
                <a:solidFill>
                  <a:schemeClr val="dk1"/>
                </a:solidFill>
                <a:effectLst/>
                <a:cs typeface="+mn-ea"/>
                <a:sym typeface="+mn-lt"/>
              </a:endParaRPr>
            </a:p>
          </p:txBody>
        </p:sp>
        <p:sp>
          <p:nvSpPr>
            <p:cNvPr id="30" name="Rectangle 51"/>
            <p:cNvSpPr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4069471" y="3069913"/>
              <a:ext cx="298126" cy="297132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zh-CN" sz="1800" b="0" i="0" u="none" strike="noStrike" cap="none" normalizeH="0" baseline="0">
                <a:ln>
                  <a:noFill/>
                </a:ln>
                <a:solidFill>
                  <a:schemeClr val="dk1"/>
                </a:solidFill>
                <a:effectLst/>
                <a:cs typeface="+mn-ea"/>
                <a:sym typeface="+mn-lt"/>
              </a:endParaRPr>
            </a:p>
          </p:txBody>
        </p:sp>
        <p:sp>
          <p:nvSpPr>
            <p:cNvPr id="31" name="Rectangle 50"/>
            <p:cNvSpPr>
              <a:spLocks noChangeArrowheads="1"/>
            </p:cNvSpPr>
            <p:nvPr>
              <p:custDataLst>
                <p:tags r:id="rId6"/>
              </p:custDataLst>
            </p:nvPr>
          </p:nvSpPr>
          <p:spPr bwMode="auto">
            <a:xfrm>
              <a:off x="3781880" y="3069913"/>
              <a:ext cx="298126" cy="297132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zh-CN" sz="1800" b="0" i="0" u="none" strike="noStrike" cap="none" normalizeH="0" baseline="0">
                <a:ln>
                  <a:noFill/>
                </a:ln>
                <a:solidFill>
                  <a:schemeClr val="dk1"/>
                </a:solidFill>
                <a:effectLst/>
                <a:cs typeface="+mn-ea"/>
                <a:sym typeface="+mn-lt"/>
              </a:endParaRPr>
            </a:p>
          </p:txBody>
        </p:sp>
        <p:sp>
          <p:nvSpPr>
            <p:cNvPr id="32" name="Rectangle 49"/>
            <p:cNvSpPr>
              <a:spLocks noChangeArrowheads="1"/>
            </p:cNvSpPr>
            <p:nvPr>
              <p:custDataLst>
                <p:tags r:id="rId7"/>
              </p:custDataLst>
            </p:nvPr>
          </p:nvSpPr>
          <p:spPr bwMode="auto">
            <a:xfrm>
              <a:off x="4350742" y="3069913"/>
              <a:ext cx="298126" cy="297132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zh-CN" sz="1800" b="0" i="0" u="none" strike="noStrike" cap="none" normalizeH="0" baseline="0">
                <a:ln>
                  <a:noFill/>
                </a:ln>
                <a:solidFill>
                  <a:schemeClr val="dk1"/>
                </a:solidFill>
                <a:effectLst/>
                <a:cs typeface="+mn-ea"/>
                <a:sym typeface="+mn-lt"/>
              </a:endParaRPr>
            </a:p>
          </p:txBody>
        </p:sp>
        <p:sp>
          <p:nvSpPr>
            <p:cNvPr id="33" name="Rectangle 48"/>
            <p:cNvSpPr>
              <a:spLocks noChangeArrowheads="1"/>
            </p:cNvSpPr>
            <p:nvPr>
              <p:custDataLst>
                <p:tags r:id="rId8"/>
              </p:custDataLst>
            </p:nvPr>
          </p:nvSpPr>
          <p:spPr bwMode="auto">
            <a:xfrm>
              <a:off x="3494289" y="2763299"/>
              <a:ext cx="298126" cy="298185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zh-CN" sz="1800" b="0" i="0" u="none" strike="noStrike" cap="none" normalizeH="0" baseline="0">
                <a:ln>
                  <a:noFill/>
                </a:ln>
                <a:solidFill>
                  <a:schemeClr val="dk1"/>
                </a:solidFill>
                <a:effectLst/>
                <a:cs typeface="+mn-ea"/>
                <a:sym typeface="+mn-lt"/>
              </a:endParaRPr>
            </a:p>
          </p:txBody>
        </p:sp>
        <p:sp>
          <p:nvSpPr>
            <p:cNvPr id="34" name="Rectangle 47"/>
            <p:cNvSpPr>
              <a:spLocks noChangeArrowheads="1"/>
            </p:cNvSpPr>
            <p:nvPr>
              <p:custDataLst>
                <p:tags r:id="rId9"/>
              </p:custDataLst>
            </p:nvPr>
          </p:nvSpPr>
          <p:spPr bwMode="auto">
            <a:xfrm>
              <a:off x="3209858" y="2763299"/>
              <a:ext cx="298126" cy="298185"/>
            </a:xfrm>
            <a:prstGeom prst="rect">
              <a:avLst/>
            </a:prstGeom>
            <a:solidFill>
              <a:schemeClr val="accent2"/>
            </a:solidFill>
            <a:ln>
              <a:solidFill>
                <a:srgbClr val="525252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0" tIns="0" rIns="0" bIns="0" numCol="1" anchor="t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zh-CN" sz="1800" b="0" i="0" u="none" strike="noStrike" cap="none" normalizeH="0" baseline="0">
                <a:ln>
                  <a:noFill/>
                </a:ln>
                <a:solidFill>
                  <a:schemeClr val="dk1"/>
                </a:solidFill>
                <a:effectLst/>
                <a:cs typeface="+mn-ea"/>
                <a:sym typeface="+mn-lt"/>
              </a:endParaRPr>
            </a:p>
          </p:txBody>
        </p:sp>
        <p:sp>
          <p:nvSpPr>
            <p:cNvPr id="35" name="Rectangle 46"/>
            <p:cNvSpPr>
              <a:spLocks noChangeArrowheads="1"/>
            </p:cNvSpPr>
            <p:nvPr>
              <p:custDataLst>
                <p:tags r:id="rId10"/>
              </p:custDataLst>
            </p:nvPr>
          </p:nvSpPr>
          <p:spPr bwMode="auto">
            <a:xfrm>
              <a:off x="4069471" y="2763299"/>
              <a:ext cx="298126" cy="298185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zh-CN" sz="1800" b="0" i="0" u="none" strike="noStrike" cap="none" normalizeH="0" baseline="0">
                <a:ln>
                  <a:noFill/>
                </a:ln>
                <a:solidFill>
                  <a:schemeClr val="dk1"/>
                </a:solidFill>
                <a:effectLst/>
                <a:cs typeface="+mn-ea"/>
                <a:sym typeface="+mn-lt"/>
              </a:endParaRPr>
            </a:p>
          </p:txBody>
        </p:sp>
        <p:sp>
          <p:nvSpPr>
            <p:cNvPr id="36" name="Rectangle 45"/>
            <p:cNvSpPr>
              <a:spLocks noChangeArrowheads="1"/>
            </p:cNvSpPr>
            <p:nvPr>
              <p:custDataLst>
                <p:tags r:id="rId11"/>
              </p:custDataLst>
            </p:nvPr>
          </p:nvSpPr>
          <p:spPr bwMode="auto">
            <a:xfrm>
              <a:off x="3781880" y="2763299"/>
              <a:ext cx="298126" cy="298185"/>
            </a:xfrm>
            <a:prstGeom prst="rect">
              <a:avLst/>
            </a:prstGeom>
            <a:solidFill>
              <a:schemeClr val="accent2"/>
            </a:solidFill>
            <a:ln>
              <a:solidFill>
                <a:srgbClr val="525252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0" tIns="0" rIns="0" bIns="0" numCol="1" anchor="t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zh-CN" sz="1800" b="0" i="0" u="none" strike="noStrike" cap="none" normalizeH="0" baseline="0">
                <a:ln>
                  <a:noFill/>
                </a:ln>
                <a:solidFill>
                  <a:schemeClr val="dk1"/>
                </a:solidFill>
                <a:effectLst/>
                <a:cs typeface="+mn-ea"/>
                <a:sym typeface="+mn-lt"/>
              </a:endParaRPr>
            </a:p>
          </p:txBody>
        </p:sp>
        <p:sp>
          <p:nvSpPr>
            <p:cNvPr id="37" name="Rectangle 44"/>
            <p:cNvSpPr>
              <a:spLocks noChangeArrowheads="1"/>
            </p:cNvSpPr>
            <p:nvPr>
              <p:custDataLst>
                <p:tags r:id="rId12"/>
              </p:custDataLst>
            </p:nvPr>
          </p:nvSpPr>
          <p:spPr bwMode="auto">
            <a:xfrm>
              <a:off x="4350742" y="2763299"/>
              <a:ext cx="298126" cy="298185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zh-CN" sz="1800" b="0" i="0" u="none" strike="noStrike" cap="none" normalizeH="0" baseline="0">
                <a:ln>
                  <a:noFill/>
                </a:ln>
                <a:solidFill>
                  <a:schemeClr val="dk1"/>
                </a:solidFill>
                <a:effectLst/>
                <a:cs typeface="+mn-ea"/>
                <a:sym typeface="+mn-lt"/>
              </a:endParaRPr>
            </a:p>
          </p:txBody>
        </p:sp>
        <p:sp>
          <p:nvSpPr>
            <p:cNvPr id="38" name="Rectangle 43"/>
            <p:cNvSpPr>
              <a:spLocks noChangeArrowheads="1"/>
            </p:cNvSpPr>
            <p:nvPr>
              <p:custDataLst>
                <p:tags r:id="rId13"/>
              </p:custDataLst>
            </p:nvPr>
          </p:nvSpPr>
          <p:spPr bwMode="auto">
            <a:xfrm>
              <a:off x="3494289" y="2450363"/>
              <a:ext cx="298126" cy="297132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zh-CN" sz="1800" b="0" i="0" u="none" strike="noStrike" cap="none" normalizeH="0" baseline="0">
                <a:ln>
                  <a:noFill/>
                </a:ln>
                <a:solidFill>
                  <a:schemeClr val="dk1"/>
                </a:solidFill>
                <a:effectLst/>
                <a:cs typeface="+mn-ea"/>
                <a:sym typeface="+mn-lt"/>
              </a:endParaRPr>
            </a:p>
          </p:txBody>
        </p:sp>
        <p:sp>
          <p:nvSpPr>
            <p:cNvPr id="39" name="Rectangle 42"/>
            <p:cNvSpPr>
              <a:spLocks noChangeArrowheads="1"/>
            </p:cNvSpPr>
            <p:nvPr>
              <p:custDataLst>
                <p:tags r:id="rId14"/>
              </p:custDataLst>
            </p:nvPr>
          </p:nvSpPr>
          <p:spPr bwMode="auto">
            <a:xfrm>
              <a:off x="3209858" y="2450363"/>
              <a:ext cx="298126" cy="297132"/>
            </a:xfrm>
            <a:prstGeom prst="rect">
              <a:avLst/>
            </a:prstGeom>
            <a:solidFill>
              <a:schemeClr val="accent2"/>
            </a:solidFill>
            <a:ln>
              <a:solidFill>
                <a:srgbClr val="525252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0" tIns="0" rIns="0" bIns="0" numCol="1" anchor="t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zh-CN" sz="1800" b="0" i="0" u="none" strike="noStrike" cap="none" normalizeH="0" baseline="0">
                <a:ln>
                  <a:noFill/>
                </a:ln>
                <a:solidFill>
                  <a:schemeClr val="dk1"/>
                </a:solidFill>
                <a:effectLst/>
                <a:cs typeface="+mn-ea"/>
                <a:sym typeface="+mn-lt"/>
              </a:endParaRPr>
            </a:p>
          </p:txBody>
        </p:sp>
        <p:sp>
          <p:nvSpPr>
            <p:cNvPr id="40" name="Rectangle 41"/>
            <p:cNvSpPr>
              <a:spLocks noChangeArrowheads="1"/>
            </p:cNvSpPr>
            <p:nvPr>
              <p:custDataLst>
                <p:tags r:id="rId15"/>
              </p:custDataLst>
            </p:nvPr>
          </p:nvSpPr>
          <p:spPr bwMode="auto">
            <a:xfrm>
              <a:off x="4069471" y="2450363"/>
              <a:ext cx="298126" cy="297132"/>
            </a:xfrm>
            <a:prstGeom prst="rect">
              <a:avLst/>
            </a:prstGeom>
            <a:solidFill>
              <a:schemeClr val="accent2"/>
            </a:solidFill>
            <a:ln>
              <a:solidFill>
                <a:srgbClr val="525252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0" tIns="0" rIns="0" bIns="0" numCol="1" anchor="t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zh-CN" sz="1800" b="0" i="0" u="none" strike="noStrike" cap="none" normalizeH="0" baseline="0">
                <a:ln>
                  <a:noFill/>
                </a:ln>
                <a:solidFill>
                  <a:schemeClr val="dk1"/>
                </a:solidFill>
                <a:effectLst/>
                <a:cs typeface="+mn-ea"/>
                <a:sym typeface="+mn-lt"/>
              </a:endParaRPr>
            </a:p>
          </p:txBody>
        </p:sp>
        <p:sp>
          <p:nvSpPr>
            <p:cNvPr id="41" name="Rectangle 40"/>
            <p:cNvSpPr>
              <a:spLocks noChangeArrowheads="1"/>
            </p:cNvSpPr>
            <p:nvPr>
              <p:custDataLst>
                <p:tags r:id="rId16"/>
              </p:custDataLst>
            </p:nvPr>
          </p:nvSpPr>
          <p:spPr bwMode="auto">
            <a:xfrm>
              <a:off x="3781880" y="2450363"/>
              <a:ext cx="298126" cy="297132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zh-CN" sz="1800" b="0" i="0" u="none" strike="noStrike" cap="none" normalizeH="0" baseline="0">
                <a:ln>
                  <a:noFill/>
                </a:ln>
                <a:solidFill>
                  <a:schemeClr val="dk1"/>
                </a:solidFill>
                <a:effectLst/>
                <a:cs typeface="+mn-ea"/>
                <a:sym typeface="+mn-lt"/>
              </a:endParaRPr>
            </a:p>
          </p:txBody>
        </p:sp>
        <p:sp>
          <p:nvSpPr>
            <p:cNvPr id="42" name="Rectangle 39"/>
            <p:cNvSpPr>
              <a:spLocks noChangeArrowheads="1"/>
            </p:cNvSpPr>
            <p:nvPr>
              <p:custDataLst>
                <p:tags r:id="rId17"/>
              </p:custDataLst>
            </p:nvPr>
          </p:nvSpPr>
          <p:spPr bwMode="auto">
            <a:xfrm>
              <a:off x="4350742" y="2450363"/>
              <a:ext cx="298126" cy="297132"/>
            </a:xfrm>
            <a:prstGeom prst="rect">
              <a:avLst/>
            </a:prstGeom>
            <a:solidFill>
              <a:schemeClr val="accent2"/>
            </a:solidFill>
            <a:ln>
              <a:solidFill>
                <a:srgbClr val="525252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0" tIns="0" rIns="0" bIns="0" numCol="1" anchor="t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zh-CN" sz="1800" b="0" i="0" u="none" strike="noStrike" cap="none" normalizeH="0" baseline="0">
                <a:ln>
                  <a:noFill/>
                </a:ln>
                <a:solidFill>
                  <a:schemeClr val="dk1"/>
                </a:solidFill>
                <a:effectLst/>
                <a:cs typeface="+mn-ea"/>
                <a:sym typeface="+mn-lt"/>
              </a:endParaRPr>
            </a:p>
          </p:txBody>
        </p:sp>
        <p:sp>
          <p:nvSpPr>
            <p:cNvPr id="43" name="Rectangle 38"/>
            <p:cNvSpPr>
              <a:spLocks noChangeArrowheads="1"/>
            </p:cNvSpPr>
            <p:nvPr>
              <p:custDataLst>
                <p:tags r:id="rId18"/>
              </p:custDataLst>
            </p:nvPr>
          </p:nvSpPr>
          <p:spPr bwMode="auto">
            <a:xfrm>
              <a:off x="3494289" y="2143748"/>
              <a:ext cx="298126" cy="298185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zh-CN" sz="1800" b="0" i="0" u="none" strike="noStrike" cap="none" normalizeH="0" baseline="0">
                <a:ln>
                  <a:noFill/>
                </a:ln>
                <a:solidFill>
                  <a:schemeClr val="dk1"/>
                </a:solidFill>
                <a:effectLst/>
                <a:cs typeface="+mn-ea"/>
                <a:sym typeface="+mn-lt"/>
              </a:endParaRPr>
            </a:p>
          </p:txBody>
        </p:sp>
        <p:sp>
          <p:nvSpPr>
            <p:cNvPr id="44" name="Rectangle 37"/>
            <p:cNvSpPr>
              <a:spLocks noChangeArrowheads="1"/>
            </p:cNvSpPr>
            <p:nvPr>
              <p:custDataLst>
                <p:tags r:id="rId19"/>
              </p:custDataLst>
            </p:nvPr>
          </p:nvSpPr>
          <p:spPr bwMode="auto">
            <a:xfrm>
              <a:off x="3209858" y="2143748"/>
              <a:ext cx="298126" cy="298185"/>
            </a:xfrm>
            <a:prstGeom prst="rect">
              <a:avLst/>
            </a:prstGeom>
            <a:solidFill>
              <a:schemeClr val="accent2"/>
            </a:solidFill>
            <a:ln>
              <a:solidFill>
                <a:srgbClr val="525252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0" tIns="0" rIns="0" bIns="0" numCol="1" anchor="t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zh-CN" sz="1800" b="0" i="0" u="none" strike="noStrike" cap="none" normalizeH="0" baseline="0">
                <a:ln>
                  <a:noFill/>
                </a:ln>
                <a:solidFill>
                  <a:schemeClr val="dk1"/>
                </a:solidFill>
                <a:effectLst/>
                <a:cs typeface="+mn-ea"/>
                <a:sym typeface="+mn-lt"/>
              </a:endParaRPr>
            </a:p>
          </p:txBody>
        </p:sp>
        <p:sp>
          <p:nvSpPr>
            <p:cNvPr id="45" name="Rectangle 36"/>
            <p:cNvSpPr>
              <a:spLocks noChangeArrowheads="1"/>
            </p:cNvSpPr>
            <p:nvPr>
              <p:custDataLst>
                <p:tags r:id="rId20"/>
              </p:custDataLst>
            </p:nvPr>
          </p:nvSpPr>
          <p:spPr bwMode="auto">
            <a:xfrm>
              <a:off x="4069471" y="2143748"/>
              <a:ext cx="298126" cy="298185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zh-CN" sz="1800" b="0" i="0" u="none" strike="noStrike" cap="none" normalizeH="0" baseline="0">
                <a:ln>
                  <a:noFill/>
                </a:ln>
                <a:solidFill>
                  <a:schemeClr val="dk1"/>
                </a:solidFill>
                <a:effectLst/>
                <a:cs typeface="+mn-ea"/>
                <a:sym typeface="+mn-lt"/>
              </a:endParaRPr>
            </a:p>
          </p:txBody>
        </p:sp>
        <p:sp>
          <p:nvSpPr>
            <p:cNvPr id="46" name="Rectangle 35"/>
            <p:cNvSpPr>
              <a:spLocks noChangeArrowheads="1"/>
            </p:cNvSpPr>
            <p:nvPr>
              <p:custDataLst>
                <p:tags r:id="rId21"/>
              </p:custDataLst>
            </p:nvPr>
          </p:nvSpPr>
          <p:spPr bwMode="auto">
            <a:xfrm>
              <a:off x="3781880" y="2143748"/>
              <a:ext cx="298126" cy="298185"/>
            </a:xfrm>
            <a:prstGeom prst="rect">
              <a:avLst/>
            </a:prstGeom>
            <a:solidFill>
              <a:schemeClr val="accent2"/>
            </a:solidFill>
            <a:ln>
              <a:solidFill>
                <a:srgbClr val="525252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0" tIns="0" rIns="0" bIns="0" numCol="1" anchor="t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zh-CN" sz="1800" b="0" i="0" u="none" strike="noStrike" cap="none" normalizeH="0" baseline="0">
                <a:ln>
                  <a:noFill/>
                </a:ln>
                <a:solidFill>
                  <a:schemeClr val="dk1"/>
                </a:solidFill>
                <a:effectLst/>
                <a:cs typeface="+mn-ea"/>
                <a:sym typeface="+mn-lt"/>
              </a:endParaRPr>
            </a:p>
          </p:txBody>
        </p:sp>
        <p:sp>
          <p:nvSpPr>
            <p:cNvPr id="47" name="Rectangle 34"/>
            <p:cNvSpPr>
              <a:spLocks noChangeArrowheads="1"/>
            </p:cNvSpPr>
            <p:nvPr>
              <p:custDataLst>
                <p:tags r:id="rId22"/>
              </p:custDataLst>
            </p:nvPr>
          </p:nvSpPr>
          <p:spPr bwMode="auto">
            <a:xfrm>
              <a:off x="4350742" y="2143748"/>
              <a:ext cx="298126" cy="298185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zh-CN" sz="1800" b="0" i="0" u="none" strike="noStrike" cap="none" normalizeH="0" baseline="0">
                <a:ln>
                  <a:noFill/>
                </a:ln>
                <a:solidFill>
                  <a:schemeClr val="dk1"/>
                </a:solidFill>
                <a:effectLst/>
                <a:cs typeface="+mn-ea"/>
                <a:sym typeface="+mn-lt"/>
              </a:endParaRPr>
            </a:p>
          </p:txBody>
        </p:sp>
        <p:sp>
          <p:nvSpPr>
            <p:cNvPr id="48" name="Rectangle 33"/>
            <p:cNvSpPr>
              <a:spLocks noChangeArrowheads="1"/>
            </p:cNvSpPr>
            <p:nvPr>
              <p:custDataLst>
                <p:tags r:id="rId23"/>
              </p:custDataLst>
            </p:nvPr>
          </p:nvSpPr>
          <p:spPr bwMode="auto">
            <a:xfrm>
              <a:off x="3494289" y="1842402"/>
              <a:ext cx="298126" cy="298185"/>
            </a:xfrm>
            <a:prstGeom prst="rect">
              <a:avLst/>
            </a:prstGeom>
            <a:solidFill>
              <a:schemeClr val="accent2"/>
            </a:solidFill>
            <a:ln>
              <a:solidFill>
                <a:srgbClr val="525252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0" tIns="0" rIns="0" bIns="0" numCol="1" anchor="t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zh-CN" sz="1800" b="0" i="0" u="none" strike="noStrike" cap="none" normalizeH="0" baseline="0">
                <a:ln>
                  <a:noFill/>
                </a:ln>
                <a:solidFill>
                  <a:schemeClr val="dk1"/>
                </a:solidFill>
                <a:effectLst/>
                <a:cs typeface="+mn-ea"/>
                <a:sym typeface="+mn-lt"/>
              </a:endParaRPr>
            </a:p>
          </p:txBody>
        </p:sp>
        <p:sp>
          <p:nvSpPr>
            <p:cNvPr id="49" name="Rectangle 32"/>
            <p:cNvSpPr>
              <a:spLocks noChangeArrowheads="1"/>
            </p:cNvSpPr>
            <p:nvPr>
              <p:custDataLst>
                <p:tags r:id="rId24"/>
              </p:custDataLst>
            </p:nvPr>
          </p:nvSpPr>
          <p:spPr bwMode="auto">
            <a:xfrm>
              <a:off x="3209858" y="1842402"/>
              <a:ext cx="298126" cy="298185"/>
            </a:xfrm>
            <a:prstGeom prst="rect">
              <a:avLst/>
            </a:prstGeom>
            <a:solidFill>
              <a:schemeClr val="accent2"/>
            </a:solidFill>
            <a:ln>
              <a:solidFill>
                <a:srgbClr val="525252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0" tIns="0" rIns="0" bIns="0" numCol="1" anchor="t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zh-CN" sz="1800" b="0" i="0" u="none" strike="noStrike" cap="none" normalizeH="0" baseline="0">
                <a:ln>
                  <a:noFill/>
                </a:ln>
                <a:solidFill>
                  <a:schemeClr val="dk1"/>
                </a:solidFill>
                <a:effectLst/>
                <a:cs typeface="+mn-ea"/>
                <a:sym typeface="+mn-lt"/>
              </a:endParaRPr>
            </a:p>
          </p:txBody>
        </p:sp>
        <p:sp>
          <p:nvSpPr>
            <p:cNvPr id="50" name="Rectangle 31"/>
            <p:cNvSpPr>
              <a:spLocks noChangeArrowheads="1"/>
            </p:cNvSpPr>
            <p:nvPr>
              <p:custDataLst>
                <p:tags r:id="rId25"/>
              </p:custDataLst>
            </p:nvPr>
          </p:nvSpPr>
          <p:spPr bwMode="auto">
            <a:xfrm>
              <a:off x="4069471" y="1842402"/>
              <a:ext cx="298126" cy="298185"/>
            </a:xfrm>
            <a:prstGeom prst="rect">
              <a:avLst/>
            </a:prstGeom>
            <a:solidFill>
              <a:schemeClr val="accent2"/>
            </a:solidFill>
            <a:ln>
              <a:solidFill>
                <a:srgbClr val="525252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0" tIns="0" rIns="0" bIns="0" numCol="1" anchor="t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zh-CN" sz="1800" b="0" i="0" u="none" strike="noStrike" cap="none" normalizeH="0" baseline="0">
                <a:ln>
                  <a:noFill/>
                </a:ln>
                <a:solidFill>
                  <a:schemeClr val="dk1"/>
                </a:solidFill>
                <a:effectLst/>
                <a:cs typeface="+mn-ea"/>
                <a:sym typeface="+mn-lt"/>
              </a:endParaRPr>
            </a:p>
          </p:txBody>
        </p:sp>
        <p:sp>
          <p:nvSpPr>
            <p:cNvPr id="51" name="Rectangle 30"/>
            <p:cNvSpPr>
              <a:spLocks noChangeArrowheads="1"/>
            </p:cNvSpPr>
            <p:nvPr>
              <p:custDataLst>
                <p:tags r:id="rId26"/>
              </p:custDataLst>
            </p:nvPr>
          </p:nvSpPr>
          <p:spPr bwMode="auto">
            <a:xfrm>
              <a:off x="3781880" y="1842402"/>
              <a:ext cx="298126" cy="298185"/>
            </a:xfrm>
            <a:prstGeom prst="rect">
              <a:avLst/>
            </a:prstGeom>
            <a:solidFill>
              <a:schemeClr val="accent2"/>
            </a:solidFill>
            <a:ln>
              <a:solidFill>
                <a:srgbClr val="525252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0" tIns="0" rIns="0" bIns="0" numCol="1" anchor="t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zh-CN" sz="1800" b="0" i="0" u="none" strike="noStrike" cap="none" normalizeH="0" baseline="0">
                <a:ln>
                  <a:noFill/>
                </a:ln>
                <a:solidFill>
                  <a:schemeClr val="dk1"/>
                </a:solidFill>
                <a:effectLst/>
                <a:cs typeface="+mn-ea"/>
                <a:sym typeface="+mn-lt"/>
              </a:endParaRPr>
            </a:p>
          </p:txBody>
        </p:sp>
        <p:sp>
          <p:nvSpPr>
            <p:cNvPr id="52" name="Rectangle 29"/>
            <p:cNvSpPr>
              <a:spLocks noChangeArrowheads="1"/>
            </p:cNvSpPr>
            <p:nvPr>
              <p:custDataLst>
                <p:tags r:id="rId27"/>
              </p:custDataLst>
            </p:nvPr>
          </p:nvSpPr>
          <p:spPr bwMode="auto">
            <a:xfrm>
              <a:off x="4350742" y="1842402"/>
              <a:ext cx="298126" cy="298185"/>
            </a:xfrm>
            <a:prstGeom prst="rect">
              <a:avLst/>
            </a:prstGeom>
            <a:solidFill>
              <a:schemeClr val="accent2"/>
            </a:solidFill>
            <a:ln>
              <a:solidFill>
                <a:srgbClr val="525252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0" tIns="0" rIns="0" bIns="0" numCol="1" anchor="t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zh-CN" sz="1800" b="0" i="0" u="none" strike="noStrike" cap="none" normalizeH="0" baseline="0">
                <a:ln>
                  <a:noFill/>
                </a:ln>
                <a:solidFill>
                  <a:schemeClr val="dk1"/>
                </a:solidFill>
                <a:effectLst/>
                <a:cs typeface="+mn-ea"/>
                <a:sym typeface="+mn-lt"/>
              </a:endParaRPr>
            </a:p>
          </p:txBody>
        </p:sp>
        <p:sp>
          <p:nvSpPr>
            <p:cNvPr id="53" name="Rectangle 28"/>
            <p:cNvSpPr>
              <a:spLocks noChangeArrowheads="1"/>
            </p:cNvSpPr>
            <p:nvPr/>
          </p:nvSpPr>
          <p:spPr bwMode="auto">
            <a:xfrm>
              <a:off x="3494289" y="1528412"/>
              <a:ext cx="298126" cy="297132"/>
            </a:xfrm>
            <a:prstGeom prst="rect">
              <a:avLst/>
            </a:prstGeom>
            <a:solidFill>
              <a:srgbClr val="FFFFFF"/>
            </a:solidFill>
            <a:ln w="19050">
              <a:noFill/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140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cs typeface="+mn-ea"/>
                  <a:sym typeface="+mn-lt"/>
                </a:rPr>
                <a:t>1</a:t>
              </a:r>
            </a:p>
          </p:txBody>
        </p:sp>
        <p:sp>
          <p:nvSpPr>
            <p:cNvPr id="54" name="Rectangle 27"/>
            <p:cNvSpPr>
              <a:spLocks noChangeArrowheads="1"/>
            </p:cNvSpPr>
            <p:nvPr/>
          </p:nvSpPr>
          <p:spPr bwMode="auto">
            <a:xfrm>
              <a:off x="3209858" y="1528412"/>
              <a:ext cx="298126" cy="297132"/>
            </a:xfrm>
            <a:prstGeom prst="rect">
              <a:avLst/>
            </a:prstGeom>
            <a:solidFill>
              <a:srgbClr val="FFFFFF"/>
            </a:solidFill>
            <a:ln w="19050">
              <a:noFill/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140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cs typeface="+mn-ea"/>
                  <a:sym typeface="+mn-lt"/>
                </a:rPr>
                <a:t>0</a:t>
              </a:r>
            </a:p>
          </p:txBody>
        </p:sp>
        <p:sp>
          <p:nvSpPr>
            <p:cNvPr id="55" name="Rectangle 26"/>
            <p:cNvSpPr>
              <a:spLocks noChangeArrowheads="1"/>
            </p:cNvSpPr>
            <p:nvPr/>
          </p:nvSpPr>
          <p:spPr bwMode="auto">
            <a:xfrm>
              <a:off x="4069471" y="1528412"/>
              <a:ext cx="298126" cy="297132"/>
            </a:xfrm>
            <a:prstGeom prst="rect">
              <a:avLst/>
            </a:prstGeom>
            <a:solidFill>
              <a:srgbClr val="FFFFFF"/>
            </a:solidFill>
            <a:ln w="19050">
              <a:noFill/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14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cs typeface="+mn-ea"/>
                  <a:sym typeface="+mn-lt"/>
                </a:rPr>
                <a:t>3</a:t>
              </a:r>
            </a:p>
          </p:txBody>
        </p:sp>
        <p:sp>
          <p:nvSpPr>
            <p:cNvPr id="56" name="Rectangle 25"/>
            <p:cNvSpPr>
              <a:spLocks noChangeArrowheads="1"/>
            </p:cNvSpPr>
            <p:nvPr/>
          </p:nvSpPr>
          <p:spPr bwMode="auto">
            <a:xfrm>
              <a:off x="3781880" y="1528412"/>
              <a:ext cx="298126" cy="297132"/>
            </a:xfrm>
            <a:prstGeom prst="rect">
              <a:avLst/>
            </a:prstGeom>
            <a:solidFill>
              <a:srgbClr val="FFFFFF"/>
            </a:solidFill>
            <a:ln w="19050">
              <a:noFill/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14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cs typeface="+mn-ea"/>
                  <a:sym typeface="+mn-lt"/>
                </a:rPr>
                <a:t>2</a:t>
              </a:r>
            </a:p>
          </p:txBody>
        </p:sp>
        <p:sp>
          <p:nvSpPr>
            <p:cNvPr id="57" name="Rectangle 24"/>
            <p:cNvSpPr>
              <a:spLocks noChangeArrowheads="1"/>
            </p:cNvSpPr>
            <p:nvPr/>
          </p:nvSpPr>
          <p:spPr bwMode="auto">
            <a:xfrm>
              <a:off x="4350742" y="1528412"/>
              <a:ext cx="298126" cy="297132"/>
            </a:xfrm>
            <a:prstGeom prst="rect">
              <a:avLst/>
            </a:prstGeom>
            <a:solidFill>
              <a:srgbClr val="FFFFFF"/>
            </a:solidFill>
            <a:ln w="19050">
              <a:noFill/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14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cs typeface="+mn-ea"/>
                  <a:sym typeface="+mn-lt"/>
                </a:rPr>
                <a:t>4</a:t>
              </a:r>
            </a:p>
          </p:txBody>
        </p:sp>
        <p:sp>
          <p:nvSpPr>
            <p:cNvPr id="58" name="Rectangle 23"/>
            <p:cNvSpPr>
              <a:spLocks noChangeArrowheads="1"/>
            </p:cNvSpPr>
            <p:nvPr/>
          </p:nvSpPr>
          <p:spPr bwMode="auto">
            <a:xfrm>
              <a:off x="2872754" y="3072021"/>
              <a:ext cx="298126" cy="298185"/>
            </a:xfrm>
            <a:prstGeom prst="rect">
              <a:avLst/>
            </a:prstGeom>
            <a:solidFill>
              <a:srgbClr val="FFFFFF"/>
            </a:solidFill>
            <a:ln w="19050">
              <a:noFill/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14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cs typeface="+mn-ea"/>
                  <a:sym typeface="+mn-lt"/>
                </a:rPr>
                <a:t>4</a:t>
              </a:r>
            </a:p>
          </p:txBody>
        </p:sp>
        <p:sp>
          <p:nvSpPr>
            <p:cNvPr id="59" name="Rectangle 22"/>
            <p:cNvSpPr>
              <a:spLocks noChangeArrowheads="1"/>
            </p:cNvSpPr>
            <p:nvPr/>
          </p:nvSpPr>
          <p:spPr bwMode="auto">
            <a:xfrm>
              <a:off x="2872754" y="2765406"/>
              <a:ext cx="298126" cy="298185"/>
            </a:xfrm>
            <a:prstGeom prst="rect">
              <a:avLst/>
            </a:prstGeom>
            <a:solidFill>
              <a:srgbClr val="FFFFFF"/>
            </a:solidFill>
            <a:ln w="19050">
              <a:noFill/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14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cs typeface="+mn-ea"/>
                  <a:sym typeface="+mn-lt"/>
                </a:rPr>
                <a:t>3</a:t>
              </a:r>
            </a:p>
          </p:txBody>
        </p:sp>
        <p:sp>
          <p:nvSpPr>
            <p:cNvPr id="60" name="Rectangle 21"/>
            <p:cNvSpPr>
              <a:spLocks noChangeArrowheads="1"/>
            </p:cNvSpPr>
            <p:nvPr/>
          </p:nvSpPr>
          <p:spPr bwMode="auto">
            <a:xfrm>
              <a:off x="2872754" y="2452470"/>
              <a:ext cx="298126" cy="298185"/>
            </a:xfrm>
            <a:prstGeom prst="rect">
              <a:avLst/>
            </a:prstGeom>
            <a:solidFill>
              <a:srgbClr val="FFFFFF"/>
            </a:solidFill>
            <a:ln w="19050">
              <a:noFill/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14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cs typeface="+mn-ea"/>
                  <a:sym typeface="+mn-lt"/>
                </a:rPr>
                <a:t>2</a:t>
              </a:r>
            </a:p>
          </p:txBody>
        </p:sp>
        <p:sp>
          <p:nvSpPr>
            <p:cNvPr id="61" name="Rectangle 20"/>
            <p:cNvSpPr>
              <a:spLocks noChangeArrowheads="1"/>
            </p:cNvSpPr>
            <p:nvPr/>
          </p:nvSpPr>
          <p:spPr bwMode="auto">
            <a:xfrm>
              <a:off x="2872754" y="2212236"/>
              <a:ext cx="298126" cy="298185"/>
            </a:xfrm>
            <a:prstGeom prst="rect">
              <a:avLst/>
            </a:prstGeom>
            <a:solidFill>
              <a:srgbClr val="FFFFFF"/>
            </a:solidFill>
            <a:ln w="19050">
              <a:noFill/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14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cs typeface="+mn-ea"/>
                  <a:sym typeface="+mn-lt"/>
                </a:rPr>
                <a:t>1</a:t>
              </a:r>
            </a:p>
          </p:txBody>
        </p:sp>
        <p:sp>
          <p:nvSpPr>
            <p:cNvPr id="62" name="Rectangle 19"/>
            <p:cNvSpPr>
              <a:spLocks noChangeArrowheads="1"/>
            </p:cNvSpPr>
            <p:nvPr/>
          </p:nvSpPr>
          <p:spPr bwMode="auto">
            <a:xfrm>
              <a:off x="2872754" y="1845563"/>
              <a:ext cx="298126" cy="299239"/>
            </a:xfrm>
            <a:prstGeom prst="rect">
              <a:avLst/>
            </a:prstGeom>
            <a:solidFill>
              <a:srgbClr val="FFFFFF"/>
            </a:solidFill>
            <a:ln w="19050">
              <a:noFill/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14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cs typeface="+mn-ea"/>
                  <a:sym typeface="+mn-lt"/>
                </a:rPr>
                <a:t>0</a:t>
              </a:r>
            </a:p>
          </p:txBody>
        </p:sp>
        <p:sp>
          <p:nvSpPr>
            <p:cNvPr id="63" name="Rectangle 18"/>
            <p:cNvSpPr>
              <a:spLocks noChangeArrowheads="1"/>
            </p:cNvSpPr>
            <p:nvPr/>
          </p:nvSpPr>
          <p:spPr bwMode="auto">
            <a:xfrm>
              <a:off x="5291143" y="3077373"/>
              <a:ext cx="552007" cy="298185"/>
            </a:xfrm>
            <a:prstGeom prst="rect">
              <a:avLst/>
            </a:prstGeom>
            <a:solidFill>
              <a:srgbClr val="FFFFFF"/>
            </a:solidFill>
            <a:ln w="19050">
              <a:noFill/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000" b="1" dirty="0">
                  <a:solidFill>
                    <a:srgbClr val="000000"/>
                  </a:solidFill>
                  <a:cs typeface="+mn-ea"/>
                  <a:sym typeface="+mn-lt"/>
                </a:rPr>
                <a:t>出口</a:t>
              </a:r>
            </a:p>
          </p:txBody>
        </p:sp>
        <p:sp>
          <p:nvSpPr>
            <p:cNvPr id="64" name="Rectangle 17"/>
            <p:cNvSpPr>
              <a:spLocks noChangeArrowheads="1"/>
            </p:cNvSpPr>
            <p:nvPr>
              <p:custDataLst>
                <p:tags r:id="rId28"/>
              </p:custDataLst>
            </p:nvPr>
          </p:nvSpPr>
          <p:spPr bwMode="auto">
            <a:xfrm>
              <a:off x="4643438" y="3066752"/>
              <a:ext cx="298126" cy="297132"/>
            </a:xfrm>
            <a:prstGeom prst="rect">
              <a:avLst/>
            </a:prstGeom>
            <a:solidFill>
              <a:schemeClr val="accent2"/>
            </a:solidFill>
            <a:ln>
              <a:solidFill>
                <a:srgbClr val="525252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0" tIns="0" rIns="0" bIns="0" numCol="1" anchor="t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zh-CN" sz="1800" b="0" i="0" u="none" strike="noStrike" cap="none" normalizeH="0" baseline="0">
                <a:ln>
                  <a:noFill/>
                </a:ln>
                <a:solidFill>
                  <a:schemeClr val="dk1"/>
                </a:solidFill>
                <a:effectLst/>
                <a:cs typeface="+mn-ea"/>
                <a:sym typeface="+mn-lt"/>
              </a:endParaRPr>
            </a:p>
          </p:txBody>
        </p:sp>
        <p:sp>
          <p:nvSpPr>
            <p:cNvPr id="65" name="Rectangle 16"/>
            <p:cNvSpPr>
              <a:spLocks noChangeArrowheads="1"/>
            </p:cNvSpPr>
            <p:nvPr>
              <p:custDataLst>
                <p:tags r:id="rId29"/>
              </p:custDataLst>
            </p:nvPr>
          </p:nvSpPr>
          <p:spPr bwMode="auto">
            <a:xfrm>
              <a:off x="4643438" y="2760138"/>
              <a:ext cx="298126" cy="298185"/>
            </a:xfrm>
            <a:prstGeom prst="rect">
              <a:avLst/>
            </a:prstGeom>
            <a:solidFill>
              <a:schemeClr val="accent2"/>
            </a:solidFill>
            <a:ln>
              <a:solidFill>
                <a:srgbClr val="525252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0" tIns="0" rIns="0" bIns="0" numCol="1" anchor="t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zh-CN" sz="1800" b="0" i="0" u="none" strike="noStrike" cap="none" normalizeH="0" baseline="0">
                <a:ln>
                  <a:noFill/>
                </a:ln>
                <a:solidFill>
                  <a:schemeClr val="dk1"/>
                </a:solidFill>
                <a:effectLst/>
                <a:cs typeface="+mn-ea"/>
                <a:sym typeface="+mn-lt"/>
              </a:endParaRPr>
            </a:p>
          </p:txBody>
        </p:sp>
        <p:sp>
          <p:nvSpPr>
            <p:cNvPr id="66" name="Rectangle 15"/>
            <p:cNvSpPr>
              <a:spLocks noChangeArrowheads="1"/>
            </p:cNvSpPr>
            <p:nvPr>
              <p:custDataLst>
                <p:tags r:id="rId30"/>
              </p:custDataLst>
            </p:nvPr>
          </p:nvSpPr>
          <p:spPr bwMode="auto">
            <a:xfrm>
              <a:off x="4643438" y="2447202"/>
              <a:ext cx="298126" cy="297132"/>
            </a:xfrm>
            <a:prstGeom prst="rect">
              <a:avLst/>
            </a:prstGeom>
            <a:solidFill>
              <a:schemeClr val="accent2"/>
            </a:solidFill>
            <a:ln>
              <a:solidFill>
                <a:srgbClr val="525252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0" tIns="0" rIns="0" bIns="0" numCol="1" anchor="t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zh-CN" sz="1800" b="0" i="0" u="none" strike="noStrike" cap="none" normalizeH="0" baseline="0">
                <a:ln>
                  <a:noFill/>
                </a:ln>
                <a:solidFill>
                  <a:schemeClr val="dk1"/>
                </a:solidFill>
                <a:effectLst/>
                <a:cs typeface="+mn-ea"/>
                <a:sym typeface="+mn-lt"/>
              </a:endParaRPr>
            </a:p>
          </p:txBody>
        </p:sp>
        <p:sp>
          <p:nvSpPr>
            <p:cNvPr id="67" name="Rectangle 14"/>
            <p:cNvSpPr>
              <a:spLocks noChangeArrowheads="1"/>
            </p:cNvSpPr>
            <p:nvPr>
              <p:custDataLst>
                <p:tags r:id="rId31"/>
              </p:custDataLst>
            </p:nvPr>
          </p:nvSpPr>
          <p:spPr bwMode="auto">
            <a:xfrm>
              <a:off x="4643438" y="2140587"/>
              <a:ext cx="298126" cy="298185"/>
            </a:xfrm>
            <a:prstGeom prst="rect">
              <a:avLst/>
            </a:prstGeom>
            <a:solidFill>
              <a:schemeClr val="accent2"/>
            </a:solidFill>
            <a:ln>
              <a:solidFill>
                <a:srgbClr val="525252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0" tIns="0" rIns="0" bIns="0" numCol="1" anchor="t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zh-CN" sz="1800" b="0" i="0" u="none" strike="noStrike" cap="none" normalizeH="0" baseline="0">
                <a:ln>
                  <a:noFill/>
                </a:ln>
                <a:solidFill>
                  <a:schemeClr val="dk1"/>
                </a:solidFill>
                <a:effectLst/>
                <a:cs typeface="+mn-ea"/>
                <a:sym typeface="+mn-lt"/>
              </a:endParaRPr>
            </a:p>
          </p:txBody>
        </p:sp>
        <p:sp>
          <p:nvSpPr>
            <p:cNvPr id="68" name="Rectangle 13"/>
            <p:cNvSpPr>
              <a:spLocks noChangeArrowheads="1"/>
            </p:cNvSpPr>
            <p:nvPr>
              <p:custDataLst>
                <p:tags r:id="rId32"/>
              </p:custDataLst>
            </p:nvPr>
          </p:nvSpPr>
          <p:spPr bwMode="auto">
            <a:xfrm>
              <a:off x="4643438" y="1839241"/>
              <a:ext cx="298126" cy="298185"/>
            </a:xfrm>
            <a:prstGeom prst="rect">
              <a:avLst/>
            </a:prstGeom>
            <a:solidFill>
              <a:schemeClr val="accent2"/>
            </a:solidFill>
            <a:ln>
              <a:solidFill>
                <a:srgbClr val="525252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0" tIns="0" rIns="0" bIns="0" numCol="1" anchor="t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zh-CN" sz="1800" b="0" i="0" u="none" strike="noStrike" cap="none" normalizeH="0" baseline="0">
                <a:ln>
                  <a:noFill/>
                </a:ln>
                <a:solidFill>
                  <a:schemeClr val="dk1"/>
                </a:solidFill>
                <a:effectLst/>
                <a:cs typeface="+mn-ea"/>
                <a:sym typeface="+mn-lt"/>
              </a:endParaRPr>
            </a:p>
          </p:txBody>
        </p:sp>
        <p:sp>
          <p:nvSpPr>
            <p:cNvPr id="69" name="Rectangle 12"/>
            <p:cNvSpPr>
              <a:spLocks noChangeArrowheads="1"/>
            </p:cNvSpPr>
            <p:nvPr/>
          </p:nvSpPr>
          <p:spPr bwMode="auto">
            <a:xfrm>
              <a:off x="4650974" y="1525251"/>
              <a:ext cx="298126" cy="297132"/>
            </a:xfrm>
            <a:prstGeom prst="rect">
              <a:avLst/>
            </a:prstGeom>
            <a:solidFill>
              <a:srgbClr val="FFFFFF"/>
            </a:solidFill>
            <a:ln w="19050">
              <a:noFill/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14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cs typeface="+mn-ea"/>
                  <a:sym typeface="+mn-lt"/>
                </a:rPr>
                <a:t>5</a:t>
              </a:r>
            </a:p>
          </p:txBody>
        </p:sp>
        <p:sp>
          <p:nvSpPr>
            <p:cNvPr id="70" name="Rectangle 11"/>
            <p:cNvSpPr>
              <a:spLocks noChangeArrowheads="1"/>
            </p:cNvSpPr>
            <p:nvPr>
              <p:custDataLst>
                <p:tags r:id="rId33"/>
              </p:custDataLst>
            </p:nvPr>
          </p:nvSpPr>
          <p:spPr bwMode="auto">
            <a:xfrm>
              <a:off x="3491128" y="3360723"/>
              <a:ext cx="298126" cy="297132"/>
            </a:xfrm>
            <a:prstGeom prst="rect">
              <a:avLst/>
            </a:prstGeom>
            <a:solidFill>
              <a:schemeClr val="accent2"/>
            </a:solidFill>
            <a:ln>
              <a:solidFill>
                <a:srgbClr val="525252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0" tIns="0" rIns="0" bIns="0" numCol="1" anchor="t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zh-CN" sz="1800" b="0" i="0" u="none" strike="noStrike" cap="none" normalizeH="0" baseline="0">
                <a:ln>
                  <a:noFill/>
                </a:ln>
                <a:solidFill>
                  <a:schemeClr val="dk1"/>
                </a:solidFill>
                <a:effectLst/>
                <a:cs typeface="+mn-ea"/>
                <a:sym typeface="+mn-lt"/>
              </a:endParaRPr>
            </a:p>
          </p:txBody>
        </p:sp>
        <p:sp>
          <p:nvSpPr>
            <p:cNvPr id="71" name="Rectangle 10"/>
            <p:cNvSpPr>
              <a:spLocks noChangeArrowheads="1"/>
            </p:cNvSpPr>
            <p:nvPr>
              <p:custDataLst>
                <p:tags r:id="rId34"/>
              </p:custDataLst>
            </p:nvPr>
          </p:nvSpPr>
          <p:spPr bwMode="auto">
            <a:xfrm>
              <a:off x="3217714" y="3360723"/>
              <a:ext cx="298126" cy="297132"/>
            </a:xfrm>
            <a:prstGeom prst="rect">
              <a:avLst/>
            </a:prstGeom>
            <a:solidFill>
              <a:schemeClr val="accent2"/>
            </a:solidFill>
            <a:ln>
              <a:solidFill>
                <a:srgbClr val="525252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0" tIns="0" rIns="0" bIns="0" numCol="1" anchor="t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zh-CN" sz="1800" b="0" i="0" u="none" strike="noStrike" cap="none" normalizeH="0" baseline="0">
                <a:ln>
                  <a:noFill/>
                </a:ln>
                <a:solidFill>
                  <a:schemeClr val="dk1"/>
                </a:solidFill>
                <a:effectLst/>
                <a:cs typeface="+mn-ea"/>
                <a:sym typeface="+mn-lt"/>
              </a:endParaRPr>
            </a:p>
          </p:txBody>
        </p:sp>
        <p:sp>
          <p:nvSpPr>
            <p:cNvPr id="72" name="Rectangle 9"/>
            <p:cNvSpPr>
              <a:spLocks noChangeArrowheads="1"/>
            </p:cNvSpPr>
            <p:nvPr>
              <p:custDataLst>
                <p:tags r:id="rId35"/>
              </p:custDataLst>
            </p:nvPr>
          </p:nvSpPr>
          <p:spPr bwMode="auto">
            <a:xfrm>
              <a:off x="4066311" y="3360723"/>
              <a:ext cx="298126" cy="297132"/>
            </a:xfrm>
            <a:prstGeom prst="rect">
              <a:avLst/>
            </a:prstGeom>
            <a:solidFill>
              <a:schemeClr val="accent2"/>
            </a:solidFill>
            <a:ln>
              <a:solidFill>
                <a:srgbClr val="525252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0" tIns="0" rIns="0" bIns="0" numCol="1" anchor="t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zh-CN" sz="1800" b="0" i="0" u="none" strike="noStrike" cap="none" normalizeH="0" baseline="0">
                <a:ln>
                  <a:noFill/>
                </a:ln>
                <a:solidFill>
                  <a:schemeClr val="dk1"/>
                </a:solidFill>
                <a:effectLst/>
                <a:cs typeface="+mn-ea"/>
                <a:sym typeface="+mn-lt"/>
              </a:endParaRPr>
            </a:p>
          </p:txBody>
        </p:sp>
        <p:sp>
          <p:nvSpPr>
            <p:cNvPr id="73" name="Rectangle 8"/>
            <p:cNvSpPr>
              <a:spLocks noChangeArrowheads="1"/>
            </p:cNvSpPr>
            <p:nvPr>
              <p:custDataLst>
                <p:tags r:id="rId36"/>
              </p:custDataLst>
            </p:nvPr>
          </p:nvSpPr>
          <p:spPr bwMode="auto">
            <a:xfrm>
              <a:off x="3778719" y="3360723"/>
              <a:ext cx="298126" cy="297132"/>
            </a:xfrm>
            <a:prstGeom prst="rect">
              <a:avLst/>
            </a:prstGeom>
            <a:solidFill>
              <a:schemeClr val="accent2"/>
            </a:solidFill>
            <a:ln>
              <a:solidFill>
                <a:srgbClr val="525252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0" tIns="0" rIns="0" bIns="0" numCol="1" anchor="t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zh-CN" sz="1800" b="0" i="0" u="none" strike="noStrike" cap="none" normalizeH="0" baseline="0">
                <a:ln>
                  <a:noFill/>
                </a:ln>
                <a:solidFill>
                  <a:schemeClr val="dk1"/>
                </a:solidFill>
                <a:effectLst/>
                <a:cs typeface="+mn-ea"/>
                <a:sym typeface="+mn-lt"/>
              </a:endParaRPr>
            </a:p>
          </p:txBody>
        </p:sp>
        <p:sp>
          <p:nvSpPr>
            <p:cNvPr id="74" name="Rectangle 7"/>
            <p:cNvSpPr>
              <a:spLocks noChangeArrowheads="1"/>
            </p:cNvSpPr>
            <p:nvPr>
              <p:custDataLst>
                <p:tags r:id="rId37"/>
              </p:custDataLst>
            </p:nvPr>
          </p:nvSpPr>
          <p:spPr bwMode="auto">
            <a:xfrm>
              <a:off x="4350742" y="3360723"/>
              <a:ext cx="298126" cy="297132"/>
            </a:xfrm>
            <a:prstGeom prst="rect">
              <a:avLst/>
            </a:prstGeom>
            <a:solidFill>
              <a:schemeClr val="accent2"/>
            </a:solidFill>
            <a:ln>
              <a:solidFill>
                <a:srgbClr val="525252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0" tIns="0" rIns="0" bIns="0" numCol="1" anchor="t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zh-CN" sz="1800" b="0" i="0" u="none" strike="noStrike" cap="none" normalizeH="0" baseline="0">
                <a:ln>
                  <a:noFill/>
                </a:ln>
                <a:solidFill>
                  <a:schemeClr val="dk1"/>
                </a:solidFill>
                <a:effectLst/>
                <a:cs typeface="+mn-ea"/>
                <a:sym typeface="+mn-lt"/>
              </a:endParaRPr>
            </a:p>
          </p:txBody>
        </p:sp>
        <p:sp>
          <p:nvSpPr>
            <p:cNvPr id="75" name="Rectangle 6"/>
            <p:cNvSpPr>
              <a:spLocks noChangeArrowheads="1"/>
            </p:cNvSpPr>
            <p:nvPr/>
          </p:nvSpPr>
          <p:spPr bwMode="auto">
            <a:xfrm>
              <a:off x="2869594" y="3362830"/>
              <a:ext cx="298126" cy="298185"/>
            </a:xfrm>
            <a:prstGeom prst="rect">
              <a:avLst/>
            </a:prstGeom>
            <a:solidFill>
              <a:srgbClr val="FFFFFF"/>
            </a:solidFill>
            <a:ln w="19050">
              <a:noFill/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14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cs typeface="+mn-ea"/>
                  <a:sym typeface="+mn-lt"/>
                </a:rPr>
                <a:t>5</a:t>
              </a:r>
            </a:p>
          </p:txBody>
        </p:sp>
        <p:sp>
          <p:nvSpPr>
            <p:cNvPr id="76" name="Rectangle 5"/>
            <p:cNvSpPr>
              <a:spLocks noChangeArrowheads="1"/>
            </p:cNvSpPr>
            <p:nvPr>
              <p:custDataLst>
                <p:tags r:id="rId38"/>
              </p:custDataLst>
            </p:nvPr>
          </p:nvSpPr>
          <p:spPr bwMode="auto">
            <a:xfrm>
              <a:off x="4643438" y="3368579"/>
              <a:ext cx="298126" cy="297132"/>
            </a:xfrm>
            <a:prstGeom prst="rect">
              <a:avLst/>
            </a:prstGeom>
            <a:solidFill>
              <a:schemeClr val="accent2"/>
            </a:solidFill>
            <a:ln>
              <a:solidFill>
                <a:srgbClr val="525252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0" tIns="0" rIns="0" bIns="0" numCol="1" anchor="t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zh-CN" sz="1800" b="0" i="0" u="none" strike="noStrike" cap="none" normalizeH="0" baseline="0">
                <a:ln>
                  <a:noFill/>
                </a:ln>
                <a:solidFill>
                  <a:schemeClr val="dk1"/>
                </a:solidFill>
                <a:effectLst/>
                <a:cs typeface="+mn-ea"/>
                <a:sym typeface="+mn-lt"/>
              </a:endParaRPr>
            </a:p>
          </p:txBody>
        </p:sp>
        <p:sp>
          <p:nvSpPr>
            <p:cNvPr id="77" name="Rectangle 4"/>
            <p:cNvSpPr>
              <a:spLocks noChangeArrowheads="1"/>
            </p:cNvSpPr>
            <p:nvPr/>
          </p:nvSpPr>
          <p:spPr bwMode="auto">
            <a:xfrm>
              <a:off x="2285984" y="2093173"/>
              <a:ext cx="553060" cy="297132"/>
            </a:xfrm>
            <a:prstGeom prst="rect">
              <a:avLst/>
            </a:prstGeom>
            <a:solidFill>
              <a:srgbClr val="FFFFFF"/>
            </a:solidFill>
            <a:ln w="19050">
              <a:noFill/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zh-CN" altLang="en-US" sz="2000" b="1" dirty="0">
                  <a:solidFill>
                    <a:srgbClr val="000000"/>
                  </a:solidFill>
                  <a:cs typeface="+mn-ea"/>
                  <a:sym typeface="+mn-lt"/>
                </a:rPr>
                <a:t>入口</a:t>
              </a:r>
            </a:p>
          </p:txBody>
        </p:sp>
        <p:sp>
          <p:nvSpPr>
            <p:cNvPr id="78" name="AutoShape 3"/>
            <p:cNvSpPr>
              <a:spLocks noChangeShapeType="1"/>
            </p:cNvSpPr>
            <p:nvPr>
              <p:custDataLst>
                <p:tags r:id="rId39"/>
              </p:custDataLst>
            </p:nvPr>
          </p:nvSpPr>
          <p:spPr bwMode="auto">
            <a:xfrm flipV="1">
              <a:off x="2801120" y="2231202"/>
              <a:ext cx="895431" cy="1054"/>
            </a:xfrm>
            <a:prstGeom prst="straightConnector1">
              <a:avLst/>
            </a:prstGeom>
            <a:ln w="19050">
              <a:solidFill>
                <a:schemeClr val="lt1"/>
              </a:solidFill>
              <a:tailEnd type="arrow" w="sm" len="sm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dk1"/>
                </a:solidFill>
                <a:cs typeface="+mn-ea"/>
                <a:sym typeface="+mn-lt"/>
              </a:endParaRPr>
            </a:p>
          </p:txBody>
        </p:sp>
        <p:sp>
          <p:nvSpPr>
            <p:cNvPr id="79" name="AutoShape 2"/>
            <p:cNvSpPr>
              <a:spLocks noChangeShapeType="1"/>
            </p:cNvSpPr>
            <p:nvPr>
              <p:custDataLst>
                <p:tags r:id="rId40"/>
              </p:custDataLst>
            </p:nvPr>
          </p:nvSpPr>
          <p:spPr bwMode="auto">
            <a:xfrm flipH="1">
              <a:off x="4462387" y="3223747"/>
              <a:ext cx="895431" cy="1054"/>
            </a:xfrm>
            <a:prstGeom prst="straightConnector1">
              <a:avLst/>
            </a:prstGeom>
            <a:ln w="19050">
              <a:solidFill>
                <a:schemeClr val="lt1"/>
              </a:solidFill>
              <a:tailEnd type="arrow" w="sm" len="sm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dk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80" name="TextBox 62"/>
          <p:cNvSpPr txBox="1"/>
          <p:nvPr/>
        </p:nvSpPr>
        <p:spPr>
          <a:xfrm>
            <a:off x="2184591" y="4481416"/>
            <a:ext cx="150019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zh-CN" altLang="en-US" sz="2000" b="1" dirty="0">
                <a:solidFill>
                  <a:srgbClr val="000000"/>
                </a:solidFill>
                <a:cs typeface="+mn-ea"/>
                <a:sym typeface="+mn-lt"/>
              </a:rPr>
              <a:t>一个迷宫图</a:t>
            </a:r>
          </a:p>
        </p:txBody>
      </p:sp>
      <p:sp>
        <p:nvSpPr>
          <p:cNvPr id="81" name="下箭头 63"/>
          <p:cNvSpPr/>
          <p:nvPr>
            <p:custDataLst>
              <p:tags r:id="rId1"/>
            </p:custDataLst>
          </p:nvPr>
        </p:nvSpPr>
        <p:spPr bwMode="auto">
          <a:xfrm>
            <a:off x="2727392" y="5156394"/>
            <a:ext cx="350246" cy="357190"/>
          </a:xfrm>
          <a:prstGeom prst="downArrow">
            <a:avLst/>
          </a:prstGeom>
          <a:solidFill>
            <a:schemeClr val="accent2"/>
          </a:solidFill>
          <a:ln>
            <a:noFill/>
            <a:tailEnd type="arrow" w="sm" len="sm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/>
          <a:lstStyle/>
          <a:p>
            <a:pPr algn="ctr"/>
            <a:endParaRPr lang="zh-CN" altLang="en-US" sz="1600">
              <a:solidFill>
                <a:srgbClr val="0000FF"/>
              </a:solidFill>
              <a:cs typeface="+mn-ea"/>
              <a:sym typeface="+mn-lt"/>
            </a:endParaRPr>
          </a:p>
        </p:txBody>
      </p:sp>
      <p:sp>
        <p:nvSpPr>
          <p:cNvPr id="82" name="TextBox 64"/>
          <p:cNvSpPr txBox="1"/>
          <p:nvPr/>
        </p:nvSpPr>
        <p:spPr>
          <a:xfrm>
            <a:off x="710358" y="5556770"/>
            <a:ext cx="4704201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zh-CN" altLang="en-US" sz="2400" b="1" dirty="0">
                <a:solidFill>
                  <a:srgbClr val="000000"/>
                </a:solidFill>
                <a:cs typeface="+mn-ea"/>
                <a:sym typeface="+mn-lt"/>
              </a:rPr>
              <a:t>求从入口到出口的一条简单路径</a:t>
            </a:r>
          </a:p>
        </p:txBody>
      </p:sp>
      <p:sp>
        <p:nvSpPr>
          <p:cNvPr id="83" name="TextBox 65"/>
          <p:cNvSpPr txBox="1"/>
          <p:nvPr>
            <p:custDataLst>
              <p:tags r:id="rId2"/>
            </p:custDataLst>
          </p:nvPr>
        </p:nvSpPr>
        <p:spPr>
          <a:xfrm>
            <a:off x="5123129" y="2034287"/>
            <a:ext cx="2428892" cy="2677795"/>
          </a:xfrm>
          <a:prstGeom prst="rect">
            <a:avLst/>
          </a:prstGeom>
          <a:solidFill>
            <a:schemeClr val="lt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180000" tIns="108000" rIns="180000" bIns="108000" rtlCol="0">
            <a:spAutoFit/>
          </a:bodyPr>
          <a:lstStyle/>
          <a:p>
            <a:pPr algn="l">
              <a:lnSpc>
                <a:spcPts val="2400"/>
              </a:lnSpc>
              <a:spcBef>
                <a:spcPts val="0"/>
              </a:spcBef>
            </a:pPr>
            <a:r>
              <a:rPr lang="en-US" altLang="zh-CN" b="1" dirty="0">
                <a:solidFill>
                  <a:srgbClr val="000000"/>
                </a:solidFill>
                <a:cs typeface="+mn-ea"/>
                <a:sym typeface="+mn-lt"/>
              </a:rPr>
              <a:t>int [][] mg= { {</a:t>
            </a:r>
            <a:r>
              <a:rPr lang="en-US" altLang="zh-CN" dirty="0">
                <a:solidFill>
                  <a:srgbClr val="000000"/>
                </a:solidFill>
                <a:cs typeface="+mn-ea"/>
                <a:sym typeface="+mn-lt"/>
              </a:rPr>
              <a:t>1,1,1,1,1,1</a:t>
            </a:r>
            <a:r>
              <a:rPr lang="en-US" altLang="zh-CN" b="1" dirty="0">
                <a:solidFill>
                  <a:srgbClr val="000000"/>
                </a:solidFill>
                <a:cs typeface="+mn-ea"/>
                <a:sym typeface="+mn-lt"/>
              </a:rPr>
              <a:t>},</a:t>
            </a:r>
          </a:p>
          <a:p>
            <a:pPr algn="l">
              <a:lnSpc>
                <a:spcPts val="2400"/>
              </a:lnSpc>
              <a:spcBef>
                <a:spcPts val="0"/>
              </a:spcBef>
            </a:pPr>
            <a:r>
              <a:rPr lang="en-US" altLang="zh-CN" dirty="0">
                <a:solidFill>
                  <a:srgbClr val="000000"/>
                </a:solidFill>
                <a:cs typeface="+mn-ea"/>
                <a:sym typeface="+mn-lt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cs typeface="+mn-ea"/>
                <a:sym typeface="+mn-lt"/>
              </a:rPr>
              <a:t>{1,</a:t>
            </a:r>
            <a:r>
              <a:rPr lang="en-US" altLang="zh-CN" dirty="0">
                <a:solidFill>
                  <a:srgbClr val="000000"/>
                </a:solidFill>
                <a:cs typeface="+mn-ea"/>
                <a:sym typeface="+mn-lt"/>
              </a:rPr>
              <a:t>0</a:t>
            </a:r>
            <a:r>
              <a:rPr lang="en-US" altLang="zh-CN" b="1" dirty="0">
                <a:solidFill>
                  <a:srgbClr val="000000"/>
                </a:solidFill>
                <a:cs typeface="+mn-ea"/>
                <a:sym typeface="+mn-lt"/>
              </a:rPr>
              <a:t>,1,</a:t>
            </a:r>
            <a:r>
              <a:rPr lang="en-US" altLang="zh-CN" dirty="0">
                <a:solidFill>
                  <a:srgbClr val="000000"/>
                </a:solidFill>
                <a:cs typeface="+mn-ea"/>
                <a:sym typeface="+mn-lt"/>
              </a:rPr>
              <a:t>0,0</a:t>
            </a:r>
            <a:r>
              <a:rPr lang="en-US" altLang="zh-CN" b="1" dirty="0">
                <a:solidFill>
                  <a:srgbClr val="000000"/>
                </a:solidFill>
                <a:cs typeface="+mn-ea"/>
                <a:sym typeface="+mn-lt"/>
              </a:rPr>
              <a:t>,1},</a:t>
            </a:r>
            <a:r>
              <a:rPr lang="en-US" altLang="zh-CN" dirty="0">
                <a:solidFill>
                  <a:srgbClr val="000000"/>
                </a:solidFill>
                <a:cs typeface="+mn-ea"/>
                <a:sym typeface="+mn-lt"/>
              </a:rPr>
              <a:t>   </a:t>
            </a:r>
          </a:p>
          <a:p>
            <a:pPr algn="l">
              <a:lnSpc>
                <a:spcPts val="2400"/>
              </a:lnSpc>
              <a:spcBef>
                <a:spcPts val="0"/>
              </a:spcBef>
            </a:pPr>
            <a:r>
              <a:rPr lang="en-US" altLang="zh-CN" dirty="0">
                <a:solidFill>
                  <a:srgbClr val="000000"/>
                </a:solidFill>
                <a:cs typeface="+mn-ea"/>
                <a:sym typeface="+mn-lt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cs typeface="+mn-ea"/>
                <a:sym typeface="+mn-lt"/>
              </a:rPr>
              <a:t>{1,</a:t>
            </a:r>
            <a:r>
              <a:rPr lang="en-US" altLang="zh-CN" dirty="0">
                <a:solidFill>
                  <a:srgbClr val="000000"/>
                </a:solidFill>
                <a:cs typeface="+mn-ea"/>
                <a:sym typeface="+mn-lt"/>
              </a:rPr>
              <a:t>0</a:t>
            </a:r>
            <a:r>
              <a:rPr lang="en-US" altLang="zh-CN" b="1" dirty="0">
                <a:solidFill>
                  <a:srgbClr val="000000"/>
                </a:solidFill>
                <a:cs typeface="+mn-ea"/>
                <a:sym typeface="+mn-lt"/>
              </a:rPr>
              <a:t>,0,1,1,1},</a:t>
            </a:r>
          </a:p>
          <a:p>
            <a:pPr algn="l">
              <a:lnSpc>
                <a:spcPts val="2400"/>
              </a:lnSpc>
              <a:spcBef>
                <a:spcPts val="0"/>
              </a:spcBef>
            </a:pPr>
            <a:r>
              <a:rPr lang="en-US" altLang="zh-CN" dirty="0">
                <a:solidFill>
                  <a:srgbClr val="000000"/>
                </a:solidFill>
                <a:cs typeface="+mn-ea"/>
                <a:sym typeface="+mn-lt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cs typeface="+mn-ea"/>
                <a:sym typeface="+mn-lt"/>
              </a:rPr>
              <a:t>{1,</a:t>
            </a:r>
            <a:r>
              <a:rPr lang="en-US" altLang="zh-CN" dirty="0">
                <a:solidFill>
                  <a:srgbClr val="000000"/>
                </a:solidFill>
                <a:cs typeface="+mn-ea"/>
                <a:sym typeface="+mn-lt"/>
              </a:rPr>
              <a:t>0</a:t>
            </a:r>
            <a:r>
              <a:rPr lang="en-US" altLang="zh-CN" b="1" dirty="0">
                <a:solidFill>
                  <a:srgbClr val="000000"/>
                </a:solidFill>
                <a:cs typeface="+mn-ea"/>
                <a:sym typeface="+mn-lt"/>
              </a:rPr>
              <a:t>,1,</a:t>
            </a:r>
            <a:r>
              <a:rPr lang="en-US" altLang="zh-CN" dirty="0">
                <a:solidFill>
                  <a:srgbClr val="000000"/>
                </a:solidFill>
                <a:cs typeface="+mn-ea"/>
                <a:sym typeface="+mn-lt"/>
              </a:rPr>
              <a:t>0,0</a:t>
            </a:r>
            <a:r>
              <a:rPr lang="en-US" altLang="zh-CN" b="1" dirty="0">
                <a:solidFill>
                  <a:srgbClr val="000000"/>
                </a:solidFill>
                <a:cs typeface="+mn-ea"/>
                <a:sym typeface="+mn-lt"/>
              </a:rPr>
              <a:t>,1},</a:t>
            </a:r>
            <a:r>
              <a:rPr lang="en-US" altLang="zh-CN" dirty="0">
                <a:solidFill>
                  <a:srgbClr val="000000"/>
                </a:solidFill>
                <a:cs typeface="+mn-ea"/>
                <a:sym typeface="+mn-lt"/>
              </a:rPr>
              <a:t>    </a:t>
            </a:r>
          </a:p>
          <a:p>
            <a:pPr algn="l">
              <a:lnSpc>
                <a:spcPts val="2400"/>
              </a:lnSpc>
              <a:spcBef>
                <a:spcPts val="0"/>
              </a:spcBef>
            </a:pPr>
            <a:r>
              <a:rPr lang="en-US" altLang="zh-CN" dirty="0">
                <a:solidFill>
                  <a:srgbClr val="000000"/>
                </a:solidFill>
                <a:cs typeface="+mn-ea"/>
                <a:sym typeface="+mn-lt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cs typeface="+mn-ea"/>
                <a:sym typeface="+mn-lt"/>
              </a:rPr>
              <a:t>{1,</a:t>
            </a:r>
            <a:r>
              <a:rPr lang="en-US" altLang="zh-CN" dirty="0">
                <a:solidFill>
                  <a:srgbClr val="000000"/>
                </a:solidFill>
                <a:cs typeface="+mn-ea"/>
                <a:sym typeface="+mn-lt"/>
              </a:rPr>
              <a:t>0,0,0,0</a:t>
            </a:r>
            <a:r>
              <a:rPr lang="en-US" altLang="zh-CN" b="1" dirty="0">
                <a:solidFill>
                  <a:srgbClr val="000000"/>
                </a:solidFill>
                <a:cs typeface="+mn-ea"/>
                <a:sym typeface="+mn-lt"/>
              </a:rPr>
              <a:t>,1},</a:t>
            </a:r>
          </a:p>
          <a:p>
            <a:pPr algn="l">
              <a:lnSpc>
                <a:spcPts val="2400"/>
              </a:lnSpc>
              <a:spcBef>
                <a:spcPts val="0"/>
              </a:spcBef>
            </a:pPr>
            <a:r>
              <a:rPr lang="en-US" altLang="zh-CN" dirty="0">
                <a:solidFill>
                  <a:srgbClr val="000000"/>
                </a:solidFill>
                <a:cs typeface="+mn-ea"/>
                <a:sym typeface="+mn-lt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cs typeface="+mn-ea"/>
                <a:sym typeface="+mn-lt"/>
              </a:rPr>
              <a:t>{1,1,1,1,1,1}</a:t>
            </a:r>
          </a:p>
          <a:p>
            <a:pPr algn="l">
              <a:lnSpc>
                <a:spcPts val="2400"/>
              </a:lnSpc>
              <a:spcBef>
                <a:spcPts val="0"/>
              </a:spcBef>
            </a:pPr>
            <a:r>
              <a:rPr lang="en-US" altLang="zh-CN" b="1" dirty="0">
                <a:solidFill>
                  <a:srgbClr val="000000"/>
                </a:solidFill>
                <a:cs typeface="+mn-ea"/>
                <a:sym typeface="+mn-lt"/>
              </a:rPr>
              <a:t>};</a:t>
            </a:r>
          </a:p>
        </p:txBody>
      </p:sp>
      <p:sp>
        <p:nvSpPr>
          <p:cNvPr id="84" name="文本框 83"/>
          <p:cNvSpPr txBox="1"/>
          <p:nvPr/>
        </p:nvSpPr>
        <p:spPr>
          <a:xfrm>
            <a:off x="1111654" y="182420"/>
            <a:ext cx="3108543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zh-CN" sz="2400" dirty="0">
                <a:solidFill>
                  <a:schemeClr val="accent1"/>
                </a:solidFill>
                <a:cs typeface="+mn-ea"/>
                <a:sym typeface="+mn-lt"/>
              </a:rPr>
              <a:t>3.2.7 </a:t>
            </a:r>
            <a:r>
              <a:rPr lang="zh-CN" altLang="en-US" sz="2400" dirty="0">
                <a:solidFill>
                  <a:schemeClr val="accent1"/>
                </a:solidFill>
                <a:cs typeface="+mn-ea"/>
                <a:sym typeface="+mn-lt"/>
              </a:rPr>
              <a:t>队列的综合应用</a:t>
            </a:r>
          </a:p>
        </p:txBody>
      </p:sp>
    </p:spTree>
    <p:extLst>
      <p:ext uri="{BB962C8B-B14F-4D97-AF65-F5344CB8AC3E}">
        <p14:creationId xmlns:p14="http://schemas.microsoft.com/office/powerpoint/2010/main" val="423736512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:p14="http://schemas.microsoft.com/office/powerpoint/2010/main" xmlns:a14="http://schemas.microsoft.com/office/drawing/2010/main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80" grpId="0"/>
      <p:bldP spid="81" grpId="0" bldLvl="0" animBg="1"/>
      <p:bldP spid="82" grpId="0"/>
      <p:bldP spid="83" grpId="0" bldLvl="0" animBg="1"/>
      <p:bldP spid="84" grpId="0"/>
    </p:bld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框 25"/>
          <p:cNvSpPr txBox="1"/>
          <p:nvPr/>
        </p:nvSpPr>
        <p:spPr>
          <a:xfrm>
            <a:off x="1153806" y="1249226"/>
            <a:ext cx="1775151" cy="4603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rgbClr val="000000"/>
                </a:solidFill>
                <a:cs typeface="+mn-ea"/>
                <a:sym typeface="+mn-lt"/>
              </a:rPr>
              <a:t>试探顺序</a:t>
            </a:r>
          </a:p>
        </p:txBody>
      </p:sp>
      <p:sp>
        <p:nvSpPr>
          <p:cNvPr id="82" name="TextBox 64"/>
          <p:cNvSpPr txBox="1"/>
          <p:nvPr/>
        </p:nvSpPr>
        <p:spPr>
          <a:xfrm>
            <a:off x="1406316" y="5447291"/>
            <a:ext cx="5640585" cy="645160"/>
          </a:xfrm>
          <a:prstGeom prst="rect">
            <a:avLst/>
          </a:prstGeom>
          <a:noFill/>
          <a:ln w="19050">
            <a:solidFill>
              <a:srgbClr val="525252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altLang="zh-CN" b="1" dirty="0">
                <a:solidFill>
                  <a:srgbClr val="000000"/>
                </a:solidFill>
                <a:cs typeface="+mn-ea"/>
                <a:sym typeface="+mn-lt"/>
              </a:rPr>
              <a:t>dx=[-1,0,1,0]                #x</a:t>
            </a:r>
            <a:r>
              <a:rPr lang="zh-CN" altLang="en-US" b="1" dirty="0">
                <a:solidFill>
                  <a:srgbClr val="000000"/>
                </a:solidFill>
                <a:cs typeface="+mn-ea"/>
                <a:sym typeface="+mn-lt"/>
              </a:rPr>
              <a:t>方向的偏移量</a:t>
            </a: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altLang="zh-CN" b="1" dirty="0" err="1">
                <a:solidFill>
                  <a:srgbClr val="000000"/>
                </a:solidFill>
                <a:cs typeface="+mn-ea"/>
                <a:sym typeface="+mn-lt"/>
              </a:rPr>
              <a:t>dy</a:t>
            </a:r>
            <a:r>
              <a:rPr lang="en-US" altLang="zh-CN" b="1" dirty="0">
                <a:solidFill>
                  <a:srgbClr val="000000"/>
                </a:solidFill>
                <a:cs typeface="+mn-ea"/>
                <a:sym typeface="+mn-lt"/>
              </a:rPr>
              <a:t>=[0,1,0,-1]                #y</a:t>
            </a:r>
            <a:r>
              <a:rPr lang="zh-CN" altLang="en-US" b="1" dirty="0">
                <a:solidFill>
                  <a:srgbClr val="000000"/>
                </a:solidFill>
                <a:cs typeface="+mn-ea"/>
                <a:sym typeface="+mn-lt"/>
              </a:rPr>
              <a:t>方向的偏移量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1560244" y="1710891"/>
            <a:ext cx="4895642" cy="2707408"/>
            <a:chOff x="1714480" y="1293096"/>
            <a:chExt cx="4326444" cy="2707408"/>
          </a:xfrm>
        </p:grpSpPr>
        <p:sp>
          <p:nvSpPr>
            <p:cNvPr id="3" name="Text Box 15"/>
            <p:cNvSpPr txBox="1">
              <a:spLocks noChangeArrowheads="1"/>
            </p:cNvSpPr>
            <p:nvPr/>
          </p:nvSpPr>
          <p:spPr bwMode="auto">
            <a:xfrm>
              <a:off x="1714480" y="2443340"/>
              <a:ext cx="591586" cy="278516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tailEnd type="none" w="sm" len="sm"/>
            </a:ln>
          </p:spPr>
          <p:txBody>
            <a:bodyPr vert="horz" wrap="square" lIns="0" tIns="0" rIns="0" bIns="0" numCol="1" anchor="t" anchorCtr="0" compatLnSpc="1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sz="20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cs typeface="+mn-ea"/>
                  <a:sym typeface="+mn-lt"/>
                </a:rPr>
                <a:t>方位</a:t>
              </a:r>
              <a:r>
                <a:rPr kumimoji="0" lang="en-US" altLang="zh-CN" sz="20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cs typeface="+mn-ea"/>
                  <a:sym typeface="+mn-lt"/>
                </a:rPr>
                <a:t>3</a:t>
              </a:r>
            </a:p>
          </p:txBody>
        </p:sp>
        <p:sp>
          <p:nvSpPr>
            <p:cNvPr id="5" name="Text Box 14"/>
            <p:cNvSpPr txBox="1">
              <a:spLocks noChangeArrowheads="1"/>
            </p:cNvSpPr>
            <p:nvPr/>
          </p:nvSpPr>
          <p:spPr bwMode="auto">
            <a:xfrm>
              <a:off x="3715903" y="1650286"/>
              <a:ext cx="693870" cy="278516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tailEnd type="none" w="sm" len="sm"/>
            </a:ln>
          </p:spPr>
          <p:txBody>
            <a:bodyPr vert="horz" wrap="square" lIns="0" tIns="0" rIns="0" bIns="0" numCol="1" anchor="t" anchorCtr="0" compatLnSpc="1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20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cs typeface="+mn-ea"/>
                  <a:sym typeface="+mn-lt"/>
                </a:rPr>
                <a:t>(</a:t>
              </a:r>
              <a:r>
                <a:rPr kumimoji="0" lang="en-US" altLang="zh-CN" sz="2000" b="1" i="1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cs typeface="+mn-ea"/>
                  <a:sym typeface="+mn-lt"/>
                </a:rPr>
                <a:t>i</a:t>
              </a:r>
              <a:r>
                <a:rPr kumimoji="0" lang="en-US" altLang="zh-CN" sz="20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cs typeface="+mn-ea"/>
                  <a:sym typeface="+mn-lt"/>
                </a:rPr>
                <a:t>-1,</a:t>
              </a:r>
              <a:r>
                <a:rPr kumimoji="0" lang="en-US" altLang="zh-CN" sz="2000" b="1" i="1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cs typeface="+mn-ea"/>
                  <a:sym typeface="+mn-lt"/>
                </a:rPr>
                <a:t>j</a:t>
              </a:r>
              <a:r>
                <a:rPr kumimoji="0" lang="en-US" altLang="zh-CN" sz="20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cs typeface="+mn-ea"/>
                  <a:sym typeface="+mn-lt"/>
                </a:rPr>
                <a:t>)</a:t>
              </a:r>
            </a:p>
          </p:txBody>
        </p:sp>
        <p:sp>
          <p:nvSpPr>
            <p:cNvPr id="6" name="Line 13"/>
            <p:cNvSpPr>
              <a:spLocks noChangeShapeType="1"/>
            </p:cNvSpPr>
            <p:nvPr>
              <p:custDataLst>
                <p:tags r:id="rId2"/>
              </p:custDataLst>
            </p:nvPr>
          </p:nvSpPr>
          <p:spPr bwMode="auto">
            <a:xfrm flipV="1">
              <a:off x="4036566" y="1947247"/>
              <a:ext cx="0" cy="522909"/>
            </a:xfrm>
            <a:prstGeom prst="line">
              <a:avLst/>
            </a:prstGeom>
            <a:ln>
              <a:solidFill>
                <a:schemeClr val="dk1"/>
              </a:solidFill>
              <a:tailEnd type="arrow" w="sm" len="sm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00" b="1">
                <a:solidFill>
                  <a:srgbClr val="525252"/>
                </a:solidFill>
                <a:cs typeface="+mn-ea"/>
                <a:sym typeface="+mn-lt"/>
              </a:endParaRPr>
            </a:p>
          </p:txBody>
        </p:sp>
        <p:sp>
          <p:nvSpPr>
            <p:cNvPr id="7" name="Text Box 12"/>
            <p:cNvSpPr txBox="1">
              <a:spLocks noChangeArrowheads="1"/>
            </p:cNvSpPr>
            <p:nvPr/>
          </p:nvSpPr>
          <p:spPr bwMode="auto">
            <a:xfrm>
              <a:off x="3643306" y="3329171"/>
              <a:ext cx="692948" cy="278516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tailEnd type="none" w="sm" len="sm"/>
            </a:ln>
          </p:spPr>
          <p:txBody>
            <a:bodyPr vert="horz" wrap="square" lIns="0" tIns="0" rIns="0" bIns="0" numCol="1" anchor="t" anchorCtr="0" compatLnSpc="1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20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cs typeface="+mn-ea"/>
                  <a:sym typeface="+mn-lt"/>
                </a:rPr>
                <a:t>(</a:t>
              </a:r>
              <a:r>
                <a:rPr kumimoji="0" lang="en-US" altLang="zh-CN" sz="2000" b="1" i="1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cs typeface="+mn-ea"/>
                  <a:sym typeface="+mn-lt"/>
                </a:rPr>
                <a:t>i</a:t>
              </a:r>
              <a:r>
                <a:rPr kumimoji="0" lang="en-US" altLang="zh-CN" sz="20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cs typeface="+mn-ea"/>
                  <a:sym typeface="+mn-lt"/>
                </a:rPr>
                <a:t>+1,</a:t>
              </a:r>
              <a:r>
                <a:rPr kumimoji="0" lang="en-US" altLang="zh-CN" sz="2000" b="1" i="1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cs typeface="+mn-ea"/>
                  <a:sym typeface="+mn-lt"/>
                </a:rPr>
                <a:t>j</a:t>
              </a:r>
              <a:r>
                <a:rPr kumimoji="0" lang="en-US" altLang="zh-CN" sz="20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cs typeface="+mn-ea"/>
                  <a:sym typeface="+mn-lt"/>
                </a:rPr>
                <a:t>)</a:t>
              </a:r>
            </a:p>
          </p:txBody>
        </p:sp>
        <p:sp>
          <p:nvSpPr>
            <p:cNvPr id="8" name="Text Box 11"/>
            <p:cNvSpPr txBox="1">
              <a:spLocks noChangeArrowheads="1"/>
            </p:cNvSpPr>
            <p:nvPr/>
          </p:nvSpPr>
          <p:spPr bwMode="auto">
            <a:xfrm>
              <a:off x="2454709" y="2458167"/>
              <a:ext cx="694791" cy="278516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tailEnd type="none" w="sm" len="sm"/>
            </a:ln>
          </p:spPr>
          <p:txBody>
            <a:bodyPr vert="horz" wrap="square" lIns="0" tIns="0" rIns="0" bIns="0" numCol="1" anchor="t" anchorCtr="0" compatLnSpc="1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20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cs typeface="+mn-ea"/>
                  <a:sym typeface="+mn-lt"/>
                </a:rPr>
                <a:t>(</a:t>
              </a:r>
              <a:r>
                <a:rPr kumimoji="0" lang="en-US" altLang="zh-CN" sz="2000" b="1" i="1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cs typeface="+mn-ea"/>
                  <a:sym typeface="+mn-lt"/>
                </a:rPr>
                <a:t>i</a:t>
              </a:r>
              <a:r>
                <a:rPr kumimoji="0" lang="en-US" altLang="zh-CN" sz="20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cs typeface="+mn-ea"/>
                  <a:sym typeface="+mn-lt"/>
                </a:rPr>
                <a:t>,</a:t>
              </a:r>
              <a:r>
                <a:rPr kumimoji="0" lang="en-US" altLang="zh-CN" sz="2000" b="1" i="1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cs typeface="+mn-ea"/>
                  <a:sym typeface="+mn-lt"/>
                </a:rPr>
                <a:t>j</a:t>
              </a:r>
              <a:r>
                <a:rPr kumimoji="0" lang="en-US" altLang="zh-CN" sz="20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cs typeface="+mn-ea"/>
                  <a:sym typeface="+mn-lt"/>
                </a:rPr>
                <a:t>-1)</a:t>
              </a:r>
            </a:p>
          </p:txBody>
        </p:sp>
        <p:sp>
          <p:nvSpPr>
            <p:cNvPr id="9" name="Line 10"/>
            <p:cNvSpPr>
              <a:spLocks noChangeShapeType="1"/>
            </p:cNvSpPr>
            <p:nvPr>
              <p:custDataLst>
                <p:tags r:id="rId3"/>
              </p:custDataLst>
            </p:nvPr>
          </p:nvSpPr>
          <p:spPr bwMode="auto">
            <a:xfrm>
              <a:off x="4036566" y="2727460"/>
              <a:ext cx="0" cy="522909"/>
            </a:xfrm>
            <a:prstGeom prst="line">
              <a:avLst/>
            </a:prstGeom>
            <a:ln>
              <a:solidFill>
                <a:schemeClr val="dk1"/>
              </a:solidFill>
              <a:tailEnd type="arrow" w="sm" len="sm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00" b="1">
                <a:solidFill>
                  <a:srgbClr val="525252"/>
                </a:solidFill>
                <a:cs typeface="+mn-ea"/>
                <a:sym typeface="+mn-lt"/>
              </a:endParaRPr>
            </a:p>
          </p:txBody>
        </p:sp>
        <p:sp>
          <p:nvSpPr>
            <p:cNvPr id="10" name="Line 9"/>
            <p:cNvSpPr>
              <a:spLocks noChangeShapeType="1"/>
            </p:cNvSpPr>
            <p:nvPr>
              <p:custDataLst>
                <p:tags r:id="rId4"/>
              </p:custDataLst>
            </p:nvPr>
          </p:nvSpPr>
          <p:spPr bwMode="auto">
            <a:xfrm>
              <a:off x="4076313" y="2583591"/>
              <a:ext cx="521554" cy="0"/>
            </a:xfrm>
            <a:prstGeom prst="line">
              <a:avLst/>
            </a:prstGeom>
            <a:ln>
              <a:solidFill>
                <a:schemeClr val="dk1"/>
              </a:solidFill>
              <a:tailEnd type="arrow" w="sm" len="sm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00" b="1">
                <a:solidFill>
                  <a:srgbClr val="525252"/>
                </a:solidFill>
                <a:cs typeface="+mn-ea"/>
                <a:sym typeface="+mn-lt"/>
              </a:endParaRPr>
            </a:p>
          </p:txBody>
        </p:sp>
        <p:sp>
          <p:nvSpPr>
            <p:cNvPr id="11" name="Line 8"/>
            <p:cNvSpPr>
              <a:spLocks noChangeShapeType="1"/>
            </p:cNvSpPr>
            <p:nvPr>
              <p:custDataLst>
                <p:tags r:id="rId5"/>
              </p:custDataLst>
            </p:nvPr>
          </p:nvSpPr>
          <p:spPr bwMode="auto">
            <a:xfrm flipH="1">
              <a:off x="3249750" y="2583591"/>
              <a:ext cx="523397" cy="0"/>
            </a:xfrm>
            <a:prstGeom prst="line">
              <a:avLst/>
            </a:prstGeom>
            <a:ln>
              <a:solidFill>
                <a:schemeClr val="dk1"/>
              </a:solidFill>
              <a:tailEnd type="arrow" w="sm" len="sm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00" b="1">
                <a:solidFill>
                  <a:srgbClr val="525252"/>
                </a:solidFill>
                <a:cs typeface="+mn-ea"/>
                <a:sym typeface="+mn-lt"/>
              </a:endParaRPr>
            </a:p>
          </p:txBody>
        </p:sp>
        <p:sp>
          <p:nvSpPr>
            <p:cNvPr id="12" name="Text Box 7"/>
            <p:cNvSpPr txBox="1">
              <a:spLocks noChangeArrowheads="1"/>
            </p:cNvSpPr>
            <p:nvPr/>
          </p:nvSpPr>
          <p:spPr bwMode="auto">
            <a:xfrm>
              <a:off x="3696505" y="1293096"/>
              <a:ext cx="589743" cy="279438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tailEnd type="none" w="sm" len="sm"/>
            </a:ln>
          </p:spPr>
          <p:txBody>
            <a:bodyPr vert="horz" wrap="square" lIns="0" tIns="0" rIns="0" bIns="0" numCol="1" anchor="t" anchorCtr="0" compatLnSpc="1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sz="20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cs typeface="+mn-ea"/>
                  <a:sym typeface="+mn-lt"/>
                </a:rPr>
                <a:t>方位</a:t>
              </a:r>
              <a:r>
                <a:rPr kumimoji="0" lang="en-US" altLang="zh-CN" sz="20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cs typeface="+mn-ea"/>
                  <a:sym typeface="+mn-lt"/>
                </a:rPr>
                <a:t>0</a:t>
              </a:r>
            </a:p>
          </p:txBody>
        </p:sp>
        <p:sp>
          <p:nvSpPr>
            <p:cNvPr id="13" name="Text Box 6"/>
            <p:cNvSpPr txBox="1">
              <a:spLocks noChangeArrowheads="1"/>
            </p:cNvSpPr>
            <p:nvPr/>
          </p:nvSpPr>
          <p:spPr bwMode="auto">
            <a:xfrm>
              <a:off x="5449338" y="2444262"/>
              <a:ext cx="591586" cy="277594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tailEnd type="none" w="sm" len="sm"/>
            </a:ln>
          </p:spPr>
          <p:txBody>
            <a:bodyPr vert="horz" wrap="square" lIns="0" tIns="0" rIns="0" bIns="0" numCol="1" anchor="t" anchorCtr="0" compatLnSpc="1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sz="200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cs typeface="+mn-ea"/>
                  <a:sym typeface="+mn-lt"/>
                </a:rPr>
                <a:t>方位</a:t>
              </a:r>
              <a:r>
                <a:rPr kumimoji="0" lang="en-US" altLang="zh-CN" sz="200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cs typeface="+mn-ea"/>
                  <a:sym typeface="+mn-lt"/>
                </a:rPr>
                <a:t>1</a:t>
              </a:r>
            </a:p>
          </p:txBody>
        </p:sp>
        <p:sp>
          <p:nvSpPr>
            <p:cNvPr id="14" name="Text Box 5"/>
            <p:cNvSpPr txBox="1">
              <a:spLocks noChangeArrowheads="1"/>
            </p:cNvSpPr>
            <p:nvPr/>
          </p:nvSpPr>
          <p:spPr bwMode="auto">
            <a:xfrm>
              <a:off x="3695583" y="3721988"/>
              <a:ext cx="590665" cy="278516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tailEnd type="none" w="sm" len="sm"/>
            </a:ln>
          </p:spPr>
          <p:txBody>
            <a:bodyPr vert="horz" wrap="square" lIns="0" tIns="0" rIns="0" bIns="0" numCol="1" anchor="t" anchorCtr="0" compatLnSpc="1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sz="20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cs typeface="+mn-ea"/>
                  <a:sym typeface="+mn-lt"/>
                </a:rPr>
                <a:t>方位</a:t>
              </a:r>
              <a:r>
                <a:rPr kumimoji="0" lang="en-US" altLang="zh-CN" sz="20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cs typeface="+mn-ea"/>
                  <a:sym typeface="+mn-lt"/>
                </a:rPr>
                <a:t>2</a:t>
              </a:r>
            </a:p>
          </p:txBody>
        </p:sp>
        <p:sp>
          <p:nvSpPr>
            <p:cNvPr id="15" name="Text Box 4"/>
            <p:cNvSpPr txBox="1">
              <a:spLocks noChangeArrowheads="1"/>
            </p:cNvSpPr>
            <p:nvPr/>
          </p:nvSpPr>
          <p:spPr bwMode="auto">
            <a:xfrm>
              <a:off x="3734826" y="2436104"/>
              <a:ext cx="576453" cy="287738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tailEnd type="none" w="sm" len="sm"/>
            </a:ln>
          </p:spPr>
          <p:txBody>
            <a:bodyPr vert="horz" wrap="square" lIns="0" tIns="0" rIns="0" bIns="0" numCol="1" anchor="t" anchorCtr="0" compatLnSpc="1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20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cs typeface="+mn-ea"/>
                  <a:sym typeface="+mn-lt"/>
                </a:rPr>
                <a:t>(</a:t>
              </a:r>
              <a:r>
                <a:rPr kumimoji="0" lang="en-US" altLang="zh-CN" sz="2000" b="1" i="1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cs typeface="+mn-ea"/>
                  <a:sym typeface="+mn-lt"/>
                </a:rPr>
                <a:t>i</a:t>
              </a:r>
              <a:r>
                <a:rPr kumimoji="0" lang="en-US" altLang="zh-CN" sz="20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cs typeface="+mn-ea"/>
                  <a:sym typeface="+mn-lt"/>
                </a:rPr>
                <a:t>,</a:t>
              </a:r>
              <a:r>
                <a:rPr kumimoji="0" lang="en-US" altLang="zh-CN" sz="2000" b="1" i="1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cs typeface="+mn-ea"/>
                  <a:sym typeface="+mn-lt"/>
                </a:rPr>
                <a:t>j</a:t>
              </a:r>
              <a:r>
                <a:rPr kumimoji="0" lang="en-US" altLang="zh-CN" sz="20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cs typeface="+mn-ea"/>
                  <a:sym typeface="+mn-lt"/>
                </a:rPr>
                <a:t>)</a:t>
              </a:r>
            </a:p>
          </p:txBody>
        </p:sp>
        <p:sp>
          <p:nvSpPr>
            <p:cNvPr id="16" name="Text Box 3"/>
            <p:cNvSpPr txBox="1">
              <a:spLocks noChangeArrowheads="1"/>
            </p:cNvSpPr>
            <p:nvPr/>
          </p:nvSpPr>
          <p:spPr bwMode="auto">
            <a:xfrm>
              <a:off x="4663520" y="2458167"/>
              <a:ext cx="693870" cy="278516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tailEnd type="none" w="sm" len="sm"/>
            </a:ln>
          </p:spPr>
          <p:txBody>
            <a:bodyPr vert="horz" wrap="square" lIns="0" tIns="0" rIns="0" bIns="0" numCol="1" anchor="t" anchorCtr="0" compatLnSpc="1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200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cs typeface="+mn-ea"/>
                  <a:sym typeface="+mn-lt"/>
                </a:rPr>
                <a:t>(</a:t>
              </a:r>
              <a:r>
                <a:rPr kumimoji="0" lang="en-US" altLang="zh-CN" sz="2000" b="1" i="1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cs typeface="+mn-ea"/>
                  <a:sym typeface="+mn-lt"/>
                </a:rPr>
                <a:t>i</a:t>
              </a:r>
              <a:r>
                <a:rPr kumimoji="0" lang="en-US" altLang="zh-CN" sz="200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cs typeface="+mn-ea"/>
                  <a:sym typeface="+mn-lt"/>
                </a:rPr>
                <a:t>,</a:t>
              </a:r>
              <a:r>
                <a:rPr kumimoji="0" lang="en-US" altLang="zh-CN" sz="2000" b="1" i="1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cs typeface="+mn-ea"/>
                  <a:sym typeface="+mn-lt"/>
                </a:rPr>
                <a:t>j</a:t>
              </a:r>
              <a:r>
                <a:rPr kumimoji="0" lang="en-US" altLang="zh-CN" sz="200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cs typeface="+mn-ea"/>
                  <a:sym typeface="+mn-lt"/>
                </a:rPr>
                <a:t>+1)</a:t>
              </a:r>
            </a:p>
          </p:txBody>
        </p:sp>
        <p:sp>
          <p:nvSpPr>
            <p:cNvPr id="17" name="Freeform 2"/>
            <p:cNvSpPr/>
            <p:nvPr>
              <p:custDataLst>
                <p:tags r:id="rId6"/>
              </p:custDataLst>
            </p:nvPr>
          </p:nvSpPr>
          <p:spPr bwMode="auto">
            <a:xfrm>
              <a:off x="3531418" y="2105872"/>
              <a:ext cx="917788" cy="925927"/>
            </a:xfrm>
            <a:custGeom>
              <a:avLst/>
              <a:gdLst/>
              <a:ahLst/>
              <a:cxnLst>
                <a:cxn ang="0">
                  <a:pos x="739" y="0"/>
                </a:cxn>
                <a:cxn ang="0">
                  <a:pos x="894" y="155"/>
                </a:cxn>
                <a:cxn ang="0">
                  <a:pos x="970" y="518"/>
                </a:cxn>
                <a:cxn ang="0">
                  <a:pos x="735" y="917"/>
                </a:cxn>
                <a:cxn ang="0">
                  <a:pos x="270" y="973"/>
                </a:cxn>
                <a:cxn ang="0">
                  <a:pos x="43" y="730"/>
                </a:cxn>
                <a:cxn ang="0">
                  <a:pos x="15" y="328"/>
                </a:cxn>
              </a:cxnLst>
              <a:rect l="0" t="0" r="r" b="b"/>
              <a:pathLst>
                <a:path w="996" h="1004">
                  <a:moveTo>
                    <a:pt x="739" y="0"/>
                  </a:moveTo>
                  <a:cubicBezTo>
                    <a:pt x="797" y="34"/>
                    <a:pt x="855" y="69"/>
                    <a:pt x="894" y="155"/>
                  </a:cubicBezTo>
                  <a:cubicBezTo>
                    <a:pt x="933" y="241"/>
                    <a:pt x="996" y="391"/>
                    <a:pt x="970" y="518"/>
                  </a:cubicBezTo>
                  <a:cubicBezTo>
                    <a:pt x="944" y="645"/>
                    <a:pt x="852" y="841"/>
                    <a:pt x="735" y="917"/>
                  </a:cubicBezTo>
                  <a:cubicBezTo>
                    <a:pt x="618" y="993"/>
                    <a:pt x="385" y="1004"/>
                    <a:pt x="270" y="973"/>
                  </a:cubicBezTo>
                  <a:cubicBezTo>
                    <a:pt x="155" y="942"/>
                    <a:pt x="86" y="838"/>
                    <a:pt x="43" y="730"/>
                  </a:cubicBezTo>
                  <a:cubicBezTo>
                    <a:pt x="0" y="622"/>
                    <a:pt x="21" y="412"/>
                    <a:pt x="15" y="328"/>
                  </a:cubicBezTo>
                </a:path>
              </a:pathLst>
            </a:custGeom>
            <a:noFill/>
            <a:ln w="19050">
              <a:solidFill>
                <a:schemeClr val="accent1"/>
              </a:solidFill>
              <a:prstDash val="dash"/>
              <a:round/>
              <a:tailEnd type="arrow" w="sm" len="sm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00" b="1" dirty="0">
                <a:solidFill>
                  <a:srgbClr val="525252"/>
                </a:solidFill>
                <a:cs typeface="+mn-ea"/>
                <a:sym typeface="+mn-lt"/>
              </a:endParaRPr>
            </a:p>
          </p:txBody>
        </p:sp>
      </p:grpSp>
      <p:sp>
        <p:nvSpPr>
          <p:cNvPr id="18" name="下箭头 22"/>
          <p:cNvSpPr/>
          <p:nvPr>
            <p:custDataLst>
              <p:tags r:id="rId1"/>
            </p:custDataLst>
          </p:nvPr>
        </p:nvSpPr>
        <p:spPr bwMode="auto">
          <a:xfrm>
            <a:off x="3948223" y="4718481"/>
            <a:ext cx="408755" cy="428628"/>
          </a:xfrm>
          <a:prstGeom prst="downArrow">
            <a:avLst/>
          </a:prstGeom>
          <a:solidFill>
            <a:schemeClr val="accent1"/>
          </a:solidFill>
          <a:ln>
            <a:noFill/>
            <a:tailEnd type="arrow" w="sm" len="sm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/>
          <a:lstStyle/>
          <a:p>
            <a:pPr algn="ctr"/>
            <a:endParaRPr lang="zh-CN" altLang="en-US" sz="1600">
              <a:solidFill>
                <a:srgbClr val="0000FF"/>
              </a:solidFill>
              <a:cs typeface="+mn-ea"/>
              <a:sym typeface="+mn-lt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51" b="-600"/>
          <a:stretch>
            <a:fillRect/>
          </a:stretch>
        </p:blipFill>
        <p:spPr>
          <a:xfrm flipH="1">
            <a:off x="8193210" y="1947621"/>
            <a:ext cx="3690725" cy="3957420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1111654" y="182420"/>
            <a:ext cx="3108543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zh-CN" sz="2400" dirty="0">
                <a:solidFill>
                  <a:schemeClr val="accent1"/>
                </a:solidFill>
                <a:cs typeface="+mn-ea"/>
                <a:sym typeface="+mn-lt"/>
              </a:rPr>
              <a:t>3.2.7 </a:t>
            </a:r>
            <a:r>
              <a:rPr lang="zh-CN" altLang="en-US" sz="2400" dirty="0">
                <a:solidFill>
                  <a:schemeClr val="accent1"/>
                </a:solidFill>
                <a:cs typeface="+mn-ea"/>
                <a:sym typeface="+mn-lt"/>
              </a:rPr>
              <a:t>队列的综合应用</a:t>
            </a:r>
          </a:p>
        </p:txBody>
      </p:sp>
    </p:spTree>
    <p:extLst>
      <p:ext uri="{BB962C8B-B14F-4D97-AF65-F5344CB8AC3E}">
        <p14:creationId xmlns:p14="http://schemas.microsoft.com/office/powerpoint/2010/main" val="46222752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:p14="http://schemas.microsoft.com/office/powerpoint/2010/main" xmlns:a14="http://schemas.microsoft.com/office/drawing/2010/main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82" grpId="0" bldLvl="0" animBg="1"/>
      <p:bldP spid="18" grpId="0" bldLvl="0" animBg="1"/>
      <p:bldP spid="20" grpId="0"/>
    </p:bld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框 25"/>
          <p:cNvSpPr txBox="1"/>
          <p:nvPr/>
        </p:nvSpPr>
        <p:spPr>
          <a:xfrm>
            <a:off x="916252" y="1283531"/>
            <a:ext cx="3316554" cy="4603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rgbClr val="000000"/>
                </a:solidFill>
                <a:cs typeface="+mn-ea"/>
                <a:sym typeface="+mn-lt"/>
              </a:rPr>
              <a:t>迷宫问题的搜索过程</a:t>
            </a:r>
          </a:p>
        </p:txBody>
      </p:sp>
      <p:sp>
        <p:nvSpPr>
          <p:cNvPr id="82" name="TextBox 64"/>
          <p:cNvSpPr txBox="1"/>
          <p:nvPr/>
        </p:nvSpPr>
        <p:spPr>
          <a:xfrm>
            <a:off x="1113816" y="2139519"/>
            <a:ext cx="9936102" cy="1568450"/>
          </a:xfrm>
          <a:prstGeom prst="rect">
            <a:avLst/>
          </a:prstGeom>
          <a:noFill/>
          <a:ln w="19050">
            <a:solidFill>
              <a:srgbClr val="525252"/>
            </a:solidFill>
            <a:prstDash val="dash"/>
          </a:ln>
        </p:spPr>
        <p:txBody>
          <a:bodyPr wrap="square" rtlCol="0">
            <a:spAutoFit/>
          </a:bodyPr>
          <a:lstStyle/>
          <a:p>
            <a:pPr marL="342900" indent="-34290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000000"/>
                </a:solidFill>
                <a:cs typeface="+mn-ea"/>
                <a:sym typeface="+mn-lt"/>
              </a:rPr>
              <a:t>每次走到一个方块（</a:t>
            </a:r>
            <a:r>
              <a:rPr lang="en-US" altLang="zh-CN" sz="2400" b="1" dirty="0" err="1">
                <a:solidFill>
                  <a:srgbClr val="000000"/>
                </a:solidFill>
                <a:cs typeface="+mn-ea"/>
                <a:sym typeface="+mn-lt"/>
              </a:rPr>
              <a:t>i,j</a:t>
            </a:r>
            <a:r>
              <a:rPr lang="zh-CN" altLang="en-US" sz="2400" b="1" dirty="0">
                <a:solidFill>
                  <a:srgbClr val="000000"/>
                </a:solidFill>
                <a:cs typeface="+mn-ea"/>
                <a:sym typeface="+mn-lt"/>
              </a:rPr>
              <a:t>），一次性试探所有相邻方块，将所有相邻可走方块进队。</a:t>
            </a:r>
          </a:p>
          <a:p>
            <a:pPr marL="342900" indent="-34290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000000"/>
                </a:solidFill>
                <a:cs typeface="+mn-ea"/>
                <a:sym typeface="+mn-lt"/>
              </a:rPr>
              <a:t>一个方块在队列中的元素为</a:t>
            </a:r>
            <a:r>
              <a:rPr lang="en-US" altLang="zh-CN" sz="2400" b="1" dirty="0">
                <a:solidFill>
                  <a:srgbClr val="000000"/>
                </a:solidFill>
                <a:cs typeface="+mn-ea"/>
                <a:sym typeface="+mn-lt"/>
              </a:rPr>
              <a:t>b</a:t>
            </a:r>
            <a:r>
              <a:rPr lang="zh-CN" altLang="en-US" sz="2400" b="1" dirty="0">
                <a:solidFill>
                  <a:srgbClr val="000000"/>
                </a:solidFill>
                <a:cs typeface="+mn-ea"/>
                <a:sym typeface="+mn-lt"/>
              </a:rPr>
              <a:t>，并保存其前驱方块（</a:t>
            </a:r>
            <a:r>
              <a:rPr lang="en-US" altLang="zh-CN" sz="2400" b="1" dirty="0">
                <a:solidFill>
                  <a:srgbClr val="000000"/>
                </a:solidFill>
                <a:cs typeface="+mn-ea"/>
                <a:sym typeface="+mn-lt"/>
              </a:rPr>
              <a:t>pre</a:t>
            </a:r>
            <a:r>
              <a:rPr lang="zh-CN" altLang="en-US" sz="2400" b="1" dirty="0">
                <a:solidFill>
                  <a:srgbClr val="000000"/>
                </a:solidFill>
                <a:cs typeface="+mn-ea"/>
                <a:sym typeface="+mn-lt"/>
              </a:rPr>
              <a:t>标识） 。</a:t>
            </a:r>
          </a:p>
          <a:p>
            <a:pPr marL="342900" indent="-34290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000000"/>
                </a:solidFill>
                <a:cs typeface="+mn-ea"/>
                <a:sym typeface="+mn-lt"/>
              </a:rPr>
              <a:t>从入口开始，找到出口后由</a:t>
            </a:r>
            <a:r>
              <a:rPr lang="en-US" altLang="zh-CN" sz="2400" b="1" dirty="0">
                <a:solidFill>
                  <a:srgbClr val="000000"/>
                </a:solidFill>
                <a:cs typeface="+mn-ea"/>
                <a:sym typeface="+mn-lt"/>
              </a:rPr>
              <a:t>pre</a:t>
            </a:r>
            <a:r>
              <a:rPr lang="zh-CN" altLang="en-US" sz="2400" b="1" dirty="0">
                <a:solidFill>
                  <a:srgbClr val="000000"/>
                </a:solidFill>
                <a:cs typeface="+mn-ea"/>
                <a:sym typeface="+mn-lt"/>
              </a:rPr>
              <a:t>推导出迷宫路径。</a:t>
            </a:r>
          </a:p>
        </p:txBody>
      </p:sp>
      <p:grpSp>
        <p:nvGrpSpPr>
          <p:cNvPr id="20" name="组合 19"/>
          <p:cNvGrpSpPr/>
          <p:nvPr/>
        </p:nvGrpSpPr>
        <p:grpSpPr>
          <a:xfrm>
            <a:off x="3152696" y="4158520"/>
            <a:ext cx="4697282" cy="2054234"/>
            <a:chOff x="1428728" y="3375030"/>
            <a:chExt cx="4697282" cy="2054234"/>
          </a:xfrm>
        </p:grpSpPr>
        <p:sp>
          <p:nvSpPr>
            <p:cNvPr id="21" name="Text Box 16"/>
            <p:cNvSpPr txBox="1">
              <a:spLocks noChangeArrowheads="1"/>
            </p:cNvSpPr>
            <p:nvPr>
              <p:custDataLst>
                <p:tags r:id="rId1"/>
              </p:custDataLst>
            </p:nvPr>
          </p:nvSpPr>
          <p:spPr bwMode="auto">
            <a:xfrm>
              <a:off x="3214843" y="3375030"/>
              <a:ext cx="1053067" cy="56205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vert="horz" wrap="square" lIns="0" tIns="72000" rIns="0" bIns="0" numCol="1" anchor="t" anchorCtr="0" compatLnSpc="1"/>
            <a:lstStyle/>
            <a:p>
              <a:pPr marL="0" marR="0" lvl="0" indent="0" algn="ctr" defTabSz="914400" rtl="0" eaLnBrk="1" fontAlgn="base" latinLnBrk="0" hangingPunct="1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b="1" i="0" u="none" strike="noStrike" cap="none" normalizeH="0" baseline="0" dirty="0">
                  <a:ln>
                    <a:noFill/>
                  </a:ln>
                  <a:solidFill>
                    <a:schemeClr val="lt1"/>
                  </a:solidFill>
                  <a:effectLst/>
                  <a:cs typeface="+mn-ea"/>
                  <a:sym typeface="+mn-lt"/>
                </a:rPr>
                <a:t>方块</a:t>
              </a:r>
              <a:r>
                <a:rPr kumimoji="0" lang="en-US" altLang="zh-CN" b="1" i="0" u="none" strike="noStrike" cap="none" normalizeH="0" baseline="0" dirty="0">
                  <a:ln>
                    <a:noFill/>
                  </a:ln>
                  <a:solidFill>
                    <a:schemeClr val="lt1"/>
                  </a:solidFill>
                  <a:effectLst/>
                  <a:cs typeface="+mn-ea"/>
                  <a:sym typeface="+mn-lt"/>
                </a:rPr>
                <a:t>(</a:t>
              </a:r>
              <a:r>
                <a:rPr kumimoji="0" lang="en-US" altLang="zh-CN" b="1" i="1" u="none" strike="noStrike" cap="none" normalizeH="0" baseline="0" dirty="0" err="1">
                  <a:ln>
                    <a:noFill/>
                  </a:ln>
                  <a:solidFill>
                    <a:schemeClr val="lt1"/>
                  </a:solidFill>
                  <a:effectLst/>
                  <a:cs typeface="+mn-ea"/>
                  <a:sym typeface="+mn-lt"/>
                </a:rPr>
                <a:t>i</a:t>
              </a:r>
              <a:r>
                <a:rPr kumimoji="0" lang="en-US" altLang="zh-CN" b="1" i="0" u="none" strike="noStrike" cap="none" normalizeH="0" baseline="0" dirty="0" err="1">
                  <a:ln>
                    <a:noFill/>
                  </a:ln>
                  <a:solidFill>
                    <a:schemeClr val="lt1"/>
                  </a:solidFill>
                  <a:effectLst/>
                  <a:cs typeface="+mn-ea"/>
                  <a:sym typeface="+mn-lt"/>
                </a:rPr>
                <a:t>,</a:t>
              </a:r>
              <a:r>
                <a:rPr kumimoji="0" lang="en-US" altLang="zh-CN" b="1" i="1" u="none" strike="noStrike" cap="none" normalizeH="0" baseline="0" dirty="0" err="1">
                  <a:ln>
                    <a:noFill/>
                  </a:ln>
                  <a:solidFill>
                    <a:schemeClr val="lt1"/>
                  </a:solidFill>
                  <a:effectLst/>
                  <a:cs typeface="+mn-ea"/>
                  <a:sym typeface="+mn-lt"/>
                </a:rPr>
                <a:t>j</a:t>
              </a:r>
              <a:r>
                <a:rPr kumimoji="0" lang="en-US" altLang="zh-CN" b="1" i="0" u="none" strike="noStrike" cap="none" normalizeH="0" baseline="0" dirty="0">
                  <a:ln>
                    <a:noFill/>
                  </a:ln>
                  <a:solidFill>
                    <a:schemeClr val="lt1"/>
                  </a:solidFill>
                  <a:effectLst/>
                  <a:cs typeface="+mn-ea"/>
                  <a:sym typeface="+mn-lt"/>
                </a:rPr>
                <a:t>)</a:t>
              </a:r>
            </a:p>
          </p:txBody>
        </p:sp>
        <p:sp>
          <p:nvSpPr>
            <p:cNvPr id="22" name="Text Box 15"/>
            <p:cNvSpPr txBox="1">
              <a:spLocks noChangeArrowheads="1"/>
            </p:cNvSpPr>
            <p:nvPr>
              <p:custDataLst>
                <p:tags r:id="rId2"/>
              </p:custDataLst>
            </p:nvPr>
          </p:nvSpPr>
          <p:spPr bwMode="auto">
            <a:xfrm>
              <a:off x="2920628" y="3518773"/>
              <a:ext cx="249280" cy="250783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b="1" i="1" u="none" strike="noStrike" cap="none" normalizeH="0" baseline="0">
                  <a:ln>
                    <a:noFill/>
                  </a:ln>
                  <a:solidFill>
                    <a:schemeClr val="dk1"/>
                  </a:solidFill>
                  <a:effectLst/>
                  <a:cs typeface="+mn-ea"/>
                  <a:sym typeface="+mn-lt"/>
                </a:rPr>
                <a:t>b</a:t>
              </a:r>
            </a:p>
          </p:txBody>
        </p:sp>
        <p:sp>
          <p:nvSpPr>
            <p:cNvPr id="23" name="Text Box 14"/>
            <p:cNvSpPr txBox="1">
              <a:spLocks noChangeArrowheads="1"/>
            </p:cNvSpPr>
            <p:nvPr/>
          </p:nvSpPr>
          <p:spPr bwMode="auto">
            <a:xfrm>
              <a:off x="1428728" y="4552152"/>
              <a:ext cx="1125535" cy="563318"/>
            </a:xfrm>
            <a:prstGeom prst="rect">
              <a:avLst/>
            </a:prstGeom>
            <a:noFill/>
            <a:ln w="19050">
              <a:solidFill>
                <a:srgbClr val="525252"/>
              </a:solidFill>
              <a:prstDash val="dash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horz" wrap="square" lIns="0" tIns="72000" rIns="0" bIns="0" numCol="1" anchor="t" anchorCtr="0" compatLnSpc="1"/>
            <a:lstStyle/>
            <a:p>
              <a:pPr marL="0" marR="0" lvl="0" indent="0" algn="ctr" defTabSz="914400" rtl="0" eaLnBrk="1" fontAlgn="base" latinLnBrk="0" hangingPunct="1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cs typeface="+mn-ea"/>
                  <a:sym typeface="+mn-lt"/>
                </a:rPr>
                <a:t>相邻方块</a:t>
              </a:r>
              <a:r>
                <a:rPr kumimoji="0" lang="en-US" altLang="zh-CN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cs typeface="+mn-ea"/>
                  <a:sym typeface="+mn-lt"/>
                </a:rPr>
                <a:t>1</a:t>
              </a:r>
            </a:p>
          </p:txBody>
        </p:sp>
        <p:sp>
          <p:nvSpPr>
            <p:cNvPr id="24" name="Text Box 13"/>
            <p:cNvSpPr txBox="1">
              <a:spLocks noChangeArrowheads="1"/>
            </p:cNvSpPr>
            <p:nvPr/>
          </p:nvSpPr>
          <p:spPr bwMode="auto">
            <a:xfrm>
              <a:off x="2619730" y="4552152"/>
              <a:ext cx="1125535" cy="563318"/>
            </a:xfrm>
            <a:prstGeom prst="rect">
              <a:avLst/>
            </a:prstGeom>
            <a:noFill/>
            <a:ln w="19050">
              <a:solidFill>
                <a:srgbClr val="525252"/>
              </a:solidFill>
              <a:prstDash val="dash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horz" wrap="square" lIns="0" tIns="72000" rIns="0" bIns="0" numCol="1" anchor="t" anchorCtr="0" compatLnSpc="1"/>
            <a:lstStyle/>
            <a:p>
              <a:pPr marL="0" marR="0" lvl="0" indent="0" algn="ctr" defTabSz="914400" rtl="0" eaLnBrk="1" fontAlgn="base" latinLnBrk="0" hangingPunct="1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cs typeface="+mn-ea"/>
                  <a:sym typeface="+mn-lt"/>
                </a:rPr>
                <a:t>相邻方块</a:t>
              </a:r>
              <a:r>
                <a:rPr kumimoji="0" lang="en-US" altLang="zh-CN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cs typeface="+mn-ea"/>
                  <a:sym typeface="+mn-lt"/>
                </a:rPr>
                <a:t>2</a:t>
              </a:r>
            </a:p>
          </p:txBody>
        </p:sp>
        <p:sp>
          <p:nvSpPr>
            <p:cNvPr id="25" name="Text Box 12"/>
            <p:cNvSpPr txBox="1">
              <a:spLocks noChangeArrowheads="1"/>
            </p:cNvSpPr>
            <p:nvPr>
              <p:custDataLst>
                <p:tags r:id="rId3"/>
              </p:custDataLst>
            </p:nvPr>
          </p:nvSpPr>
          <p:spPr bwMode="auto">
            <a:xfrm>
              <a:off x="1826568" y="5178481"/>
              <a:ext cx="250539" cy="250783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b="1" i="1" u="none" strike="noStrike" cap="none" normalizeH="0" baseline="0">
                  <a:ln>
                    <a:noFill/>
                  </a:ln>
                  <a:solidFill>
                    <a:schemeClr val="dk1"/>
                  </a:solidFill>
                  <a:effectLst/>
                  <a:cs typeface="+mn-ea"/>
                  <a:sym typeface="+mn-lt"/>
                </a:rPr>
                <a:t>b</a:t>
              </a:r>
              <a:r>
                <a:rPr kumimoji="0" lang="en-US" altLang="zh-CN" b="1" i="0" u="none" strike="noStrike" cap="none" normalizeH="0" baseline="-30000">
                  <a:ln>
                    <a:noFill/>
                  </a:ln>
                  <a:solidFill>
                    <a:schemeClr val="dk1"/>
                  </a:solidFill>
                  <a:effectLst/>
                  <a:cs typeface="+mn-ea"/>
                  <a:sym typeface="+mn-lt"/>
                </a:rPr>
                <a:t>1</a:t>
              </a:r>
            </a:p>
          </p:txBody>
        </p:sp>
        <p:sp>
          <p:nvSpPr>
            <p:cNvPr id="27" name="Text Box 11"/>
            <p:cNvSpPr txBox="1">
              <a:spLocks noChangeArrowheads="1"/>
            </p:cNvSpPr>
            <p:nvPr>
              <p:custDataLst>
                <p:tags r:id="rId4"/>
              </p:custDataLst>
            </p:nvPr>
          </p:nvSpPr>
          <p:spPr bwMode="auto">
            <a:xfrm>
              <a:off x="2818650" y="5178481"/>
              <a:ext cx="250539" cy="250783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b="1" i="1" u="none" strike="noStrike" cap="none" normalizeH="0" baseline="0">
                  <a:ln>
                    <a:noFill/>
                  </a:ln>
                  <a:solidFill>
                    <a:schemeClr val="dk1"/>
                  </a:solidFill>
                  <a:effectLst/>
                  <a:cs typeface="+mn-ea"/>
                  <a:sym typeface="+mn-lt"/>
                </a:rPr>
                <a:t>b</a:t>
              </a:r>
              <a:r>
                <a:rPr kumimoji="0" lang="en-US" altLang="zh-CN" b="1" i="0" u="none" strike="noStrike" cap="none" normalizeH="0" baseline="-30000">
                  <a:ln>
                    <a:noFill/>
                  </a:ln>
                  <a:solidFill>
                    <a:schemeClr val="dk1"/>
                  </a:solidFill>
                  <a:effectLst/>
                  <a:cs typeface="+mn-ea"/>
                  <a:sym typeface="+mn-lt"/>
                </a:rPr>
                <a:t>2</a:t>
              </a:r>
            </a:p>
          </p:txBody>
        </p:sp>
        <p:sp>
          <p:nvSpPr>
            <p:cNvPr id="28" name="Text Box 10"/>
            <p:cNvSpPr txBox="1">
              <a:spLocks noChangeArrowheads="1"/>
            </p:cNvSpPr>
            <p:nvPr/>
          </p:nvSpPr>
          <p:spPr bwMode="auto">
            <a:xfrm>
              <a:off x="3810732" y="4552152"/>
              <a:ext cx="1124276" cy="563318"/>
            </a:xfrm>
            <a:prstGeom prst="rect">
              <a:avLst/>
            </a:prstGeom>
            <a:noFill/>
            <a:ln w="19050">
              <a:solidFill>
                <a:srgbClr val="525252"/>
              </a:solidFill>
              <a:prstDash val="dash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horz" wrap="square" lIns="0" tIns="72000" rIns="0" bIns="0" numCol="1" anchor="t" anchorCtr="0" compatLnSpc="1"/>
            <a:lstStyle/>
            <a:p>
              <a:pPr marL="0" marR="0" lvl="0" indent="0" algn="ctr" defTabSz="914400" rtl="0" eaLnBrk="1" fontAlgn="base" latinLnBrk="0" hangingPunct="1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cs typeface="+mn-ea"/>
                  <a:sym typeface="+mn-lt"/>
                </a:rPr>
                <a:t>相邻方块</a:t>
              </a:r>
              <a:r>
                <a:rPr kumimoji="0" lang="en-US" altLang="zh-CN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cs typeface="+mn-ea"/>
                  <a:sym typeface="+mn-lt"/>
                </a:rPr>
                <a:t>3</a:t>
              </a:r>
            </a:p>
          </p:txBody>
        </p:sp>
        <p:sp>
          <p:nvSpPr>
            <p:cNvPr id="29" name="Text Box 9"/>
            <p:cNvSpPr txBox="1">
              <a:spLocks noChangeArrowheads="1"/>
            </p:cNvSpPr>
            <p:nvPr/>
          </p:nvSpPr>
          <p:spPr bwMode="auto">
            <a:xfrm>
              <a:off x="5001734" y="4552152"/>
              <a:ext cx="1124276" cy="563318"/>
            </a:xfrm>
            <a:prstGeom prst="rect">
              <a:avLst/>
            </a:prstGeom>
            <a:noFill/>
            <a:ln w="19050">
              <a:solidFill>
                <a:srgbClr val="525252"/>
              </a:solidFill>
              <a:prstDash val="dash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horz" wrap="square" lIns="0" tIns="72000" rIns="0" bIns="0" numCol="1" anchor="t" anchorCtr="0" compatLnSpc="1"/>
            <a:lstStyle/>
            <a:p>
              <a:pPr marL="0" marR="0" lvl="0" indent="0" algn="ctr" defTabSz="914400" rtl="0" eaLnBrk="1" fontAlgn="base" latinLnBrk="0" hangingPunct="1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cs typeface="+mn-ea"/>
                  <a:sym typeface="+mn-lt"/>
                </a:rPr>
                <a:t>相邻方块</a:t>
              </a:r>
              <a:r>
                <a:rPr kumimoji="0" lang="en-US" altLang="zh-CN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cs typeface="+mn-ea"/>
                  <a:sym typeface="+mn-lt"/>
                </a:rPr>
                <a:t>4</a:t>
              </a:r>
            </a:p>
          </p:txBody>
        </p:sp>
        <p:sp>
          <p:nvSpPr>
            <p:cNvPr id="30" name="Text Box 8"/>
            <p:cNvSpPr txBox="1"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4207313" y="5178481"/>
              <a:ext cx="250539" cy="250783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b="1" i="1" u="none" strike="noStrike" cap="none" normalizeH="0" baseline="0">
                  <a:ln>
                    <a:noFill/>
                  </a:ln>
                  <a:solidFill>
                    <a:schemeClr val="dk1"/>
                  </a:solidFill>
                  <a:effectLst/>
                  <a:cs typeface="+mn-ea"/>
                  <a:sym typeface="+mn-lt"/>
                </a:rPr>
                <a:t>b</a:t>
              </a:r>
              <a:r>
                <a:rPr kumimoji="0" lang="en-US" altLang="zh-CN" b="1" i="0" u="none" strike="noStrike" cap="none" normalizeH="0" baseline="-30000">
                  <a:ln>
                    <a:noFill/>
                  </a:ln>
                  <a:solidFill>
                    <a:schemeClr val="dk1"/>
                  </a:solidFill>
                  <a:effectLst/>
                  <a:cs typeface="+mn-ea"/>
                  <a:sym typeface="+mn-lt"/>
                </a:rPr>
                <a:t>3</a:t>
              </a:r>
            </a:p>
          </p:txBody>
        </p:sp>
        <p:sp>
          <p:nvSpPr>
            <p:cNvPr id="31" name="Text Box 7"/>
            <p:cNvSpPr txBox="1">
              <a:spLocks noChangeArrowheads="1"/>
            </p:cNvSpPr>
            <p:nvPr>
              <p:custDataLst>
                <p:tags r:id="rId6"/>
              </p:custDataLst>
            </p:nvPr>
          </p:nvSpPr>
          <p:spPr bwMode="auto">
            <a:xfrm>
              <a:off x="5200654" y="5178481"/>
              <a:ext cx="249280" cy="250783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b="1" i="1" u="none" strike="noStrike" cap="none" normalizeH="0" baseline="0">
                  <a:ln>
                    <a:noFill/>
                  </a:ln>
                  <a:solidFill>
                    <a:schemeClr val="dk1"/>
                  </a:solidFill>
                  <a:effectLst/>
                  <a:cs typeface="+mn-ea"/>
                  <a:sym typeface="+mn-lt"/>
                </a:rPr>
                <a:t>b</a:t>
              </a:r>
              <a:r>
                <a:rPr kumimoji="0" lang="en-US" altLang="zh-CN" b="1" i="0" u="none" strike="noStrike" cap="none" normalizeH="0" baseline="-30000">
                  <a:ln>
                    <a:noFill/>
                  </a:ln>
                  <a:solidFill>
                    <a:schemeClr val="dk1"/>
                  </a:solidFill>
                  <a:effectLst/>
                  <a:cs typeface="+mn-ea"/>
                  <a:sym typeface="+mn-lt"/>
                </a:rPr>
                <a:t>4</a:t>
              </a:r>
            </a:p>
          </p:txBody>
        </p:sp>
        <p:sp>
          <p:nvSpPr>
            <p:cNvPr id="32" name="Freeform 6"/>
            <p:cNvSpPr/>
            <p:nvPr>
              <p:custDataLst>
                <p:tags r:id="rId7"/>
              </p:custDataLst>
            </p:nvPr>
          </p:nvSpPr>
          <p:spPr bwMode="auto">
            <a:xfrm>
              <a:off x="2028006" y="3953548"/>
              <a:ext cx="1329491" cy="598604"/>
            </a:xfrm>
            <a:custGeom>
              <a:avLst/>
              <a:gdLst/>
              <a:ahLst/>
              <a:cxnLst>
                <a:cxn ang="0">
                  <a:pos x="0" y="543"/>
                </a:cxn>
                <a:cxn ang="0">
                  <a:pos x="1206" y="0"/>
                </a:cxn>
              </a:cxnLst>
              <a:rect l="0" t="0" r="r" b="b"/>
              <a:pathLst>
                <a:path w="1206" h="543">
                  <a:moveTo>
                    <a:pt x="0" y="543"/>
                  </a:moveTo>
                  <a:lnTo>
                    <a:pt x="1206" y="0"/>
                  </a:lnTo>
                </a:path>
              </a:pathLst>
            </a:custGeom>
            <a:ln w="19050">
              <a:solidFill>
                <a:schemeClr val="dk1"/>
              </a:solidFill>
              <a:headEnd type="none" w="med" len="med"/>
              <a:tailEnd type="arrow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vert="horz" wrap="square" lIns="91440" tIns="45720" rIns="91440" bIns="45720" numCol="1" anchor="t" anchorCtr="0" compatLnSpc="1"/>
            <a:lstStyle/>
            <a:p>
              <a:endParaRPr lang="zh-CN" altLang="en-US" b="1">
                <a:solidFill>
                  <a:schemeClr val="dk1"/>
                </a:solidFill>
                <a:cs typeface="+mn-ea"/>
                <a:sym typeface="+mn-lt"/>
              </a:endParaRPr>
            </a:p>
          </p:txBody>
        </p:sp>
        <p:sp>
          <p:nvSpPr>
            <p:cNvPr id="33" name="Freeform 5"/>
            <p:cNvSpPr/>
            <p:nvPr>
              <p:custDataLst>
                <p:tags r:id="rId8"/>
              </p:custDataLst>
            </p:nvPr>
          </p:nvSpPr>
          <p:spPr bwMode="auto">
            <a:xfrm>
              <a:off x="3026383" y="3939686"/>
              <a:ext cx="586688" cy="608685"/>
            </a:xfrm>
            <a:custGeom>
              <a:avLst/>
              <a:gdLst/>
              <a:ahLst/>
              <a:cxnLst>
                <a:cxn ang="0">
                  <a:pos x="0" y="552"/>
                </a:cxn>
                <a:cxn ang="0">
                  <a:pos x="531" y="0"/>
                </a:cxn>
              </a:cxnLst>
              <a:rect l="0" t="0" r="r" b="b"/>
              <a:pathLst>
                <a:path w="531" h="552">
                  <a:moveTo>
                    <a:pt x="0" y="552"/>
                  </a:moveTo>
                  <a:lnTo>
                    <a:pt x="531" y="0"/>
                  </a:lnTo>
                </a:path>
              </a:pathLst>
            </a:custGeom>
            <a:ln w="19050">
              <a:solidFill>
                <a:schemeClr val="dk1"/>
              </a:solidFill>
              <a:headEnd type="none" w="med" len="med"/>
              <a:tailEnd type="arrow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vert="horz" wrap="square" lIns="91440" tIns="45720" rIns="91440" bIns="45720" numCol="1" anchor="t" anchorCtr="0" compatLnSpc="1"/>
            <a:lstStyle/>
            <a:p>
              <a:endParaRPr lang="zh-CN" altLang="en-US" b="1">
                <a:solidFill>
                  <a:schemeClr val="dk1"/>
                </a:solidFill>
                <a:cs typeface="+mn-ea"/>
                <a:sym typeface="+mn-lt"/>
              </a:endParaRPr>
            </a:p>
          </p:txBody>
        </p:sp>
        <p:sp>
          <p:nvSpPr>
            <p:cNvPr id="34" name="Freeform 4"/>
            <p:cNvSpPr/>
            <p:nvPr>
              <p:custDataLst>
                <p:tags r:id="rId9"/>
              </p:custDataLst>
            </p:nvPr>
          </p:nvSpPr>
          <p:spPr bwMode="auto">
            <a:xfrm>
              <a:off x="3952998" y="3945987"/>
              <a:ext cx="370142" cy="602384"/>
            </a:xfrm>
            <a:custGeom>
              <a:avLst/>
              <a:gdLst/>
              <a:ahLst/>
              <a:cxnLst>
                <a:cxn ang="0">
                  <a:pos x="336" y="546"/>
                </a:cxn>
                <a:cxn ang="0">
                  <a:pos x="0" y="0"/>
                </a:cxn>
              </a:cxnLst>
              <a:rect l="0" t="0" r="r" b="b"/>
              <a:pathLst>
                <a:path w="336" h="546">
                  <a:moveTo>
                    <a:pt x="336" y="546"/>
                  </a:moveTo>
                  <a:lnTo>
                    <a:pt x="0" y="0"/>
                  </a:lnTo>
                </a:path>
              </a:pathLst>
            </a:custGeom>
            <a:ln w="19050">
              <a:solidFill>
                <a:schemeClr val="dk1"/>
              </a:solidFill>
              <a:headEnd type="none" w="med" len="med"/>
              <a:tailEnd type="arrow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vert="horz" wrap="square" lIns="91440" tIns="45720" rIns="91440" bIns="45720" numCol="1" anchor="t" anchorCtr="0" compatLnSpc="1"/>
            <a:lstStyle/>
            <a:p>
              <a:endParaRPr lang="zh-CN" altLang="en-US" b="1">
                <a:solidFill>
                  <a:schemeClr val="dk1"/>
                </a:solidFill>
                <a:cs typeface="+mn-ea"/>
                <a:sym typeface="+mn-lt"/>
              </a:endParaRPr>
            </a:p>
          </p:txBody>
        </p:sp>
        <p:sp>
          <p:nvSpPr>
            <p:cNvPr id="35" name="Freeform 3"/>
            <p:cNvSpPr/>
            <p:nvPr>
              <p:custDataLst>
                <p:tags r:id="rId10"/>
              </p:custDataLst>
            </p:nvPr>
          </p:nvSpPr>
          <p:spPr bwMode="auto">
            <a:xfrm>
              <a:off x="4158213" y="3949768"/>
              <a:ext cx="1240103" cy="602384"/>
            </a:xfrm>
            <a:custGeom>
              <a:avLst/>
              <a:gdLst/>
              <a:ahLst/>
              <a:cxnLst>
                <a:cxn ang="0">
                  <a:pos x="1125" y="546"/>
                </a:cxn>
                <a:cxn ang="0">
                  <a:pos x="0" y="0"/>
                </a:cxn>
              </a:cxnLst>
              <a:rect l="0" t="0" r="r" b="b"/>
              <a:pathLst>
                <a:path w="1125" h="546">
                  <a:moveTo>
                    <a:pt x="1125" y="546"/>
                  </a:moveTo>
                  <a:lnTo>
                    <a:pt x="0" y="0"/>
                  </a:lnTo>
                </a:path>
              </a:pathLst>
            </a:custGeom>
            <a:ln w="19050">
              <a:solidFill>
                <a:schemeClr val="dk1"/>
              </a:solidFill>
              <a:headEnd type="none" w="med" len="med"/>
              <a:tailEnd type="arrow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vert="horz" wrap="square" lIns="91440" tIns="45720" rIns="91440" bIns="45720" numCol="1" anchor="t" anchorCtr="0" compatLnSpc="1"/>
            <a:lstStyle/>
            <a:p>
              <a:endParaRPr lang="zh-CN" altLang="en-US" b="1">
                <a:solidFill>
                  <a:schemeClr val="dk1"/>
                </a:solidFill>
                <a:cs typeface="+mn-ea"/>
                <a:sym typeface="+mn-lt"/>
              </a:endParaRPr>
            </a:p>
          </p:txBody>
        </p:sp>
        <p:sp>
          <p:nvSpPr>
            <p:cNvPr id="36" name="Text Box 2"/>
            <p:cNvSpPr txBox="1">
              <a:spLocks noChangeArrowheads="1"/>
            </p:cNvSpPr>
            <p:nvPr>
              <p:custDataLst>
                <p:tags r:id="rId11"/>
              </p:custDataLst>
            </p:nvPr>
          </p:nvSpPr>
          <p:spPr bwMode="auto">
            <a:xfrm>
              <a:off x="5001734" y="4035462"/>
              <a:ext cx="1041183" cy="250783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b="1" i="1" u="none" strike="noStrike" cap="none" normalizeH="0" baseline="0">
                  <a:ln>
                    <a:noFill/>
                  </a:ln>
                  <a:solidFill>
                    <a:schemeClr val="dk1"/>
                  </a:solidFill>
                  <a:effectLst/>
                  <a:cs typeface="+mn-ea"/>
                  <a:sym typeface="+mn-lt"/>
                </a:rPr>
                <a:t>b</a:t>
              </a:r>
              <a:r>
                <a:rPr kumimoji="0" lang="en-US" altLang="zh-CN" b="1" i="1" u="none" strike="noStrike" cap="none" normalizeH="0" baseline="-30000">
                  <a:ln>
                    <a:noFill/>
                  </a:ln>
                  <a:solidFill>
                    <a:schemeClr val="dk1"/>
                  </a:solidFill>
                  <a:effectLst/>
                  <a:cs typeface="+mn-ea"/>
                  <a:sym typeface="+mn-lt"/>
                </a:rPr>
                <a:t>i</a:t>
              </a:r>
              <a:r>
                <a:rPr kumimoji="0" lang="en-US" altLang="zh-CN" b="1" i="0" u="none" strike="noStrike" cap="none" normalizeH="0" baseline="0">
                  <a:ln>
                    <a:noFill/>
                  </a:ln>
                  <a:solidFill>
                    <a:schemeClr val="dk1"/>
                  </a:solidFill>
                  <a:effectLst/>
                  <a:cs typeface="+mn-ea"/>
                  <a:sym typeface="+mn-lt"/>
                </a:rPr>
                <a:t>.pre=</a:t>
              </a:r>
              <a:r>
                <a:rPr kumimoji="0" lang="en-US" altLang="zh-CN" b="1" i="1" u="none" strike="noStrike" cap="none" normalizeH="0" baseline="0">
                  <a:ln>
                    <a:noFill/>
                  </a:ln>
                  <a:solidFill>
                    <a:schemeClr val="dk1"/>
                  </a:solidFill>
                  <a:effectLst/>
                  <a:cs typeface="+mn-ea"/>
                  <a:sym typeface="+mn-lt"/>
                </a:rPr>
                <a:t>b</a:t>
              </a:r>
            </a:p>
          </p:txBody>
        </p:sp>
      </p:grpSp>
      <p:sp>
        <p:nvSpPr>
          <p:cNvPr id="37" name="文本框 36"/>
          <p:cNvSpPr txBox="1"/>
          <p:nvPr/>
        </p:nvSpPr>
        <p:spPr>
          <a:xfrm>
            <a:off x="1111654" y="182420"/>
            <a:ext cx="3108543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zh-CN" sz="2400" dirty="0">
                <a:solidFill>
                  <a:schemeClr val="accent1"/>
                </a:solidFill>
                <a:cs typeface="+mn-ea"/>
                <a:sym typeface="+mn-lt"/>
              </a:rPr>
              <a:t>3.2.7 </a:t>
            </a:r>
            <a:r>
              <a:rPr lang="zh-CN" altLang="en-US" sz="2400" dirty="0">
                <a:solidFill>
                  <a:schemeClr val="accent1"/>
                </a:solidFill>
                <a:cs typeface="+mn-ea"/>
                <a:sym typeface="+mn-lt"/>
              </a:rPr>
              <a:t>队列的综合应用</a:t>
            </a:r>
          </a:p>
        </p:txBody>
      </p:sp>
    </p:spTree>
    <p:extLst>
      <p:ext uri="{BB962C8B-B14F-4D97-AF65-F5344CB8AC3E}">
        <p14:creationId xmlns:p14="http://schemas.microsoft.com/office/powerpoint/2010/main" val="241607039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:p14="http://schemas.microsoft.com/office/powerpoint/2010/main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82" grpId="0" bldLvl="0" animBg="1"/>
      <p:bldP spid="37" grpId="0"/>
    </p:bld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09" t="7187" r="9793" b="8804"/>
          <a:stretch>
            <a:fillRect/>
          </a:stretch>
        </p:blipFill>
        <p:spPr>
          <a:xfrm flipH="1">
            <a:off x="8084667" y="1576094"/>
            <a:ext cx="3637280" cy="3629297"/>
          </a:xfrm>
          <a:prstGeom prst="rect">
            <a:avLst/>
          </a:prstGeom>
        </p:spPr>
      </p:pic>
      <p:sp>
        <p:nvSpPr>
          <p:cNvPr id="82" name="TextBox 64"/>
          <p:cNvSpPr txBox="1"/>
          <p:nvPr/>
        </p:nvSpPr>
        <p:spPr>
          <a:xfrm>
            <a:off x="1235350" y="2756463"/>
            <a:ext cx="6674761" cy="1938020"/>
          </a:xfrm>
          <a:prstGeom prst="rect">
            <a:avLst/>
          </a:prstGeom>
          <a:noFill/>
          <a:ln w="19050">
            <a:solidFill>
              <a:srgbClr val="525252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altLang="zh-CN" sz="2400" b="1" dirty="0">
                <a:solidFill>
                  <a:srgbClr val="000000"/>
                </a:solidFill>
                <a:cs typeface="+mn-ea"/>
                <a:sym typeface="+mn-lt"/>
              </a:rPr>
              <a:t>class Box:			#</a:t>
            </a:r>
            <a:r>
              <a:rPr lang="zh-CN" altLang="en-US" sz="2400" b="1" dirty="0">
                <a:solidFill>
                  <a:srgbClr val="000000"/>
                </a:solidFill>
                <a:cs typeface="+mn-ea"/>
                <a:sym typeface="+mn-lt"/>
              </a:rPr>
              <a:t>方块类</a:t>
            </a: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zh-CN" altLang="en-US" sz="2400" b="1" dirty="0">
                <a:solidFill>
                  <a:srgbClr val="000000"/>
                </a:solidFill>
                <a:cs typeface="+mn-ea"/>
                <a:sym typeface="+mn-lt"/>
              </a:rPr>
              <a:t>  </a:t>
            </a:r>
            <a:r>
              <a:rPr lang="en-US" altLang="zh-CN" sz="2400" b="1" dirty="0">
                <a:solidFill>
                  <a:srgbClr val="000000"/>
                </a:solidFill>
                <a:cs typeface="+mn-ea"/>
                <a:sym typeface="+mn-lt"/>
              </a:rPr>
              <a:t>def __</a:t>
            </a:r>
            <a:r>
              <a:rPr lang="en-US" altLang="zh-CN" sz="2400" b="1" dirty="0" err="1">
                <a:solidFill>
                  <a:srgbClr val="000000"/>
                </a:solidFill>
                <a:cs typeface="+mn-ea"/>
                <a:sym typeface="+mn-lt"/>
              </a:rPr>
              <a:t>init</a:t>
            </a:r>
            <a:r>
              <a:rPr lang="en-US" altLang="zh-CN" sz="2400" b="1" dirty="0">
                <a:solidFill>
                  <a:srgbClr val="000000"/>
                </a:solidFill>
                <a:cs typeface="+mn-ea"/>
                <a:sym typeface="+mn-lt"/>
              </a:rPr>
              <a:t>__(self,i1,j1):  #</a:t>
            </a:r>
            <a:r>
              <a:rPr lang="zh-CN" altLang="en-US" sz="2400" b="1" dirty="0">
                <a:solidFill>
                  <a:srgbClr val="000000"/>
                </a:solidFill>
                <a:cs typeface="+mn-ea"/>
                <a:sym typeface="+mn-lt"/>
              </a:rPr>
              <a:t>构造方法</a:t>
            </a: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zh-CN" altLang="en-US" sz="2400" b="1" dirty="0">
                <a:solidFill>
                  <a:srgbClr val="000000"/>
                </a:solidFill>
                <a:cs typeface="+mn-ea"/>
                <a:sym typeface="+mn-lt"/>
              </a:rPr>
              <a:t>    </a:t>
            </a:r>
            <a:r>
              <a:rPr lang="en-US" altLang="zh-CN" sz="2400" b="1" dirty="0" err="1">
                <a:solidFill>
                  <a:srgbClr val="000000"/>
                </a:solidFill>
                <a:cs typeface="+mn-ea"/>
                <a:sym typeface="+mn-lt"/>
              </a:rPr>
              <a:t>self.i</a:t>
            </a:r>
            <a:r>
              <a:rPr lang="en-US" altLang="zh-CN" sz="2400" b="1" dirty="0">
                <a:solidFill>
                  <a:srgbClr val="000000"/>
                </a:solidFill>
                <a:cs typeface="+mn-ea"/>
                <a:sym typeface="+mn-lt"/>
              </a:rPr>
              <a:t>=i1			#</a:t>
            </a:r>
            <a:r>
              <a:rPr lang="zh-CN" altLang="en-US" sz="2400" b="1" dirty="0">
                <a:solidFill>
                  <a:srgbClr val="000000"/>
                </a:solidFill>
                <a:cs typeface="+mn-ea"/>
                <a:sym typeface="+mn-lt"/>
              </a:rPr>
              <a:t>方块的行号</a:t>
            </a: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zh-CN" altLang="en-US" sz="2400" b="1" dirty="0">
                <a:solidFill>
                  <a:srgbClr val="000000"/>
                </a:solidFill>
                <a:cs typeface="+mn-ea"/>
                <a:sym typeface="+mn-lt"/>
              </a:rPr>
              <a:t>    </a:t>
            </a:r>
            <a:r>
              <a:rPr lang="en-US" altLang="zh-CN" sz="2400" b="1" dirty="0" err="1">
                <a:solidFill>
                  <a:srgbClr val="000000"/>
                </a:solidFill>
                <a:cs typeface="+mn-ea"/>
                <a:sym typeface="+mn-lt"/>
              </a:rPr>
              <a:t>self.j</a:t>
            </a:r>
            <a:r>
              <a:rPr lang="en-US" altLang="zh-CN" sz="2400" b="1" dirty="0">
                <a:solidFill>
                  <a:srgbClr val="000000"/>
                </a:solidFill>
                <a:cs typeface="+mn-ea"/>
                <a:sym typeface="+mn-lt"/>
              </a:rPr>
              <a:t>=j1			#</a:t>
            </a:r>
            <a:r>
              <a:rPr lang="zh-CN" altLang="en-US" sz="2400" b="1" dirty="0">
                <a:solidFill>
                  <a:srgbClr val="000000"/>
                </a:solidFill>
                <a:cs typeface="+mn-ea"/>
                <a:sym typeface="+mn-lt"/>
              </a:rPr>
              <a:t>方块的列号</a:t>
            </a: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zh-CN" altLang="en-US" sz="2400" b="1" dirty="0">
                <a:solidFill>
                  <a:srgbClr val="000000"/>
                </a:solidFill>
                <a:cs typeface="+mn-ea"/>
                <a:sym typeface="+mn-lt"/>
              </a:rPr>
              <a:t>    </a:t>
            </a:r>
            <a:r>
              <a:rPr lang="en-US" altLang="zh-CN" sz="2400" b="1" dirty="0" err="1">
                <a:solidFill>
                  <a:srgbClr val="000000"/>
                </a:solidFill>
                <a:cs typeface="+mn-ea"/>
                <a:sym typeface="+mn-lt"/>
              </a:rPr>
              <a:t>self.pre</a:t>
            </a:r>
            <a:r>
              <a:rPr lang="en-US" altLang="zh-CN" sz="2400" b="1" dirty="0">
                <a:solidFill>
                  <a:srgbClr val="000000"/>
                </a:solidFill>
                <a:cs typeface="+mn-ea"/>
                <a:sym typeface="+mn-lt"/>
              </a:rPr>
              <a:t>=None		#</a:t>
            </a:r>
            <a:r>
              <a:rPr lang="zh-CN" altLang="en-US" sz="2400" b="1" dirty="0">
                <a:solidFill>
                  <a:srgbClr val="000000"/>
                </a:solidFill>
                <a:cs typeface="+mn-ea"/>
                <a:sym typeface="+mn-lt"/>
              </a:rPr>
              <a:t>前驱方块</a:t>
            </a:r>
          </a:p>
        </p:txBody>
      </p:sp>
      <p:sp>
        <p:nvSpPr>
          <p:cNvPr id="2" name="Rectangle 15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3897587" y="1721022"/>
            <a:ext cx="1081825" cy="47937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0" tIns="108000" rIns="0" bIns="0" numCol="1" anchor="t" anchorCtr="0" compatLnSpc="1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2000" b="1" i="0" u="none" strike="noStrike" cap="none" normalizeH="0" baseline="0">
                <a:ln>
                  <a:noFill/>
                </a:ln>
                <a:solidFill>
                  <a:schemeClr val="lt1"/>
                </a:solidFill>
                <a:effectLst/>
                <a:cs typeface="+mn-ea"/>
                <a:sym typeface="+mn-lt"/>
              </a:rPr>
              <a:t>相邻</a:t>
            </a:r>
            <a:r>
              <a:rPr kumimoji="0" lang="zh-CN" sz="2000" b="1" i="0" u="none" strike="noStrike" cap="none" normalizeH="0" baseline="0">
                <a:ln>
                  <a:noFill/>
                </a:ln>
                <a:solidFill>
                  <a:schemeClr val="lt1"/>
                </a:solidFill>
                <a:effectLst/>
                <a:cs typeface="+mn-ea"/>
                <a:sym typeface="+mn-lt"/>
              </a:rPr>
              <a:t>方块</a:t>
            </a:r>
          </a:p>
        </p:txBody>
      </p:sp>
      <p:sp>
        <p:nvSpPr>
          <p:cNvPr id="3" name="Rectangle 11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235350" y="1708704"/>
            <a:ext cx="1176935" cy="48040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0" tIns="108000" rIns="0" bIns="0" numCol="1" anchor="t" anchorCtr="0" compatLnSpc="1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2000" b="1" i="0" u="none" strike="noStrike" cap="none" normalizeH="0" baseline="0">
                <a:ln>
                  <a:noFill/>
                </a:ln>
                <a:solidFill>
                  <a:schemeClr val="lt1"/>
                </a:solidFill>
                <a:effectLst/>
                <a:cs typeface="+mn-ea"/>
                <a:sym typeface="+mn-lt"/>
              </a:rPr>
              <a:t>当前</a:t>
            </a:r>
            <a:r>
              <a:rPr kumimoji="0" lang="zh-CN" sz="2000" b="1" i="0" u="none" strike="noStrike" cap="none" normalizeH="0" baseline="0">
                <a:ln>
                  <a:noFill/>
                </a:ln>
                <a:solidFill>
                  <a:schemeClr val="lt1"/>
                </a:solidFill>
                <a:effectLst/>
                <a:cs typeface="+mn-ea"/>
                <a:sym typeface="+mn-lt"/>
              </a:rPr>
              <a:t>方块</a:t>
            </a:r>
          </a:p>
        </p:txBody>
      </p:sp>
      <p:sp>
        <p:nvSpPr>
          <p:cNvPr id="5" name="Line 10"/>
          <p:cNvSpPr>
            <a:spLocks noChangeShapeType="1"/>
          </p:cNvSpPr>
          <p:nvPr>
            <p:custDataLst>
              <p:tags r:id="rId3"/>
            </p:custDataLst>
          </p:nvPr>
        </p:nvSpPr>
        <p:spPr bwMode="auto">
          <a:xfrm>
            <a:off x="2412284" y="1944800"/>
            <a:ext cx="1476000" cy="0"/>
          </a:xfrm>
          <a:prstGeom prst="line">
            <a:avLst/>
          </a:prstGeom>
          <a:ln w="19050">
            <a:solidFill>
              <a:schemeClr val="accent1"/>
            </a:solidFill>
            <a:headEnd type="arrow"/>
            <a:tailEnd type="none" w="sm" len="sm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anchor="t" anchorCtr="0" compatLnSpc="1"/>
          <a:lstStyle/>
          <a:p>
            <a:endParaRPr lang="zh-CN" altLang="en-US" sz="1600">
              <a:solidFill>
                <a:srgbClr val="0000FF"/>
              </a:solidFill>
              <a:cs typeface="+mn-ea"/>
              <a:sym typeface="+mn-lt"/>
            </a:endParaRPr>
          </a:p>
        </p:txBody>
      </p:sp>
      <p:sp>
        <p:nvSpPr>
          <p:cNvPr id="6" name="TextBox 9"/>
          <p:cNvSpPr txBox="1"/>
          <p:nvPr/>
        </p:nvSpPr>
        <p:spPr>
          <a:xfrm>
            <a:off x="2907710" y="1576094"/>
            <a:ext cx="7143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altLang="zh-CN" sz="1800">
                <a:solidFill>
                  <a:srgbClr val="000000"/>
                </a:solidFill>
                <a:cs typeface="+mn-ea"/>
                <a:sym typeface="+mn-lt"/>
              </a:rPr>
              <a:t>pre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111654" y="182420"/>
            <a:ext cx="3108543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zh-CN" sz="2400" dirty="0">
                <a:solidFill>
                  <a:schemeClr val="accent1"/>
                </a:solidFill>
                <a:cs typeface="+mn-ea"/>
                <a:sym typeface="+mn-lt"/>
              </a:rPr>
              <a:t>3.2.7 </a:t>
            </a:r>
            <a:r>
              <a:rPr lang="zh-CN" altLang="en-US" sz="2400" dirty="0">
                <a:solidFill>
                  <a:schemeClr val="accent1"/>
                </a:solidFill>
                <a:cs typeface="+mn-ea"/>
                <a:sym typeface="+mn-lt"/>
              </a:rPr>
              <a:t>队列的综合应用</a:t>
            </a:r>
          </a:p>
        </p:txBody>
      </p:sp>
    </p:spTree>
    <p:extLst>
      <p:ext uri="{BB962C8B-B14F-4D97-AF65-F5344CB8AC3E}">
        <p14:creationId xmlns:p14="http://schemas.microsoft.com/office/powerpoint/2010/main" val="5803112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:p14="http://schemas.microsoft.com/office/powerpoint/2010/main" xmlns:a14="http://schemas.microsoft.com/office/drawing/2010/main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75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0" bldLvl="0" animBg="1"/>
      <p:bldP spid="2" grpId="0" bldLvl="0" animBg="1"/>
      <p:bldP spid="3" grpId="0" bldLvl="0" animBg="1"/>
      <p:bldP spid="5" grpId="0" bldLvl="0" animBg="1"/>
      <p:bldP spid="6" grpId="0"/>
      <p:bldP spid="8" grpId="0"/>
    </p:bld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4"/>
          <p:cNvGrpSpPr/>
          <p:nvPr/>
        </p:nvGrpSpPr>
        <p:grpSpPr>
          <a:xfrm>
            <a:off x="1530970" y="2404223"/>
            <a:ext cx="2838470" cy="2135764"/>
            <a:chOff x="2528873" y="1525251"/>
            <a:chExt cx="2838470" cy="2135764"/>
          </a:xfrm>
        </p:grpSpPr>
        <p:sp>
          <p:nvSpPr>
            <p:cNvPr id="5" name="Rectangle 53"/>
            <p:cNvSpPr>
              <a:spLocks noChangeArrowheads="1"/>
            </p:cNvSpPr>
            <p:nvPr/>
          </p:nvSpPr>
          <p:spPr bwMode="auto">
            <a:xfrm>
              <a:off x="3494289" y="3069913"/>
              <a:ext cx="298126" cy="297132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zh-CN" sz="2000" b="1" i="0" u="none" strike="noStrike" cap="none" normalizeH="0" baseline="0">
                <a:ln>
                  <a:noFill/>
                </a:ln>
                <a:solidFill>
                  <a:srgbClr val="525252"/>
                </a:solidFill>
                <a:effectLst/>
                <a:cs typeface="+mn-ea"/>
                <a:sym typeface="+mn-lt"/>
              </a:endParaRPr>
            </a:p>
          </p:txBody>
        </p:sp>
        <p:sp>
          <p:nvSpPr>
            <p:cNvPr id="6" name="Rectangle 52"/>
            <p:cNvSpPr>
              <a:spLocks noChangeArrowheads="1"/>
            </p:cNvSpPr>
            <p:nvPr>
              <p:custDataLst>
                <p:tags r:id="rId52"/>
              </p:custDataLst>
            </p:nvPr>
          </p:nvSpPr>
          <p:spPr bwMode="auto">
            <a:xfrm>
              <a:off x="3209858" y="3069913"/>
              <a:ext cx="298126" cy="297132"/>
            </a:xfrm>
            <a:prstGeom prst="rect">
              <a:avLst/>
            </a:prstGeom>
            <a:solidFill>
              <a:schemeClr val="accent2"/>
            </a:solidFill>
            <a:ln>
              <a:solidFill>
                <a:srgbClr val="525252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0" tIns="0" rIns="0" bIns="0" numCol="1" anchor="t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zh-CN" sz="2000" b="1" i="0" u="none" strike="noStrike" cap="none" normalizeH="0" baseline="0">
                <a:ln>
                  <a:noFill/>
                </a:ln>
                <a:solidFill>
                  <a:srgbClr val="525252"/>
                </a:solidFill>
                <a:effectLst/>
                <a:cs typeface="+mn-ea"/>
                <a:sym typeface="+mn-lt"/>
              </a:endParaRPr>
            </a:p>
          </p:txBody>
        </p:sp>
        <p:sp>
          <p:nvSpPr>
            <p:cNvPr id="7" name="Rectangle 51"/>
            <p:cNvSpPr>
              <a:spLocks noChangeArrowheads="1"/>
            </p:cNvSpPr>
            <p:nvPr/>
          </p:nvSpPr>
          <p:spPr bwMode="auto">
            <a:xfrm>
              <a:off x="4069471" y="3069913"/>
              <a:ext cx="298126" cy="297132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zh-CN" sz="2000" b="1" i="0" u="none" strike="noStrike" cap="none" normalizeH="0" baseline="0">
                <a:ln>
                  <a:noFill/>
                </a:ln>
                <a:solidFill>
                  <a:srgbClr val="525252"/>
                </a:solidFill>
                <a:effectLst/>
                <a:cs typeface="+mn-ea"/>
                <a:sym typeface="+mn-lt"/>
              </a:endParaRPr>
            </a:p>
          </p:txBody>
        </p:sp>
        <p:sp>
          <p:nvSpPr>
            <p:cNvPr id="8" name="Rectangle 50"/>
            <p:cNvSpPr>
              <a:spLocks noChangeArrowheads="1"/>
            </p:cNvSpPr>
            <p:nvPr/>
          </p:nvSpPr>
          <p:spPr bwMode="auto">
            <a:xfrm>
              <a:off x="3781880" y="3069913"/>
              <a:ext cx="298126" cy="297132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zh-CN" sz="2000" b="1" i="0" u="none" strike="noStrike" cap="none" normalizeH="0" baseline="0">
                <a:ln>
                  <a:noFill/>
                </a:ln>
                <a:solidFill>
                  <a:srgbClr val="525252"/>
                </a:solidFill>
                <a:effectLst/>
                <a:cs typeface="+mn-ea"/>
                <a:sym typeface="+mn-lt"/>
              </a:endParaRPr>
            </a:p>
          </p:txBody>
        </p:sp>
        <p:sp>
          <p:nvSpPr>
            <p:cNvPr id="9" name="Rectangle 49"/>
            <p:cNvSpPr>
              <a:spLocks noChangeArrowheads="1"/>
            </p:cNvSpPr>
            <p:nvPr/>
          </p:nvSpPr>
          <p:spPr bwMode="auto">
            <a:xfrm>
              <a:off x="4350742" y="3069913"/>
              <a:ext cx="298126" cy="297132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zh-CN" sz="2000" b="1" i="0" u="none" strike="noStrike" cap="none" normalizeH="0" baseline="0">
                <a:ln>
                  <a:noFill/>
                </a:ln>
                <a:solidFill>
                  <a:srgbClr val="525252"/>
                </a:solidFill>
                <a:effectLst/>
                <a:cs typeface="+mn-ea"/>
                <a:sym typeface="+mn-lt"/>
              </a:endParaRPr>
            </a:p>
          </p:txBody>
        </p:sp>
        <p:sp>
          <p:nvSpPr>
            <p:cNvPr id="10" name="Rectangle 48"/>
            <p:cNvSpPr>
              <a:spLocks noChangeArrowheads="1"/>
            </p:cNvSpPr>
            <p:nvPr/>
          </p:nvSpPr>
          <p:spPr bwMode="auto">
            <a:xfrm>
              <a:off x="3494289" y="2752282"/>
              <a:ext cx="298126" cy="298185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zh-CN" sz="2000" b="1" i="0" u="none" strike="noStrike" cap="none" normalizeH="0" baseline="0">
                <a:ln>
                  <a:noFill/>
                </a:ln>
                <a:solidFill>
                  <a:srgbClr val="525252"/>
                </a:solidFill>
                <a:effectLst/>
                <a:cs typeface="+mn-ea"/>
                <a:sym typeface="+mn-lt"/>
              </a:endParaRPr>
            </a:p>
          </p:txBody>
        </p:sp>
        <p:sp>
          <p:nvSpPr>
            <p:cNvPr id="11" name="Rectangle 47"/>
            <p:cNvSpPr>
              <a:spLocks noChangeArrowheads="1"/>
            </p:cNvSpPr>
            <p:nvPr>
              <p:custDataLst>
                <p:tags r:id="rId53"/>
              </p:custDataLst>
            </p:nvPr>
          </p:nvSpPr>
          <p:spPr bwMode="auto">
            <a:xfrm>
              <a:off x="3209858" y="2752282"/>
              <a:ext cx="298126" cy="298185"/>
            </a:xfrm>
            <a:prstGeom prst="rect">
              <a:avLst/>
            </a:prstGeom>
            <a:solidFill>
              <a:schemeClr val="accent2"/>
            </a:solidFill>
            <a:ln>
              <a:solidFill>
                <a:srgbClr val="525252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0" tIns="0" rIns="0" bIns="0" numCol="1" anchor="t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zh-CN" sz="2000" b="1" i="0" u="none" strike="noStrike" cap="none" normalizeH="0" baseline="0">
                <a:ln>
                  <a:noFill/>
                </a:ln>
                <a:solidFill>
                  <a:srgbClr val="525252"/>
                </a:solidFill>
                <a:effectLst/>
                <a:cs typeface="+mn-ea"/>
                <a:sym typeface="+mn-lt"/>
              </a:endParaRPr>
            </a:p>
          </p:txBody>
        </p:sp>
        <p:sp>
          <p:nvSpPr>
            <p:cNvPr id="12" name="Rectangle 46"/>
            <p:cNvSpPr>
              <a:spLocks noChangeArrowheads="1"/>
            </p:cNvSpPr>
            <p:nvPr/>
          </p:nvSpPr>
          <p:spPr bwMode="auto">
            <a:xfrm>
              <a:off x="4069471" y="2752282"/>
              <a:ext cx="298126" cy="298185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zh-CN" sz="2000" b="1" i="0" u="none" strike="noStrike" cap="none" normalizeH="0" baseline="0">
                <a:ln>
                  <a:noFill/>
                </a:ln>
                <a:solidFill>
                  <a:srgbClr val="525252"/>
                </a:solidFill>
                <a:effectLst/>
                <a:cs typeface="+mn-ea"/>
                <a:sym typeface="+mn-lt"/>
              </a:endParaRPr>
            </a:p>
          </p:txBody>
        </p:sp>
        <p:sp>
          <p:nvSpPr>
            <p:cNvPr id="13" name="Rectangle 45"/>
            <p:cNvSpPr>
              <a:spLocks noChangeArrowheads="1"/>
            </p:cNvSpPr>
            <p:nvPr>
              <p:custDataLst>
                <p:tags r:id="rId54"/>
              </p:custDataLst>
            </p:nvPr>
          </p:nvSpPr>
          <p:spPr bwMode="auto">
            <a:xfrm>
              <a:off x="3781880" y="2752282"/>
              <a:ext cx="298126" cy="298185"/>
            </a:xfrm>
            <a:prstGeom prst="rect">
              <a:avLst/>
            </a:prstGeom>
            <a:solidFill>
              <a:schemeClr val="accent2"/>
            </a:solidFill>
            <a:ln>
              <a:solidFill>
                <a:srgbClr val="525252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0" tIns="0" rIns="0" bIns="0" numCol="1" anchor="t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zh-CN" sz="2000" b="1" i="0" u="none" strike="noStrike" cap="none" normalizeH="0" baseline="0">
                <a:ln>
                  <a:noFill/>
                </a:ln>
                <a:solidFill>
                  <a:srgbClr val="525252"/>
                </a:solidFill>
                <a:effectLst/>
                <a:cs typeface="+mn-ea"/>
                <a:sym typeface="+mn-lt"/>
              </a:endParaRPr>
            </a:p>
          </p:txBody>
        </p:sp>
        <p:sp>
          <p:nvSpPr>
            <p:cNvPr id="14" name="Rectangle 44"/>
            <p:cNvSpPr>
              <a:spLocks noChangeArrowheads="1"/>
            </p:cNvSpPr>
            <p:nvPr/>
          </p:nvSpPr>
          <p:spPr bwMode="auto">
            <a:xfrm>
              <a:off x="4350742" y="2752282"/>
              <a:ext cx="298126" cy="298185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zh-CN" sz="2000" b="1" i="0" u="none" strike="noStrike" cap="none" normalizeH="0" baseline="0">
                <a:ln>
                  <a:noFill/>
                </a:ln>
                <a:solidFill>
                  <a:srgbClr val="525252"/>
                </a:solidFill>
                <a:effectLst/>
                <a:cs typeface="+mn-ea"/>
                <a:sym typeface="+mn-lt"/>
              </a:endParaRPr>
            </a:p>
          </p:txBody>
        </p:sp>
        <p:sp>
          <p:nvSpPr>
            <p:cNvPr id="15" name="Rectangle 43"/>
            <p:cNvSpPr>
              <a:spLocks noChangeArrowheads="1"/>
            </p:cNvSpPr>
            <p:nvPr/>
          </p:nvSpPr>
          <p:spPr bwMode="auto">
            <a:xfrm>
              <a:off x="3494289" y="2450363"/>
              <a:ext cx="298126" cy="297132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zh-CN" sz="2000" b="1" i="0" u="none" strike="noStrike" cap="none" normalizeH="0" baseline="0">
                <a:ln>
                  <a:noFill/>
                </a:ln>
                <a:solidFill>
                  <a:srgbClr val="525252"/>
                </a:solidFill>
                <a:effectLst/>
                <a:cs typeface="+mn-ea"/>
                <a:sym typeface="+mn-lt"/>
              </a:endParaRPr>
            </a:p>
          </p:txBody>
        </p:sp>
        <p:sp>
          <p:nvSpPr>
            <p:cNvPr id="16" name="Rectangle 42"/>
            <p:cNvSpPr>
              <a:spLocks noChangeArrowheads="1"/>
            </p:cNvSpPr>
            <p:nvPr>
              <p:custDataLst>
                <p:tags r:id="rId55"/>
              </p:custDataLst>
            </p:nvPr>
          </p:nvSpPr>
          <p:spPr bwMode="auto">
            <a:xfrm>
              <a:off x="3209858" y="2450363"/>
              <a:ext cx="298126" cy="297132"/>
            </a:xfrm>
            <a:prstGeom prst="rect">
              <a:avLst/>
            </a:prstGeom>
            <a:solidFill>
              <a:schemeClr val="accent2"/>
            </a:solidFill>
            <a:ln>
              <a:solidFill>
                <a:srgbClr val="525252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0" tIns="0" rIns="0" bIns="0" numCol="1" anchor="t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zh-CN" sz="2000" b="1" i="0" u="none" strike="noStrike" cap="none" normalizeH="0" baseline="0">
                <a:ln>
                  <a:noFill/>
                </a:ln>
                <a:solidFill>
                  <a:srgbClr val="525252"/>
                </a:solidFill>
                <a:effectLst/>
                <a:cs typeface="+mn-ea"/>
                <a:sym typeface="+mn-lt"/>
              </a:endParaRPr>
            </a:p>
          </p:txBody>
        </p:sp>
        <p:sp>
          <p:nvSpPr>
            <p:cNvPr id="17" name="Rectangle 41"/>
            <p:cNvSpPr>
              <a:spLocks noChangeArrowheads="1"/>
            </p:cNvSpPr>
            <p:nvPr>
              <p:custDataLst>
                <p:tags r:id="rId56"/>
              </p:custDataLst>
            </p:nvPr>
          </p:nvSpPr>
          <p:spPr bwMode="auto">
            <a:xfrm>
              <a:off x="4069471" y="2450363"/>
              <a:ext cx="298126" cy="297132"/>
            </a:xfrm>
            <a:prstGeom prst="rect">
              <a:avLst/>
            </a:prstGeom>
            <a:solidFill>
              <a:schemeClr val="accent2"/>
            </a:solidFill>
            <a:ln>
              <a:solidFill>
                <a:srgbClr val="525252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0" tIns="0" rIns="0" bIns="0" numCol="1" anchor="t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zh-CN" sz="2000" b="1" i="0" u="none" strike="noStrike" cap="none" normalizeH="0" baseline="0">
                <a:ln>
                  <a:noFill/>
                </a:ln>
                <a:solidFill>
                  <a:srgbClr val="525252"/>
                </a:solidFill>
                <a:effectLst/>
                <a:cs typeface="+mn-ea"/>
                <a:sym typeface="+mn-lt"/>
              </a:endParaRPr>
            </a:p>
          </p:txBody>
        </p:sp>
        <p:sp>
          <p:nvSpPr>
            <p:cNvPr id="18" name="Rectangle 40"/>
            <p:cNvSpPr>
              <a:spLocks noChangeArrowheads="1"/>
            </p:cNvSpPr>
            <p:nvPr/>
          </p:nvSpPr>
          <p:spPr bwMode="auto">
            <a:xfrm>
              <a:off x="3781880" y="2450363"/>
              <a:ext cx="298126" cy="297132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zh-CN" sz="2000" b="1" i="0" u="none" strike="noStrike" cap="none" normalizeH="0" baseline="0">
                <a:ln>
                  <a:noFill/>
                </a:ln>
                <a:solidFill>
                  <a:srgbClr val="525252"/>
                </a:solidFill>
                <a:effectLst/>
                <a:cs typeface="+mn-ea"/>
                <a:sym typeface="+mn-lt"/>
              </a:endParaRPr>
            </a:p>
          </p:txBody>
        </p:sp>
        <p:sp>
          <p:nvSpPr>
            <p:cNvPr id="19" name="Rectangle 39"/>
            <p:cNvSpPr>
              <a:spLocks noChangeArrowheads="1"/>
            </p:cNvSpPr>
            <p:nvPr>
              <p:custDataLst>
                <p:tags r:id="rId57"/>
              </p:custDataLst>
            </p:nvPr>
          </p:nvSpPr>
          <p:spPr bwMode="auto">
            <a:xfrm>
              <a:off x="4350742" y="2450363"/>
              <a:ext cx="298126" cy="297132"/>
            </a:xfrm>
            <a:prstGeom prst="rect">
              <a:avLst/>
            </a:prstGeom>
            <a:solidFill>
              <a:schemeClr val="accent2"/>
            </a:solidFill>
            <a:ln>
              <a:solidFill>
                <a:srgbClr val="525252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0" tIns="0" rIns="0" bIns="0" numCol="1" anchor="t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zh-CN" sz="2000" b="1" i="0" u="none" strike="noStrike" cap="none" normalizeH="0" baseline="0">
                <a:ln>
                  <a:noFill/>
                </a:ln>
                <a:solidFill>
                  <a:srgbClr val="525252"/>
                </a:solidFill>
                <a:effectLst/>
                <a:cs typeface="+mn-ea"/>
                <a:sym typeface="+mn-lt"/>
              </a:endParaRPr>
            </a:p>
          </p:txBody>
        </p:sp>
        <p:sp>
          <p:nvSpPr>
            <p:cNvPr id="20" name="Rectangle 38"/>
            <p:cNvSpPr>
              <a:spLocks noChangeArrowheads="1"/>
            </p:cNvSpPr>
            <p:nvPr/>
          </p:nvSpPr>
          <p:spPr bwMode="auto">
            <a:xfrm>
              <a:off x="3494289" y="2143748"/>
              <a:ext cx="298126" cy="298185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zh-CN" sz="2000" b="1" i="0" u="none" strike="noStrike" cap="none" normalizeH="0" baseline="0">
                <a:ln>
                  <a:noFill/>
                </a:ln>
                <a:solidFill>
                  <a:srgbClr val="525252"/>
                </a:solidFill>
                <a:effectLst/>
                <a:cs typeface="+mn-ea"/>
                <a:sym typeface="+mn-lt"/>
              </a:endParaRPr>
            </a:p>
          </p:txBody>
        </p:sp>
        <p:sp>
          <p:nvSpPr>
            <p:cNvPr id="21" name="Rectangle 37"/>
            <p:cNvSpPr>
              <a:spLocks noChangeArrowheads="1"/>
            </p:cNvSpPr>
            <p:nvPr>
              <p:custDataLst>
                <p:tags r:id="rId58"/>
              </p:custDataLst>
            </p:nvPr>
          </p:nvSpPr>
          <p:spPr bwMode="auto">
            <a:xfrm>
              <a:off x="3209858" y="2143748"/>
              <a:ext cx="298126" cy="298185"/>
            </a:xfrm>
            <a:prstGeom prst="rect">
              <a:avLst/>
            </a:prstGeom>
            <a:solidFill>
              <a:schemeClr val="accent2"/>
            </a:solidFill>
            <a:ln>
              <a:solidFill>
                <a:srgbClr val="525252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0" tIns="0" rIns="0" bIns="0" numCol="1" anchor="t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zh-CN" sz="2000" b="1" i="0" u="none" strike="noStrike" cap="none" normalizeH="0" baseline="0">
                <a:ln>
                  <a:noFill/>
                </a:ln>
                <a:solidFill>
                  <a:srgbClr val="525252"/>
                </a:solidFill>
                <a:effectLst/>
                <a:cs typeface="+mn-ea"/>
                <a:sym typeface="+mn-lt"/>
              </a:endParaRPr>
            </a:p>
          </p:txBody>
        </p:sp>
        <p:sp>
          <p:nvSpPr>
            <p:cNvPr id="22" name="Rectangle 36"/>
            <p:cNvSpPr>
              <a:spLocks noChangeArrowheads="1"/>
            </p:cNvSpPr>
            <p:nvPr/>
          </p:nvSpPr>
          <p:spPr bwMode="auto">
            <a:xfrm>
              <a:off x="4069471" y="2143748"/>
              <a:ext cx="298126" cy="298185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zh-CN" sz="2000" b="1" i="0" u="none" strike="noStrike" cap="none" normalizeH="0" baseline="0">
                <a:ln>
                  <a:noFill/>
                </a:ln>
                <a:solidFill>
                  <a:srgbClr val="525252"/>
                </a:solidFill>
                <a:effectLst/>
                <a:cs typeface="+mn-ea"/>
                <a:sym typeface="+mn-lt"/>
              </a:endParaRPr>
            </a:p>
          </p:txBody>
        </p:sp>
        <p:sp>
          <p:nvSpPr>
            <p:cNvPr id="23" name="Rectangle 35"/>
            <p:cNvSpPr>
              <a:spLocks noChangeArrowheads="1"/>
            </p:cNvSpPr>
            <p:nvPr>
              <p:custDataLst>
                <p:tags r:id="rId59"/>
              </p:custDataLst>
            </p:nvPr>
          </p:nvSpPr>
          <p:spPr bwMode="auto">
            <a:xfrm>
              <a:off x="3781880" y="2143748"/>
              <a:ext cx="298126" cy="298185"/>
            </a:xfrm>
            <a:prstGeom prst="rect">
              <a:avLst/>
            </a:prstGeom>
            <a:solidFill>
              <a:schemeClr val="accent2"/>
            </a:solidFill>
            <a:ln>
              <a:solidFill>
                <a:srgbClr val="525252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0" tIns="0" rIns="0" bIns="0" numCol="1" anchor="t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zh-CN" sz="2000" b="1" i="0" u="none" strike="noStrike" cap="none" normalizeH="0" baseline="0">
                <a:ln>
                  <a:noFill/>
                </a:ln>
                <a:solidFill>
                  <a:srgbClr val="525252"/>
                </a:solidFill>
                <a:effectLst/>
                <a:cs typeface="+mn-ea"/>
                <a:sym typeface="+mn-lt"/>
              </a:endParaRPr>
            </a:p>
          </p:txBody>
        </p:sp>
        <p:sp>
          <p:nvSpPr>
            <p:cNvPr id="24" name="Rectangle 34"/>
            <p:cNvSpPr>
              <a:spLocks noChangeArrowheads="1"/>
            </p:cNvSpPr>
            <p:nvPr/>
          </p:nvSpPr>
          <p:spPr bwMode="auto">
            <a:xfrm>
              <a:off x="4350742" y="2143748"/>
              <a:ext cx="298126" cy="298185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zh-CN" sz="2000" b="1" i="0" u="none" strike="noStrike" cap="none" normalizeH="0" baseline="0">
                <a:ln>
                  <a:noFill/>
                </a:ln>
                <a:solidFill>
                  <a:srgbClr val="525252"/>
                </a:solidFill>
                <a:effectLst/>
                <a:cs typeface="+mn-ea"/>
                <a:sym typeface="+mn-lt"/>
              </a:endParaRPr>
            </a:p>
          </p:txBody>
        </p:sp>
        <p:sp>
          <p:nvSpPr>
            <p:cNvPr id="25" name="Rectangle 33"/>
            <p:cNvSpPr>
              <a:spLocks noChangeArrowheads="1"/>
            </p:cNvSpPr>
            <p:nvPr>
              <p:custDataLst>
                <p:tags r:id="rId60"/>
              </p:custDataLst>
            </p:nvPr>
          </p:nvSpPr>
          <p:spPr bwMode="auto">
            <a:xfrm>
              <a:off x="3494289" y="1842402"/>
              <a:ext cx="298126" cy="298185"/>
            </a:xfrm>
            <a:prstGeom prst="rect">
              <a:avLst/>
            </a:prstGeom>
            <a:solidFill>
              <a:schemeClr val="accent2"/>
            </a:solidFill>
            <a:ln>
              <a:solidFill>
                <a:srgbClr val="525252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0" tIns="0" rIns="0" bIns="0" numCol="1" anchor="t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zh-CN" sz="2000" b="1" i="0" u="none" strike="noStrike" cap="none" normalizeH="0" baseline="0">
                <a:ln>
                  <a:noFill/>
                </a:ln>
                <a:solidFill>
                  <a:srgbClr val="525252"/>
                </a:solidFill>
                <a:effectLst/>
                <a:cs typeface="+mn-ea"/>
                <a:sym typeface="+mn-lt"/>
              </a:endParaRPr>
            </a:p>
          </p:txBody>
        </p:sp>
        <p:sp>
          <p:nvSpPr>
            <p:cNvPr id="26" name="Rectangle 32"/>
            <p:cNvSpPr>
              <a:spLocks noChangeArrowheads="1"/>
            </p:cNvSpPr>
            <p:nvPr>
              <p:custDataLst>
                <p:tags r:id="rId61"/>
              </p:custDataLst>
            </p:nvPr>
          </p:nvSpPr>
          <p:spPr bwMode="auto">
            <a:xfrm>
              <a:off x="3209858" y="1842402"/>
              <a:ext cx="298126" cy="298185"/>
            </a:xfrm>
            <a:prstGeom prst="rect">
              <a:avLst/>
            </a:prstGeom>
            <a:solidFill>
              <a:schemeClr val="accent2"/>
            </a:solidFill>
            <a:ln>
              <a:solidFill>
                <a:srgbClr val="525252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0" tIns="0" rIns="0" bIns="0" numCol="1" anchor="t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zh-CN" sz="2000" b="1" i="0" u="none" strike="noStrike" cap="none" normalizeH="0" baseline="0">
                <a:ln>
                  <a:noFill/>
                </a:ln>
                <a:solidFill>
                  <a:srgbClr val="525252"/>
                </a:solidFill>
                <a:effectLst/>
                <a:cs typeface="+mn-ea"/>
                <a:sym typeface="+mn-lt"/>
              </a:endParaRPr>
            </a:p>
          </p:txBody>
        </p:sp>
        <p:sp>
          <p:nvSpPr>
            <p:cNvPr id="27" name="Rectangle 31"/>
            <p:cNvSpPr>
              <a:spLocks noChangeArrowheads="1"/>
            </p:cNvSpPr>
            <p:nvPr>
              <p:custDataLst>
                <p:tags r:id="rId62"/>
              </p:custDataLst>
            </p:nvPr>
          </p:nvSpPr>
          <p:spPr bwMode="auto">
            <a:xfrm>
              <a:off x="4069471" y="1842402"/>
              <a:ext cx="298126" cy="298185"/>
            </a:xfrm>
            <a:prstGeom prst="rect">
              <a:avLst/>
            </a:prstGeom>
            <a:solidFill>
              <a:schemeClr val="accent2"/>
            </a:solidFill>
            <a:ln>
              <a:solidFill>
                <a:srgbClr val="525252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0" tIns="0" rIns="0" bIns="0" numCol="1" anchor="t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zh-CN" sz="2000" b="1" i="0" u="none" strike="noStrike" cap="none" normalizeH="0" baseline="0">
                <a:ln>
                  <a:noFill/>
                </a:ln>
                <a:solidFill>
                  <a:srgbClr val="525252"/>
                </a:solidFill>
                <a:effectLst/>
                <a:cs typeface="+mn-ea"/>
                <a:sym typeface="+mn-lt"/>
              </a:endParaRPr>
            </a:p>
          </p:txBody>
        </p:sp>
        <p:sp>
          <p:nvSpPr>
            <p:cNvPr id="28" name="Rectangle 30"/>
            <p:cNvSpPr>
              <a:spLocks noChangeArrowheads="1"/>
            </p:cNvSpPr>
            <p:nvPr>
              <p:custDataLst>
                <p:tags r:id="rId63"/>
              </p:custDataLst>
            </p:nvPr>
          </p:nvSpPr>
          <p:spPr bwMode="auto">
            <a:xfrm>
              <a:off x="3781880" y="1842402"/>
              <a:ext cx="298126" cy="298185"/>
            </a:xfrm>
            <a:prstGeom prst="rect">
              <a:avLst/>
            </a:prstGeom>
            <a:solidFill>
              <a:schemeClr val="accent2"/>
            </a:solidFill>
            <a:ln>
              <a:solidFill>
                <a:srgbClr val="525252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0" tIns="0" rIns="0" bIns="0" numCol="1" anchor="t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zh-CN" sz="2000" b="1" i="0" u="none" strike="noStrike" cap="none" normalizeH="0" baseline="0">
                <a:ln>
                  <a:noFill/>
                </a:ln>
                <a:solidFill>
                  <a:srgbClr val="525252"/>
                </a:solidFill>
                <a:effectLst/>
                <a:cs typeface="+mn-ea"/>
                <a:sym typeface="+mn-lt"/>
              </a:endParaRPr>
            </a:p>
          </p:txBody>
        </p:sp>
        <p:sp>
          <p:nvSpPr>
            <p:cNvPr id="29" name="Rectangle 29"/>
            <p:cNvSpPr>
              <a:spLocks noChangeArrowheads="1"/>
            </p:cNvSpPr>
            <p:nvPr>
              <p:custDataLst>
                <p:tags r:id="rId64"/>
              </p:custDataLst>
            </p:nvPr>
          </p:nvSpPr>
          <p:spPr bwMode="auto">
            <a:xfrm>
              <a:off x="4350742" y="1842402"/>
              <a:ext cx="298126" cy="298185"/>
            </a:xfrm>
            <a:prstGeom prst="rect">
              <a:avLst/>
            </a:prstGeom>
            <a:solidFill>
              <a:schemeClr val="accent2"/>
            </a:solidFill>
            <a:ln>
              <a:solidFill>
                <a:srgbClr val="525252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0" tIns="0" rIns="0" bIns="0" numCol="1" anchor="t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zh-CN" sz="2000" b="1" i="0" u="none" strike="noStrike" cap="none" normalizeH="0" baseline="0">
                <a:ln>
                  <a:noFill/>
                </a:ln>
                <a:solidFill>
                  <a:srgbClr val="525252"/>
                </a:solidFill>
                <a:effectLst/>
                <a:cs typeface="+mn-ea"/>
                <a:sym typeface="+mn-lt"/>
              </a:endParaRPr>
            </a:p>
          </p:txBody>
        </p:sp>
        <p:sp>
          <p:nvSpPr>
            <p:cNvPr id="30" name="Rectangle 28"/>
            <p:cNvSpPr>
              <a:spLocks noChangeArrowheads="1"/>
            </p:cNvSpPr>
            <p:nvPr/>
          </p:nvSpPr>
          <p:spPr bwMode="auto">
            <a:xfrm>
              <a:off x="3494289" y="1528412"/>
              <a:ext cx="298126" cy="297132"/>
            </a:xfrm>
            <a:prstGeom prst="rect">
              <a:avLst/>
            </a:prstGeom>
            <a:solidFill>
              <a:srgbClr val="FFFFFF"/>
            </a:solidFill>
            <a:ln w="19050">
              <a:noFill/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16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cs typeface="+mn-ea"/>
                  <a:sym typeface="+mn-lt"/>
                </a:rPr>
                <a:t>1</a:t>
              </a:r>
            </a:p>
          </p:txBody>
        </p:sp>
        <p:sp>
          <p:nvSpPr>
            <p:cNvPr id="31" name="Rectangle 27"/>
            <p:cNvSpPr>
              <a:spLocks noChangeArrowheads="1"/>
            </p:cNvSpPr>
            <p:nvPr/>
          </p:nvSpPr>
          <p:spPr bwMode="auto">
            <a:xfrm>
              <a:off x="3209858" y="1528412"/>
              <a:ext cx="298126" cy="297132"/>
            </a:xfrm>
            <a:prstGeom prst="rect">
              <a:avLst/>
            </a:prstGeom>
            <a:solidFill>
              <a:srgbClr val="FFFFFF"/>
            </a:solidFill>
            <a:ln w="19050">
              <a:noFill/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16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cs typeface="+mn-ea"/>
                  <a:sym typeface="+mn-lt"/>
                </a:rPr>
                <a:t>0</a:t>
              </a:r>
            </a:p>
          </p:txBody>
        </p:sp>
        <p:sp>
          <p:nvSpPr>
            <p:cNvPr id="32" name="Rectangle 26"/>
            <p:cNvSpPr>
              <a:spLocks noChangeArrowheads="1"/>
            </p:cNvSpPr>
            <p:nvPr/>
          </p:nvSpPr>
          <p:spPr bwMode="auto">
            <a:xfrm>
              <a:off x="4069471" y="1528412"/>
              <a:ext cx="298126" cy="297132"/>
            </a:xfrm>
            <a:prstGeom prst="rect">
              <a:avLst/>
            </a:prstGeom>
            <a:solidFill>
              <a:srgbClr val="FFFFFF"/>
            </a:solidFill>
            <a:ln w="19050">
              <a:noFill/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16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cs typeface="+mn-ea"/>
                  <a:sym typeface="+mn-lt"/>
                </a:rPr>
                <a:t>3</a:t>
              </a:r>
            </a:p>
          </p:txBody>
        </p:sp>
        <p:sp>
          <p:nvSpPr>
            <p:cNvPr id="33" name="Rectangle 25"/>
            <p:cNvSpPr>
              <a:spLocks noChangeArrowheads="1"/>
            </p:cNvSpPr>
            <p:nvPr/>
          </p:nvSpPr>
          <p:spPr bwMode="auto">
            <a:xfrm>
              <a:off x="3781880" y="1528412"/>
              <a:ext cx="298126" cy="297132"/>
            </a:xfrm>
            <a:prstGeom prst="rect">
              <a:avLst/>
            </a:prstGeom>
            <a:solidFill>
              <a:srgbClr val="FFFFFF"/>
            </a:solidFill>
            <a:ln w="19050">
              <a:noFill/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16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cs typeface="+mn-ea"/>
                  <a:sym typeface="+mn-lt"/>
                </a:rPr>
                <a:t>2</a:t>
              </a:r>
            </a:p>
          </p:txBody>
        </p:sp>
        <p:sp>
          <p:nvSpPr>
            <p:cNvPr id="34" name="Rectangle 24"/>
            <p:cNvSpPr>
              <a:spLocks noChangeArrowheads="1"/>
            </p:cNvSpPr>
            <p:nvPr/>
          </p:nvSpPr>
          <p:spPr bwMode="auto">
            <a:xfrm>
              <a:off x="4350742" y="1528412"/>
              <a:ext cx="298126" cy="297132"/>
            </a:xfrm>
            <a:prstGeom prst="rect">
              <a:avLst/>
            </a:prstGeom>
            <a:solidFill>
              <a:srgbClr val="FFFFFF"/>
            </a:solidFill>
            <a:ln w="19050">
              <a:noFill/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16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cs typeface="+mn-ea"/>
                  <a:sym typeface="+mn-lt"/>
                </a:rPr>
                <a:t>4</a:t>
              </a:r>
            </a:p>
          </p:txBody>
        </p:sp>
        <p:sp>
          <p:nvSpPr>
            <p:cNvPr id="35" name="Rectangle 23"/>
            <p:cNvSpPr>
              <a:spLocks noChangeArrowheads="1"/>
            </p:cNvSpPr>
            <p:nvPr/>
          </p:nvSpPr>
          <p:spPr bwMode="auto">
            <a:xfrm>
              <a:off x="2872754" y="3072021"/>
              <a:ext cx="298126" cy="298185"/>
            </a:xfrm>
            <a:prstGeom prst="rect">
              <a:avLst/>
            </a:prstGeom>
            <a:solidFill>
              <a:srgbClr val="FFFFFF"/>
            </a:solidFill>
            <a:ln w="19050">
              <a:noFill/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16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cs typeface="+mn-ea"/>
                  <a:sym typeface="+mn-lt"/>
                </a:rPr>
                <a:t>4</a:t>
              </a:r>
            </a:p>
          </p:txBody>
        </p:sp>
        <p:sp>
          <p:nvSpPr>
            <p:cNvPr id="36" name="Rectangle 22"/>
            <p:cNvSpPr>
              <a:spLocks noChangeArrowheads="1"/>
            </p:cNvSpPr>
            <p:nvPr/>
          </p:nvSpPr>
          <p:spPr bwMode="auto">
            <a:xfrm>
              <a:off x="2872754" y="2765406"/>
              <a:ext cx="298126" cy="298185"/>
            </a:xfrm>
            <a:prstGeom prst="rect">
              <a:avLst/>
            </a:prstGeom>
            <a:solidFill>
              <a:srgbClr val="FFFFFF"/>
            </a:solidFill>
            <a:ln w="19050">
              <a:noFill/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16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cs typeface="+mn-ea"/>
                  <a:sym typeface="+mn-lt"/>
                </a:rPr>
                <a:t>3</a:t>
              </a:r>
            </a:p>
          </p:txBody>
        </p:sp>
        <p:sp>
          <p:nvSpPr>
            <p:cNvPr id="37" name="Rectangle 21"/>
            <p:cNvSpPr>
              <a:spLocks noChangeArrowheads="1"/>
            </p:cNvSpPr>
            <p:nvPr/>
          </p:nvSpPr>
          <p:spPr bwMode="auto">
            <a:xfrm>
              <a:off x="2872754" y="2452470"/>
              <a:ext cx="298126" cy="298185"/>
            </a:xfrm>
            <a:prstGeom prst="rect">
              <a:avLst/>
            </a:prstGeom>
            <a:solidFill>
              <a:srgbClr val="FFFFFF"/>
            </a:solidFill>
            <a:ln w="19050">
              <a:noFill/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16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cs typeface="+mn-ea"/>
                  <a:sym typeface="+mn-lt"/>
                </a:rPr>
                <a:t>2</a:t>
              </a:r>
            </a:p>
          </p:txBody>
        </p:sp>
        <p:sp>
          <p:nvSpPr>
            <p:cNvPr id="38" name="Rectangle 20"/>
            <p:cNvSpPr>
              <a:spLocks noChangeArrowheads="1"/>
            </p:cNvSpPr>
            <p:nvPr/>
          </p:nvSpPr>
          <p:spPr bwMode="auto">
            <a:xfrm>
              <a:off x="2872754" y="2212236"/>
              <a:ext cx="298126" cy="298185"/>
            </a:xfrm>
            <a:prstGeom prst="rect">
              <a:avLst/>
            </a:prstGeom>
            <a:solidFill>
              <a:srgbClr val="FFFFFF"/>
            </a:solidFill>
            <a:ln w="19050">
              <a:noFill/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16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cs typeface="+mn-ea"/>
                  <a:sym typeface="+mn-lt"/>
                </a:rPr>
                <a:t>1</a:t>
              </a:r>
            </a:p>
          </p:txBody>
        </p:sp>
        <p:sp>
          <p:nvSpPr>
            <p:cNvPr id="39" name="Rectangle 19"/>
            <p:cNvSpPr>
              <a:spLocks noChangeArrowheads="1"/>
            </p:cNvSpPr>
            <p:nvPr/>
          </p:nvSpPr>
          <p:spPr bwMode="auto">
            <a:xfrm>
              <a:off x="2872754" y="1845563"/>
              <a:ext cx="298126" cy="299239"/>
            </a:xfrm>
            <a:prstGeom prst="rect">
              <a:avLst/>
            </a:prstGeom>
            <a:solidFill>
              <a:srgbClr val="FFFFFF"/>
            </a:solidFill>
            <a:ln w="19050">
              <a:noFill/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16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cs typeface="+mn-ea"/>
                  <a:sym typeface="+mn-lt"/>
                </a:rPr>
                <a:t>0</a:t>
              </a:r>
            </a:p>
          </p:txBody>
        </p:sp>
        <p:sp>
          <p:nvSpPr>
            <p:cNvPr id="40" name="Rectangle 18"/>
            <p:cNvSpPr>
              <a:spLocks noChangeArrowheads="1"/>
            </p:cNvSpPr>
            <p:nvPr/>
          </p:nvSpPr>
          <p:spPr bwMode="auto">
            <a:xfrm>
              <a:off x="5014916" y="2944022"/>
              <a:ext cx="352427" cy="519580"/>
            </a:xfrm>
            <a:prstGeom prst="rect">
              <a:avLst/>
            </a:prstGeom>
            <a:solidFill>
              <a:srgbClr val="FFFFFF"/>
            </a:solidFill>
            <a:ln w="19050">
              <a:noFill/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b="1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cs typeface="+mn-ea"/>
                  <a:sym typeface="+mn-lt"/>
                </a:rPr>
                <a:t>出</a:t>
              </a:r>
              <a:endParaRPr kumimoji="0" lang="en-US" altLang="zh-CN" b="1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cs typeface="+mn-ea"/>
                <a:sym typeface="+mn-lt"/>
              </a:endParaRP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b="1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cs typeface="+mn-ea"/>
                  <a:sym typeface="+mn-lt"/>
                </a:rPr>
                <a:t>口</a:t>
              </a:r>
            </a:p>
          </p:txBody>
        </p:sp>
        <p:sp>
          <p:nvSpPr>
            <p:cNvPr id="41" name="Rectangle 17"/>
            <p:cNvSpPr>
              <a:spLocks noChangeArrowheads="1"/>
            </p:cNvSpPr>
            <p:nvPr>
              <p:custDataLst>
                <p:tags r:id="rId65"/>
              </p:custDataLst>
            </p:nvPr>
          </p:nvSpPr>
          <p:spPr bwMode="auto">
            <a:xfrm>
              <a:off x="4643438" y="3066752"/>
              <a:ext cx="298126" cy="297132"/>
            </a:xfrm>
            <a:prstGeom prst="rect">
              <a:avLst/>
            </a:prstGeom>
            <a:solidFill>
              <a:schemeClr val="accent2"/>
            </a:solidFill>
            <a:ln>
              <a:solidFill>
                <a:srgbClr val="525252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0" tIns="0" rIns="0" bIns="0" numCol="1" anchor="t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zh-CN" sz="2000" b="1" i="0" u="none" strike="noStrike" cap="none" normalizeH="0" baseline="0">
                <a:ln>
                  <a:noFill/>
                </a:ln>
                <a:solidFill>
                  <a:srgbClr val="525252"/>
                </a:solidFill>
                <a:effectLst/>
                <a:cs typeface="+mn-ea"/>
                <a:sym typeface="+mn-lt"/>
              </a:endParaRPr>
            </a:p>
          </p:txBody>
        </p:sp>
        <p:sp>
          <p:nvSpPr>
            <p:cNvPr id="42" name="Rectangle 16"/>
            <p:cNvSpPr>
              <a:spLocks noChangeArrowheads="1"/>
            </p:cNvSpPr>
            <p:nvPr>
              <p:custDataLst>
                <p:tags r:id="rId66"/>
              </p:custDataLst>
            </p:nvPr>
          </p:nvSpPr>
          <p:spPr bwMode="auto">
            <a:xfrm>
              <a:off x="4643438" y="2760138"/>
              <a:ext cx="298126" cy="298185"/>
            </a:xfrm>
            <a:prstGeom prst="rect">
              <a:avLst/>
            </a:prstGeom>
            <a:solidFill>
              <a:schemeClr val="accent2"/>
            </a:solidFill>
            <a:ln>
              <a:solidFill>
                <a:srgbClr val="525252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0" tIns="0" rIns="0" bIns="0" numCol="1" anchor="t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zh-CN" sz="2000" b="1" i="0" u="none" strike="noStrike" cap="none" normalizeH="0" baseline="0">
                <a:ln>
                  <a:noFill/>
                </a:ln>
                <a:solidFill>
                  <a:srgbClr val="525252"/>
                </a:solidFill>
                <a:effectLst/>
                <a:cs typeface="+mn-ea"/>
                <a:sym typeface="+mn-lt"/>
              </a:endParaRPr>
            </a:p>
          </p:txBody>
        </p:sp>
        <p:sp>
          <p:nvSpPr>
            <p:cNvPr id="43" name="Rectangle 15"/>
            <p:cNvSpPr>
              <a:spLocks noChangeArrowheads="1"/>
            </p:cNvSpPr>
            <p:nvPr>
              <p:custDataLst>
                <p:tags r:id="rId67"/>
              </p:custDataLst>
            </p:nvPr>
          </p:nvSpPr>
          <p:spPr bwMode="auto">
            <a:xfrm>
              <a:off x="4643438" y="2447202"/>
              <a:ext cx="298126" cy="297132"/>
            </a:xfrm>
            <a:prstGeom prst="rect">
              <a:avLst/>
            </a:prstGeom>
            <a:solidFill>
              <a:schemeClr val="accent2"/>
            </a:solidFill>
            <a:ln>
              <a:solidFill>
                <a:srgbClr val="525252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0" tIns="0" rIns="0" bIns="0" numCol="1" anchor="t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zh-CN" sz="2000" b="1" i="0" u="none" strike="noStrike" cap="none" normalizeH="0" baseline="0">
                <a:ln>
                  <a:noFill/>
                </a:ln>
                <a:solidFill>
                  <a:srgbClr val="525252"/>
                </a:solidFill>
                <a:effectLst/>
                <a:cs typeface="+mn-ea"/>
                <a:sym typeface="+mn-lt"/>
              </a:endParaRPr>
            </a:p>
          </p:txBody>
        </p:sp>
        <p:sp>
          <p:nvSpPr>
            <p:cNvPr id="44" name="Rectangle 14"/>
            <p:cNvSpPr>
              <a:spLocks noChangeArrowheads="1"/>
            </p:cNvSpPr>
            <p:nvPr>
              <p:custDataLst>
                <p:tags r:id="rId68"/>
              </p:custDataLst>
            </p:nvPr>
          </p:nvSpPr>
          <p:spPr bwMode="auto">
            <a:xfrm>
              <a:off x="4643438" y="2140587"/>
              <a:ext cx="298126" cy="298185"/>
            </a:xfrm>
            <a:prstGeom prst="rect">
              <a:avLst/>
            </a:prstGeom>
            <a:solidFill>
              <a:schemeClr val="accent2"/>
            </a:solidFill>
            <a:ln>
              <a:solidFill>
                <a:srgbClr val="525252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0" tIns="0" rIns="0" bIns="0" numCol="1" anchor="t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zh-CN" sz="2000" b="1" i="0" u="none" strike="noStrike" cap="none" normalizeH="0" baseline="0">
                <a:ln>
                  <a:noFill/>
                </a:ln>
                <a:solidFill>
                  <a:srgbClr val="525252"/>
                </a:solidFill>
                <a:effectLst/>
                <a:cs typeface="+mn-ea"/>
                <a:sym typeface="+mn-lt"/>
              </a:endParaRPr>
            </a:p>
          </p:txBody>
        </p:sp>
        <p:sp>
          <p:nvSpPr>
            <p:cNvPr id="45" name="Rectangle 13"/>
            <p:cNvSpPr>
              <a:spLocks noChangeArrowheads="1"/>
            </p:cNvSpPr>
            <p:nvPr>
              <p:custDataLst>
                <p:tags r:id="rId69"/>
              </p:custDataLst>
            </p:nvPr>
          </p:nvSpPr>
          <p:spPr bwMode="auto">
            <a:xfrm>
              <a:off x="4643438" y="1839241"/>
              <a:ext cx="298126" cy="298185"/>
            </a:xfrm>
            <a:prstGeom prst="rect">
              <a:avLst/>
            </a:prstGeom>
            <a:solidFill>
              <a:schemeClr val="accent2"/>
            </a:solidFill>
            <a:ln>
              <a:solidFill>
                <a:srgbClr val="525252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0" tIns="0" rIns="0" bIns="0" numCol="1" anchor="t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zh-CN" sz="2000" b="1" i="0" u="none" strike="noStrike" cap="none" normalizeH="0" baseline="0">
                <a:ln>
                  <a:noFill/>
                </a:ln>
                <a:solidFill>
                  <a:srgbClr val="525252"/>
                </a:solidFill>
                <a:effectLst/>
                <a:cs typeface="+mn-ea"/>
                <a:sym typeface="+mn-lt"/>
              </a:endParaRPr>
            </a:p>
          </p:txBody>
        </p:sp>
        <p:sp>
          <p:nvSpPr>
            <p:cNvPr id="46" name="Rectangle 12"/>
            <p:cNvSpPr>
              <a:spLocks noChangeArrowheads="1"/>
            </p:cNvSpPr>
            <p:nvPr/>
          </p:nvSpPr>
          <p:spPr bwMode="auto">
            <a:xfrm>
              <a:off x="4650974" y="1525251"/>
              <a:ext cx="298126" cy="297132"/>
            </a:xfrm>
            <a:prstGeom prst="rect">
              <a:avLst/>
            </a:prstGeom>
            <a:solidFill>
              <a:srgbClr val="FFFFFF"/>
            </a:solidFill>
            <a:ln w="19050">
              <a:noFill/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16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cs typeface="+mn-ea"/>
                  <a:sym typeface="+mn-lt"/>
                </a:rPr>
                <a:t>5</a:t>
              </a:r>
            </a:p>
          </p:txBody>
        </p:sp>
        <p:sp>
          <p:nvSpPr>
            <p:cNvPr id="47" name="Rectangle 11"/>
            <p:cNvSpPr>
              <a:spLocks noChangeArrowheads="1"/>
            </p:cNvSpPr>
            <p:nvPr>
              <p:custDataLst>
                <p:tags r:id="rId70"/>
              </p:custDataLst>
            </p:nvPr>
          </p:nvSpPr>
          <p:spPr bwMode="auto">
            <a:xfrm>
              <a:off x="3491128" y="3360723"/>
              <a:ext cx="298126" cy="297132"/>
            </a:xfrm>
            <a:prstGeom prst="rect">
              <a:avLst/>
            </a:prstGeom>
            <a:solidFill>
              <a:schemeClr val="accent2"/>
            </a:solidFill>
            <a:ln>
              <a:solidFill>
                <a:srgbClr val="525252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0" tIns="0" rIns="0" bIns="0" numCol="1" anchor="t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zh-CN" sz="2000" b="1" i="0" u="none" strike="noStrike" cap="none" normalizeH="0" baseline="0">
                <a:ln>
                  <a:noFill/>
                </a:ln>
                <a:solidFill>
                  <a:srgbClr val="525252"/>
                </a:solidFill>
                <a:effectLst/>
                <a:cs typeface="+mn-ea"/>
                <a:sym typeface="+mn-lt"/>
              </a:endParaRPr>
            </a:p>
          </p:txBody>
        </p:sp>
        <p:sp>
          <p:nvSpPr>
            <p:cNvPr id="48" name="Rectangle 10"/>
            <p:cNvSpPr>
              <a:spLocks noChangeArrowheads="1"/>
            </p:cNvSpPr>
            <p:nvPr>
              <p:custDataLst>
                <p:tags r:id="rId71"/>
              </p:custDataLst>
            </p:nvPr>
          </p:nvSpPr>
          <p:spPr bwMode="auto">
            <a:xfrm>
              <a:off x="3217714" y="3360723"/>
              <a:ext cx="281018" cy="297132"/>
            </a:xfrm>
            <a:prstGeom prst="rect">
              <a:avLst/>
            </a:prstGeom>
            <a:solidFill>
              <a:schemeClr val="accent2"/>
            </a:solidFill>
            <a:ln>
              <a:solidFill>
                <a:srgbClr val="525252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0" tIns="0" rIns="0" bIns="0" numCol="1" anchor="t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zh-CN" sz="2000" b="1" i="0" u="none" strike="noStrike" cap="none" normalizeH="0" baseline="0" dirty="0">
                <a:ln>
                  <a:noFill/>
                </a:ln>
                <a:solidFill>
                  <a:srgbClr val="525252"/>
                </a:solidFill>
                <a:effectLst/>
                <a:cs typeface="+mn-ea"/>
                <a:sym typeface="+mn-lt"/>
              </a:endParaRPr>
            </a:p>
          </p:txBody>
        </p:sp>
        <p:sp>
          <p:nvSpPr>
            <p:cNvPr id="49" name="Rectangle 9"/>
            <p:cNvSpPr>
              <a:spLocks noChangeArrowheads="1"/>
            </p:cNvSpPr>
            <p:nvPr>
              <p:custDataLst>
                <p:tags r:id="rId72"/>
              </p:custDataLst>
            </p:nvPr>
          </p:nvSpPr>
          <p:spPr bwMode="auto">
            <a:xfrm>
              <a:off x="4066311" y="3360723"/>
              <a:ext cx="298126" cy="297132"/>
            </a:xfrm>
            <a:prstGeom prst="rect">
              <a:avLst/>
            </a:prstGeom>
            <a:solidFill>
              <a:schemeClr val="accent2"/>
            </a:solidFill>
            <a:ln>
              <a:solidFill>
                <a:srgbClr val="525252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0" tIns="0" rIns="0" bIns="0" numCol="1" anchor="t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zh-CN" sz="2000" b="1" i="0" u="none" strike="noStrike" cap="none" normalizeH="0" baseline="0">
                <a:ln>
                  <a:noFill/>
                </a:ln>
                <a:solidFill>
                  <a:srgbClr val="525252"/>
                </a:solidFill>
                <a:effectLst/>
                <a:cs typeface="+mn-ea"/>
                <a:sym typeface="+mn-lt"/>
              </a:endParaRPr>
            </a:p>
          </p:txBody>
        </p:sp>
        <p:sp>
          <p:nvSpPr>
            <p:cNvPr id="50" name="Rectangle 8"/>
            <p:cNvSpPr>
              <a:spLocks noChangeArrowheads="1"/>
            </p:cNvSpPr>
            <p:nvPr>
              <p:custDataLst>
                <p:tags r:id="rId73"/>
              </p:custDataLst>
            </p:nvPr>
          </p:nvSpPr>
          <p:spPr bwMode="auto">
            <a:xfrm>
              <a:off x="3778719" y="3360723"/>
              <a:ext cx="298126" cy="297132"/>
            </a:xfrm>
            <a:prstGeom prst="rect">
              <a:avLst/>
            </a:prstGeom>
            <a:solidFill>
              <a:schemeClr val="accent2"/>
            </a:solidFill>
            <a:ln>
              <a:solidFill>
                <a:srgbClr val="525252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0" tIns="0" rIns="0" bIns="0" numCol="1" anchor="t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zh-CN" sz="2000" b="1" i="0" u="none" strike="noStrike" cap="none" normalizeH="0" baseline="0">
                <a:ln>
                  <a:noFill/>
                </a:ln>
                <a:solidFill>
                  <a:srgbClr val="525252"/>
                </a:solidFill>
                <a:effectLst/>
                <a:cs typeface="+mn-ea"/>
                <a:sym typeface="+mn-lt"/>
              </a:endParaRPr>
            </a:p>
          </p:txBody>
        </p:sp>
        <p:sp>
          <p:nvSpPr>
            <p:cNvPr id="51" name="Rectangle 7"/>
            <p:cNvSpPr>
              <a:spLocks noChangeArrowheads="1"/>
            </p:cNvSpPr>
            <p:nvPr>
              <p:custDataLst>
                <p:tags r:id="rId74"/>
              </p:custDataLst>
            </p:nvPr>
          </p:nvSpPr>
          <p:spPr bwMode="auto">
            <a:xfrm>
              <a:off x="4350742" y="3360723"/>
              <a:ext cx="298126" cy="297132"/>
            </a:xfrm>
            <a:prstGeom prst="rect">
              <a:avLst/>
            </a:prstGeom>
            <a:solidFill>
              <a:schemeClr val="accent2"/>
            </a:solidFill>
            <a:ln>
              <a:solidFill>
                <a:srgbClr val="525252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0" tIns="0" rIns="0" bIns="0" numCol="1" anchor="t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zh-CN" sz="2000" b="1" i="0" u="none" strike="noStrike" cap="none" normalizeH="0" baseline="0">
                <a:ln>
                  <a:noFill/>
                </a:ln>
                <a:solidFill>
                  <a:srgbClr val="525252"/>
                </a:solidFill>
                <a:effectLst/>
                <a:cs typeface="+mn-ea"/>
                <a:sym typeface="+mn-lt"/>
              </a:endParaRPr>
            </a:p>
          </p:txBody>
        </p:sp>
        <p:sp>
          <p:nvSpPr>
            <p:cNvPr id="52" name="Rectangle 6"/>
            <p:cNvSpPr>
              <a:spLocks noChangeArrowheads="1"/>
            </p:cNvSpPr>
            <p:nvPr/>
          </p:nvSpPr>
          <p:spPr bwMode="auto">
            <a:xfrm>
              <a:off x="2869594" y="3362830"/>
              <a:ext cx="298126" cy="298185"/>
            </a:xfrm>
            <a:prstGeom prst="rect">
              <a:avLst/>
            </a:prstGeom>
            <a:solidFill>
              <a:srgbClr val="FFFFFF"/>
            </a:solidFill>
            <a:ln w="19050">
              <a:noFill/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16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cs typeface="+mn-ea"/>
                  <a:sym typeface="+mn-lt"/>
                </a:rPr>
                <a:t>5</a:t>
              </a:r>
            </a:p>
          </p:txBody>
        </p:sp>
        <p:sp>
          <p:nvSpPr>
            <p:cNvPr id="53" name="Rectangle 5"/>
            <p:cNvSpPr>
              <a:spLocks noChangeArrowheads="1"/>
            </p:cNvSpPr>
            <p:nvPr>
              <p:custDataLst>
                <p:tags r:id="rId75"/>
              </p:custDataLst>
            </p:nvPr>
          </p:nvSpPr>
          <p:spPr bwMode="auto">
            <a:xfrm>
              <a:off x="4643438" y="3357562"/>
              <a:ext cx="298126" cy="297132"/>
            </a:xfrm>
            <a:prstGeom prst="rect">
              <a:avLst/>
            </a:prstGeom>
            <a:solidFill>
              <a:schemeClr val="accent2"/>
            </a:solidFill>
            <a:ln>
              <a:solidFill>
                <a:srgbClr val="525252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0" tIns="0" rIns="0" bIns="0" numCol="1" anchor="t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zh-CN" sz="2000" b="1" i="0" u="none" strike="noStrike" cap="none" normalizeH="0" baseline="0">
                <a:ln>
                  <a:noFill/>
                </a:ln>
                <a:solidFill>
                  <a:srgbClr val="525252"/>
                </a:solidFill>
                <a:effectLst/>
                <a:cs typeface="+mn-ea"/>
                <a:sym typeface="+mn-lt"/>
              </a:endParaRPr>
            </a:p>
          </p:txBody>
        </p:sp>
        <p:sp>
          <p:nvSpPr>
            <p:cNvPr id="54" name="Rectangle 4"/>
            <p:cNvSpPr>
              <a:spLocks noChangeArrowheads="1"/>
            </p:cNvSpPr>
            <p:nvPr/>
          </p:nvSpPr>
          <p:spPr bwMode="auto">
            <a:xfrm>
              <a:off x="2528873" y="1953879"/>
              <a:ext cx="357190" cy="575086"/>
            </a:xfrm>
            <a:prstGeom prst="rect">
              <a:avLst/>
            </a:prstGeom>
            <a:solidFill>
              <a:srgbClr val="FFFFFF"/>
            </a:solidFill>
            <a:ln w="19050">
              <a:noFill/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b="1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cs typeface="+mn-ea"/>
                  <a:sym typeface="+mn-lt"/>
                </a:rPr>
                <a:t>入</a:t>
              </a:r>
              <a:endParaRPr kumimoji="0" lang="en-US" altLang="zh-CN" b="1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cs typeface="+mn-ea"/>
                <a:sym typeface="+mn-lt"/>
              </a:endParaRP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b="1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cs typeface="+mn-ea"/>
                  <a:sym typeface="+mn-lt"/>
                </a:rPr>
                <a:t>口</a:t>
              </a:r>
            </a:p>
          </p:txBody>
        </p:sp>
        <p:sp>
          <p:nvSpPr>
            <p:cNvPr id="55" name="AutoShape 3"/>
            <p:cNvSpPr>
              <a:spLocks noChangeShapeType="1"/>
            </p:cNvSpPr>
            <p:nvPr>
              <p:custDataLst>
                <p:tags r:id="rId76"/>
              </p:custDataLst>
            </p:nvPr>
          </p:nvSpPr>
          <p:spPr bwMode="auto">
            <a:xfrm flipV="1">
              <a:off x="2801120" y="2231202"/>
              <a:ext cx="895431" cy="1054"/>
            </a:xfrm>
            <a:prstGeom prst="straightConnector1">
              <a:avLst/>
            </a:prstGeom>
            <a:ln w="19050">
              <a:solidFill>
                <a:schemeClr val="lt1"/>
              </a:solidFill>
              <a:tailEnd type="arrow" w="sm" len="sm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00" b="1">
                <a:solidFill>
                  <a:srgbClr val="525252"/>
                </a:solidFill>
                <a:cs typeface="+mn-ea"/>
                <a:sym typeface="+mn-lt"/>
              </a:endParaRPr>
            </a:p>
          </p:txBody>
        </p:sp>
        <p:sp>
          <p:nvSpPr>
            <p:cNvPr id="56" name="AutoShape 2"/>
            <p:cNvSpPr>
              <a:spLocks noChangeShapeType="1"/>
            </p:cNvSpPr>
            <p:nvPr>
              <p:custDataLst>
                <p:tags r:id="rId77"/>
              </p:custDataLst>
            </p:nvPr>
          </p:nvSpPr>
          <p:spPr bwMode="auto">
            <a:xfrm flipH="1">
              <a:off x="4462387" y="3223747"/>
              <a:ext cx="648000" cy="1054"/>
            </a:xfrm>
            <a:prstGeom prst="straightConnector1">
              <a:avLst/>
            </a:prstGeom>
            <a:ln w="19050">
              <a:solidFill>
                <a:schemeClr val="lt1"/>
              </a:solidFill>
              <a:tailEnd type="arrow" w="sm" len="sm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00" b="1">
                <a:solidFill>
                  <a:srgbClr val="525252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57" name="组合 56"/>
          <p:cNvGrpSpPr/>
          <p:nvPr/>
        </p:nvGrpSpPr>
        <p:grpSpPr>
          <a:xfrm>
            <a:off x="4459928" y="1110963"/>
            <a:ext cx="2700482" cy="4925330"/>
            <a:chOff x="3720984" y="785793"/>
            <a:chExt cx="2700482" cy="4925330"/>
          </a:xfrm>
        </p:grpSpPr>
        <p:sp>
          <p:nvSpPr>
            <p:cNvPr id="58" name="Rectangle 32"/>
            <p:cNvSpPr>
              <a:spLocks noChangeArrowheads="1"/>
            </p:cNvSpPr>
            <p:nvPr/>
          </p:nvSpPr>
          <p:spPr bwMode="auto">
            <a:xfrm>
              <a:off x="5475753" y="2415360"/>
              <a:ext cx="328771" cy="280175"/>
            </a:xfrm>
            <a:prstGeom prst="rect">
              <a:avLst/>
            </a:prstGeom>
            <a:solidFill>
              <a:srgbClr val="FFFFFF"/>
            </a:solidFill>
            <a:ln w="19050">
              <a:noFill/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marL="0" marR="0" lvl="0" indent="0" algn="ctr" defTabSz="914400" rtl="0" eaLnBrk="1" fontAlgn="base" latinLnBrk="0" hangingPunct="1">
                <a:lnSpc>
                  <a:spcPts val="23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16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cs typeface="+mn-ea"/>
                  <a:sym typeface="+mn-lt"/>
                </a:rPr>
                <a:t>(4)</a:t>
              </a:r>
            </a:p>
          </p:txBody>
        </p:sp>
        <p:sp>
          <p:nvSpPr>
            <p:cNvPr id="59" name="Rectangle 31"/>
            <p:cNvSpPr>
              <a:spLocks noChangeArrowheads="1"/>
            </p:cNvSpPr>
            <p:nvPr/>
          </p:nvSpPr>
          <p:spPr bwMode="auto">
            <a:xfrm>
              <a:off x="5472782" y="3116291"/>
              <a:ext cx="328771" cy="280175"/>
            </a:xfrm>
            <a:prstGeom prst="rect">
              <a:avLst/>
            </a:prstGeom>
            <a:solidFill>
              <a:srgbClr val="FFFFFF"/>
            </a:solidFill>
            <a:ln w="19050">
              <a:noFill/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marL="0" marR="0" lvl="0" indent="0" algn="ctr" defTabSz="914400" rtl="0" eaLnBrk="1" fontAlgn="base" latinLnBrk="0" hangingPunct="1">
                <a:lnSpc>
                  <a:spcPts val="23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16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cs typeface="+mn-ea"/>
                  <a:sym typeface="+mn-lt"/>
                </a:rPr>
                <a:t>(5)</a:t>
              </a:r>
            </a:p>
          </p:txBody>
        </p:sp>
        <p:sp>
          <p:nvSpPr>
            <p:cNvPr id="60" name="Rectangle 30"/>
            <p:cNvSpPr>
              <a:spLocks noChangeArrowheads="1"/>
            </p:cNvSpPr>
            <p:nvPr/>
          </p:nvSpPr>
          <p:spPr bwMode="auto">
            <a:xfrm>
              <a:off x="5469811" y="3790492"/>
              <a:ext cx="328771" cy="280175"/>
            </a:xfrm>
            <a:prstGeom prst="rect">
              <a:avLst/>
            </a:prstGeom>
            <a:solidFill>
              <a:srgbClr val="FFFFFF"/>
            </a:solidFill>
            <a:ln w="19050">
              <a:noFill/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marL="0" marR="0" lvl="0" indent="0" algn="ctr" defTabSz="914400" rtl="0" eaLnBrk="1" fontAlgn="base" latinLnBrk="0" hangingPunct="1">
                <a:lnSpc>
                  <a:spcPts val="23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16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cs typeface="+mn-ea"/>
                  <a:sym typeface="+mn-lt"/>
                </a:rPr>
                <a:t>(6)</a:t>
              </a:r>
            </a:p>
          </p:txBody>
        </p:sp>
        <p:sp>
          <p:nvSpPr>
            <p:cNvPr id="61" name="Rectangle 29"/>
            <p:cNvSpPr>
              <a:spLocks noChangeArrowheads="1"/>
            </p:cNvSpPr>
            <p:nvPr/>
          </p:nvSpPr>
          <p:spPr bwMode="auto">
            <a:xfrm>
              <a:off x="5466840" y="4464693"/>
              <a:ext cx="328771" cy="280175"/>
            </a:xfrm>
            <a:prstGeom prst="rect">
              <a:avLst/>
            </a:prstGeom>
            <a:solidFill>
              <a:srgbClr val="FFFFFF"/>
            </a:solidFill>
            <a:ln w="19050">
              <a:noFill/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marL="0" marR="0" lvl="0" indent="0" algn="ctr" defTabSz="914400" rtl="0" eaLnBrk="1" fontAlgn="base" latinLnBrk="0" hangingPunct="1">
                <a:lnSpc>
                  <a:spcPts val="23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16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cs typeface="+mn-ea"/>
                  <a:sym typeface="+mn-lt"/>
                </a:rPr>
                <a:t>(7)</a:t>
              </a:r>
            </a:p>
          </p:txBody>
        </p:sp>
        <p:sp>
          <p:nvSpPr>
            <p:cNvPr id="62" name="Rectangle 28"/>
            <p:cNvSpPr>
              <a:spLocks noChangeArrowheads="1"/>
            </p:cNvSpPr>
            <p:nvPr/>
          </p:nvSpPr>
          <p:spPr bwMode="auto">
            <a:xfrm>
              <a:off x="5463870" y="5165625"/>
              <a:ext cx="328771" cy="280175"/>
            </a:xfrm>
            <a:prstGeom prst="rect">
              <a:avLst/>
            </a:prstGeom>
            <a:solidFill>
              <a:srgbClr val="FFFFFF"/>
            </a:solidFill>
            <a:ln w="19050">
              <a:noFill/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marL="0" marR="0" lvl="0" indent="0" algn="ctr" defTabSz="914400" rtl="0" eaLnBrk="1" fontAlgn="base" latinLnBrk="0" hangingPunct="1">
                <a:lnSpc>
                  <a:spcPts val="23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16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cs typeface="+mn-ea"/>
                  <a:sym typeface="+mn-lt"/>
                </a:rPr>
                <a:t>(8)</a:t>
              </a:r>
            </a:p>
          </p:txBody>
        </p:sp>
        <p:sp>
          <p:nvSpPr>
            <p:cNvPr id="63" name="Rectangle 27"/>
            <p:cNvSpPr>
              <a:spLocks noChangeArrowheads="1"/>
            </p:cNvSpPr>
            <p:nvPr/>
          </p:nvSpPr>
          <p:spPr bwMode="auto">
            <a:xfrm>
              <a:off x="3786182" y="2214554"/>
              <a:ext cx="328771" cy="280175"/>
            </a:xfrm>
            <a:prstGeom prst="rect">
              <a:avLst/>
            </a:prstGeom>
            <a:solidFill>
              <a:srgbClr val="FFFFFF"/>
            </a:solidFill>
            <a:ln w="19050">
              <a:noFill/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marL="0" marR="0" lvl="0" indent="0" algn="ctr" defTabSz="914400" rtl="0" eaLnBrk="1" fontAlgn="base" latinLnBrk="0" hangingPunct="1">
                <a:lnSpc>
                  <a:spcPts val="23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16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cs typeface="+mn-ea"/>
                  <a:sym typeface="+mn-lt"/>
                </a:rPr>
                <a:t>(3)</a:t>
              </a:r>
            </a:p>
          </p:txBody>
        </p:sp>
        <p:sp>
          <p:nvSpPr>
            <p:cNvPr id="64" name="Rectangle 26"/>
            <p:cNvSpPr>
              <a:spLocks noChangeArrowheads="1"/>
            </p:cNvSpPr>
            <p:nvPr/>
          </p:nvSpPr>
          <p:spPr bwMode="auto">
            <a:xfrm>
              <a:off x="4390176" y="785793"/>
              <a:ext cx="328771" cy="280175"/>
            </a:xfrm>
            <a:prstGeom prst="rect">
              <a:avLst/>
            </a:prstGeom>
            <a:solidFill>
              <a:srgbClr val="FFFFFF"/>
            </a:solidFill>
            <a:ln w="19050">
              <a:noFill/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marL="0" marR="0" lvl="0" indent="0" algn="ctr" defTabSz="914400" rtl="0" eaLnBrk="1" fontAlgn="base" latinLnBrk="0" hangingPunct="1">
                <a:lnSpc>
                  <a:spcPts val="23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160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cs typeface="+mn-ea"/>
                  <a:sym typeface="+mn-lt"/>
                </a:rPr>
                <a:t>(1)</a:t>
              </a:r>
            </a:p>
          </p:txBody>
        </p:sp>
        <p:sp>
          <p:nvSpPr>
            <p:cNvPr id="65" name="Rectangle 25"/>
            <p:cNvSpPr>
              <a:spLocks noChangeArrowheads="1"/>
            </p:cNvSpPr>
            <p:nvPr>
              <p:custDataLst>
                <p:tags r:id="rId30"/>
              </p:custDataLst>
            </p:nvPr>
          </p:nvSpPr>
          <p:spPr bwMode="auto">
            <a:xfrm>
              <a:off x="4746910" y="914495"/>
              <a:ext cx="617932" cy="39303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vert="horz" wrap="square" lIns="0" tIns="36000" rIns="0" bIns="0" numCol="1" anchor="t" anchorCtr="0" compatLnSpc="1"/>
            <a:lstStyle/>
            <a:p>
              <a:pPr marL="0" marR="0" lvl="0" indent="0" algn="ctr" defTabSz="914400" rtl="0" eaLnBrk="1" fontAlgn="base" latinLnBrk="0" hangingPunct="1">
                <a:lnSpc>
                  <a:spcPts val="23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1600" b="1" i="0" u="none" strike="noStrike" cap="none" normalizeH="0" baseline="0">
                  <a:ln>
                    <a:noFill/>
                  </a:ln>
                  <a:solidFill>
                    <a:schemeClr val="lt1"/>
                  </a:solidFill>
                  <a:effectLst/>
                  <a:cs typeface="+mn-ea"/>
                  <a:sym typeface="+mn-lt"/>
                </a:rPr>
                <a:t>[1,1]</a:t>
              </a:r>
            </a:p>
          </p:txBody>
        </p:sp>
        <p:sp>
          <p:nvSpPr>
            <p:cNvPr id="66" name="Rectangle 24"/>
            <p:cNvSpPr>
              <a:spLocks noChangeArrowheads="1"/>
            </p:cNvSpPr>
            <p:nvPr>
              <p:custDataLst>
                <p:tags r:id="rId31"/>
              </p:custDataLst>
            </p:nvPr>
          </p:nvSpPr>
          <p:spPr bwMode="auto">
            <a:xfrm>
              <a:off x="4749881" y="1655027"/>
              <a:ext cx="617932" cy="393036"/>
            </a:xfrm>
            <a:prstGeom prst="rect">
              <a:avLst/>
            </a:prstGeom>
            <a:solidFill>
              <a:schemeClr val="accent2">
                <a:alpha val="70000"/>
              </a:schemeClr>
            </a:solidFill>
            <a:ln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horz" wrap="square" lIns="0" tIns="36000" rIns="0" bIns="0" numCol="1" anchor="t" anchorCtr="0" compatLnSpc="1"/>
            <a:lstStyle/>
            <a:p>
              <a:pPr marL="0" marR="0" lvl="0" indent="0" algn="ctr" defTabSz="914400" rtl="0" eaLnBrk="1" fontAlgn="base" latinLnBrk="0" hangingPunct="1">
                <a:lnSpc>
                  <a:spcPts val="23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1600" b="1" i="0" u="none" strike="noStrike" cap="none" normalizeH="0" baseline="0" dirty="0">
                  <a:ln>
                    <a:noFill/>
                  </a:ln>
                  <a:solidFill>
                    <a:schemeClr val="lt1"/>
                  </a:solidFill>
                  <a:effectLst/>
                  <a:cs typeface="+mn-ea"/>
                  <a:sym typeface="+mn-lt"/>
                </a:rPr>
                <a:t>[2,1]</a:t>
              </a:r>
            </a:p>
          </p:txBody>
        </p:sp>
        <p:sp>
          <p:nvSpPr>
            <p:cNvPr id="67" name="AutoShape 23"/>
            <p:cNvSpPr>
              <a:spLocks noChangeShapeType="1"/>
            </p:cNvSpPr>
            <p:nvPr>
              <p:custDataLst>
                <p:tags r:id="rId32"/>
              </p:custDataLst>
            </p:nvPr>
          </p:nvSpPr>
          <p:spPr bwMode="auto">
            <a:xfrm>
              <a:off x="5020226" y="1307532"/>
              <a:ext cx="2971" cy="347496"/>
            </a:xfrm>
            <a:prstGeom prst="straightConnector1">
              <a:avLst/>
            </a:prstGeom>
            <a:ln w="19050">
              <a:solidFill>
                <a:schemeClr val="dk1"/>
              </a:solidFill>
              <a:headEnd type="none" w="med" len="med"/>
              <a:tailEnd type="arrow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ts val="2300"/>
                </a:lnSpc>
              </a:pPr>
              <a:endParaRPr lang="zh-CN" altLang="en-US" sz="1600" b="1">
                <a:solidFill>
                  <a:srgbClr val="0000FF"/>
                </a:solidFill>
                <a:cs typeface="+mn-ea"/>
                <a:sym typeface="+mn-lt"/>
              </a:endParaRPr>
            </a:p>
          </p:txBody>
        </p:sp>
        <p:sp>
          <p:nvSpPr>
            <p:cNvPr id="68" name="Rectangle 22"/>
            <p:cNvSpPr>
              <a:spLocks noChangeArrowheads="1"/>
            </p:cNvSpPr>
            <p:nvPr/>
          </p:nvSpPr>
          <p:spPr bwMode="auto">
            <a:xfrm>
              <a:off x="4403285" y="1485734"/>
              <a:ext cx="328771" cy="280175"/>
            </a:xfrm>
            <a:prstGeom prst="rect">
              <a:avLst/>
            </a:prstGeom>
            <a:solidFill>
              <a:srgbClr val="FFFFFF"/>
            </a:solidFill>
            <a:ln w="19050">
              <a:noFill/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marL="0" marR="0" lvl="0" indent="0" algn="ctr" defTabSz="914400" rtl="0" eaLnBrk="1" fontAlgn="base" latinLnBrk="0" hangingPunct="1">
                <a:lnSpc>
                  <a:spcPts val="23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160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cs typeface="+mn-ea"/>
                  <a:sym typeface="+mn-lt"/>
                </a:rPr>
                <a:t>(2)</a:t>
              </a:r>
            </a:p>
          </p:txBody>
        </p:sp>
        <p:sp>
          <p:nvSpPr>
            <p:cNvPr id="69" name="Rectangle 21"/>
            <p:cNvSpPr>
              <a:spLocks noChangeArrowheads="1"/>
            </p:cNvSpPr>
            <p:nvPr>
              <p:custDataLst>
                <p:tags r:id="rId33"/>
              </p:custDataLst>
            </p:nvPr>
          </p:nvSpPr>
          <p:spPr bwMode="auto">
            <a:xfrm>
              <a:off x="3720984" y="2561882"/>
              <a:ext cx="851015" cy="393036"/>
            </a:xfrm>
            <a:prstGeom prst="rect">
              <a:avLst/>
            </a:prstGeom>
            <a:solidFill>
              <a:schemeClr val="accent2">
                <a:alpha val="70000"/>
              </a:schemeClr>
            </a:solidFill>
            <a:ln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horz" wrap="square" lIns="0" tIns="36000" rIns="0" bIns="0" numCol="1" anchor="t" anchorCtr="0" compatLnSpc="1"/>
            <a:lstStyle/>
            <a:p>
              <a:pPr marL="0" marR="0" lvl="0" indent="0" algn="ctr" defTabSz="914400" rtl="0" eaLnBrk="1" fontAlgn="base" latinLnBrk="0" hangingPunct="1">
                <a:lnSpc>
                  <a:spcPts val="23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1600" b="1" i="0" u="none" strike="noStrike" cap="none" normalizeH="0" baseline="0">
                  <a:ln>
                    <a:noFill/>
                  </a:ln>
                  <a:solidFill>
                    <a:schemeClr val="lt1"/>
                  </a:solidFill>
                  <a:effectLst/>
                  <a:cs typeface="+mn-ea"/>
                  <a:sym typeface="+mn-lt"/>
                </a:rPr>
                <a:t>[2,2]×</a:t>
              </a:r>
            </a:p>
          </p:txBody>
        </p:sp>
        <p:sp>
          <p:nvSpPr>
            <p:cNvPr id="70" name="Rectangle 20"/>
            <p:cNvSpPr>
              <a:spLocks noChangeArrowheads="1"/>
            </p:cNvSpPr>
            <p:nvPr>
              <p:custDataLst>
                <p:tags r:id="rId34"/>
              </p:custDataLst>
            </p:nvPr>
          </p:nvSpPr>
          <p:spPr bwMode="auto">
            <a:xfrm>
              <a:off x="5803534" y="2567822"/>
              <a:ext cx="617932" cy="393036"/>
            </a:xfrm>
            <a:prstGeom prst="rect">
              <a:avLst/>
            </a:prstGeom>
            <a:solidFill>
              <a:schemeClr val="accent2">
                <a:alpha val="70000"/>
              </a:schemeClr>
            </a:solidFill>
            <a:ln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horz" wrap="square" lIns="0" tIns="36000" rIns="0" bIns="0" numCol="1" anchor="t" anchorCtr="0" compatLnSpc="1"/>
            <a:lstStyle/>
            <a:p>
              <a:pPr marL="0" marR="0" lvl="0" indent="0" algn="ctr" defTabSz="914400" rtl="0" eaLnBrk="1" fontAlgn="base" latinLnBrk="0" hangingPunct="1">
                <a:lnSpc>
                  <a:spcPts val="23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1600" b="1" i="0" u="none" strike="noStrike" cap="none" normalizeH="0" baseline="0">
                  <a:ln>
                    <a:noFill/>
                  </a:ln>
                  <a:solidFill>
                    <a:schemeClr val="lt1"/>
                  </a:solidFill>
                  <a:effectLst/>
                  <a:cs typeface="+mn-ea"/>
                  <a:sym typeface="+mn-lt"/>
                </a:rPr>
                <a:t>[3,1]</a:t>
              </a:r>
            </a:p>
          </p:txBody>
        </p:sp>
        <p:sp>
          <p:nvSpPr>
            <p:cNvPr id="71" name="AutoShape 19"/>
            <p:cNvSpPr>
              <a:spLocks noChangeShapeType="1"/>
            </p:cNvSpPr>
            <p:nvPr>
              <p:custDataLst>
                <p:tags r:id="rId35"/>
              </p:custDataLst>
            </p:nvPr>
          </p:nvSpPr>
          <p:spPr bwMode="auto">
            <a:xfrm flipH="1">
              <a:off x="4077484" y="2056974"/>
              <a:ext cx="803113" cy="504908"/>
            </a:xfrm>
            <a:prstGeom prst="straightConnector1">
              <a:avLst/>
            </a:prstGeom>
            <a:ln w="19050">
              <a:solidFill>
                <a:schemeClr val="dk1"/>
              </a:solidFill>
              <a:headEnd type="none" w="med" len="med"/>
              <a:tailEnd type="arrow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ts val="2300"/>
                </a:lnSpc>
              </a:pPr>
              <a:endParaRPr lang="zh-CN" altLang="en-US" sz="1600" b="1">
                <a:solidFill>
                  <a:srgbClr val="0000FF"/>
                </a:solidFill>
                <a:cs typeface="+mn-ea"/>
                <a:sym typeface="+mn-lt"/>
              </a:endParaRPr>
            </a:p>
          </p:txBody>
        </p:sp>
        <p:sp>
          <p:nvSpPr>
            <p:cNvPr id="72" name="AutoShape 18"/>
            <p:cNvSpPr>
              <a:spLocks noChangeShapeType="1"/>
            </p:cNvSpPr>
            <p:nvPr>
              <p:custDataLst>
                <p:tags r:id="rId36"/>
              </p:custDataLst>
            </p:nvPr>
          </p:nvSpPr>
          <p:spPr bwMode="auto">
            <a:xfrm>
              <a:off x="5121234" y="2048064"/>
              <a:ext cx="991266" cy="519759"/>
            </a:xfrm>
            <a:prstGeom prst="straightConnector1">
              <a:avLst/>
            </a:prstGeom>
            <a:ln w="19050">
              <a:solidFill>
                <a:schemeClr val="dk1"/>
              </a:solidFill>
              <a:headEnd type="none" w="med" len="med"/>
              <a:tailEnd type="arrow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ts val="2300"/>
                </a:lnSpc>
              </a:pPr>
              <a:endParaRPr lang="zh-CN" altLang="en-US" sz="1600" b="1">
                <a:solidFill>
                  <a:srgbClr val="0000FF"/>
                </a:solidFill>
                <a:cs typeface="+mn-ea"/>
                <a:sym typeface="+mn-lt"/>
              </a:endParaRPr>
            </a:p>
          </p:txBody>
        </p:sp>
        <p:sp>
          <p:nvSpPr>
            <p:cNvPr id="73" name="Rectangle 17"/>
            <p:cNvSpPr>
              <a:spLocks noChangeArrowheads="1"/>
            </p:cNvSpPr>
            <p:nvPr>
              <p:custDataLst>
                <p:tags r:id="rId37"/>
              </p:custDataLst>
            </p:nvPr>
          </p:nvSpPr>
          <p:spPr bwMode="auto">
            <a:xfrm>
              <a:off x="5800563" y="3268754"/>
              <a:ext cx="617932" cy="393036"/>
            </a:xfrm>
            <a:prstGeom prst="rect">
              <a:avLst/>
            </a:prstGeom>
            <a:solidFill>
              <a:schemeClr val="accent2">
                <a:alpha val="70000"/>
              </a:schemeClr>
            </a:solidFill>
            <a:ln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horz" wrap="square" lIns="0" tIns="36000" rIns="0" bIns="0" numCol="1" anchor="t" anchorCtr="0" compatLnSpc="1"/>
            <a:lstStyle/>
            <a:p>
              <a:pPr marL="0" marR="0" lvl="0" indent="0" algn="ctr" defTabSz="914400" rtl="0" eaLnBrk="1" fontAlgn="base" latinLnBrk="0" hangingPunct="1">
                <a:lnSpc>
                  <a:spcPts val="23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1600" b="1" i="0" u="none" strike="noStrike" cap="none" normalizeH="0" baseline="0">
                  <a:ln>
                    <a:noFill/>
                  </a:ln>
                  <a:solidFill>
                    <a:schemeClr val="lt1"/>
                  </a:solidFill>
                  <a:effectLst/>
                  <a:cs typeface="+mn-ea"/>
                  <a:sym typeface="+mn-lt"/>
                </a:rPr>
                <a:t>[4,1]</a:t>
              </a:r>
            </a:p>
          </p:txBody>
        </p:sp>
        <p:sp>
          <p:nvSpPr>
            <p:cNvPr id="74" name="AutoShape 16"/>
            <p:cNvSpPr>
              <a:spLocks noChangeShapeType="1"/>
            </p:cNvSpPr>
            <p:nvPr>
              <p:custDataLst>
                <p:tags r:id="rId38"/>
              </p:custDataLst>
            </p:nvPr>
          </p:nvSpPr>
          <p:spPr bwMode="auto">
            <a:xfrm flipH="1">
              <a:off x="6056054" y="2960859"/>
              <a:ext cx="2971" cy="307895"/>
            </a:xfrm>
            <a:prstGeom prst="straightConnector1">
              <a:avLst/>
            </a:prstGeom>
            <a:ln w="19050">
              <a:solidFill>
                <a:schemeClr val="dk1"/>
              </a:solidFill>
              <a:headEnd type="none" w="med" len="med"/>
              <a:tailEnd type="arrow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ts val="2300"/>
                </a:lnSpc>
              </a:pPr>
              <a:endParaRPr lang="zh-CN" altLang="en-US" sz="1600" b="1">
                <a:solidFill>
                  <a:srgbClr val="0000FF"/>
                </a:solidFill>
                <a:cs typeface="+mn-ea"/>
                <a:sym typeface="+mn-lt"/>
              </a:endParaRPr>
            </a:p>
          </p:txBody>
        </p:sp>
        <p:sp>
          <p:nvSpPr>
            <p:cNvPr id="75" name="Rectangle 15"/>
            <p:cNvSpPr>
              <a:spLocks noChangeArrowheads="1"/>
            </p:cNvSpPr>
            <p:nvPr>
              <p:custDataLst>
                <p:tags r:id="rId39"/>
              </p:custDataLst>
            </p:nvPr>
          </p:nvSpPr>
          <p:spPr bwMode="auto">
            <a:xfrm>
              <a:off x="5797592" y="3942955"/>
              <a:ext cx="617932" cy="393036"/>
            </a:xfrm>
            <a:prstGeom prst="rect">
              <a:avLst/>
            </a:prstGeom>
            <a:solidFill>
              <a:schemeClr val="accent2">
                <a:alpha val="70000"/>
              </a:schemeClr>
            </a:solidFill>
            <a:ln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horz" wrap="square" lIns="0" tIns="36000" rIns="0" bIns="0" numCol="1" anchor="t" anchorCtr="0" compatLnSpc="1"/>
            <a:lstStyle/>
            <a:p>
              <a:pPr marL="0" marR="0" lvl="0" indent="0" algn="ctr" defTabSz="914400" rtl="0" eaLnBrk="1" fontAlgn="base" latinLnBrk="0" hangingPunct="1">
                <a:lnSpc>
                  <a:spcPts val="23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1600" b="1" i="0" u="none" strike="noStrike" cap="none" normalizeH="0" baseline="0">
                  <a:ln>
                    <a:noFill/>
                  </a:ln>
                  <a:solidFill>
                    <a:schemeClr val="lt1"/>
                  </a:solidFill>
                  <a:effectLst/>
                  <a:cs typeface="+mn-ea"/>
                  <a:sym typeface="+mn-lt"/>
                </a:rPr>
                <a:t>[4,2]</a:t>
              </a:r>
            </a:p>
          </p:txBody>
        </p:sp>
        <p:sp>
          <p:nvSpPr>
            <p:cNvPr id="76" name="AutoShape 14"/>
            <p:cNvSpPr>
              <a:spLocks noChangeShapeType="1"/>
            </p:cNvSpPr>
            <p:nvPr>
              <p:custDataLst>
                <p:tags r:id="rId40"/>
              </p:custDataLst>
            </p:nvPr>
          </p:nvSpPr>
          <p:spPr bwMode="auto">
            <a:xfrm flipH="1">
              <a:off x="6053083" y="3661790"/>
              <a:ext cx="2971" cy="281165"/>
            </a:xfrm>
            <a:prstGeom prst="straightConnector1">
              <a:avLst/>
            </a:prstGeom>
            <a:ln w="19050">
              <a:solidFill>
                <a:schemeClr val="dk1"/>
              </a:solidFill>
              <a:headEnd type="none" w="med" len="med"/>
              <a:tailEnd type="arrow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ts val="2300"/>
                </a:lnSpc>
              </a:pPr>
              <a:endParaRPr lang="zh-CN" altLang="en-US" sz="1600" b="1">
                <a:solidFill>
                  <a:srgbClr val="0000FF"/>
                </a:solidFill>
                <a:cs typeface="+mn-ea"/>
                <a:sym typeface="+mn-lt"/>
              </a:endParaRPr>
            </a:p>
          </p:txBody>
        </p:sp>
        <p:sp>
          <p:nvSpPr>
            <p:cNvPr id="77" name="Rectangle 13"/>
            <p:cNvSpPr>
              <a:spLocks noChangeArrowheads="1"/>
            </p:cNvSpPr>
            <p:nvPr>
              <p:custDataLst>
                <p:tags r:id="rId41"/>
              </p:custDataLst>
            </p:nvPr>
          </p:nvSpPr>
          <p:spPr bwMode="auto">
            <a:xfrm>
              <a:off x="5794622" y="4617156"/>
              <a:ext cx="617932" cy="393036"/>
            </a:xfrm>
            <a:prstGeom prst="rect">
              <a:avLst/>
            </a:prstGeom>
            <a:solidFill>
              <a:schemeClr val="accent2">
                <a:alpha val="70000"/>
              </a:schemeClr>
            </a:solidFill>
            <a:ln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horz" wrap="square" lIns="0" tIns="36000" rIns="0" bIns="0" numCol="1" anchor="t" anchorCtr="0" compatLnSpc="1"/>
            <a:lstStyle/>
            <a:p>
              <a:pPr marL="0" marR="0" lvl="0" indent="0" algn="ctr" defTabSz="914400" rtl="0" eaLnBrk="1" fontAlgn="base" latinLnBrk="0" hangingPunct="1">
                <a:lnSpc>
                  <a:spcPts val="23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1600" b="1" i="0" u="none" strike="noStrike" cap="none" normalizeH="0" baseline="0">
                  <a:ln>
                    <a:noFill/>
                  </a:ln>
                  <a:solidFill>
                    <a:schemeClr val="lt1"/>
                  </a:solidFill>
                  <a:effectLst/>
                  <a:cs typeface="+mn-ea"/>
                  <a:sym typeface="+mn-lt"/>
                </a:rPr>
                <a:t>[4,3]</a:t>
              </a:r>
            </a:p>
          </p:txBody>
        </p:sp>
        <p:sp>
          <p:nvSpPr>
            <p:cNvPr id="78" name="AutoShape 12"/>
            <p:cNvSpPr>
              <a:spLocks noChangeShapeType="1"/>
            </p:cNvSpPr>
            <p:nvPr>
              <p:custDataLst>
                <p:tags r:id="rId42"/>
              </p:custDataLst>
            </p:nvPr>
          </p:nvSpPr>
          <p:spPr bwMode="auto">
            <a:xfrm flipH="1">
              <a:off x="6050113" y="4335991"/>
              <a:ext cx="2971" cy="281165"/>
            </a:xfrm>
            <a:prstGeom prst="straightConnector1">
              <a:avLst/>
            </a:prstGeom>
            <a:ln w="19050">
              <a:solidFill>
                <a:schemeClr val="dk1"/>
              </a:solidFill>
              <a:headEnd type="none" w="med" len="med"/>
              <a:tailEnd type="arrow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ts val="2300"/>
                </a:lnSpc>
              </a:pPr>
              <a:endParaRPr lang="zh-CN" altLang="en-US" sz="1600" b="1">
                <a:solidFill>
                  <a:srgbClr val="0000FF"/>
                </a:solidFill>
                <a:cs typeface="+mn-ea"/>
                <a:sym typeface="+mn-lt"/>
              </a:endParaRPr>
            </a:p>
          </p:txBody>
        </p:sp>
        <p:sp>
          <p:nvSpPr>
            <p:cNvPr id="79" name="Rectangle 11"/>
            <p:cNvSpPr>
              <a:spLocks noChangeArrowheads="1"/>
            </p:cNvSpPr>
            <p:nvPr>
              <p:custDataLst>
                <p:tags r:id="rId43"/>
              </p:custDataLst>
            </p:nvPr>
          </p:nvSpPr>
          <p:spPr bwMode="auto">
            <a:xfrm>
              <a:off x="5791651" y="5318087"/>
              <a:ext cx="617932" cy="393036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vert="horz" wrap="square" lIns="0" tIns="36000" rIns="0" bIns="0" numCol="1" anchor="t" anchorCtr="0" compatLnSpc="1"/>
            <a:lstStyle/>
            <a:p>
              <a:pPr marL="0" marR="0" lvl="0" indent="0" algn="ctr" defTabSz="914400" rtl="0" eaLnBrk="1" fontAlgn="base" latinLnBrk="0" hangingPunct="1">
                <a:lnSpc>
                  <a:spcPts val="23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1600" b="1" i="0" u="none" strike="noStrike" cap="none" normalizeH="0" baseline="0">
                  <a:ln>
                    <a:noFill/>
                  </a:ln>
                  <a:solidFill>
                    <a:schemeClr val="lt1"/>
                  </a:solidFill>
                  <a:effectLst/>
                  <a:cs typeface="+mn-ea"/>
                  <a:sym typeface="+mn-lt"/>
                </a:rPr>
                <a:t>[4,4]</a:t>
              </a:r>
            </a:p>
          </p:txBody>
        </p:sp>
        <p:sp>
          <p:nvSpPr>
            <p:cNvPr id="80" name="AutoShape 10"/>
            <p:cNvSpPr>
              <a:spLocks noChangeShapeType="1"/>
            </p:cNvSpPr>
            <p:nvPr>
              <p:custDataLst>
                <p:tags r:id="rId44"/>
              </p:custDataLst>
            </p:nvPr>
          </p:nvSpPr>
          <p:spPr bwMode="auto">
            <a:xfrm flipH="1">
              <a:off x="6047142" y="5010192"/>
              <a:ext cx="2971" cy="307895"/>
            </a:xfrm>
            <a:prstGeom prst="straightConnector1">
              <a:avLst/>
            </a:prstGeom>
            <a:ln w="19050">
              <a:solidFill>
                <a:schemeClr val="dk1"/>
              </a:solidFill>
              <a:headEnd type="none" w="med" len="med"/>
              <a:tailEnd type="arrow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ts val="2300"/>
                </a:lnSpc>
              </a:pPr>
              <a:endParaRPr lang="zh-CN" altLang="en-US" sz="1600" b="1">
                <a:solidFill>
                  <a:srgbClr val="0000FF"/>
                </a:solidFill>
                <a:cs typeface="+mn-ea"/>
                <a:sym typeface="+mn-lt"/>
              </a:endParaRPr>
            </a:p>
          </p:txBody>
        </p:sp>
        <p:sp>
          <p:nvSpPr>
            <p:cNvPr id="81" name="AutoShape 9"/>
            <p:cNvSpPr>
              <a:spLocks noChangeShapeType="1"/>
            </p:cNvSpPr>
            <p:nvPr>
              <p:custDataLst>
                <p:tags r:id="rId45"/>
              </p:custDataLst>
            </p:nvPr>
          </p:nvSpPr>
          <p:spPr bwMode="auto">
            <a:xfrm flipH="1">
              <a:off x="6186771" y="2948979"/>
              <a:ext cx="2971" cy="307895"/>
            </a:xfrm>
            <a:prstGeom prst="straightConnector1">
              <a:avLst/>
            </a:prstGeom>
            <a:ln w="19050">
              <a:solidFill>
                <a:schemeClr val="accent1"/>
              </a:solidFill>
              <a:prstDash val="sysDot"/>
              <a:headEnd type="arrow" w="med" len="med"/>
              <a:tailEnd type="non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ts val="2300"/>
                </a:lnSpc>
              </a:pPr>
              <a:endParaRPr lang="zh-CN" altLang="en-US" sz="1600" b="1">
                <a:solidFill>
                  <a:srgbClr val="0000FF"/>
                </a:solidFill>
                <a:cs typeface="+mn-ea"/>
                <a:sym typeface="+mn-lt"/>
              </a:endParaRPr>
            </a:p>
          </p:txBody>
        </p:sp>
        <p:sp>
          <p:nvSpPr>
            <p:cNvPr id="82" name="AutoShape 8"/>
            <p:cNvSpPr>
              <a:spLocks noChangeShapeType="1"/>
            </p:cNvSpPr>
            <p:nvPr>
              <p:custDataLst>
                <p:tags r:id="rId46"/>
              </p:custDataLst>
            </p:nvPr>
          </p:nvSpPr>
          <p:spPr bwMode="auto">
            <a:xfrm flipH="1">
              <a:off x="6183800" y="3649910"/>
              <a:ext cx="2971" cy="281165"/>
            </a:xfrm>
            <a:prstGeom prst="straightConnector1">
              <a:avLst/>
            </a:prstGeom>
            <a:ln w="19050">
              <a:solidFill>
                <a:schemeClr val="accent1"/>
              </a:solidFill>
              <a:prstDash val="sysDot"/>
              <a:headEnd type="arrow" w="med" len="med"/>
              <a:tailEnd type="non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ts val="2300"/>
                </a:lnSpc>
              </a:pPr>
              <a:endParaRPr lang="zh-CN" altLang="en-US" sz="1600" b="1">
                <a:solidFill>
                  <a:srgbClr val="0000FF"/>
                </a:solidFill>
                <a:cs typeface="+mn-ea"/>
                <a:sym typeface="+mn-lt"/>
              </a:endParaRPr>
            </a:p>
          </p:txBody>
        </p:sp>
        <p:sp>
          <p:nvSpPr>
            <p:cNvPr id="83" name="AutoShape 7"/>
            <p:cNvSpPr>
              <a:spLocks noChangeShapeType="1"/>
            </p:cNvSpPr>
            <p:nvPr>
              <p:custDataLst>
                <p:tags r:id="rId47"/>
              </p:custDataLst>
            </p:nvPr>
          </p:nvSpPr>
          <p:spPr bwMode="auto">
            <a:xfrm flipH="1">
              <a:off x="6180829" y="4324111"/>
              <a:ext cx="2971" cy="281165"/>
            </a:xfrm>
            <a:prstGeom prst="straightConnector1">
              <a:avLst/>
            </a:prstGeom>
            <a:ln w="19050">
              <a:solidFill>
                <a:schemeClr val="accent1"/>
              </a:solidFill>
              <a:prstDash val="sysDot"/>
              <a:headEnd type="arrow" w="med" len="med"/>
              <a:tailEnd type="non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ts val="2300"/>
                </a:lnSpc>
              </a:pPr>
              <a:endParaRPr lang="zh-CN" altLang="en-US" sz="1600" b="1">
                <a:solidFill>
                  <a:srgbClr val="0000FF"/>
                </a:solidFill>
                <a:cs typeface="+mn-ea"/>
                <a:sym typeface="+mn-lt"/>
              </a:endParaRPr>
            </a:p>
          </p:txBody>
        </p:sp>
        <p:sp>
          <p:nvSpPr>
            <p:cNvPr id="84" name="AutoShape 6"/>
            <p:cNvSpPr>
              <a:spLocks noChangeShapeType="1"/>
            </p:cNvSpPr>
            <p:nvPr>
              <p:custDataLst>
                <p:tags r:id="rId48"/>
              </p:custDataLst>
            </p:nvPr>
          </p:nvSpPr>
          <p:spPr bwMode="auto">
            <a:xfrm flipH="1">
              <a:off x="6177858" y="4998312"/>
              <a:ext cx="2971" cy="307895"/>
            </a:xfrm>
            <a:prstGeom prst="straightConnector1">
              <a:avLst/>
            </a:prstGeom>
            <a:ln w="19050">
              <a:solidFill>
                <a:schemeClr val="accent1"/>
              </a:solidFill>
              <a:prstDash val="sysDot"/>
              <a:headEnd type="arrow" w="med" len="med"/>
              <a:tailEnd type="non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ts val="2300"/>
                </a:lnSpc>
              </a:pPr>
              <a:endParaRPr lang="zh-CN" altLang="en-US" sz="1600" b="1">
                <a:solidFill>
                  <a:srgbClr val="0000FF"/>
                </a:solidFill>
                <a:cs typeface="+mn-ea"/>
                <a:sym typeface="+mn-lt"/>
              </a:endParaRPr>
            </a:p>
          </p:txBody>
        </p:sp>
        <p:sp>
          <p:nvSpPr>
            <p:cNvPr id="85" name="AutoShape 5"/>
            <p:cNvSpPr>
              <a:spLocks noChangeShapeType="1"/>
            </p:cNvSpPr>
            <p:nvPr>
              <p:custDataLst>
                <p:tags r:id="rId49"/>
              </p:custDataLst>
            </p:nvPr>
          </p:nvSpPr>
          <p:spPr bwMode="auto">
            <a:xfrm>
              <a:off x="5287601" y="2056974"/>
              <a:ext cx="956606" cy="519759"/>
            </a:xfrm>
            <a:prstGeom prst="straightConnector1">
              <a:avLst/>
            </a:prstGeom>
            <a:ln w="19050">
              <a:solidFill>
                <a:schemeClr val="accent1"/>
              </a:solidFill>
              <a:prstDash val="sysDot"/>
              <a:headEnd type="arrow" w="med" len="med"/>
              <a:tailEnd type="non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ts val="2300"/>
                </a:lnSpc>
              </a:pPr>
              <a:endParaRPr lang="zh-CN" altLang="en-US" sz="1600" b="1">
                <a:solidFill>
                  <a:srgbClr val="0000FF"/>
                </a:solidFill>
                <a:cs typeface="+mn-ea"/>
                <a:sym typeface="+mn-lt"/>
              </a:endParaRPr>
            </a:p>
          </p:txBody>
        </p:sp>
        <p:sp>
          <p:nvSpPr>
            <p:cNvPr id="86" name="AutoShape 4"/>
            <p:cNvSpPr>
              <a:spLocks noChangeShapeType="1"/>
            </p:cNvSpPr>
            <p:nvPr>
              <p:custDataLst>
                <p:tags r:id="rId50"/>
              </p:custDataLst>
            </p:nvPr>
          </p:nvSpPr>
          <p:spPr bwMode="auto">
            <a:xfrm>
              <a:off x="5168768" y="1295651"/>
              <a:ext cx="2971" cy="347496"/>
            </a:xfrm>
            <a:prstGeom prst="straightConnector1">
              <a:avLst/>
            </a:prstGeom>
            <a:ln w="19050">
              <a:solidFill>
                <a:schemeClr val="accent1"/>
              </a:solidFill>
              <a:prstDash val="sysDot"/>
              <a:headEnd type="arrow" w="med" len="med"/>
              <a:tailEnd type="non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ts val="2300"/>
                </a:lnSpc>
              </a:pPr>
              <a:endParaRPr lang="zh-CN" altLang="en-US" sz="1600" b="1">
                <a:solidFill>
                  <a:srgbClr val="0000FF"/>
                </a:solidFill>
                <a:cs typeface="+mn-ea"/>
                <a:sym typeface="+mn-lt"/>
              </a:endParaRPr>
            </a:p>
          </p:txBody>
        </p:sp>
        <p:sp>
          <p:nvSpPr>
            <p:cNvPr id="87" name="Rectangle 3"/>
            <p:cNvSpPr>
              <a:spLocks noChangeArrowheads="1"/>
            </p:cNvSpPr>
            <p:nvPr/>
          </p:nvSpPr>
          <p:spPr bwMode="auto">
            <a:xfrm>
              <a:off x="5710448" y="1589686"/>
              <a:ext cx="479293" cy="280175"/>
            </a:xfrm>
            <a:prstGeom prst="rect">
              <a:avLst/>
            </a:prstGeom>
            <a:solidFill>
              <a:srgbClr val="FFFFFF"/>
            </a:solidFill>
            <a:ln w="19050">
              <a:noFill/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marL="0" marR="0" lvl="0" indent="0" algn="ctr" defTabSz="914400" rtl="0" eaLnBrk="1" fontAlgn="base" latinLnBrk="0" hangingPunct="1">
                <a:lnSpc>
                  <a:spcPts val="23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16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cs typeface="+mn-ea"/>
                  <a:sym typeface="+mn-lt"/>
                </a:rPr>
                <a:t>pre</a:t>
              </a:r>
            </a:p>
          </p:txBody>
        </p:sp>
        <p:sp>
          <p:nvSpPr>
            <p:cNvPr id="88" name="AutoShape 2"/>
            <p:cNvSpPr>
              <a:spLocks noChangeShapeType="1"/>
            </p:cNvSpPr>
            <p:nvPr>
              <p:custDataLst>
                <p:tags r:id="rId51"/>
              </p:custDataLst>
            </p:nvPr>
          </p:nvSpPr>
          <p:spPr bwMode="auto">
            <a:xfrm flipH="1">
              <a:off x="5710448" y="1869861"/>
              <a:ext cx="239647" cy="370266"/>
            </a:xfrm>
            <a:prstGeom prst="straightConnector1">
              <a:avLst/>
            </a:prstGeom>
            <a:ln w="19050">
              <a:solidFill>
                <a:schemeClr val="accent5"/>
              </a:solidFill>
              <a:tailEnd type="arrow" w="sm" len="sm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ts val="2300"/>
                </a:lnSpc>
              </a:pPr>
              <a:endParaRPr lang="zh-CN" altLang="en-US" sz="1600" b="1">
                <a:solidFill>
                  <a:srgbClr val="0000FF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89" name="组合 88"/>
          <p:cNvGrpSpPr/>
          <p:nvPr/>
        </p:nvGrpSpPr>
        <p:grpSpPr>
          <a:xfrm>
            <a:off x="7881148" y="2253971"/>
            <a:ext cx="2079506" cy="2135764"/>
            <a:chOff x="2869594" y="1525251"/>
            <a:chExt cx="2079506" cy="2135764"/>
          </a:xfrm>
        </p:grpSpPr>
        <p:sp>
          <p:nvSpPr>
            <p:cNvPr id="90" name="Rectangle 53"/>
            <p:cNvSpPr>
              <a:spLocks noChangeArrowheads="1"/>
            </p:cNvSpPr>
            <p:nvPr/>
          </p:nvSpPr>
          <p:spPr bwMode="auto">
            <a:xfrm>
              <a:off x="3494289" y="3069913"/>
              <a:ext cx="298126" cy="297132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lvl="0">
                <a:lnSpc>
                  <a:spcPct val="100000"/>
                </a:lnSpc>
                <a:spcBef>
                  <a:spcPct val="0"/>
                </a:spcBef>
              </a:pPr>
              <a:r>
                <a:rPr kumimoji="0" lang="zh-CN" altLang="en-US" sz="2000" b="1">
                  <a:solidFill>
                    <a:srgbClr val="000000"/>
                  </a:solidFill>
                  <a:cs typeface="+mn-ea"/>
                  <a:sym typeface="+mn-lt"/>
                </a:rPr>
                <a:t>←</a:t>
              </a:r>
              <a:endParaRPr kumimoji="0" lang="zh-CN" altLang="en-US" sz="20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cs typeface="+mn-ea"/>
                <a:sym typeface="+mn-lt"/>
              </a:endParaRPr>
            </a:p>
          </p:txBody>
        </p:sp>
        <p:sp>
          <p:nvSpPr>
            <p:cNvPr id="91" name="Rectangle 52"/>
            <p:cNvSpPr>
              <a:spLocks noChangeArrowheads="1"/>
            </p:cNvSpPr>
            <p:nvPr>
              <p:custDataLst>
                <p:tags r:id="rId2"/>
              </p:custDataLst>
            </p:nvPr>
          </p:nvSpPr>
          <p:spPr bwMode="auto">
            <a:xfrm>
              <a:off x="3209858" y="3069913"/>
              <a:ext cx="298126" cy="297132"/>
            </a:xfrm>
            <a:prstGeom prst="rect">
              <a:avLst/>
            </a:prstGeom>
            <a:solidFill>
              <a:schemeClr val="accent2"/>
            </a:solidFill>
            <a:ln>
              <a:solidFill>
                <a:srgbClr val="525252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0" tIns="0" rIns="0" bIns="0" numCol="1" anchor="t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zh-CN" sz="2000" b="1" i="0" u="none" strike="noStrike" cap="none" normalizeH="0" baseline="0">
                <a:ln>
                  <a:noFill/>
                </a:ln>
                <a:solidFill>
                  <a:schemeClr val="dk1"/>
                </a:solidFill>
                <a:effectLst/>
                <a:cs typeface="+mn-ea"/>
                <a:sym typeface="+mn-lt"/>
              </a:endParaRPr>
            </a:p>
          </p:txBody>
        </p:sp>
        <p:sp>
          <p:nvSpPr>
            <p:cNvPr id="92" name="Rectangle 51"/>
            <p:cNvSpPr>
              <a:spLocks noChangeArrowheads="1"/>
            </p:cNvSpPr>
            <p:nvPr/>
          </p:nvSpPr>
          <p:spPr bwMode="auto">
            <a:xfrm>
              <a:off x="4069471" y="3069913"/>
              <a:ext cx="298126" cy="297132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lvl="0">
                <a:lnSpc>
                  <a:spcPct val="100000"/>
                </a:lnSpc>
                <a:spcBef>
                  <a:spcPct val="0"/>
                </a:spcBef>
              </a:pPr>
              <a:r>
                <a:rPr kumimoji="0" lang="zh-CN" altLang="en-US" sz="2000" b="1">
                  <a:solidFill>
                    <a:srgbClr val="000000"/>
                  </a:solidFill>
                  <a:cs typeface="+mn-ea"/>
                  <a:sym typeface="+mn-lt"/>
                </a:rPr>
                <a:t>←</a:t>
              </a:r>
              <a:endParaRPr kumimoji="0" lang="zh-CN" altLang="en-US" sz="20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cs typeface="+mn-ea"/>
                <a:sym typeface="+mn-lt"/>
              </a:endParaRPr>
            </a:p>
          </p:txBody>
        </p:sp>
        <p:sp>
          <p:nvSpPr>
            <p:cNvPr id="93" name="Rectangle 50"/>
            <p:cNvSpPr>
              <a:spLocks noChangeArrowheads="1"/>
            </p:cNvSpPr>
            <p:nvPr/>
          </p:nvSpPr>
          <p:spPr bwMode="auto">
            <a:xfrm>
              <a:off x="3781880" y="3069913"/>
              <a:ext cx="298126" cy="297132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lvl="0">
                <a:lnSpc>
                  <a:spcPct val="100000"/>
                </a:lnSpc>
                <a:spcBef>
                  <a:spcPct val="0"/>
                </a:spcBef>
              </a:pPr>
              <a:r>
                <a:rPr kumimoji="0" lang="zh-CN" altLang="en-US" sz="2000" b="1">
                  <a:solidFill>
                    <a:srgbClr val="000000"/>
                  </a:solidFill>
                  <a:cs typeface="+mn-ea"/>
                  <a:sym typeface="+mn-lt"/>
                </a:rPr>
                <a:t>←</a:t>
              </a:r>
              <a:endParaRPr kumimoji="0" lang="zh-CN" altLang="en-US" sz="20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cs typeface="+mn-ea"/>
                <a:sym typeface="+mn-lt"/>
              </a:endParaRPr>
            </a:p>
          </p:txBody>
        </p:sp>
        <p:sp>
          <p:nvSpPr>
            <p:cNvPr id="94" name="Rectangle 49"/>
            <p:cNvSpPr>
              <a:spLocks noChangeArrowheads="1"/>
            </p:cNvSpPr>
            <p:nvPr/>
          </p:nvSpPr>
          <p:spPr bwMode="auto">
            <a:xfrm>
              <a:off x="4350742" y="3069913"/>
              <a:ext cx="298126" cy="297132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lvl="0">
                <a:lnSpc>
                  <a:spcPct val="100000"/>
                </a:lnSpc>
                <a:spcBef>
                  <a:spcPct val="0"/>
                </a:spcBef>
              </a:pPr>
              <a:r>
                <a:rPr kumimoji="0" lang="zh-CN" altLang="en-US" sz="2400" b="1" dirty="0">
                  <a:solidFill>
                    <a:srgbClr val="000000"/>
                  </a:solidFill>
                  <a:cs typeface="+mn-ea"/>
                  <a:sym typeface="+mn-lt"/>
                </a:rPr>
                <a:t>←</a:t>
              </a:r>
              <a:endParaRPr kumimoji="0" lang="zh-CN" altLang="en-US" sz="2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cs typeface="+mn-ea"/>
                <a:sym typeface="+mn-lt"/>
              </a:endParaRPr>
            </a:p>
          </p:txBody>
        </p:sp>
        <p:sp>
          <p:nvSpPr>
            <p:cNvPr id="95" name="Rectangle 48"/>
            <p:cNvSpPr>
              <a:spLocks noChangeArrowheads="1"/>
            </p:cNvSpPr>
            <p:nvPr/>
          </p:nvSpPr>
          <p:spPr bwMode="auto">
            <a:xfrm>
              <a:off x="3494289" y="2763299"/>
              <a:ext cx="298126" cy="298185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>
                <a:lnSpc>
                  <a:spcPct val="100000"/>
                </a:lnSpc>
                <a:spcBef>
                  <a:spcPct val="0"/>
                </a:spcBef>
              </a:pPr>
              <a:r>
                <a:rPr kumimoji="0" lang="zh-CN" altLang="en-US" sz="2000" b="1" dirty="0">
                  <a:solidFill>
                    <a:srgbClr val="000000"/>
                  </a:solidFill>
                  <a:cs typeface="+mn-ea"/>
                  <a:sym typeface="+mn-lt"/>
                </a:rPr>
                <a:t>↑</a:t>
              </a:r>
              <a:endParaRPr kumimoji="0" lang="zh-CN" altLang="en-US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cs typeface="+mn-ea"/>
                <a:sym typeface="+mn-lt"/>
              </a:endParaRPr>
            </a:p>
          </p:txBody>
        </p:sp>
        <p:sp>
          <p:nvSpPr>
            <p:cNvPr id="96" name="Rectangle 47"/>
            <p:cNvSpPr>
              <a:spLocks noChangeArrowheads="1"/>
            </p:cNvSpPr>
            <p:nvPr>
              <p:custDataLst>
                <p:tags r:id="rId3"/>
              </p:custDataLst>
            </p:nvPr>
          </p:nvSpPr>
          <p:spPr bwMode="auto">
            <a:xfrm>
              <a:off x="3209858" y="2763299"/>
              <a:ext cx="298126" cy="298185"/>
            </a:xfrm>
            <a:prstGeom prst="rect">
              <a:avLst/>
            </a:prstGeom>
            <a:solidFill>
              <a:schemeClr val="accent2"/>
            </a:solidFill>
            <a:ln>
              <a:solidFill>
                <a:srgbClr val="525252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0" tIns="0" rIns="0" bIns="0" numCol="1" anchor="t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zh-CN" sz="2000" b="1" i="0" u="none" strike="noStrike" cap="none" normalizeH="0" baseline="0">
                <a:ln>
                  <a:noFill/>
                </a:ln>
                <a:solidFill>
                  <a:schemeClr val="dk1"/>
                </a:solidFill>
                <a:effectLst/>
                <a:cs typeface="+mn-ea"/>
                <a:sym typeface="+mn-lt"/>
              </a:endParaRPr>
            </a:p>
          </p:txBody>
        </p:sp>
        <p:sp>
          <p:nvSpPr>
            <p:cNvPr id="97" name="Rectangle 46"/>
            <p:cNvSpPr>
              <a:spLocks noChangeArrowheads="1"/>
            </p:cNvSpPr>
            <p:nvPr>
              <p:custDataLst>
                <p:tags r:id="rId4"/>
              </p:custDataLst>
            </p:nvPr>
          </p:nvSpPr>
          <p:spPr bwMode="auto">
            <a:xfrm>
              <a:off x="4069471" y="2763299"/>
              <a:ext cx="298126" cy="298185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lvl="0" algn="l">
                <a:lnSpc>
                  <a:spcPct val="100000"/>
                </a:lnSpc>
                <a:spcBef>
                  <a:spcPct val="0"/>
                </a:spcBef>
              </a:pPr>
              <a:endParaRPr kumimoji="0" lang="zh-CN" altLang="zh-CN" sz="2000" b="1" i="0" u="none" strike="noStrike" cap="none" normalizeH="0" baseline="0">
                <a:ln>
                  <a:noFill/>
                </a:ln>
                <a:solidFill>
                  <a:schemeClr val="dk1"/>
                </a:solidFill>
                <a:effectLst/>
                <a:cs typeface="+mn-ea"/>
                <a:sym typeface="+mn-lt"/>
              </a:endParaRPr>
            </a:p>
          </p:txBody>
        </p:sp>
        <p:sp>
          <p:nvSpPr>
            <p:cNvPr id="98" name="Rectangle 45"/>
            <p:cNvSpPr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3781880" y="2763299"/>
              <a:ext cx="298126" cy="298185"/>
            </a:xfrm>
            <a:prstGeom prst="rect">
              <a:avLst/>
            </a:prstGeom>
            <a:solidFill>
              <a:schemeClr val="accent2"/>
            </a:solidFill>
            <a:ln>
              <a:solidFill>
                <a:srgbClr val="525252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0" tIns="0" rIns="0" bIns="0" numCol="1" anchor="t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zh-CN" sz="2000" b="1" i="0" u="none" strike="noStrike" cap="none" normalizeH="0" baseline="0">
                <a:ln>
                  <a:noFill/>
                </a:ln>
                <a:solidFill>
                  <a:schemeClr val="dk1"/>
                </a:solidFill>
                <a:effectLst/>
                <a:cs typeface="+mn-ea"/>
                <a:sym typeface="+mn-lt"/>
              </a:endParaRPr>
            </a:p>
          </p:txBody>
        </p:sp>
        <p:sp>
          <p:nvSpPr>
            <p:cNvPr id="99" name="Rectangle 44"/>
            <p:cNvSpPr>
              <a:spLocks noChangeArrowheads="1"/>
            </p:cNvSpPr>
            <p:nvPr/>
          </p:nvSpPr>
          <p:spPr bwMode="auto">
            <a:xfrm>
              <a:off x="4350742" y="2763299"/>
              <a:ext cx="298126" cy="298185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>
                <a:lnSpc>
                  <a:spcPct val="100000"/>
                </a:lnSpc>
                <a:spcBef>
                  <a:spcPct val="0"/>
                </a:spcBef>
              </a:pPr>
              <a:endParaRPr kumimoji="0" lang="zh-CN" altLang="zh-CN" sz="2000" b="1">
                <a:solidFill>
                  <a:srgbClr val="FF0000"/>
                </a:solidFill>
                <a:cs typeface="+mn-ea"/>
                <a:sym typeface="+mn-lt"/>
              </a:endParaRPr>
            </a:p>
          </p:txBody>
        </p:sp>
        <p:sp>
          <p:nvSpPr>
            <p:cNvPr id="100" name="Rectangle 43"/>
            <p:cNvSpPr>
              <a:spLocks noChangeArrowheads="1"/>
            </p:cNvSpPr>
            <p:nvPr/>
          </p:nvSpPr>
          <p:spPr bwMode="auto">
            <a:xfrm>
              <a:off x="3494289" y="2450363"/>
              <a:ext cx="298126" cy="297132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>
                <a:lnSpc>
                  <a:spcPct val="100000"/>
                </a:lnSpc>
                <a:spcBef>
                  <a:spcPct val="0"/>
                </a:spcBef>
              </a:pPr>
              <a:r>
                <a:rPr kumimoji="0" lang="zh-CN" altLang="en-US" sz="2000" b="1">
                  <a:solidFill>
                    <a:srgbClr val="000000"/>
                  </a:solidFill>
                  <a:cs typeface="+mn-ea"/>
                  <a:sym typeface="+mn-lt"/>
                </a:rPr>
                <a:t>↑</a:t>
              </a:r>
            </a:p>
          </p:txBody>
        </p:sp>
        <p:sp>
          <p:nvSpPr>
            <p:cNvPr id="101" name="Rectangle 42"/>
            <p:cNvSpPr>
              <a:spLocks noChangeArrowheads="1"/>
            </p:cNvSpPr>
            <p:nvPr>
              <p:custDataLst>
                <p:tags r:id="rId6"/>
              </p:custDataLst>
            </p:nvPr>
          </p:nvSpPr>
          <p:spPr bwMode="auto">
            <a:xfrm>
              <a:off x="3209858" y="2450363"/>
              <a:ext cx="298126" cy="297132"/>
            </a:xfrm>
            <a:prstGeom prst="rect">
              <a:avLst/>
            </a:prstGeom>
            <a:solidFill>
              <a:schemeClr val="accent2"/>
            </a:solidFill>
            <a:ln>
              <a:solidFill>
                <a:srgbClr val="525252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0" tIns="0" rIns="0" bIns="0" numCol="1" anchor="t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zh-CN" sz="2000" b="1" i="0" u="none" strike="noStrike" cap="none" normalizeH="0" baseline="0">
                <a:ln>
                  <a:noFill/>
                </a:ln>
                <a:solidFill>
                  <a:schemeClr val="dk1"/>
                </a:solidFill>
                <a:effectLst/>
                <a:cs typeface="+mn-ea"/>
                <a:sym typeface="+mn-lt"/>
              </a:endParaRPr>
            </a:p>
          </p:txBody>
        </p:sp>
        <p:sp>
          <p:nvSpPr>
            <p:cNvPr id="102" name="Rectangle 41"/>
            <p:cNvSpPr>
              <a:spLocks noChangeArrowheads="1"/>
            </p:cNvSpPr>
            <p:nvPr>
              <p:custDataLst>
                <p:tags r:id="rId7"/>
              </p:custDataLst>
            </p:nvPr>
          </p:nvSpPr>
          <p:spPr bwMode="auto">
            <a:xfrm>
              <a:off x="4069471" y="2450363"/>
              <a:ext cx="298126" cy="297132"/>
            </a:xfrm>
            <a:prstGeom prst="rect">
              <a:avLst/>
            </a:prstGeom>
            <a:solidFill>
              <a:schemeClr val="accent2"/>
            </a:solidFill>
            <a:ln>
              <a:solidFill>
                <a:srgbClr val="525252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0" tIns="0" rIns="0" bIns="0" numCol="1" anchor="t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zh-CN" sz="2000" b="1" i="0" u="none" strike="noStrike" cap="none" normalizeH="0" baseline="0">
                <a:ln>
                  <a:noFill/>
                </a:ln>
                <a:solidFill>
                  <a:schemeClr val="dk1"/>
                </a:solidFill>
                <a:effectLst/>
                <a:cs typeface="+mn-ea"/>
                <a:sym typeface="+mn-lt"/>
              </a:endParaRPr>
            </a:p>
          </p:txBody>
        </p:sp>
        <p:sp>
          <p:nvSpPr>
            <p:cNvPr id="103" name="Rectangle 40"/>
            <p:cNvSpPr>
              <a:spLocks noChangeArrowheads="1"/>
            </p:cNvSpPr>
            <p:nvPr>
              <p:custDataLst>
                <p:tags r:id="rId8"/>
              </p:custDataLst>
            </p:nvPr>
          </p:nvSpPr>
          <p:spPr bwMode="auto">
            <a:xfrm>
              <a:off x="3781880" y="2450363"/>
              <a:ext cx="298126" cy="297132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zh-CN" sz="2000" b="1" i="0" u="none" strike="noStrike" cap="none" normalizeH="0" baseline="0">
                <a:ln>
                  <a:noFill/>
                </a:ln>
                <a:solidFill>
                  <a:schemeClr val="dk1"/>
                </a:solidFill>
                <a:effectLst/>
                <a:cs typeface="+mn-ea"/>
                <a:sym typeface="+mn-lt"/>
              </a:endParaRPr>
            </a:p>
          </p:txBody>
        </p:sp>
        <p:sp>
          <p:nvSpPr>
            <p:cNvPr id="104" name="Rectangle 39"/>
            <p:cNvSpPr>
              <a:spLocks noChangeArrowheads="1"/>
            </p:cNvSpPr>
            <p:nvPr>
              <p:custDataLst>
                <p:tags r:id="rId9"/>
              </p:custDataLst>
            </p:nvPr>
          </p:nvSpPr>
          <p:spPr bwMode="auto">
            <a:xfrm>
              <a:off x="4350742" y="2450363"/>
              <a:ext cx="298126" cy="297132"/>
            </a:xfrm>
            <a:prstGeom prst="rect">
              <a:avLst/>
            </a:prstGeom>
            <a:solidFill>
              <a:schemeClr val="accent2"/>
            </a:solidFill>
            <a:ln>
              <a:solidFill>
                <a:srgbClr val="525252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0" tIns="0" rIns="0" bIns="0" numCol="1" anchor="t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zh-CN" sz="2000" b="1" i="0" u="none" strike="noStrike" cap="none" normalizeH="0" baseline="0">
                <a:ln>
                  <a:noFill/>
                </a:ln>
                <a:solidFill>
                  <a:schemeClr val="dk1"/>
                </a:solidFill>
                <a:effectLst/>
                <a:cs typeface="+mn-ea"/>
                <a:sym typeface="+mn-lt"/>
              </a:endParaRPr>
            </a:p>
          </p:txBody>
        </p:sp>
        <p:sp>
          <p:nvSpPr>
            <p:cNvPr id="105" name="Rectangle 38"/>
            <p:cNvSpPr>
              <a:spLocks noChangeArrowheads="1"/>
            </p:cNvSpPr>
            <p:nvPr/>
          </p:nvSpPr>
          <p:spPr bwMode="auto">
            <a:xfrm>
              <a:off x="3494289" y="2143748"/>
              <a:ext cx="298126" cy="298185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>
                <a:lnSpc>
                  <a:spcPct val="100000"/>
                </a:lnSpc>
                <a:spcBef>
                  <a:spcPct val="0"/>
                </a:spcBef>
              </a:pPr>
              <a:r>
                <a:rPr kumimoji="0" lang="zh-CN" altLang="en-US" sz="2000" b="1" dirty="0">
                  <a:solidFill>
                    <a:srgbClr val="000000"/>
                  </a:solidFill>
                  <a:cs typeface="+mn-ea"/>
                  <a:sym typeface="+mn-lt"/>
                </a:rPr>
                <a:t></a:t>
              </a:r>
              <a:endParaRPr kumimoji="0" lang="zh-CN" altLang="zh-CN" sz="2000" b="1" dirty="0">
                <a:solidFill>
                  <a:srgbClr val="000000"/>
                </a:solidFill>
                <a:cs typeface="+mn-ea"/>
                <a:sym typeface="+mn-lt"/>
              </a:endParaRPr>
            </a:p>
            <a:p>
              <a:pPr lvl="0">
                <a:lnSpc>
                  <a:spcPct val="100000"/>
                </a:lnSpc>
                <a:spcBef>
                  <a:spcPct val="0"/>
                </a:spcBef>
              </a:pPr>
              <a:endParaRPr kumimoji="0" lang="zh-CN" altLang="zh-CN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cs typeface="+mn-ea"/>
                <a:sym typeface="+mn-lt"/>
              </a:endParaRPr>
            </a:p>
          </p:txBody>
        </p:sp>
        <p:sp>
          <p:nvSpPr>
            <p:cNvPr id="106" name="Rectangle 37"/>
            <p:cNvSpPr>
              <a:spLocks noChangeArrowheads="1"/>
            </p:cNvSpPr>
            <p:nvPr>
              <p:custDataLst>
                <p:tags r:id="rId10"/>
              </p:custDataLst>
            </p:nvPr>
          </p:nvSpPr>
          <p:spPr bwMode="auto">
            <a:xfrm>
              <a:off x="3209858" y="2143748"/>
              <a:ext cx="298126" cy="298185"/>
            </a:xfrm>
            <a:prstGeom prst="rect">
              <a:avLst/>
            </a:prstGeom>
            <a:solidFill>
              <a:schemeClr val="accent2"/>
            </a:solidFill>
            <a:ln>
              <a:solidFill>
                <a:srgbClr val="525252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0" tIns="0" rIns="0" bIns="0" numCol="1" anchor="t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zh-CN" sz="2000" b="1" i="0" u="none" strike="noStrike" cap="none" normalizeH="0" baseline="0">
                <a:ln>
                  <a:noFill/>
                </a:ln>
                <a:solidFill>
                  <a:schemeClr val="dk1"/>
                </a:solidFill>
                <a:effectLst/>
                <a:cs typeface="+mn-ea"/>
                <a:sym typeface="+mn-lt"/>
              </a:endParaRPr>
            </a:p>
          </p:txBody>
        </p:sp>
        <p:sp>
          <p:nvSpPr>
            <p:cNvPr id="107" name="Rectangle 36"/>
            <p:cNvSpPr>
              <a:spLocks noChangeArrowheads="1"/>
            </p:cNvSpPr>
            <p:nvPr>
              <p:custDataLst>
                <p:tags r:id="rId11"/>
              </p:custDataLst>
            </p:nvPr>
          </p:nvSpPr>
          <p:spPr bwMode="auto">
            <a:xfrm>
              <a:off x="4069471" y="2143748"/>
              <a:ext cx="298126" cy="298185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zh-CN" sz="2000" b="1" i="0" u="none" strike="noStrike" cap="none" normalizeH="0" baseline="0">
                <a:ln>
                  <a:noFill/>
                </a:ln>
                <a:solidFill>
                  <a:schemeClr val="dk1"/>
                </a:solidFill>
                <a:effectLst/>
                <a:cs typeface="+mn-ea"/>
                <a:sym typeface="+mn-lt"/>
              </a:endParaRPr>
            </a:p>
          </p:txBody>
        </p:sp>
        <p:sp>
          <p:nvSpPr>
            <p:cNvPr id="108" name="Rectangle 35"/>
            <p:cNvSpPr>
              <a:spLocks noChangeArrowheads="1"/>
            </p:cNvSpPr>
            <p:nvPr>
              <p:custDataLst>
                <p:tags r:id="rId12"/>
              </p:custDataLst>
            </p:nvPr>
          </p:nvSpPr>
          <p:spPr bwMode="auto">
            <a:xfrm>
              <a:off x="3781880" y="2143748"/>
              <a:ext cx="298126" cy="298185"/>
            </a:xfrm>
            <a:prstGeom prst="rect">
              <a:avLst/>
            </a:prstGeom>
            <a:solidFill>
              <a:schemeClr val="accent2"/>
            </a:solidFill>
            <a:ln>
              <a:solidFill>
                <a:srgbClr val="525252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0" tIns="0" rIns="0" bIns="0" numCol="1" anchor="t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zh-CN" sz="2000" b="1" i="0" u="none" strike="noStrike" cap="none" normalizeH="0" baseline="0">
                <a:ln>
                  <a:noFill/>
                </a:ln>
                <a:solidFill>
                  <a:schemeClr val="dk1"/>
                </a:solidFill>
                <a:effectLst/>
                <a:cs typeface="+mn-ea"/>
                <a:sym typeface="+mn-lt"/>
              </a:endParaRPr>
            </a:p>
          </p:txBody>
        </p:sp>
        <p:sp>
          <p:nvSpPr>
            <p:cNvPr id="109" name="Rectangle 34"/>
            <p:cNvSpPr>
              <a:spLocks noChangeArrowheads="1"/>
            </p:cNvSpPr>
            <p:nvPr>
              <p:custDataLst>
                <p:tags r:id="rId13"/>
              </p:custDataLst>
            </p:nvPr>
          </p:nvSpPr>
          <p:spPr bwMode="auto">
            <a:xfrm>
              <a:off x="4350742" y="2143748"/>
              <a:ext cx="298126" cy="298185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zh-CN" sz="2000" b="1" i="0" u="none" strike="noStrike" cap="none" normalizeH="0" baseline="0">
                <a:ln>
                  <a:noFill/>
                </a:ln>
                <a:solidFill>
                  <a:schemeClr val="dk1"/>
                </a:solidFill>
                <a:effectLst/>
                <a:cs typeface="+mn-ea"/>
                <a:sym typeface="+mn-lt"/>
              </a:endParaRPr>
            </a:p>
          </p:txBody>
        </p:sp>
        <p:sp>
          <p:nvSpPr>
            <p:cNvPr id="110" name="Rectangle 33"/>
            <p:cNvSpPr>
              <a:spLocks noChangeArrowheads="1"/>
            </p:cNvSpPr>
            <p:nvPr>
              <p:custDataLst>
                <p:tags r:id="rId14"/>
              </p:custDataLst>
            </p:nvPr>
          </p:nvSpPr>
          <p:spPr bwMode="auto">
            <a:xfrm>
              <a:off x="3494289" y="1842402"/>
              <a:ext cx="298126" cy="298185"/>
            </a:xfrm>
            <a:prstGeom prst="rect">
              <a:avLst/>
            </a:prstGeom>
            <a:solidFill>
              <a:schemeClr val="accent2"/>
            </a:solidFill>
            <a:ln>
              <a:solidFill>
                <a:srgbClr val="525252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0" tIns="0" rIns="0" bIns="0" numCol="1" anchor="t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zh-CN" sz="2000" b="1" i="0" u="none" strike="noStrike" cap="none" normalizeH="0" baseline="0">
                <a:ln>
                  <a:noFill/>
                </a:ln>
                <a:solidFill>
                  <a:schemeClr val="dk1"/>
                </a:solidFill>
                <a:effectLst/>
                <a:cs typeface="+mn-ea"/>
                <a:sym typeface="+mn-lt"/>
              </a:endParaRPr>
            </a:p>
          </p:txBody>
        </p:sp>
        <p:sp>
          <p:nvSpPr>
            <p:cNvPr id="111" name="Rectangle 32"/>
            <p:cNvSpPr>
              <a:spLocks noChangeArrowheads="1"/>
            </p:cNvSpPr>
            <p:nvPr>
              <p:custDataLst>
                <p:tags r:id="rId15"/>
              </p:custDataLst>
            </p:nvPr>
          </p:nvSpPr>
          <p:spPr bwMode="auto">
            <a:xfrm>
              <a:off x="3209858" y="1842402"/>
              <a:ext cx="298126" cy="298185"/>
            </a:xfrm>
            <a:prstGeom prst="rect">
              <a:avLst/>
            </a:prstGeom>
            <a:solidFill>
              <a:schemeClr val="accent2"/>
            </a:solidFill>
            <a:ln>
              <a:solidFill>
                <a:srgbClr val="525252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0" tIns="0" rIns="0" bIns="0" numCol="1" anchor="t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zh-CN" sz="2000" b="1" i="0" u="none" strike="noStrike" cap="none" normalizeH="0" baseline="0">
                <a:ln>
                  <a:noFill/>
                </a:ln>
                <a:solidFill>
                  <a:schemeClr val="dk1"/>
                </a:solidFill>
                <a:effectLst/>
                <a:cs typeface="+mn-ea"/>
                <a:sym typeface="+mn-lt"/>
              </a:endParaRPr>
            </a:p>
          </p:txBody>
        </p:sp>
        <p:sp>
          <p:nvSpPr>
            <p:cNvPr id="112" name="Rectangle 31"/>
            <p:cNvSpPr>
              <a:spLocks noChangeArrowheads="1"/>
            </p:cNvSpPr>
            <p:nvPr>
              <p:custDataLst>
                <p:tags r:id="rId16"/>
              </p:custDataLst>
            </p:nvPr>
          </p:nvSpPr>
          <p:spPr bwMode="auto">
            <a:xfrm>
              <a:off x="4069471" y="1842402"/>
              <a:ext cx="298126" cy="298185"/>
            </a:xfrm>
            <a:prstGeom prst="rect">
              <a:avLst/>
            </a:prstGeom>
            <a:solidFill>
              <a:schemeClr val="accent2"/>
            </a:solidFill>
            <a:ln>
              <a:solidFill>
                <a:srgbClr val="525252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0" tIns="0" rIns="0" bIns="0" numCol="1" anchor="t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zh-CN" sz="2000" b="1" i="0" u="none" strike="noStrike" cap="none" normalizeH="0" baseline="0">
                <a:ln>
                  <a:noFill/>
                </a:ln>
                <a:solidFill>
                  <a:schemeClr val="dk1"/>
                </a:solidFill>
                <a:effectLst/>
                <a:cs typeface="+mn-ea"/>
                <a:sym typeface="+mn-lt"/>
              </a:endParaRPr>
            </a:p>
          </p:txBody>
        </p:sp>
        <p:sp>
          <p:nvSpPr>
            <p:cNvPr id="113" name="Rectangle 30"/>
            <p:cNvSpPr>
              <a:spLocks noChangeArrowheads="1"/>
            </p:cNvSpPr>
            <p:nvPr>
              <p:custDataLst>
                <p:tags r:id="rId17"/>
              </p:custDataLst>
            </p:nvPr>
          </p:nvSpPr>
          <p:spPr bwMode="auto">
            <a:xfrm>
              <a:off x="3781880" y="1842402"/>
              <a:ext cx="298126" cy="298185"/>
            </a:xfrm>
            <a:prstGeom prst="rect">
              <a:avLst/>
            </a:prstGeom>
            <a:solidFill>
              <a:schemeClr val="accent2"/>
            </a:solidFill>
            <a:ln>
              <a:solidFill>
                <a:srgbClr val="525252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0" tIns="0" rIns="0" bIns="0" numCol="1" anchor="t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zh-CN" sz="2000" b="1" i="0" u="none" strike="noStrike" cap="none" normalizeH="0" baseline="0">
                <a:ln>
                  <a:noFill/>
                </a:ln>
                <a:solidFill>
                  <a:schemeClr val="dk1"/>
                </a:solidFill>
                <a:effectLst/>
                <a:cs typeface="+mn-ea"/>
                <a:sym typeface="+mn-lt"/>
              </a:endParaRPr>
            </a:p>
          </p:txBody>
        </p:sp>
        <p:sp>
          <p:nvSpPr>
            <p:cNvPr id="114" name="Rectangle 29"/>
            <p:cNvSpPr>
              <a:spLocks noChangeArrowheads="1"/>
            </p:cNvSpPr>
            <p:nvPr>
              <p:custDataLst>
                <p:tags r:id="rId18"/>
              </p:custDataLst>
            </p:nvPr>
          </p:nvSpPr>
          <p:spPr bwMode="auto">
            <a:xfrm>
              <a:off x="4350742" y="1842402"/>
              <a:ext cx="298126" cy="298185"/>
            </a:xfrm>
            <a:prstGeom prst="rect">
              <a:avLst/>
            </a:prstGeom>
            <a:solidFill>
              <a:schemeClr val="accent2"/>
            </a:solidFill>
            <a:ln>
              <a:solidFill>
                <a:srgbClr val="525252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0" tIns="0" rIns="0" bIns="0" numCol="1" anchor="t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zh-CN" sz="2000" b="1" i="0" u="none" strike="noStrike" cap="none" normalizeH="0" baseline="0">
                <a:ln>
                  <a:noFill/>
                </a:ln>
                <a:solidFill>
                  <a:schemeClr val="dk1"/>
                </a:solidFill>
                <a:effectLst/>
                <a:cs typeface="+mn-ea"/>
                <a:sym typeface="+mn-lt"/>
              </a:endParaRPr>
            </a:p>
          </p:txBody>
        </p:sp>
        <p:sp>
          <p:nvSpPr>
            <p:cNvPr id="115" name="Rectangle 28"/>
            <p:cNvSpPr>
              <a:spLocks noChangeArrowheads="1"/>
            </p:cNvSpPr>
            <p:nvPr/>
          </p:nvSpPr>
          <p:spPr bwMode="auto">
            <a:xfrm>
              <a:off x="3494289" y="1528412"/>
              <a:ext cx="298126" cy="297132"/>
            </a:xfrm>
            <a:prstGeom prst="rect">
              <a:avLst/>
            </a:prstGeom>
            <a:solidFill>
              <a:srgbClr val="FFFFFF"/>
            </a:solidFill>
            <a:ln w="19050">
              <a:noFill/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160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cs typeface="+mn-ea"/>
                  <a:sym typeface="+mn-lt"/>
                </a:rPr>
                <a:t>1</a:t>
              </a:r>
            </a:p>
          </p:txBody>
        </p:sp>
        <p:sp>
          <p:nvSpPr>
            <p:cNvPr id="116" name="Rectangle 27"/>
            <p:cNvSpPr>
              <a:spLocks noChangeArrowheads="1"/>
            </p:cNvSpPr>
            <p:nvPr/>
          </p:nvSpPr>
          <p:spPr bwMode="auto">
            <a:xfrm>
              <a:off x="3209858" y="1528412"/>
              <a:ext cx="298126" cy="297132"/>
            </a:xfrm>
            <a:prstGeom prst="rect">
              <a:avLst/>
            </a:prstGeom>
            <a:solidFill>
              <a:srgbClr val="FFFFFF"/>
            </a:solidFill>
            <a:ln w="19050">
              <a:noFill/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160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cs typeface="+mn-ea"/>
                  <a:sym typeface="+mn-lt"/>
                </a:rPr>
                <a:t>0</a:t>
              </a:r>
            </a:p>
          </p:txBody>
        </p:sp>
        <p:sp>
          <p:nvSpPr>
            <p:cNvPr id="117" name="Rectangle 26"/>
            <p:cNvSpPr>
              <a:spLocks noChangeArrowheads="1"/>
            </p:cNvSpPr>
            <p:nvPr/>
          </p:nvSpPr>
          <p:spPr bwMode="auto">
            <a:xfrm>
              <a:off x="4069471" y="1528412"/>
              <a:ext cx="298126" cy="297132"/>
            </a:xfrm>
            <a:prstGeom prst="rect">
              <a:avLst/>
            </a:prstGeom>
            <a:solidFill>
              <a:srgbClr val="FFFFFF"/>
            </a:solidFill>
            <a:ln w="19050">
              <a:noFill/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16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cs typeface="+mn-ea"/>
                  <a:sym typeface="+mn-lt"/>
                </a:rPr>
                <a:t>3</a:t>
              </a:r>
            </a:p>
          </p:txBody>
        </p:sp>
        <p:sp>
          <p:nvSpPr>
            <p:cNvPr id="118" name="Rectangle 25"/>
            <p:cNvSpPr>
              <a:spLocks noChangeArrowheads="1"/>
            </p:cNvSpPr>
            <p:nvPr/>
          </p:nvSpPr>
          <p:spPr bwMode="auto">
            <a:xfrm>
              <a:off x="3781880" y="1528412"/>
              <a:ext cx="298126" cy="297132"/>
            </a:xfrm>
            <a:prstGeom prst="rect">
              <a:avLst/>
            </a:prstGeom>
            <a:solidFill>
              <a:srgbClr val="FFFFFF"/>
            </a:solidFill>
            <a:ln w="19050">
              <a:noFill/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16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cs typeface="+mn-ea"/>
                  <a:sym typeface="+mn-lt"/>
                </a:rPr>
                <a:t>2</a:t>
              </a:r>
            </a:p>
          </p:txBody>
        </p:sp>
        <p:sp>
          <p:nvSpPr>
            <p:cNvPr id="119" name="Rectangle 24"/>
            <p:cNvSpPr>
              <a:spLocks noChangeArrowheads="1"/>
            </p:cNvSpPr>
            <p:nvPr/>
          </p:nvSpPr>
          <p:spPr bwMode="auto">
            <a:xfrm>
              <a:off x="4350742" y="1528412"/>
              <a:ext cx="298126" cy="297132"/>
            </a:xfrm>
            <a:prstGeom prst="rect">
              <a:avLst/>
            </a:prstGeom>
            <a:solidFill>
              <a:srgbClr val="FFFFFF"/>
            </a:solidFill>
            <a:ln w="19050">
              <a:noFill/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16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cs typeface="+mn-ea"/>
                  <a:sym typeface="+mn-lt"/>
                </a:rPr>
                <a:t>4</a:t>
              </a:r>
            </a:p>
          </p:txBody>
        </p:sp>
        <p:sp>
          <p:nvSpPr>
            <p:cNvPr id="120" name="Rectangle 23"/>
            <p:cNvSpPr>
              <a:spLocks noChangeArrowheads="1"/>
            </p:cNvSpPr>
            <p:nvPr/>
          </p:nvSpPr>
          <p:spPr bwMode="auto">
            <a:xfrm>
              <a:off x="2872754" y="3072021"/>
              <a:ext cx="298126" cy="298185"/>
            </a:xfrm>
            <a:prstGeom prst="rect">
              <a:avLst/>
            </a:prstGeom>
            <a:solidFill>
              <a:srgbClr val="FFFFFF"/>
            </a:solidFill>
            <a:ln w="19050">
              <a:noFill/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16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cs typeface="+mn-ea"/>
                  <a:sym typeface="+mn-lt"/>
                </a:rPr>
                <a:t>4</a:t>
              </a:r>
            </a:p>
          </p:txBody>
        </p:sp>
        <p:sp>
          <p:nvSpPr>
            <p:cNvPr id="121" name="Rectangle 22"/>
            <p:cNvSpPr>
              <a:spLocks noChangeArrowheads="1"/>
            </p:cNvSpPr>
            <p:nvPr/>
          </p:nvSpPr>
          <p:spPr bwMode="auto">
            <a:xfrm>
              <a:off x="2872754" y="2765406"/>
              <a:ext cx="298126" cy="298185"/>
            </a:xfrm>
            <a:prstGeom prst="rect">
              <a:avLst/>
            </a:prstGeom>
            <a:solidFill>
              <a:srgbClr val="FFFFFF"/>
            </a:solidFill>
            <a:ln w="19050">
              <a:noFill/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16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cs typeface="+mn-ea"/>
                  <a:sym typeface="+mn-lt"/>
                </a:rPr>
                <a:t>3</a:t>
              </a:r>
            </a:p>
          </p:txBody>
        </p:sp>
        <p:sp>
          <p:nvSpPr>
            <p:cNvPr id="122" name="Rectangle 21"/>
            <p:cNvSpPr>
              <a:spLocks noChangeArrowheads="1"/>
            </p:cNvSpPr>
            <p:nvPr/>
          </p:nvSpPr>
          <p:spPr bwMode="auto">
            <a:xfrm>
              <a:off x="2872754" y="2452470"/>
              <a:ext cx="298126" cy="298185"/>
            </a:xfrm>
            <a:prstGeom prst="rect">
              <a:avLst/>
            </a:prstGeom>
            <a:solidFill>
              <a:srgbClr val="FFFFFF"/>
            </a:solidFill>
            <a:ln w="19050">
              <a:noFill/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16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cs typeface="+mn-ea"/>
                  <a:sym typeface="+mn-lt"/>
                </a:rPr>
                <a:t>2</a:t>
              </a:r>
            </a:p>
          </p:txBody>
        </p:sp>
        <p:sp>
          <p:nvSpPr>
            <p:cNvPr id="123" name="Rectangle 20"/>
            <p:cNvSpPr>
              <a:spLocks noChangeArrowheads="1"/>
            </p:cNvSpPr>
            <p:nvPr/>
          </p:nvSpPr>
          <p:spPr bwMode="auto">
            <a:xfrm>
              <a:off x="2872754" y="2212236"/>
              <a:ext cx="298126" cy="298185"/>
            </a:xfrm>
            <a:prstGeom prst="rect">
              <a:avLst/>
            </a:prstGeom>
            <a:solidFill>
              <a:srgbClr val="FFFFFF"/>
            </a:solidFill>
            <a:ln w="19050">
              <a:noFill/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16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cs typeface="+mn-ea"/>
                  <a:sym typeface="+mn-lt"/>
                </a:rPr>
                <a:t>1</a:t>
              </a:r>
            </a:p>
          </p:txBody>
        </p:sp>
        <p:sp>
          <p:nvSpPr>
            <p:cNvPr id="124" name="Rectangle 19"/>
            <p:cNvSpPr>
              <a:spLocks noChangeArrowheads="1"/>
            </p:cNvSpPr>
            <p:nvPr/>
          </p:nvSpPr>
          <p:spPr bwMode="auto">
            <a:xfrm>
              <a:off x="2872754" y="1845563"/>
              <a:ext cx="298126" cy="299239"/>
            </a:xfrm>
            <a:prstGeom prst="rect">
              <a:avLst/>
            </a:prstGeom>
            <a:solidFill>
              <a:srgbClr val="FFFFFF"/>
            </a:solidFill>
            <a:ln w="19050">
              <a:noFill/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16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cs typeface="+mn-ea"/>
                  <a:sym typeface="+mn-lt"/>
                </a:rPr>
                <a:t>0</a:t>
              </a:r>
            </a:p>
          </p:txBody>
        </p:sp>
        <p:sp>
          <p:nvSpPr>
            <p:cNvPr id="125" name="Rectangle 17"/>
            <p:cNvSpPr>
              <a:spLocks noChangeArrowheads="1"/>
            </p:cNvSpPr>
            <p:nvPr>
              <p:custDataLst>
                <p:tags r:id="rId19"/>
              </p:custDataLst>
            </p:nvPr>
          </p:nvSpPr>
          <p:spPr bwMode="auto">
            <a:xfrm>
              <a:off x="4643438" y="3066752"/>
              <a:ext cx="298126" cy="297132"/>
            </a:xfrm>
            <a:prstGeom prst="rect">
              <a:avLst/>
            </a:prstGeom>
            <a:solidFill>
              <a:schemeClr val="accent2"/>
            </a:solidFill>
            <a:ln>
              <a:solidFill>
                <a:srgbClr val="525252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0" tIns="0" rIns="0" bIns="0" numCol="1" anchor="t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zh-CN" sz="2000" b="1" i="0" u="none" strike="noStrike" cap="none" normalizeH="0" baseline="0">
                <a:ln>
                  <a:noFill/>
                </a:ln>
                <a:solidFill>
                  <a:schemeClr val="dk1"/>
                </a:solidFill>
                <a:effectLst/>
                <a:cs typeface="+mn-ea"/>
                <a:sym typeface="+mn-lt"/>
              </a:endParaRPr>
            </a:p>
          </p:txBody>
        </p:sp>
        <p:sp>
          <p:nvSpPr>
            <p:cNvPr id="126" name="Rectangle 16"/>
            <p:cNvSpPr>
              <a:spLocks noChangeArrowheads="1"/>
            </p:cNvSpPr>
            <p:nvPr>
              <p:custDataLst>
                <p:tags r:id="rId20"/>
              </p:custDataLst>
            </p:nvPr>
          </p:nvSpPr>
          <p:spPr bwMode="auto">
            <a:xfrm>
              <a:off x="4643438" y="2760138"/>
              <a:ext cx="298126" cy="298185"/>
            </a:xfrm>
            <a:prstGeom prst="rect">
              <a:avLst/>
            </a:prstGeom>
            <a:solidFill>
              <a:schemeClr val="accent2"/>
            </a:solidFill>
            <a:ln>
              <a:solidFill>
                <a:srgbClr val="525252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0" tIns="0" rIns="0" bIns="0" numCol="1" anchor="t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zh-CN" sz="2000" b="1" i="0" u="none" strike="noStrike" cap="none" normalizeH="0" baseline="0">
                <a:ln>
                  <a:noFill/>
                </a:ln>
                <a:solidFill>
                  <a:schemeClr val="dk1"/>
                </a:solidFill>
                <a:effectLst/>
                <a:cs typeface="+mn-ea"/>
                <a:sym typeface="+mn-lt"/>
              </a:endParaRPr>
            </a:p>
          </p:txBody>
        </p:sp>
        <p:sp>
          <p:nvSpPr>
            <p:cNvPr id="127" name="Rectangle 15"/>
            <p:cNvSpPr>
              <a:spLocks noChangeArrowheads="1"/>
            </p:cNvSpPr>
            <p:nvPr>
              <p:custDataLst>
                <p:tags r:id="rId21"/>
              </p:custDataLst>
            </p:nvPr>
          </p:nvSpPr>
          <p:spPr bwMode="auto">
            <a:xfrm>
              <a:off x="4643438" y="2458219"/>
              <a:ext cx="298126" cy="297132"/>
            </a:xfrm>
            <a:prstGeom prst="rect">
              <a:avLst/>
            </a:prstGeom>
            <a:solidFill>
              <a:schemeClr val="accent2"/>
            </a:solidFill>
            <a:ln>
              <a:solidFill>
                <a:srgbClr val="525252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0" tIns="0" rIns="0" bIns="0" numCol="1" anchor="t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zh-CN" sz="2000" b="1" i="0" u="none" strike="noStrike" cap="none" normalizeH="0" baseline="0">
                <a:ln>
                  <a:noFill/>
                </a:ln>
                <a:solidFill>
                  <a:schemeClr val="dk1"/>
                </a:solidFill>
                <a:effectLst/>
                <a:cs typeface="+mn-ea"/>
                <a:sym typeface="+mn-lt"/>
              </a:endParaRPr>
            </a:p>
          </p:txBody>
        </p:sp>
        <p:sp>
          <p:nvSpPr>
            <p:cNvPr id="128" name="Rectangle 14"/>
            <p:cNvSpPr>
              <a:spLocks noChangeArrowheads="1"/>
            </p:cNvSpPr>
            <p:nvPr>
              <p:custDataLst>
                <p:tags r:id="rId22"/>
              </p:custDataLst>
            </p:nvPr>
          </p:nvSpPr>
          <p:spPr bwMode="auto">
            <a:xfrm>
              <a:off x="4643438" y="2140587"/>
              <a:ext cx="298126" cy="298185"/>
            </a:xfrm>
            <a:prstGeom prst="rect">
              <a:avLst/>
            </a:prstGeom>
            <a:solidFill>
              <a:schemeClr val="accent2"/>
            </a:solidFill>
            <a:ln>
              <a:solidFill>
                <a:srgbClr val="525252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0" tIns="0" rIns="0" bIns="0" numCol="1" anchor="t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zh-CN" sz="2000" b="1" i="0" u="none" strike="noStrike" cap="none" normalizeH="0" baseline="0">
                <a:ln>
                  <a:noFill/>
                </a:ln>
                <a:solidFill>
                  <a:schemeClr val="dk1"/>
                </a:solidFill>
                <a:effectLst/>
                <a:cs typeface="+mn-ea"/>
                <a:sym typeface="+mn-lt"/>
              </a:endParaRPr>
            </a:p>
          </p:txBody>
        </p:sp>
        <p:sp>
          <p:nvSpPr>
            <p:cNvPr id="129" name="Rectangle 13"/>
            <p:cNvSpPr>
              <a:spLocks noChangeArrowheads="1"/>
            </p:cNvSpPr>
            <p:nvPr>
              <p:custDataLst>
                <p:tags r:id="rId23"/>
              </p:custDataLst>
            </p:nvPr>
          </p:nvSpPr>
          <p:spPr bwMode="auto">
            <a:xfrm>
              <a:off x="4643438" y="1839241"/>
              <a:ext cx="298126" cy="298185"/>
            </a:xfrm>
            <a:prstGeom prst="rect">
              <a:avLst/>
            </a:prstGeom>
            <a:solidFill>
              <a:schemeClr val="accent2"/>
            </a:solidFill>
            <a:ln>
              <a:solidFill>
                <a:srgbClr val="525252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0" tIns="0" rIns="0" bIns="0" numCol="1" anchor="t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zh-CN" sz="2000" b="1" i="0" u="none" strike="noStrike" cap="none" normalizeH="0" baseline="0">
                <a:ln>
                  <a:noFill/>
                </a:ln>
                <a:solidFill>
                  <a:schemeClr val="dk1"/>
                </a:solidFill>
                <a:effectLst/>
                <a:cs typeface="+mn-ea"/>
                <a:sym typeface="+mn-lt"/>
              </a:endParaRPr>
            </a:p>
          </p:txBody>
        </p:sp>
        <p:sp>
          <p:nvSpPr>
            <p:cNvPr id="130" name="Rectangle 12"/>
            <p:cNvSpPr>
              <a:spLocks noChangeArrowheads="1"/>
            </p:cNvSpPr>
            <p:nvPr/>
          </p:nvSpPr>
          <p:spPr bwMode="auto">
            <a:xfrm>
              <a:off x="4650974" y="1525251"/>
              <a:ext cx="298126" cy="297132"/>
            </a:xfrm>
            <a:prstGeom prst="rect">
              <a:avLst/>
            </a:prstGeom>
            <a:solidFill>
              <a:srgbClr val="FFFFFF"/>
            </a:solidFill>
            <a:ln w="19050">
              <a:noFill/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16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cs typeface="+mn-ea"/>
                  <a:sym typeface="+mn-lt"/>
                </a:rPr>
                <a:t>5</a:t>
              </a:r>
            </a:p>
          </p:txBody>
        </p:sp>
        <p:sp>
          <p:nvSpPr>
            <p:cNvPr id="131" name="Rectangle 11"/>
            <p:cNvSpPr>
              <a:spLocks noChangeArrowheads="1"/>
            </p:cNvSpPr>
            <p:nvPr>
              <p:custDataLst>
                <p:tags r:id="rId24"/>
              </p:custDataLst>
            </p:nvPr>
          </p:nvSpPr>
          <p:spPr bwMode="auto">
            <a:xfrm>
              <a:off x="3491128" y="3360723"/>
              <a:ext cx="298126" cy="297132"/>
            </a:xfrm>
            <a:prstGeom prst="rect">
              <a:avLst/>
            </a:prstGeom>
            <a:solidFill>
              <a:schemeClr val="accent2"/>
            </a:solidFill>
            <a:ln>
              <a:solidFill>
                <a:srgbClr val="525252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0" tIns="0" rIns="0" bIns="0" numCol="1" anchor="t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zh-CN" sz="2000" b="1" i="0" u="none" strike="noStrike" cap="none" normalizeH="0" baseline="0">
                <a:ln>
                  <a:noFill/>
                </a:ln>
                <a:solidFill>
                  <a:schemeClr val="dk1"/>
                </a:solidFill>
                <a:effectLst/>
                <a:cs typeface="+mn-ea"/>
                <a:sym typeface="+mn-lt"/>
              </a:endParaRPr>
            </a:p>
          </p:txBody>
        </p:sp>
        <p:sp>
          <p:nvSpPr>
            <p:cNvPr id="132" name="Rectangle 10"/>
            <p:cNvSpPr>
              <a:spLocks noChangeArrowheads="1"/>
            </p:cNvSpPr>
            <p:nvPr>
              <p:custDataLst>
                <p:tags r:id="rId25"/>
              </p:custDataLst>
            </p:nvPr>
          </p:nvSpPr>
          <p:spPr bwMode="auto">
            <a:xfrm>
              <a:off x="3206697" y="3360723"/>
              <a:ext cx="298126" cy="297132"/>
            </a:xfrm>
            <a:prstGeom prst="rect">
              <a:avLst/>
            </a:prstGeom>
            <a:solidFill>
              <a:schemeClr val="accent2"/>
            </a:solidFill>
            <a:ln>
              <a:solidFill>
                <a:srgbClr val="525252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0" tIns="0" rIns="0" bIns="0" numCol="1" anchor="t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zh-CN" sz="2000" b="1" i="0" u="none" strike="noStrike" cap="none" normalizeH="0" baseline="0">
                <a:ln>
                  <a:noFill/>
                </a:ln>
                <a:solidFill>
                  <a:schemeClr val="dk1"/>
                </a:solidFill>
                <a:effectLst/>
                <a:cs typeface="+mn-ea"/>
                <a:sym typeface="+mn-lt"/>
              </a:endParaRPr>
            </a:p>
          </p:txBody>
        </p:sp>
        <p:sp>
          <p:nvSpPr>
            <p:cNvPr id="133" name="Rectangle 9"/>
            <p:cNvSpPr>
              <a:spLocks noChangeArrowheads="1"/>
            </p:cNvSpPr>
            <p:nvPr>
              <p:custDataLst>
                <p:tags r:id="rId26"/>
              </p:custDataLst>
            </p:nvPr>
          </p:nvSpPr>
          <p:spPr bwMode="auto">
            <a:xfrm>
              <a:off x="4066311" y="3360723"/>
              <a:ext cx="298126" cy="297132"/>
            </a:xfrm>
            <a:prstGeom prst="rect">
              <a:avLst/>
            </a:prstGeom>
            <a:solidFill>
              <a:schemeClr val="accent2"/>
            </a:solidFill>
            <a:ln>
              <a:solidFill>
                <a:srgbClr val="525252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0" tIns="0" rIns="0" bIns="0" numCol="1" anchor="t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zh-CN" sz="2000" b="1" i="0" u="none" strike="noStrike" cap="none" normalizeH="0" baseline="0">
                <a:ln>
                  <a:noFill/>
                </a:ln>
                <a:solidFill>
                  <a:schemeClr val="dk1"/>
                </a:solidFill>
                <a:effectLst/>
                <a:cs typeface="+mn-ea"/>
                <a:sym typeface="+mn-lt"/>
              </a:endParaRPr>
            </a:p>
          </p:txBody>
        </p:sp>
        <p:sp>
          <p:nvSpPr>
            <p:cNvPr id="134" name="Rectangle 8"/>
            <p:cNvSpPr>
              <a:spLocks noChangeArrowheads="1"/>
            </p:cNvSpPr>
            <p:nvPr>
              <p:custDataLst>
                <p:tags r:id="rId27"/>
              </p:custDataLst>
            </p:nvPr>
          </p:nvSpPr>
          <p:spPr bwMode="auto">
            <a:xfrm>
              <a:off x="3778719" y="3360723"/>
              <a:ext cx="298126" cy="297132"/>
            </a:xfrm>
            <a:prstGeom prst="rect">
              <a:avLst/>
            </a:prstGeom>
            <a:solidFill>
              <a:schemeClr val="accent2"/>
            </a:solidFill>
            <a:ln>
              <a:solidFill>
                <a:srgbClr val="525252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0" tIns="0" rIns="0" bIns="0" numCol="1" anchor="t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zh-CN" sz="2000" b="1" i="0" u="none" strike="noStrike" cap="none" normalizeH="0" baseline="0">
                <a:ln>
                  <a:noFill/>
                </a:ln>
                <a:solidFill>
                  <a:schemeClr val="dk1"/>
                </a:solidFill>
                <a:effectLst/>
                <a:cs typeface="+mn-ea"/>
                <a:sym typeface="+mn-lt"/>
              </a:endParaRPr>
            </a:p>
          </p:txBody>
        </p:sp>
        <p:sp>
          <p:nvSpPr>
            <p:cNvPr id="135" name="Rectangle 7"/>
            <p:cNvSpPr>
              <a:spLocks noChangeArrowheads="1"/>
            </p:cNvSpPr>
            <p:nvPr>
              <p:custDataLst>
                <p:tags r:id="rId28"/>
              </p:custDataLst>
            </p:nvPr>
          </p:nvSpPr>
          <p:spPr bwMode="auto">
            <a:xfrm>
              <a:off x="4350742" y="3360723"/>
              <a:ext cx="298126" cy="297132"/>
            </a:xfrm>
            <a:prstGeom prst="rect">
              <a:avLst/>
            </a:prstGeom>
            <a:solidFill>
              <a:schemeClr val="accent2"/>
            </a:solidFill>
            <a:ln>
              <a:solidFill>
                <a:srgbClr val="525252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0" tIns="0" rIns="0" bIns="0" numCol="1" anchor="t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zh-CN" sz="2000" b="1" i="0" u="none" strike="noStrike" cap="none" normalizeH="0" baseline="0">
                <a:ln>
                  <a:noFill/>
                </a:ln>
                <a:solidFill>
                  <a:schemeClr val="dk1"/>
                </a:solidFill>
                <a:effectLst/>
                <a:cs typeface="+mn-ea"/>
                <a:sym typeface="+mn-lt"/>
              </a:endParaRPr>
            </a:p>
          </p:txBody>
        </p:sp>
        <p:sp>
          <p:nvSpPr>
            <p:cNvPr id="136" name="Rectangle 6"/>
            <p:cNvSpPr>
              <a:spLocks noChangeArrowheads="1"/>
            </p:cNvSpPr>
            <p:nvPr/>
          </p:nvSpPr>
          <p:spPr bwMode="auto">
            <a:xfrm>
              <a:off x="2869594" y="3362830"/>
              <a:ext cx="298126" cy="298185"/>
            </a:xfrm>
            <a:prstGeom prst="rect">
              <a:avLst/>
            </a:prstGeom>
            <a:solidFill>
              <a:srgbClr val="FFFFFF"/>
            </a:solidFill>
            <a:ln w="19050">
              <a:noFill/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16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cs typeface="+mn-ea"/>
                  <a:sym typeface="+mn-lt"/>
                </a:rPr>
                <a:t>5</a:t>
              </a:r>
            </a:p>
          </p:txBody>
        </p:sp>
        <p:sp>
          <p:nvSpPr>
            <p:cNvPr id="137" name="Rectangle 5"/>
            <p:cNvSpPr>
              <a:spLocks noChangeArrowheads="1"/>
            </p:cNvSpPr>
            <p:nvPr>
              <p:custDataLst>
                <p:tags r:id="rId29"/>
              </p:custDataLst>
            </p:nvPr>
          </p:nvSpPr>
          <p:spPr bwMode="auto">
            <a:xfrm>
              <a:off x="4643438" y="3357562"/>
              <a:ext cx="298126" cy="297132"/>
            </a:xfrm>
            <a:prstGeom prst="rect">
              <a:avLst/>
            </a:prstGeom>
            <a:solidFill>
              <a:schemeClr val="accent2"/>
            </a:solidFill>
            <a:ln>
              <a:solidFill>
                <a:srgbClr val="525252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0" tIns="0" rIns="0" bIns="0" numCol="1" anchor="t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zh-CN" sz="2000" b="1" i="0" u="none" strike="noStrike" cap="none" normalizeH="0" baseline="0">
                <a:ln>
                  <a:noFill/>
                </a:ln>
                <a:solidFill>
                  <a:schemeClr val="dk1"/>
                </a:solidFill>
                <a:effectLst/>
                <a:cs typeface="+mn-ea"/>
                <a:sym typeface="+mn-lt"/>
              </a:endParaRPr>
            </a:p>
          </p:txBody>
        </p:sp>
      </p:grpSp>
      <p:sp>
        <p:nvSpPr>
          <p:cNvPr id="138" name="右箭头 239"/>
          <p:cNvSpPr/>
          <p:nvPr>
            <p:custDataLst>
              <p:tags r:id="rId1"/>
            </p:custDataLst>
          </p:nvPr>
        </p:nvSpPr>
        <p:spPr>
          <a:xfrm>
            <a:off x="7452520" y="3254103"/>
            <a:ext cx="285752" cy="30789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139" name="文本框 138"/>
          <p:cNvSpPr txBox="1"/>
          <p:nvPr/>
        </p:nvSpPr>
        <p:spPr>
          <a:xfrm>
            <a:off x="1111654" y="182420"/>
            <a:ext cx="3108543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zh-CN" sz="2400" dirty="0">
                <a:solidFill>
                  <a:schemeClr val="accent1"/>
                </a:solidFill>
                <a:cs typeface="+mn-ea"/>
                <a:sym typeface="+mn-lt"/>
              </a:rPr>
              <a:t>3.2.7 </a:t>
            </a:r>
            <a:r>
              <a:rPr lang="zh-CN" altLang="en-US" sz="2400" dirty="0">
                <a:solidFill>
                  <a:schemeClr val="accent1"/>
                </a:solidFill>
                <a:cs typeface="+mn-ea"/>
                <a:sym typeface="+mn-lt"/>
              </a:rPr>
              <a:t>队列的综合应用</a:t>
            </a:r>
          </a:p>
        </p:txBody>
      </p:sp>
    </p:spTree>
    <p:extLst>
      <p:ext uri="{BB962C8B-B14F-4D97-AF65-F5344CB8AC3E}">
        <p14:creationId xmlns:p14="http://schemas.microsoft.com/office/powerpoint/2010/main" val="2826882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8" grpId="0" bldLvl="0" animBg="1"/>
      <p:bldP spid="139" grpId="0"/>
    </p:bld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07"/>
          <a:stretch>
            <a:fillRect/>
          </a:stretch>
        </p:blipFill>
        <p:spPr>
          <a:xfrm flipH="1">
            <a:off x="8785915" y="1200244"/>
            <a:ext cx="3491997" cy="5140557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79923" y="2479957"/>
            <a:ext cx="8388655" cy="2632644"/>
          </a:xfrm>
          <a:prstGeom prst="rect">
            <a:avLst/>
          </a:prstGeom>
          <a:noFill/>
          <a:ln w="19050">
            <a:solidFill>
              <a:srgbClr val="525252"/>
            </a:solidFill>
            <a:prstDash val="dash"/>
          </a:ln>
        </p:spPr>
        <p:txBody>
          <a:bodyPr wrap="square">
            <a:spAutoFit/>
          </a:bodyPr>
          <a:lstStyle/>
          <a:p>
            <a:pPr algn="l">
              <a:lnSpc>
                <a:spcPts val="2500"/>
              </a:lnSpc>
              <a:spcBef>
                <a:spcPts val="0"/>
              </a:spcBef>
            </a:pPr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def </a:t>
            </a:r>
            <a:r>
              <a:rPr lang="en-US" altLang="zh-CN" sz="2000" b="1" dirty="0" err="1">
                <a:solidFill>
                  <a:srgbClr val="000000"/>
                </a:solidFill>
                <a:cs typeface="+mn-ea"/>
                <a:sym typeface="+mn-lt"/>
              </a:rPr>
              <a:t>mgpath</a:t>
            </a:r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(</a:t>
            </a:r>
            <a:r>
              <a:rPr lang="en-US" altLang="zh-CN" sz="2000" b="1" dirty="0" err="1">
                <a:solidFill>
                  <a:srgbClr val="000000"/>
                </a:solidFill>
                <a:cs typeface="+mn-ea"/>
                <a:sym typeface="+mn-lt"/>
              </a:rPr>
              <a:t>xi,yi,xe,ye</a:t>
            </a:r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):       #</a:t>
            </a:r>
            <a:r>
              <a:rPr lang="zh-CN" altLang="zh-CN" sz="2000" b="1" dirty="0">
                <a:solidFill>
                  <a:srgbClr val="000000"/>
                </a:solidFill>
                <a:cs typeface="+mn-ea"/>
                <a:sym typeface="+mn-lt"/>
              </a:rPr>
              <a:t>求</a:t>
            </a:r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(</a:t>
            </a:r>
            <a:r>
              <a:rPr lang="en-US" altLang="zh-CN" sz="2000" b="1" dirty="0" err="1">
                <a:solidFill>
                  <a:srgbClr val="000000"/>
                </a:solidFill>
                <a:cs typeface="+mn-ea"/>
                <a:sym typeface="+mn-lt"/>
              </a:rPr>
              <a:t>xi,yi</a:t>
            </a:r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)</a:t>
            </a:r>
            <a:r>
              <a:rPr lang="zh-CN" altLang="zh-CN" sz="2000" b="1" dirty="0">
                <a:solidFill>
                  <a:srgbClr val="000000"/>
                </a:solidFill>
                <a:cs typeface="+mn-ea"/>
                <a:sym typeface="+mn-lt"/>
              </a:rPr>
              <a:t>到</a:t>
            </a:r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(</a:t>
            </a:r>
            <a:r>
              <a:rPr lang="en-US" altLang="zh-CN" sz="2000" b="1" dirty="0" err="1">
                <a:solidFill>
                  <a:srgbClr val="000000"/>
                </a:solidFill>
                <a:cs typeface="+mn-ea"/>
                <a:sym typeface="+mn-lt"/>
              </a:rPr>
              <a:t>xe,ye</a:t>
            </a:r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)</a:t>
            </a:r>
            <a:r>
              <a:rPr lang="zh-CN" altLang="zh-CN" sz="2000" b="1" dirty="0">
                <a:solidFill>
                  <a:srgbClr val="000000"/>
                </a:solidFill>
                <a:cs typeface="+mn-ea"/>
                <a:sym typeface="+mn-lt"/>
              </a:rPr>
              <a:t>的一条迷宫路径</a:t>
            </a:r>
          </a:p>
          <a:p>
            <a:pPr algn="l">
              <a:lnSpc>
                <a:spcPts val="2500"/>
              </a:lnSpc>
              <a:spcBef>
                <a:spcPts val="0"/>
              </a:spcBef>
            </a:pPr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  global mg                     	#</a:t>
            </a:r>
            <a:r>
              <a:rPr lang="zh-CN" altLang="zh-CN" sz="2000" b="1" dirty="0">
                <a:solidFill>
                  <a:srgbClr val="000000"/>
                </a:solidFill>
                <a:cs typeface="+mn-ea"/>
                <a:sym typeface="+mn-lt"/>
              </a:rPr>
              <a:t>迷宫数组为全局变量 </a:t>
            </a:r>
          </a:p>
          <a:p>
            <a:pPr algn="l">
              <a:lnSpc>
                <a:spcPts val="2500"/>
              </a:lnSpc>
              <a:spcBef>
                <a:spcPts val="0"/>
              </a:spcBef>
            </a:pPr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  dx=[-1,0,1,0]                 	#x</a:t>
            </a:r>
            <a:r>
              <a:rPr lang="zh-CN" altLang="zh-CN" sz="2000" b="1" dirty="0">
                <a:solidFill>
                  <a:srgbClr val="000000"/>
                </a:solidFill>
                <a:cs typeface="+mn-ea"/>
                <a:sym typeface="+mn-lt"/>
              </a:rPr>
              <a:t>方向的偏移量</a:t>
            </a:r>
          </a:p>
          <a:p>
            <a:pPr algn="l">
              <a:lnSpc>
                <a:spcPts val="2500"/>
              </a:lnSpc>
              <a:spcBef>
                <a:spcPts val="0"/>
              </a:spcBef>
            </a:pPr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  </a:t>
            </a:r>
            <a:r>
              <a:rPr lang="en-US" altLang="zh-CN" sz="2000" b="1" dirty="0" err="1">
                <a:solidFill>
                  <a:srgbClr val="000000"/>
                </a:solidFill>
                <a:cs typeface="+mn-ea"/>
                <a:sym typeface="+mn-lt"/>
              </a:rPr>
              <a:t>dy</a:t>
            </a:r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=[0,1,0,-1]                 	#y</a:t>
            </a:r>
            <a:r>
              <a:rPr lang="zh-CN" altLang="zh-CN" sz="2000" b="1" dirty="0">
                <a:solidFill>
                  <a:srgbClr val="000000"/>
                </a:solidFill>
                <a:cs typeface="+mn-ea"/>
                <a:sym typeface="+mn-lt"/>
              </a:rPr>
              <a:t>方向的偏移量</a:t>
            </a:r>
          </a:p>
          <a:p>
            <a:pPr algn="l">
              <a:lnSpc>
                <a:spcPts val="2500"/>
              </a:lnSpc>
              <a:spcBef>
                <a:spcPts val="0"/>
              </a:spcBef>
            </a:pPr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  </a:t>
            </a:r>
            <a:r>
              <a:rPr lang="en-US" altLang="zh-CN" sz="2000" b="1" dirty="0" err="1">
                <a:solidFill>
                  <a:srgbClr val="000000"/>
                </a:solidFill>
                <a:cs typeface="+mn-ea"/>
                <a:sym typeface="+mn-lt"/>
              </a:rPr>
              <a:t>qu</a:t>
            </a:r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=deque()                    	#</a:t>
            </a:r>
            <a:r>
              <a:rPr lang="zh-CN" altLang="zh-CN" sz="2000" b="1" dirty="0">
                <a:solidFill>
                  <a:srgbClr val="000000"/>
                </a:solidFill>
                <a:cs typeface="+mn-ea"/>
                <a:sym typeface="+mn-lt"/>
              </a:rPr>
              <a:t>定义一个队列</a:t>
            </a:r>
          </a:p>
          <a:p>
            <a:pPr algn="l">
              <a:lnSpc>
                <a:spcPts val="2500"/>
              </a:lnSpc>
              <a:spcBef>
                <a:spcPts val="0"/>
              </a:spcBef>
            </a:pPr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  b=Box(</a:t>
            </a:r>
            <a:r>
              <a:rPr lang="en-US" altLang="zh-CN" sz="2000" b="1" dirty="0" err="1">
                <a:solidFill>
                  <a:srgbClr val="000000"/>
                </a:solidFill>
                <a:cs typeface="+mn-ea"/>
                <a:sym typeface="+mn-lt"/>
              </a:rPr>
              <a:t>xi,yi</a:t>
            </a:r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)				#</a:t>
            </a:r>
            <a:r>
              <a:rPr lang="zh-CN" altLang="zh-CN" sz="2000" b="1" dirty="0">
                <a:solidFill>
                  <a:srgbClr val="000000"/>
                </a:solidFill>
                <a:cs typeface="+mn-ea"/>
                <a:sym typeface="+mn-lt"/>
              </a:rPr>
              <a:t>建立入口结点</a:t>
            </a:r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b</a:t>
            </a:r>
            <a:endParaRPr lang="zh-CN" altLang="zh-CN" sz="2000" b="1" dirty="0">
              <a:solidFill>
                <a:srgbClr val="000000"/>
              </a:solidFill>
              <a:cs typeface="+mn-ea"/>
              <a:sym typeface="+mn-lt"/>
            </a:endParaRPr>
          </a:p>
          <a:p>
            <a:pPr algn="l">
              <a:lnSpc>
                <a:spcPts val="2500"/>
              </a:lnSpc>
              <a:spcBef>
                <a:spcPts val="0"/>
              </a:spcBef>
            </a:pPr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  </a:t>
            </a:r>
            <a:r>
              <a:rPr lang="en-US" altLang="zh-CN" sz="2000" b="1" dirty="0" err="1">
                <a:solidFill>
                  <a:srgbClr val="000000"/>
                </a:solidFill>
                <a:cs typeface="+mn-ea"/>
                <a:sym typeface="+mn-lt"/>
              </a:rPr>
              <a:t>qu.appendleft</a:t>
            </a:r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(b)			#</a:t>
            </a:r>
            <a:r>
              <a:rPr lang="zh-CN" altLang="zh-CN" sz="2000" b="1" dirty="0">
                <a:solidFill>
                  <a:srgbClr val="000000"/>
                </a:solidFill>
                <a:cs typeface="+mn-ea"/>
                <a:sym typeface="+mn-lt"/>
              </a:rPr>
              <a:t>结点</a:t>
            </a:r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b</a:t>
            </a:r>
            <a:r>
              <a:rPr lang="zh-CN" altLang="zh-CN" sz="2000" b="1" dirty="0">
                <a:solidFill>
                  <a:srgbClr val="000000"/>
                </a:solidFill>
                <a:cs typeface="+mn-ea"/>
                <a:sym typeface="+mn-lt"/>
              </a:rPr>
              <a:t>进队</a:t>
            </a:r>
          </a:p>
          <a:p>
            <a:pPr algn="l">
              <a:lnSpc>
                <a:spcPts val="2500"/>
              </a:lnSpc>
              <a:spcBef>
                <a:spcPts val="0"/>
              </a:spcBef>
            </a:pPr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  mg[xi][</a:t>
            </a:r>
            <a:r>
              <a:rPr lang="en-US" altLang="zh-CN" sz="2000" b="1" dirty="0" err="1">
                <a:solidFill>
                  <a:srgbClr val="000000"/>
                </a:solidFill>
                <a:cs typeface="+mn-ea"/>
                <a:sym typeface="+mn-lt"/>
              </a:rPr>
              <a:t>yi</a:t>
            </a:r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]=-1			#</a:t>
            </a:r>
            <a:r>
              <a:rPr lang="zh-CN" altLang="zh-CN" sz="2000" b="1" dirty="0">
                <a:solidFill>
                  <a:srgbClr val="000000"/>
                </a:solidFill>
                <a:cs typeface="+mn-ea"/>
                <a:sym typeface="+mn-lt"/>
              </a:rPr>
              <a:t>进队方块</a:t>
            </a:r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mg</a:t>
            </a:r>
            <a:r>
              <a:rPr lang="zh-CN" altLang="zh-CN" sz="2000" b="1" dirty="0">
                <a:solidFill>
                  <a:srgbClr val="000000"/>
                </a:solidFill>
                <a:cs typeface="+mn-ea"/>
                <a:sym typeface="+mn-lt"/>
              </a:rPr>
              <a:t>值置为</a:t>
            </a:r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-1</a:t>
            </a:r>
          </a:p>
        </p:txBody>
      </p:sp>
      <p:sp>
        <p:nvSpPr>
          <p:cNvPr id="139" name="文本框 138"/>
          <p:cNvSpPr txBox="1"/>
          <p:nvPr/>
        </p:nvSpPr>
        <p:spPr>
          <a:xfrm>
            <a:off x="1111654" y="182420"/>
            <a:ext cx="3108543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zh-CN" sz="2400" dirty="0">
                <a:solidFill>
                  <a:schemeClr val="accent1"/>
                </a:solidFill>
                <a:cs typeface="+mn-ea"/>
                <a:sym typeface="+mn-lt"/>
              </a:rPr>
              <a:t>3.2.7 </a:t>
            </a:r>
            <a:r>
              <a:rPr lang="zh-CN" altLang="en-US" sz="2400" dirty="0">
                <a:solidFill>
                  <a:schemeClr val="accent1"/>
                </a:solidFill>
                <a:cs typeface="+mn-ea"/>
                <a:sym typeface="+mn-lt"/>
              </a:rPr>
              <a:t>队列的综合应用</a:t>
            </a:r>
          </a:p>
        </p:txBody>
      </p:sp>
    </p:spTree>
    <p:extLst>
      <p:ext uri="{BB962C8B-B14F-4D97-AF65-F5344CB8AC3E}">
        <p14:creationId xmlns:p14="http://schemas.microsoft.com/office/powerpoint/2010/main" val="3457771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13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053074" y="85561"/>
            <a:ext cx="1505540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zh-CN" sz="3200" dirty="0" smtClean="0">
                <a:ln w="11430">
                  <a:noFill/>
                </a:ln>
                <a:solidFill>
                  <a:schemeClr val="accent1"/>
                </a:solidFill>
                <a:cs typeface="+mn-ea"/>
                <a:sym typeface="+mn-lt"/>
              </a:rPr>
              <a:t>3.1   </a:t>
            </a:r>
            <a:r>
              <a:rPr lang="zh-CN" altLang="en-US" sz="3200" dirty="0" smtClean="0">
                <a:ln w="11430">
                  <a:noFill/>
                </a:ln>
                <a:solidFill>
                  <a:schemeClr val="accent1"/>
                </a:solidFill>
                <a:cs typeface="+mn-ea"/>
                <a:sym typeface="+mn-lt"/>
              </a:rPr>
              <a:t>栈</a:t>
            </a:r>
            <a:endParaRPr lang="en-US" altLang="zh-CN" sz="3200" dirty="0">
              <a:ln w="11430">
                <a:noFill/>
              </a:ln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392430" y="962660"/>
            <a:ext cx="796671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342900" marR="0" lvl="0" indent="-3429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defRPr kumimoji="0" sz="2000" b="0" i="0" u="none" strike="noStrike" cap="none" spc="0" normalizeH="0" baseline="0">
                <a:ln>
                  <a:noFill/>
                </a:ln>
                <a:solidFill>
                  <a:srgbClr val="A5A5A5">
                    <a:lumMod val="50000"/>
                  </a:srgbClr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defRPr>
            </a:lvl1pPr>
          </a:lstStyle>
          <a:p>
            <a:r>
              <a:rPr lang="en-US" sz="2800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3.1.2  </a:t>
            </a:r>
            <a:r>
              <a:rPr lang="zh-CN" altLang="en-US" sz="2800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栈的顺序存储结构及其基本运算算法实现</a:t>
            </a:r>
          </a:p>
        </p:txBody>
      </p:sp>
      <p:pic>
        <p:nvPicPr>
          <p:cNvPr id="2" name="内容占位符 1"/>
          <p:cNvPicPr>
            <a:picLocks noGrp="1" noChangeAspect="1"/>
          </p:cNvPicPr>
          <p:nvPr>
            <p:ph idx="1"/>
            <p:custDataLst>
              <p:tags r:id="rId1"/>
            </p:custDataLst>
          </p:nvPr>
        </p:nvPicPr>
        <p:blipFill rotWithShape="1"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09" t="7187" r="9793" b="8804"/>
          <a:stretch>
            <a:fillRect/>
          </a:stretch>
        </p:blipFill>
        <p:spPr>
          <a:xfrm flipH="1">
            <a:off x="7870191" y="2054715"/>
            <a:ext cx="4207510" cy="4083050"/>
          </a:xfrm>
          <a:prstGeom prst="rect">
            <a:avLst/>
          </a:prstGeom>
        </p:spPr>
      </p:pic>
      <p:sp>
        <p:nvSpPr>
          <p:cNvPr id="7" name="矩形 6"/>
          <p:cNvSpPr/>
          <p:nvPr>
            <p:custDataLst>
              <p:tags r:id="rId2"/>
            </p:custDataLst>
          </p:nvPr>
        </p:nvSpPr>
        <p:spPr bwMode="auto">
          <a:xfrm>
            <a:off x="1737024" y="2530459"/>
            <a:ext cx="6000792" cy="1643074"/>
          </a:xfrm>
          <a:prstGeom prst="rect">
            <a:avLst/>
          </a:prstGeom>
          <a:solidFill>
            <a:schemeClr val="lt1"/>
          </a:solidFill>
          <a:ln>
            <a:noFill/>
            <a:tailEnd type="arrow" w="sm" len="sm"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/>
          <a:lstStyle/>
          <a:p>
            <a:pPr algn="ctr"/>
            <a:endParaRPr lang="zh-CN" altLang="en-US" sz="1600" b="1">
              <a:solidFill>
                <a:schemeClr val="dk1"/>
              </a:solidFill>
              <a:cs typeface="+mn-ea"/>
              <a:sym typeface="+mn-lt"/>
            </a:endParaRPr>
          </a:p>
        </p:txBody>
      </p:sp>
      <p:sp>
        <p:nvSpPr>
          <p:cNvPr id="9" name="TextBox 4"/>
          <p:cNvSpPr txBox="1"/>
          <p:nvPr/>
        </p:nvSpPr>
        <p:spPr>
          <a:xfrm>
            <a:off x="392719" y="1777344"/>
            <a:ext cx="150019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zh-CN" altLang="en-US" sz="2000" b="1">
                <a:solidFill>
                  <a:srgbClr val="000000"/>
                </a:solidFill>
                <a:cs typeface="+mn-ea"/>
                <a:sym typeface="+mn-lt"/>
              </a:rPr>
              <a:t>顺序栈实现</a:t>
            </a:r>
          </a:p>
        </p:txBody>
      </p:sp>
      <p:grpSp>
        <p:nvGrpSpPr>
          <p:cNvPr id="10" name="组合 9"/>
          <p:cNvGrpSpPr/>
          <p:nvPr/>
        </p:nvGrpSpPr>
        <p:grpSpPr>
          <a:xfrm>
            <a:off x="2022776" y="2744773"/>
            <a:ext cx="4798345" cy="1357322"/>
            <a:chOff x="1500166" y="1142984"/>
            <a:chExt cx="4798345" cy="1357322"/>
          </a:xfrm>
        </p:grpSpPr>
        <p:sp>
          <p:nvSpPr>
            <p:cNvPr id="2068" name="Rectangle 20"/>
            <p:cNvSpPr>
              <a:spLocks noChangeArrowheads="1"/>
            </p:cNvSpPr>
            <p:nvPr>
              <p:custDataLst>
                <p:tags r:id="rId4"/>
              </p:custDataLst>
            </p:nvPr>
          </p:nvSpPr>
          <p:spPr bwMode="auto">
            <a:xfrm>
              <a:off x="2531089" y="1536088"/>
              <a:ext cx="481532" cy="419594"/>
            </a:xfrm>
            <a:prstGeom prst="rect">
              <a:avLst/>
            </a:prstGeom>
            <a:gradFill>
              <a:gsLst>
                <a:gs pos="0">
                  <a:schemeClr val="accent5">
                    <a:lumMod val="110000"/>
                    <a:satMod val="105000"/>
                    <a:tint val="67000"/>
                  </a:schemeClr>
                </a:gs>
                <a:gs pos="50000">
                  <a:schemeClr val="accent5">
                    <a:lumMod val="105000"/>
                    <a:satMod val="103000"/>
                    <a:tint val="73000"/>
                  </a:schemeClr>
                </a:gs>
                <a:gs pos="100000">
                  <a:schemeClr val="accent5">
                    <a:lumMod val="105000"/>
                    <a:satMod val="109000"/>
                    <a:tint val="81000"/>
                  </a:schemeClr>
                </a:gs>
                <a:gs pos="0">
                  <a:srgbClr val="C30000">
                    <a:lumMod val="90000"/>
                    <a:lumOff val="10000"/>
                  </a:srgbClr>
                </a:gs>
                <a:gs pos="50000">
                  <a:srgbClr val="C30000">
                    <a:lumMod val="95000"/>
                    <a:lumOff val="5000"/>
                  </a:srgbClr>
                </a:gs>
                <a:gs pos="100000">
                  <a:srgbClr val="C30000">
                    <a:lumMod val="95000"/>
                    <a:lumOff val="5000"/>
                  </a:srgbClr>
                </a:gs>
              </a:gsLst>
              <a:lin ang="5400000" scaled="0"/>
            </a:gradFill>
            <a:ln>
              <a:solidFill>
                <a:schemeClr val="accent5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horz" wrap="square" lIns="0" tIns="45720" rIns="0" bIns="45720" numCol="1" anchor="t" anchorCtr="0" compatLnSpc="1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1600" b="1" i="1" u="none" strike="noStrike" cap="none" normalizeH="0" baseline="0">
                  <a:ln>
                    <a:noFill/>
                  </a:ln>
                  <a:solidFill>
                    <a:schemeClr val="lt1"/>
                  </a:solidFill>
                  <a:effectLst/>
                  <a:cs typeface="+mn-ea"/>
                  <a:sym typeface="+mn-lt"/>
                </a:rPr>
                <a:t>a</a:t>
              </a:r>
              <a:r>
                <a:rPr kumimoji="0" lang="en-US" altLang="zh-CN" sz="1600" b="1" i="0" u="none" strike="noStrike" cap="none" normalizeH="0" baseline="-30000">
                  <a:ln>
                    <a:noFill/>
                  </a:ln>
                  <a:solidFill>
                    <a:schemeClr val="lt1"/>
                  </a:solidFill>
                  <a:effectLst/>
                  <a:cs typeface="+mn-ea"/>
                  <a:sym typeface="+mn-lt"/>
                </a:rPr>
                <a:t>0</a:t>
              </a:r>
            </a:p>
          </p:txBody>
        </p:sp>
        <p:sp>
          <p:nvSpPr>
            <p:cNvPr id="2067" name="Rectangle 19"/>
            <p:cNvSpPr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3005217" y="1536088"/>
              <a:ext cx="481532" cy="419594"/>
            </a:xfrm>
            <a:prstGeom prst="rect">
              <a:avLst/>
            </a:prstGeom>
            <a:gradFill>
              <a:gsLst>
                <a:gs pos="0">
                  <a:schemeClr val="accent5">
                    <a:lumMod val="110000"/>
                    <a:satMod val="105000"/>
                    <a:tint val="67000"/>
                  </a:schemeClr>
                </a:gs>
                <a:gs pos="50000">
                  <a:schemeClr val="accent5">
                    <a:lumMod val="105000"/>
                    <a:satMod val="103000"/>
                    <a:tint val="73000"/>
                  </a:schemeClr>
                </a:gs>
                <a:gs pos="100000">
                  <a:schemeClr val="accent5">
                    <a:lumMod val="105000"/>
                    <a:satMod val="109000"/>
                    <a:tint val="81000"/>
                  </a:schemeClr>
                </a:gs>
                <a:gs pos="0">
                  <a:srgbClr val="C30000">
                    <a:lumMod val="90000"/>
                    <a:lumOff val="10000"/>
                  </a:srgbClr>
                </a:gs>
                <a:gs pos="50000">
                  <a:srgbClr val="C30000">
                    <a:lumMod val="95000"/>
                    <a:lumOff val="5000"/>
                  </a:srgbClr>
                </a:gs>
                <a:gs pos="100000">
                  <a:srgbClr val="C30000">
                    <a:lumMod val="95000"/>
                    <a:lumOff val="5000"/>
                  </a:srgbClr>
                </a:gs>
              </a:gsLst>
              <a:lin ang="5400000" scaled="0"/>
            </a:gradFill>
            <a:ln>
              <a:solidFill>
                <a:schemeClr val="accent5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horz" wrap="square" lIns="0" tIns="45720" rIns="0" bIns="45720" numCol="1" anchor="t" anchorCtr="0" compatLnSpc="1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1600" b="1" i="1" u="none" strike="noStrike" cap="none" normalizeH="0" baseline="0">
                  <a:ln>
                    <a:noFill/>
                  </a:ln>
                  <a:solidFill>
                    <a:schemeClr val="lt1"/>
                  </a:solidFill>
                  <a:effectLst/>
                  <a:cs typeface="+mn-ea"/>
                  <a:sym typeface="+mn-lt"/>
                </a:rPr>
                <a:t>a</a:t>
              </a:r>
              <a:r>
                <a:rPr kumimoji="0" lang="en-US" altLang="zh-CN" sz="1600" b="1" i="0" u="none" strike="noStrike" cap="none" normalizeH="0" baseline="-30000">
                  <a:ln>
                    <a:noFill/>
                  </a:ln>
                  <a:solidFill>
                    <a:schemeClr val="lt1"/>
                  </a:solidFill>
                  <a:effectLst/>
                  <a:cs typeface="+mn-ea"/>
                  <a:sym typeface="+mn-lt"/>
                </a:rPr>
                <a:t>1</a:t>
              </a:r>
            </a:p>
          </p:txBody>
        </p:sp>
        <p:sp>
          <p:nvSpPr>
            <p:cNvPr id="2066" name="Rectangle 18"/>
            <p:cNvSpPr>
              <a:spLocks noChangeArrowheads="1"/>
            </p:cNvSpPr>
            <p:nvPr>
              <p:custDataLst>
                <p:tags r:id="rId6"/>
              </p:custDataLst>
            </p:nvPr>
          </p:nvSpPr>
          <p:spPr bwMode="auto">
            <a:xfrm>
              <a:off x="3481446" y="1536088"/>
              <a:ext cx="646992" cy="419594"/>
            </a:xfrm>
            <a:prstGeom prst="rect">
              <a:avLst/>
            </a:prstGeom>
            <a:gradFill>
              <a:gsLst>
                <a:gs pos="0">
                  <a:schemeClr val="accent5">
                    <a:lumMod val="110000"/>
                    <a:satMod val="105000"/>
                    <a:tint val="67000"/>
                  </a:schemeClr>
                </a:gs>
                <a:gs pos="50000">
                  <a:schemeClr val="accent5">
                    <a:lumMod val="105000"/>
                    <a:satMod val="103000"/>
                    <a:tint val="73000"/>
                  </a:schemeClr>
                </a:gs>
                <a:gs pos="100000">
                  <a:schemeClr val="accent5">
                    <a:lumMod val="105000"/>
                    <a:satMod val="109000"/>
                    <a:tint val="81000"/>
                  </a:schemeClr>
                </a:gs>
                <a:gs pos="0">
                  <a:srgbClr val="C30000">
                    <a:lumMod val="90000"/>
                    <a:lumOff val="10000"/>
                  </a:srgbClr>
                </a:gs>
                <a:gs pos="50000">
                  <a:srgbClr val="C30000">
                    <a:lumMod val="95000"/>
                    <a:lumOff val="5000"/>
                  </a:srgbClr>
                </a:gs>
                <a:gs pos="100000">
                  <a:srgbClr val="C30000">
                    <a:lumMod val="95000"/>
                    <a:lumOff val="5000"/>
                  </a:srgbClr>
                </a:gs>
              </a:gsLst>
              <a:lin ang="5400000" scaled="0"/>
            </a:gradFill>
            <a:ln>
              <a:solidFill>
                <a:schemeClr val="accent5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horz" wrap="square" lIns="0" tIns="45720" rIns="0" bIns="45720" numCol="1" anchor="t" anchorCtr="0" compatLnSpc="1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altLang="zh-CN" sz="1600" b="1" i="0" u="none" strike="noStrike" cap="none" normalizeH="0" baseline="0">
                  <a:ln>
                    <a:noFill/>
                  </a:ln>
                  <a:solidFill>
                    <a:schemeClr val="lt1"/>
                  </a:solidFill>
                  <a:effectLst/>
                  <a:cs typeface="+mn-ea"/>
                  <a:sym typeface="+mn-lt"/>
                </a:rPr>
                <a:t>…</a:t>
              </a:r>
            </a:p>
          </p:txBody>
        </p:sp>
        <p:sp>
          <p:nvSpPr>
            <p:cNvPr id="2065" name="Rectangle 17"/>
            <p:cNvSpPr>
              <a:spLocks noChangeArrowheads="1"/>
            </p:cNvSpPr>
            <p:nvPr>
              <p:custDataLst>
                <p:tags r:id="rId7"/>
              </p:custDataLst>
            </p:nvPr>
          </p:nvSpPr>
          <p:spPr bwMode="auto">
            <a:xfrm>
              <a:off x="4128437" y="1536088"/>
              <a:ext cx="481532" cy="419594"/>
            </a:xfrm>
            <a:prstGeom prst="rect">
              <a:avLst/>
            </a:prstGeom>
            <a:gradFill>
              <a:gsLst>
                <a:gs pos="0">
                  <a:schemeClr val="accent5">
                    <a:lumMod val="110000"/>
                    <a:satMod val="105000"/>
                    <a:tint val="67000"/>
                  </a:schemeClr>
                </a:gs>
                <a:gs pos="50000">
                  <a:schemeClr val="accent5">
                    <a:lumMod val="105000"/>
                    <a:satMod val="103000"/>
                    <a:tint val="73000"/>
                  </a:schemeClr>
                </a:gs>
                <a:gs pos="100000">
                  <a:schemeClr val="accent5">
                    <a:lumMod val="105000"/>
                    <a:satMod val="109000"/>
                    <a:tint val="81000"/>
                  </a:schemeClr>
                </a:gs>
                <a:gs pos="0">
                  <a:srgbClr val="C30000">
                    <a:lumMod val="90000"/>
                    <a:lumOff val="10000"/>
                  </a:srgbClr>
                </a:gs>
                <a:gs pos="50000">
                  <a:srgbClr val="C30000">
                    <a:lumMod val="95000"/>
                    <a:lumOff val="5000"/>
                  </a:srgbClr>
                </a:gs>
                <a:gs pos="100000">
                  <a:srgbClr val="C30000">
                    <a:lumMod val="95000"/>
                    <a:lumOff val="5000"/>
                  </a:srgbClr>
                </a:gs>
              </a:gsLst>
              <a:lin ang="5400000" scaled="0"/>
            </a:gradFill>
            <a:ln>
              <a:solidFill>
                <a:schemeClr val="accent5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horz" wrap="square" lIns="0" tIns="45720" rIns="0" bIns="45720" numCol="1" anchor="t" anchorCtr="0" compatLnSpc="1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1600" b="1" i="1" u="none" strike="noStrike" cap="none" normalizeH="0" baseline="0">
                  <a:ln>
                    <a:noFill/>
                  </a:ln>
                  <a:solidFill>
                    <a:schemeClr val="lt1"/>
                  </a:solidFill>
                  <a:effectLst/>
                  <a:cs typeface="+mn-ea"/>
                  <a:sym typeface="+mn-lt"/>
                </a:rPr>
                <a:t>a</a:t>
              </a:r>
              <a:r>
                <a:rPr kumimoji="0" lang="en-US" altLang="zh-CN" sz="1600" b="1" i="1" u="none" strike="noStrike" cap="none" normalizeH="0" baseline="-30000">
                  <a:ln>
                    <a:noFill/>
                  </a:ln>
                  <a:solidFill>
                    <a:schemeClr val="lt1"/>
                  </a:solidFill>
                  <a:effectLst/>
                  <a:cs typeface="+mn-ea"/>
                  <a:sym typeface="+mn-lt"/>
                </a:rPr>
                <a:t>i</a:t>
              </a:r>
              <a:r>
                <a:rPr kumimoji="0" lang="en-US" altLang="zh-CN" sz="1600" b="1" i="0" u="none" strike="noStrike" cap="none" normalizeH="0" baseline="-30000">
                  <a:ln>
                    <a:noFill/>
                  </a:ln>
                  <a:solidFill>
                    <a:schemeClr val="lt1"/>
                  </a:solidFill>
                  <a:effectLst/>
                  <a:cs typeface="+mn-ea"/>
                  <a:sym typeface="+mn-lt"/>
                </a:rPr>
                <a:t>-1</a:t>
              </a:r>
            </a:p>
          </p:txBody>
        </p:sp>
        <p:sp>
          <p:nvSpPr>
            <p:cNvPr id="2064" name="Rectangle 16"/>
            <p:cNvSpPr>
              <a:spLocks noChangeArrowheads="1"/>
            </p:cNvSpPr>
            <p:nvPr>
              <p:custDataLst>
                <p:tags r:id="rId8"/>
              </p:custDataLst>
            </p:nvPr>
          </p:nvSpPr>
          <p:spPr bwMode="auto">
            <a:xfrm>
              <a:off x="4609969" y="1536088"/>
              <a:ext cx="481532" cy="419594"/>
            </a:xfrm>
            <a:prstGeom prst="rect">
              <a:avLst/>
            </a:prstGeom>
            <a:gradFill>
              <a:gsLst>
                <a:gs pos="0">
                  <a:schemeClr val="accent5">
                    <a:lumMod val="110000"/>
                    <a:satMod val="105000"/>
                    <a:tint val="67000"/>
                  </a:schemeClr>
                </a:gs>
                <a:gs pos="50000">
                  <a:schemeClr val="accent5">
                    <a:lumMod val="105000"/>
                    <a:satMod val="103000"/>
                    <a:tint val="73000"/>
                  </a:schemeClr>
                </a:gs>
                <a:gs pos="100000">
                  <a:schemeClr val="accent5">
                    <a:lumMod val="105000"/>
                    <a:satMod val="109000"/>
                    <a:tint val="81000"/>
                  </a:schemeClr>
                </a:gs>
                <a:gs pos="0">
                  <a:srgbClr val="C30000">
                    <a:lumMod val="90000"/>
                    <a:lumOff val="10000"/>
                  </a:srgbClr>
                </a:gs>
                <a:gs pos="50000">
                  <a:srgbClr val="C30000">
                    <a:lumMod val="95000"/>
                    <a:lumOff val="5000"/>
                  </a:srgbClr>
                </a:gs>
                <a:gs pos="100000">
                  <a:srgbClr val="C30000">
                    <a:lumMod val="95000"/>
                    <a:lumOff val="5000"/>
                  </a:srgbClr>
                </a:gs>
              </a:gsLst>
              <a:lin ang="5400000" scaled="0"/>
            </a:gradFill>
            <a:ln>
              <a:solidFill>
                <a:schemeClr val="accent5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horz" wrap="square" lIns="0" tIns="45720" rIns="0" bIns="45720" numCol="1" anchor="t" anchorCtr="0" compatLnSpc="1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1600" b="1" i="1" u="none" strike="noStrike" cap="none" normalizeH="0" baseline="0">
                  <a:ln>
                    <a:noFill/>
                  </a:ln>
                  <a:solidFill>
                    <a:schemeClr val="lt1"/>
                  </a:solidFill>
                  <a:effectLst/>
                  <a:cs typeface="+mn-ea"/>
                  <a:sym typeface="+mn-lt"/>
                </a:rPr>
                <a:t>a</a:t>
              </a:r>
              <a:r>
                <a:rPr kumimoji="0" lang="en-US" altLang="zh-CN" sz="1600" b="1" i="1" u="none" strike="noStrike" cap="none" normalizeH="0" baseline="-30000">
                  <a:ln>
                    <a:noFill/>
                  </a:ln>
                  <a:solidFill>
                    <a:schemeClr val="lt1"/>
                  </a:solidFill>
                  <a:effectLst/>
                  <a:cs typeface="+mn-ea"/>
                  <a:sym typeface="+mn-lt"/>
                </a:rPr>
                <a:t>i</a:t>
              </a:r>
            </a:p>
          </p:txBody>
        </p:sp>
        <p:sp>
          <p:nvSpPr>
            <p:cNvPr id="2063" name="Rectangle 15"/>
            <p:cNvSpPr>
              <a:spLocks noChangeArrowheads="1"/>
            </p:cNvSpPr>
            <p:nvPr>
              <p:custDataLst>
                <p:tags r:id="rId9"/>
              </p:custDataLst>
            </p:nvPr>
          </p:nvSpPr>
          <p:spPr bwMode="auto">
            <a:xfrm>
              <a:off x="5088318" y="1536088"/>
              <a:ext cx="646992" cy="419594"/>
            </a:xfrm>
            <a:prstGeom prst="rect">
              <a:avLst/>
            </a:prstGeom>
            <a:gradFill>
              <a:gsLst>
                <a:gs pos="0">
                  <a:schemeClr val="accent5">
                    <a:lumMod val="110000"/>
                    <a:satMod val="105000"/>
                    <a:tint val="67000"/>
                  </a:schemeClr>
                </a:gs>
                <a:gs pos="50000">
                  <a:schemeClr val="accent5">
                    <a:lumMod val="105000"/>
                    <a:satMod val="103000"/>
                    <a:tint val="73000"/>
                  </a:schemeClr>
                </a:gs>
                <a:gs pos="100000">
                  <a:schemeClr val="accent5">
                    <a:lumMod val="105000"/>
                    <a:satMod val="109000"/>
                    <a:tint val="81000"/>
                  </a:schemeClr>
                </a:gs>
                <a:gs pos="0">
                  <a:srgbClr val="C30000">
                    <a:lumMod val="90000"/>
                    <a:lumOff val="10000"/>
                  </a:srgbClr>
                </a:gs>
                <a:gs pos="50000">
                  <a:srgbClr val="C30000">
                    <a:lumMod val="95000"/>
                    <a:lumOff val="5000"/>
                  </a:srgbClr>
                </a:gs>
                <a:gs pos="100000">
                  <a:srgbClr val="C30000">
                    <a:lumMod val="95000"/>
                    <a:lumOff val="5000"/>
                  </a:srgbClr>
                </a:gs>
              </a:gsLst>
              <a:lin ang="5400000" scaled="0"/>
            </a:gradFill>
            <a:ln>
              <a:solidFill>
                <a:schemeClr val="accent5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horz" wrap="square" lIns="0" tIns="45720" rIns="0" bIns="45720" numCol="1" anchor="t" anchorCtr="0" compatLnSpc="1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altLang="zh-CN" sz="1600" b="1" i="0" u="none" strike="noStrike" cap="none" normalizeH="0" baseline="0">
                  <a:ln>
                    <a:noFill/>
                  </a:ln>
                  <a:solidFill>
                    <a:schemeClr val="lt1"/>
                  </a:solidFill>
                  <a:effectLst/>
                  <a:cs typeface="+mn-ea"/>
                  <a:sym typeface="+mn-lt"/>
                </a:rPr>
                <a:t>…</a:t>
              </a:r>
            </a:p>
          </p:txBody>
        </p:sp>
        <p:sp>
          <p:nvSpPr>
            <p:cNvPr id="2062" name="Rectangle 14"/>
            <p:cNvSpPr>
              <a:spLocks noChangeArrowheads="1"/>
            </p:cNvSpPr>
            <p:nvPr>
              <p:custDataLst>
                <p:tags r:id="rId10"/>
              </p:custDataLst>
            </p:nvPr>
          </p:nvSpPr>
          <p:spPr bwMode="auto">
            <a:xfrm>
              <a:off x="5731067" y="1536088"/>
              <a:ext cx="481532" cy="419594"/>
            </a:xfrm>
            <a:prstGeom prst="rect">
              <a:avLst/>
            </a:prstGeom>
            <a:gradFill>
              <a:gsLst>
                <a:gs pos="0">
                  <a:schemeClr val="accent6">
                    <a:lumMod val="110000"/>
                    <a:satMod val="105000"/>
                    <a:tint val="67000"/>
                  </a:schemeClr>
                </a:gs>
                <a:gs pos="50000">
                  <a:schemeClr val="accent6">
                    <a:lumMod val="105000"/>
                    <a:satMod val="103000"/>
                    <a:tint val="73000"/>
                  </a:schemeClr>
                </a:gs>
                <a:gs pos="100000">
                  <a:schemeClr val="accent6">
                    <a:lumMod val="105000"/>
                    <a:satMod val="109000"/>
                    <a:tint val="81000"/>
                  </a:schemeClr>
                </a:gs>
                <a:gs pos="0">
                  <a:srgbClr val="3B3E4D">
                    <a:lumMod val="90000"/>
                    <a:lumOff val="10000"/>
                  </a:srgbClr>
                </a:gs>
                <a:gs pos="50000">
                  <a:srgbClr val="3B3E4D">
                    <a:lumMod val="95000"/>
                    <a:lumOff val="5000"/>
                  </a:srgbClr>
                </a:gs>
                <a:gs pos="100000">
                  <a:srgbClr val="3B3E4D">
                    <a:lumMod val="95000"/>
                    <a:lumOff val="5000"/>
                  </a:srgbClr>
                </a:gs>
              </a:gsLst>
              <a:lin ang="5400000" scaled="0"/>
            </a:gradFill>
            <a:ln>
              <a:solidFill>
                <a:schemeClr val="accent6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0" tIns="45720" rIns="0" bIns="45720" numCol="1" anchor="t" anchorCtr="0" compatLnSpc="1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1600" b="1" i="1" u="none" strike="noStrike" cap="none" normalizeH="0" baseline="0">
                  <a:ln>
                    <a:noFill/>
                  </a:ln>
                  <a:solidFill>
                    <a:schemeClr val="lt1"/>
                  </a:solidFill>
                  <a:effectLst/>
                  <a:cs typeface="+mn-ea"/>
                  <a:sym typeface="+mn-lt"/>
                </a:rPr>
                <a:t>a</a:t>
              </a:r>
              <a:r>
                <a:rPr kumimoji="0" lang="en-US" altLang="zh-CN" sz="1600" b="1" i="1" u="none" strike="noStrike" cap="none" normalizeH="0" baseline="-30000">
                  <a:ln>
                    <a:noFill/>
                  </a:ln>
                  <a:solidFill>
                    <a:schemeClr val="lt1"/>
                  </a:solidFill>
                  <a:effectLst/>
                  <a:cs typeface="+mn-ea"/>
                  <a:sym typeface="+mn-lt"/>
                </a:rPr>
                <a:t>n</a:t>
              </a:r>
              <a:r>
                <a:rPr kumimoji="0" lang="en-US" altLang="zh-CN" sz="1600" b="1" i="0" u="none" strike="noStrike" cap="none" normalizeH="0" baseline="-30000">
                  <a:ln>
                    <a:noFill/>
                  </a:ln>
                  <a:solidFill>
                    <a:schemeClr val="lt1"/>
                  </a:solidFill>
                  <a:effectLst/>
                  <a:cs typeface="+mn-ea"/>
                  <a:sym typeface="+mn-lt"/>
                </a:rPr>
                <a:t>-1</a:t>
              </a:r>
            </a:p>
          </p:txBody>
        </p:sp>
        <p:sp>
          <p:nvSpPr>
            <p:cNvPr id="2061" name="Text Box 13"/>
            <p:cNvSpPr txBox="1">
              <a:spLocks noChangeArrowheads="1"/>
            </p:cNvSpPr>
            <p:nvPr>
              <p:custDataLst>
                <p:tags r:id="rId11"/>
              </p:custDataLst>
            </p:nvPr>
          </p:nvSpPr>
          <p:spPr bwMode="auto">
            <a:xfrm>
              <a:off x="1509712" y="1615557"/>
              <a:ext cx="950335" cy="330589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1600" b="1" i="0" u="none" strike="noStrike" cap="none" normalizeH="0" baseline="0">
                  <a:ln>
                    <a:noFill/>
                  </a:ln>
                  <a:solidFill>
                    <a:schemeClr val="dk1"/>
                  </a:solidFill>
                  <a:effectLst/>
                  <a:cs typeface="+mn-ea"/>
                  <a:sym typeface="+mn-lt"/>
                </a:rPr>
                <a:t>data</a:t>
              </a:r>
              <a:r>
                <a:rPr kumimoji="0" lang="zh-CN" altLang="en-US" sz="1600" b="1" i="0" u="none" strike="noStrike" cap="none" normalizeH="0" baseline="0">
                  <a:ln>
                    <a:noFill/>
                  </a:ln>
                  <a:solidFill>
                    <a:schemeClr val="dk1"/>
                  </a:solidFill>
                  <a:effectLst/>
                  <a:cs typeface="+mn-ea"/>
                  <a:sym typeface="+mn-lt"/>
                </a:rPr>
                <a:t>列表</a:t>
              </a:r>
            </a:p>
          </p:txBody>
        </p:sp>
        <p:sp>
          <p:nvSpPr>
            <p:cNvPr id="2060" name="Text Box 12"/>
            <p:cNvSpPr txBox="1">
              <a:spLocks noChangeArrowheads="1"/>
            </p:cNvSpPr>
            <p:nvPr>
              <p:custDataLst>
                <p:tags r:id="rId12"/>
              </p:custDataLst>
            </p:nvPr>
          </p:nvSpPr>
          <p:spPr bwMode="auto">
            <a:xfrm>
              <a:off x="1500166" y="1172652"/>
              <a:ext cx="955639" cy="329529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sz="1600" b="1" i="0" u="none" strike="noStrike" cap="none" normalizeH="0" baseline="0">
                  <a:ln>
                    <a:noFill/>
                  </a:ln>
                  <a:solidFill>
                    <a:schemeClr val="dk1"/>
                  </a:solidFill>
                  <a:effectLst/>
                  <a:cs typeface="+mn-ea"/>
                  <a:sym typeface="+mn-lt"/>
                </a:rPr>
                <a:t>元素索引</a:t>
              </a:r>
            </a:p>
          </p:txBody>
        </p:sp>
        <p:sp>
          <p:nvSpPr>
            <p:cNvPr id="2059" name="Text Box 11"/>
            <p:cNvSpPr txBox="1">
              <a:spLocks noChangeArrowheads="1"/>
            </p:cNvSpPr>
            <p:nvPr>
              <p:custDataLst>
                <p:tags r:id="rId13"/>
              </p:custDataLst>
            </p:nvPr>
          </p:nvSpPr>
          <p:spPr bwMode="auto">
            <a:xfrm>
              <a:off x="2473835" y="1154639"/>
              <a:ext cx="589717" cy="330589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1600" b="1" i="0" u="none" strike="noStrike" cap="none" normalizeH="0" baseline="0">
                  <a:ln>
                    <a:noFill/>
                  </a:ln>
                  <a:solidFill>
                    <a:schemeClr val="dk1"/>
                  </a:solidFill>
                  <a:effectLst/>
                  <a:cs typeface="+mn-ea"/>
                  <a:sym typeface="+mn-lt"/>
                </a:rPr>
                <a:t>0</a:t>
              </a:r>
            </a:p>
          </p:txBody>
        </p:sp>
        <p:sp>
          <p:nvSpPr>
            <p:cNvPr id="2058" name="Text Box 10"/>
            <p:cNvSpPr txBox="1">
              <a:spLocks noChangeArrowheads="1"/>
            </p:cNvSpPr>
            <p:nvPr>
              <p:custDataLst>
                <p:tags r:id="rId14"/>
              </p:custDataLst>
            </p:nvPr>
          </p:nvSpPr>
          <p:spPr bwMode="auto">
            <a:xfrm>
              <a:off x="2945821" y="1149341"/>
              <a:ext cx="589717" cy="330589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1600" b="1" i="0" u="none" strike="noStrike" cap="none" normalizeH="0" baseline="0">
                  <a:ln>
                    <a:noFill/>
                  </a:ln>
                  <a:solidFill>
                    <a:schemeClr val="dk1"/>
                  </a:solidFill>
                  <a:effectLst/>
                  <a:cs typeface="+mn-ea"/>
                  <a:sym typeface="+mn-lt"/>
                </a:rPr>
                <a:t>1</a:t>
              </a:r>
            </a:p>
          </p:txBody>
        </p:sp>
        <p:sp>
          <p:nvSpPr>
            <p:cNvPr id="2057" name="Text Box 9"/>
            <p:cNvSpPr txBox="1">
              <a:spLocks noChangeArrowheads="1"/>
            </p:cNvSpPr>
            <p:nvPr>
              <p:custDataLst>
                <p:tags r:id="rId15"/>
              </p:custDataLst>
            </p:nvPr>
          </p:nvSpPr>
          <p:spPr bwMode="auto">
            <a:xfrm>
              <a:off x="3589631" y="1149341"/>
              <a:ext cx="433803" cy="330589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altLang="zh-CN" sz="1600" b="1" i="0" u="none" strike="noStrike" cap="none" normalizeH="0" baseline="0">
                  <a:ln>
                    <a:noFill/>
                  </a:ln>
                  <a:solidFill>
                    <a:schemeClr val="dk1"/>
                  </a:solidFill>
                  <a:effectLst/>
                  <a:cs typeface="+mn-ea"/>
                  <a:sym typeface="+mn-lt"/>
                </a:rPr>
                <a:t>…</a:t>
              </a:r>
            </a:p>
          </p:txBody>
        </p:sp>
        <p:sp>
          <p:nvSpPr>
            <p:cNvPr id="2056" name="Text Box 8"/>
            <p:cNvSpPr txBox="1">
              <a:spLocks noChangeArrowheads="1"/>
            </p:cNvSpPr>
            <p:nvPr>
              <p:custDataLst>
                <p:tags r:id="rId16"/>
              </p:custDataLst>
            </p:nvPr>
          </p:nvSpPr>
          <p:spPr bwMode="auto">
            <a:xfrm>
              <a:off x="4095557" y="1151461"/>
              <a:ext cx="589717" cy="329529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1600" b="1" i="1" u="none" strike="noStrike" cap="none" normalizeH="0" baseline="0">
                  <a:ln>
                    <a:noFill/>
                  </a:ln>
                  <a:solidFill>
                    <a:schemeClr val="dk1"/>
                  </a:solidFill>
                  <a:effectLst/>
                  <a:cs typeface="+mn-ea"/>
                  <a:sym typeface="+mn-lt"/>
                </a:rPr>
                <a:t>i</a:t>
              </a:r>
              <a:r>
                <a:rPr kumimoji="0" lang="en-US" altLang="zh-CN" sz="1600" b="1" i="0" u="none" strike="noStrike" cap="none" normalizeH="0" baseline="0">
                  <a:ln>
                    <a:noFill/>
                  </a:ln>
                  <a:solidFill>
                    <a:schemeClr val="dk1"/>
                  </a:solidFill>
                  <a:effectLst/>
                  <a:cs typeface="+mn-ea"/>
                  <a:sym typeface="+mn-lt"/>
                </a:rPr>
                <a:t>-1</a:t>
              </a:r>
            </a:p>
          </p:txBody>
        </p:sp>
        <p:sp>
          <p:nvSpPr>
            <p:cNvPr id="2055" name="Text Box 7"/>
            <p:cNvSpPr txBox="1">
              <a:spLocks noChangeArrowheads="1"/>
            </p:cNvSpPr>
            <p:nvPr>
              <p:custDataLst>
                <p:tags r:id="rId17"/>
              </p:custDataLst>
            </p:nvPr>
          </p:nvSpPr>
          <p:spPr bwMode="auto">
            <a:xfrm>
              <a:off x="4691638" y="1151461"/>
              <a:ext cx="311829" cy="329529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1600" b="1" i="1" u="none" strike="noStrike" cap="none" normalizeH="0" baseline="0">
                  <a:ln>
                    <a:noFill/>
                  </a:ln>
                  <a:solidFill>
                    <a:schemeClr val="dk1"/>
                  </a:solidFill>
                  <a:effectLst/>
                  <a:cs typeface="+mn-ea"/>
                  <a:sym typeface="+mn-lt"/>
                </a:rPr>
                <a:t>i</a:t>
              </a:r>
            </a:p>
          </p:txBody>
        </p:sp>
        <p:sp>
          <p:nvSpPr>
            <p:cNvPr id="2054" name="Text Box 6"/>
            <p:cNvSpPr txBox="1">
              <a:spLocks noChangeArrowheads="1"/>
            </p:cNvSpPr>
            <p:nvPr>
              <p:custDataLst>
                <p:tags r:id="rId18"/>
              </p:custDataLst>
            </p:nvPr>
          </p:nvSpPr>
          <p:spPr bwMode="auto">
            <a:xfrm>
              <a:off x="5066045" y="1147222"/>
              <a:ext cx="589717" cy="330589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altLang="zh-CN" sz="1600" b="1" i="0" u="none" strike="noStrike" cap="none" normalizeH="0" baseline="0">
                  <a:ln>
                    <a:noFill/>
                  </a:ln>
                  <a:solidFill>
                    <a:schemeClr val="dk1"/>
                  </a:solidFill>
                  <a:effectLst/>
                  <a:cs typeface="+mn-ea"/>
                  <a:sym typeface="+mn-lt"/>
                </a:rPr>
                <a:t>…</a:t>
              </a:r>
            </a:p>
          </p:txBody>
        </p:sp>
        <p:sp>
          <p:nvSpPr>
            <p:cNvPr id="2053" name="Text Box 5"/>
            <p:cNvSpPr txBox="1">
              <a:spLocks noChangeArrowheads="1"/>
            </p:cNvSpPr>
            <p:nvPr>
              <p:custDataLst>
                <p:tags r:id="rId19"/>
              </p:custDataLst>
            </p:nvPr>
          </p:nvSpPr>
          <p:spPr bwMode="auto">
            <a:xfrm>
              <a:off x="5708794" y="1142984"/>
              <a:ext cx="589717" cy="329529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1600" b="1" i="1" u="none" strike="noStrike" cap="none" normalizeH="0" baseline="0">
                  <a:ln>
                    <a:noFill/>
                  </a:ln>
                  <a:solidFill>
                    <a:schemeClr val="dk1"/>
                  </a:solidFill>
                  <a:effectLst/>
                  <a:cs typeface="+mn-ea"/>
                  <a:sym typeface="+mn-lt"/>
                </a:rPr>
                <a:t>n</a:t>
              </a:r>
              <a:r>
                <a:rPr kumimoji="0" lang="en-US" altLang="zh-CN" sz="1600" b="1" i="0" u="none" strike="noStrike" cap="none" normalizeH="0" baseline="0">
                  <a:ln>
                    <a:noFill/>
                  </a:ln>
                  <a:solidFill>
                    <a:schemeClr val="dk1"/>
                  </a:solidFill>
                  <a:effectLst/>
                  <a:cs typeface="+mn-ea"/>
                  <a:sym typeface="+mn-lt"/>
                </a:rPr>
                <a:t>-1</a:t>
              </a:r>
            </a:p>
          </p:txBody>
        </p:sp>
        <p:sp>
          <p:nvSpPr>
            <p:cNvPr id="2052" name="Text Box 4"/>
            <p:cNvSpPr txBox="1">
              <a:spLocks noChangeArrowheads="1"/>
            </p:cNvSpPr>
            <p:nvPr>
              <p:custDataLst>
                <p:tags r:id="rId20"/>
              </p:custDataLst>
            </p:nvPr>
          </p:nvSpPr>
          <p:spPr bwMode="auto">
            <a:xfrm>
              <a:off x="5735310" y="2170777"/>
              <a:ext cx="479410" cy="329529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1800" b="1" i="0" u="none" strike="noStrike" cap="none" normalizeH="0" baseline="0">
                  <a:ln>
                    <a:noFill/>
                  </a:ln>
                  <a:solidFill>
                    <a:schemeClr val="dk1"/>
                  </a:solidFill>
                  <a:effectLst/>
                  <a:cs typeface="+mn-ea"/>
                  <a:sym typeface="+mn-lt"/>
                </a:rPr>
                <a:t>top</a:t>
              </a:r>
            </a:p>
          </p:txBody>
        </p:sp>
        <p:sp>
          <p:nvSpPr>
            <p:cNvPr id="2051" name="AutoShape 3"/>
            <p:cNvSpPr>
              <a:spLocks noChangeShapeType="1"/>
            </p:cNvSpPr>
            <p:nvPr>
              <p:custDataLst>
                <p:tags r:id="rId21"/>
              </p:custDataLst>
            </p:nvPr>
          </p:nvSpPr>
          <p:spPr bwMode="auto">
            <a:xfrm flipH="1" flipV="1">
              <a:off x="5971833" y="1955682"/>
              <a:ext cx="1061" cy="299861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tailEnd type="arrow" w="sm" len="sm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600" b="1">
                <a:solidFill>
                  <a:schemeClr val="dk1"/>
                </a:solidFill>
                <a:cs typeface="+mn-ea"/>
                <a:sym typeface="+mn-lt"/>
              </a:endParaRPr>
            </a:p>
          </p:txBody>
        </p:sp>
        <p:sp>
          <p:nvSpPr>
            <p:cNvPr id="2050" name="Text Box 2"/>
            <p:cNvSpPr txBox="1">
              <a:spLocks noChangeArrowheads="1"/>
            </p:cNvSpPr>
            <p:nvPr>
              <p:custDataLst>
                <p:tags r:id="rId22"/>
              </p:custDataLst>
            </p:nvPr>
          </p:nvSpPr>
          <p:spPr bwMode="auto">
            <a:xfrm>
              <a:off x="2521564" y="2060580"/>
              <a:ext cx="479410" cy="329529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sz="1800" b="1" i="0" u="none" strike="noStrike" cap="none" normalizeH="0" baseline="0">
                  <a:ln>
                    <a:noFill/>
                  </a:ln>
                  <a:solidFill>
                    <a:schemeClr val="dk1"/>
                  </a:solidFill>
                  <a:effectLst/>
                  <a:cs typeface="+mn-ea"/>
                  <a:sym typeface="+mn-lt"/>
                </a:rPr>
                <a:t>栈底</a:t>
              </a:r>
            </a:p>
          </p:txBody>
        </p:sp>
      </p:grpSp>
      <p:sp>
        <p:nvSpPr>
          <p:cNvPr id="13" name="TextBox 28"/>
          <p:cNvSpPr txBox="1"/>
          <p:nvPr>
            <p:custDataLst>
              <p:tags r:id="rId3"/>
            </p:custDataLst>
          </p:nvPr>
        </p:nvSpPr>
        <p:spPr>
          <a:xfrm>
            <a:off x="1737024" y="4375152"/>
            <a:ext cx="6786610" cy="1446530"/>
          </a:xfrm>
          <a:prstGeom prst="rect">
            <a:avLst/>
          </a:prstGeom>
          <a:solidFill>
            <a:schemeClr val="lt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180000" tIns="108000" bIns="108000" rtlCol="0">
            <a:spAutoFit/>
          </a:bodyPr>
          <a:lstStyle/>
          <a:p>
            <a:pPr marL="342900" indent="-342900" algn="l">
              <a:lnSpc>
                <a:spcPts val="2800"/>
              </a:lnSpc>
              <a:spcBef>
                <a:spcPts val="600"/>
              </a:spcBef>
              <a:buBlip>
                <a:blip r:embed="rId25"/>
              </a:buBlip>
            </a:pPr>
            <a:r>
              <a:rPr lang="zh-CN" altLang="en-US" sz="2000" b="1">
                <a:solidFill>
                  <a:schemeClr val="dk1"/>
                </a:solidFill>
                <a:cs typeface="+mn-ea"/>
                <a:sym typeface="+mn-lt"/>
              </a:rPr>
              <a:t>利用</a:t>
            </a:r>
            <a:r>
              <a:rPr lang="en-US" altLang="zh-CN" sz="2000" b="1">
                <a:solidFill>
                  <a:schemeClr val="dk1"/>
                </a:solidFill>
                <a:cs typeface="+mn-ea"/>
                <a:sym typeface="+mn-lt"/>
              </a:rPr>
              <a:t>Python</a:t>
            </a:r>
            <a:r>
              <a:rPr lang="zh-CN" altLang="zh-CN" sz="2000" b="1">
                <a:solidFill>
                  <a:schemeClr val="dk1"/>
                </a:solidFill>
                <a:cs typeface="+mn-ea"/>
                <a:sym typeface="+mn-lt"/>
              </a:rPr>
              <a:t>列表</a:t>
            </a:r>
            <a:r>
              <a:rPr lang="zh-CN" altLang="en-US" sz="2000" b="1">
                <a:solidFill>
                  <a:schemeClr val="dk1"/>
                </a:solidFill>
                <a:cs typeface="+mn-ea"/>
                <a:sym typeface="+mn-lt"/>
              </a:rPr>
              <a:t>具有</a:t>
            </a:r>
            <a:r>
              <a:rPr lang="zh-CN" altLang="zh-CN" sz="2000" b="1">
                <a:solidFill>
                  <a:schemeClr val="dk1"/>
                </a:solidFill>
                <a:cs typeface="+mn-ea"/>
                <a:sym typeface="+mn-lt"/>
              </a:rPr>
              <a:t>动态扩展的功能</a:t>
            </a:r>
            <a:r>
              <a:rPr lang="zh-CN" altLang="en-US" sz="2000" b="1">
                <a:solidFill>
                  <a:schemeClr val="dk1"/>
                </a:solidFill>
                <a:cs typeface="+mn-ea"/>
                <a:sym typeface="+mn-lt"/>
              </a:rPr>
              <a:t>。</a:t>
            </a:r>
            <a:endParaRPr lang="en-US" altLang="zh-CN" sz="2000" b="1">
              <a:solidFill>
                <a:schemeClr val="dk1"/>
              </a:solidFill>
              <a:cs typeface="+mn-ea"/>
              <a:sym typeface="+mn-lt"/>
            </a:endParaRPr>
          </a:p>
          <a:p>
            <a:pPr marL="342900" indent="-342900" algn="l">
              <a:lnSpc>
                <a:spcPts val="2800"/>
              </a:lnSpc>
              <a:spcBef>
                <a:spcPts val="600"/>
              </a:spcBef>
              <a:buBlip>
                <a:blip r:embed="rId25"/>
              </a:buBlip>
            </a:pPr>
            <a:r>
              <a:rPr lang="zh-CN" altLang="zh-CN" sz="2000" b="1">
                <a:solidFill>
                  <a:schemeClr val="dk1"/>
                </a:solidFill>
                <a:cs typeface="+mn-ea"/>
                <a:sym typeface="+mn-lt"/>
              </a:rPr>
              <a:t>将</a:t>
            </a:r>
            <a:r>
              <a:rPr lang="en-US" altLang="zh-CN" sz="2000" b="1">
                <a:solidFill>
                  <a:schemeClr val="dk1"/>
                </a:solidFill>
                <a:cs typeface="+mn-ea"/>
                <a:sym typeface="+mn-lt"/>
              </a:rPr>
              <a:t>data[0]</a:t>
            </a:r>
            <a:r>
              <a:rPr lang="zh-CN" altLang="zh-CN" sz="2000" b="1">
                <a:solidFill>
                  <a:schemeClr val="dk1"/>
                </a:solidFill>
                <a:cs typeface="+mn-ea"/>
                <a:sym typeface="+mn-lt"/>
              </a:rPr>
              <a:t>端作为栈底，另外一端</a:t>
            </a:r>
            <a:r>
              <a:rPr lang="en-US" altLang="zh-CN" sz="2000" b="1">
                <a:solidFill>
                  <a:schemeClr val="dk1"/>
                </a:solidFill>
                <a:cs typeface="+mn-ea"/>
                <a:sym typeface="+mn-lt"/>
              </a:rPr>
              <a:t>data[-1]</a:t>
            </a:r>
            <a:r>
              <a:rPr lang="zh-CN" altLang="zh-CN" sz="2000" b="1">
                <a:solidFill>
                  <a:schemeClr val="dk1"/>
                </a:solidFill>
                <a:cs typeface="+mn-ea"/>
                <a:sym typeface="+mn-lt"/>
              </a:rPr>
              <a:t>作为栈顶</a:t>
            </a:r>
            <a:r>
              <a:rPr lang="zh-CN" altLang="en-US" sz="2000" b="1">
                <a:solidFill>
                  <a:schemeClr val="dk1"/>
                </a:solidFill>
                <a:cs typeface="+mn-ea"/>
                <a:sym typeface="+mn-lt"/>
              </a:rPr>
              <a:t>。</a:t>
            </a:r>
            <a:endParaRPr lang="en-US" altLang="zh-CN" sz="2000" b="1">
              <a:solidFill>
                <a:schemeClr val="dk1"/>
              </a:solidFill>
              <a:cs typeface="+mn-ea"/>
              <a:sym typeface="+mn-lt"/>
            </a:endParaRPr>
          </a:p>
          <a:p>
            <a:pPr marL="342900" indent="-342900" algn="l">
              <a:lnSpc>
                <a:spcPts val="2800"/>
              </a:lnSpc>
              <a:spcBef>
                <a:spcPts val="600"/>
              </a:spcBef>
              <a:buBlip>
                <a:blip r:embed="rId25"/>
              </a:buBlip>
            </a:pPr>
            <a:r>
              <a:rPr lang="zh-CN" altLang="zh-CN" sz="2000" b="1">
                <a:solidFill>
                  <a:schemeClr val="dk1"/>
                </a:solidFill>
                <a:cs typeface="+mn-ea"/>
                <a:sym typeface="+mn-lt"/>
              </a:rPr>
              <a:t>其中的元素个数</a:t>
            </a:r>
            <a:r>
              <a:rPr lang="en-US" altLang="zh-CN" sz="2000" b="1">
                <a:solidFill>
                  <a:schemeClr val="dk1"/>
                </a:solidFill>
                <a:cs typeface="+mn-ea"/>
                <a:sym typeface="+mn-lt"/>
              </a:rPr>
              <a:t>len(data)</a:t>
            </a:r>
            <a:r>
              <a:rPr lang="zh-CN" altLang="zh-CN" sz="2000" b="1">
                <a:solidFill>
                  <a:schemeClr val="dk1"/>
                </a:solidFill>
                <a:cs typeface="+mn-ea"/>
                <a:sym typeface="+mn-lt"/>
              </a:rPr>
              <a:t>恰好为栈中实际元素个数。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08264" y="2887649"/>
            <a:ext cx="142876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zh-CN" altLang="en-US" sz="2000" b="1">
                <a:solidFill>
                  <a:srgbClr val="000000"/>
                </a:solidFill>
                <a:cs typeface="+mn-ea"/>
                <a:sym typeface="+mn-lt"/>
              </a:rPr>
              <a:t>常规做法：</a:t>
            </a:r>
          </a:p>
        </p:txBody>
      </p:sp>
      <p:sp>
        <p:nvSpPr>
          <p:cNvPr id="15" name="TextBox 30"/>
          <p:cNvSpPr txBox="1"/>
          <p:nvPr/>
        </p:nvSpPr>
        <p:spPr>
          <a:xfrm>
            <a:off x="237143" y="4726945"/>
            <a:ext cx="1571636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zh-CN" altLang="en-US" sz="2000" b="1">
                <a:solidFill>
                  <a:srgbClr val="000000"/>
                </a:solidFill>
                <a:cs typeface="+mn-ea"/>
                <a:sym typeface="+mn-lt"/>
              </a:rPr>
              <a:t>利用动态列表的做法：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:p14="http://schemas.microsoft.com/office/powerpoint/2010/main" xmlns:a14="http://schemas.microsoft.com/office/drawing/2010/main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7" grpId="0" bldLvl="0" animBg="1"/>
      <p:bldP spid="9" grpId="0"/>
      <p:bldP spid="13" grpId="0" bldLvl="0" animBg="1"/>
      <p:bldP spid="30" grpId="0"/>
      <p:bldP spid="15" grpId="0"/>
    </p:bld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215410" y="1268103"/>
            <a:ext cx="8653061" cy="4260141"/>
          </a:xfrm>
          <a:prstGeom prst="rect">
            <a:avLst/>
          </a:prstGeom>
          <a:noFill/>
          <a:ln w="19050">
            <a:solidFill>
              <a:srgbClr val="525252"/>
            </a:solidFill>
            <a:prstDash val="dash"/>
          </a:ln>
        </p:spPr>
        <p:txBody>
          <a:bodyPr wrap="square">
            <a:spAutoFit/>
          </a:bodyPr>
          <a:lstStyle/>
          <a:p>
            <a:pPr algn="l">
              <a:lnSpc>
                <a:spcPts val="2500"/>
              </a:lnSpc>
              <a:spcBef>
                <a:spcPts val="0"/>
              </a:spcBef>
            </a:pPr>
            <a:r>
              <a:rPr lang="en-US" altLang="zh-CN" sz="2400" b="1" dirty="0">
                <a:solidFill>
                  <a:srgbClr val="000000"/>
                </a:solidFill>
                <a:cs typeface="+mn-ea"/>
                <a:sym typeface="+mn-lt"/>
              </a:rPr>
              <a:t>while </a:t>
            </a:r>
            <a:r>
              <a:rPr lang="en-US" altLang="zh-CN" sz="2400" b="1" dirty="0" err="1">
                <a:solidFill>
                  <a:srgbClr val="000000"/>
                </a:solidFill>
                <a:cs typeface="+mn-ea"/>
                <a:sym typeface="+mn-lt"/>
              </a:rPr>
              <a:t>len</a:t>
            </a:r>
            <a:r>
              <a:rPr lang="en-US" altLang="zh-CN" sz="2400" b="1" dirty="0">
                <a:solidFill>
                  <a:srgbClr val="000000"/>
                </a:solidFill>
                <a:cs typeface="+mn-ea"/>
                <a:sym typeface="+mn-lt"/>
              </a:rPr>
              <a:t>(</a:t>
            </a:r>
            <a:r>
              <a:rPr lang="en-US" altLang="zh-CN" sz="2400" b="1" dirty="0" err="1">
                <a:solidFill>
                  <a:srgbClr val="000000"/>
                </a:solidFill>
                <a:cs typeface="+mn-ea"/>
                <a:sym typeface="+mn-lt"/>
              </a:rPr>
              <a:t>qu</a:t>
            </a:r>
            <a:r>
              <a:rPr lang="en-US" altLang="zh-CN" sz="2400" b="1" dirty="0">
                <a:solidFill>
                  <a:srgbClr val="000000"/>
                </a:solidFill>
                <a:cs typeface="+mn-ea"/>
                <a:sym typeface="+mn-lt"/>
              </a:rPr>
              <a:t>)!=0:	  		#</a:t>
            </a:r>
            <a:r>
              <a:rPr lang="zh-CN" altLang="en-US" sz="2400" b="1" dirty="0">
                <a:solidFill>
                  <a:srgbClr val="000000"/>
                </a:solidFill>
                <a:cs typeface="+mn-ea"/>
                <a:sym typeface="+mn-lt"/>
              </a:rPr>
              <a:t>队不空时循环</a:t>
            </a:r>
          </a:p>
          <a:p>
            <a:pPr algn="l">
              <a:lnSpc>
                <a:spcPts val="2500"/>
              </a:lnSpc>
              <a:spcBef>
                <a:spcPts val="0"/>
              </a:spcBef>
            </a:pPr>
            <a:r>
              <a:rPr lang="zh-CN" altLang="en-US" sz="2400" b="1" dirty="0">
                <a:solidFill>
                  <a:srgbClr val="000000"/>
                </a:solidFill>
                <a:cs typeface="+mn-ea"/>
                <a:sym typeface="+mn-lt"/>
              </a:rPr>
              <a:t>   </a:t>
            </a:r>
            <a:r>
              <a:rPr lang="en-US" altLang="zh-CN" sz="2400" b="1" dirty="0">
                <a:solidFill>
                  <a:srgbClr val="000000"/>
                </a:solidFill>
                <a:cs typeface="+mn-ea"/>
                <a:sym typeface="+mn-lt"/>
              </a:rPr>
              <a:t>b=</a:t>
            </a:r>
            <a:r>
              <a:rPr lang="en-US" altLang="zh-CN" sz="2400" b="1" dirty="0" err="1">
                <a:solidFill>
                  <a:srgbClr val="000000"/>
                </a:solidFill>
                <a:cs typeface="+mn-ea"/>
                <a:sym typeface="+mn-lt"/>
              </a:rPr>
              <a:t>qu.pop</a:t>
            </a:r>
            <a:r>
              <a:rPr lang="en-US" altLang="zh-CN" sz="2400" b="1" dirty="0">
                <a:solidFill>
                  <a:srgbClr val="000000"/>
                </a:solidFill>
                <a:cs typeface="+mn-ea"/>
                <a:sym typeface="+mn-lt"/>
              </a:rPr>
              <a:t>()				#</a:t>
            </a:r>
            <a:r>
              <a:rPr lang="zh-CN" altLang="en-US" sz="2400" b="1" dirty="0">
                <a:solidFill>
                  <a:srgbClr val="000000"/>
                </a:solidFill>
                <a:cs typeface="+mn-ea"/>
                <a:sym typeface="+mn-lt"/>
              </a:rPr>
              <a:t>出队一个方块</a:t>
            </a:r>
            <a:r>
              <a:rPr lang="en-US" altLang="zh-CN" sz="2400" b="1" dirty="0">
                <a:solidFill>
                  <a:srgbClr val="000000"/>
                </a:solidFill>
                <a:cs typeface="+mn-ea"/>
                <a:sym typeface="+mn-lt"/>
              </a:rPr>
              <a:t>b</a:t>
            </a:r>
          </a:p>
          <a:p>
            <a:pPr algn="l">
              <a:lnSpc>
                <a:spcPts val="2500"/>
              </a:lnSpc>
              <a:spcBef>
                <a:spcPts val="0"/>
              </a:spcBef>
            </a:pPr>
            <a:r>
              <a:rPr lang="en-US" altLang="zh-CN" sz="2400" b="1" dirty="0">
                <a:solidFill>
                  <a:srgbClr val="000000"/>
                </a:solidFill>
                <a:cs typeface="+mn-ea"/>
                <a:sym typeface="+mn-lt"/>
              </a:rPr>
              <a:t>   if </a:t>
            </a:r>
            <a:r>
              <a:rPr lang="en-US" altLang="zh-CN" sz="2400" b="1" dirty="0" err="1">
                <a:solidFill>
                  <a:srgbClr val="000000"/>
                </a:solidFill>
                <a:cs typeface="+mn-ea"/>
                <a:sym typeface="+mn-lt"/>
              </a:rPr>
              <a:t>b.i</a:t>
            </a:r>
            <a:r>
              <a:rPr lang="en-US" altLang="zh-CN" sz="2400" b="1" dirty="0">
                <a:solidFill>
                  <a:srgbClr val="000000"/>
                </a:solidFill>
                <a:cs typeface="+mn-ea"/>
                <a:sym typeface="+mn-lt"/>
              </a:rPr>
              <a:t>==</a:t>
            </a:r>
            <a:r>
              <a:rPr lang="en-US" altLang="zh-CN" sz="2400" b="1" dirty="0" err="1">
                <a:solidFill>
                  <a:srgbClr val="000000"/>
                </a:solidFill>
                <a:cs typeface="+mn-ea"/>
                <a:sym typeface="+mn-lt"/>
              </a:rPr>
              <a:t>xe</a:t>
            </a:r>
            <a:r>
              <a:rPr lang="en-US" altLang="zh-CN" sz="2400" b="1" dirty="0">
                <a:solidFill>
                  <a:srgbClr val="000000"/>
                </a:solidFill>
                <a:cs typeface="+mn-ea"/>
                <a:sym typeface="+mn-lt"/>
              </a:rPr>
              <a:t> and </a:t>
            </a:r>
            <a:r>
              <a:rPr lang="en-US" altLang="zh-CN" sz="2400" b="1" dirty="0" err="1">
                <a:solidFill>
                  <a:srgbClr val="000000"/>
                </a:solidFill>
                <a:cs typeface="+mn-ea"/>
                <a:sym typeface="+mn-lt"/>
              </a:rPr>
              <a:t>b.j</a:t>
            </a:r>
            <a:r>
              <a:rPr lang="en-US" altLang="zh-CN" sz="2400" b="1" dirty="0">
                <a:solidFill>
                  <a:srgbClr val="000000"/>
                </a:solidFill>
                <a:cs typeface="+mn-ea"/>
                <a:sym typeface="+mn-lt"/>
              </a:rPr>
              <a:t>==ye:		#</a:t>
            </a:r>
            <a:r>
              <a:rPr lang="zh-CN" altLang="en-US" sz="2400" b="1" dirty="0">
                <a:solidFill>
                  <a:srgbClr val="000000"/>
                </a:solidFill>
                <a:cs typeface="+mn-ea"/>
                <a:sym typeface="+mn-lt"/>
              </a:rPr>
              <a:t>找到了出口</a:t>
            </a:r>
            <a:r>
              <a:rPr lang="en-US" altLang="zh-CN" sz="2400" b="1" dirty="0">
                <a:solidFill>
                  <a:srgbClr val="000000"/>
                </a:solidFill>
                <a:cs typeface="+mn-ea"/>
                <a:sym typeface="+mn-lt"/>
              </a:rPr>
              <a:t>,</a:t>
            </a:r>
            <a:r>
              <a:rPr lang="zh-CN" altLang="en-US" sz="2400" b="1" dirty="0">
                <a:solidFill>
                  <a:srgbClr val="000000"/>
                </a:solidFill>
                <a:cs typeface="+mn-ea"/>
                <a:sym typeface="+mn-lt"/>
              </a:rPr>
              <a:t>输出路径</a:t>
            </a:r>
          </a:p>
          <a:p>
            <a:pPr algn="l">
              <a:lnSpc>
                <a:spcPts val="2500"/>
              </a:lnSpc>
              <a:spcBef>
                <a:spcPts val="0"/>
              </a:spcBef>
            </a:pPr>
            <a:r>
              <a:rPr lang="zh-CN" altLang="en-US" sz="2400" b="1" dirty="0">
                <a:solidFill>
                  <a:srgbClr val="000000"/>
                </a:solidFill>
                <a:cs typeface="+mn-ea"/>
                <a:sym typeface="+mn-lt"/>
              </a:rPr>
              <a:t>     </a:t>
            </a:r>
            <a:r>
              <a:rPr lang="en-US" altLang="zh-CN" sz="2400" b="1" dirty="0">
                <a:solidFill>
                  <a:srgbClr val="000000"/>
                </a:solidFill>
                <a:cs typeface="+mn-ea"/>
                <a:sym typeface="+mn-lt"/>
              </a:rPr>
              <a:t>p=b                             #</a:t>
            </a:r>
            <a:r>
              <a:rPr lang="zh-CN" altLang="en-US" sz="2400" b="1" dirty="0">
                <a:solidFill>
                  <a:srgbClr val="000000"/>
                </a:solidFill>
                <a:cs typeface="+mn-ea"/>
                <a:sym typeface="+mn-lt"/>
              </a:rPr>
              <a:t>从</a:t>
            </a:r>
            <a:r>
              <a:rPr lang="en-US" altLang="zh-CN" sz="2400" b="1" dirty="0">
                <a:solidFill>
                  <a:srgbClr val="000000"/>
                </a:solidFill>
                <a:cs typeface="+mn-ea"/>
                <a:sym typeface="+mn-lt"/>
              </a:rPr>
              <a:t>b</a:t>
            </a:r>
            <a:r>
              <a:rPr lang="zh-CN" altLang="en-US" sz="2400" b="1" dirty="0">
                <a:solidFill>
                  <a:srgbClr val="000000"/>
                </a:solidFill>
                <a:cs typeface="+mn-ea"/>
                <a:sym typeface="+mn-lt"/>
              </a:rPr>
              <a:t>出发回推导出迷宫路径并输出</a:t>
            </a:r>
          </a:p>
          <a:p>
            <a:pPr algn="l">
              <a:lnSpc>
                <a:spcPts val="2500"/>
              </a:lnSpc>
              <a:spcBef>
                <a:spcPts val="0"/>
              </a:spcBef>
            </a:pPr>
            <a:r>
              <a:rPr lang="zh-CN" altLang="en-US" sz="2400" b="1" dirty="0">
                <a:solidFill>
                  <a:srgbClr val="000000"/>
                </a:solidFill>
                <a:cs typeface="+mn-ea"/>
                <a:sym typeface="+mn-lt"/>
              </a:rPr>
              <a:t>     </a:t>
            </a:r>
            <a:r>
              <a:rPr lang="en-US" altLang="zh-CN" sz="2400" b="1" dirty="0">
                <a:solidFill>
                  <a:srgbClr val="000000"/>
                </a:solidFill>
                <a:cs typeface="+mn-ea"/>
                <a:sym typeface="+mn-lt"/>
              </a:rPr>
              <a:t>path=[]				#path</a:t>
            </a:r>
            <a:r>
              <a:rPr lang="zh-CN" altLang="en-US" sz="2400" b="1" dirty="0">
                <a:solidFill>
                  <a:srgbClr val="000000"/>
                </a:solidFill>
                <a:cs typeface="+mn-ea"/>
                <a:sym typeface="+mn-lt"/>
              </a:rPr>
              <a:t>存放逆路径</a:t>
            </a:r>
          </a:p>
          <a:p>
            <a:pPr algn="l">
              <a:lnSpc>
                <a:spcPts val="2500"/>
              </a:lnSpc>
              <a:spcBef>
                <a:spcPts val="0"/>
              </a:spcBef>
            </a:pPr>
            <a:r>
              <a:rPr lang="zh-CN" altLang="en-US" sz="2400" b="1" dirty="0">
                <a:solidFill>
                  <a:srgbClr val="000000"/>
                </a:solidFill>
                <a:cs typeface="+mn-ea"/>
                <a:sym typeface="+mn-lt"/>
              </a:rPr>
              <a:t>     </a:t>
            </a:r>
            <a:r>
              <a:rPr lang="en-US" altLang="zh-CN" sz="2400" b="1" dirty="0">
                <a:solidFill>
                  <a:srgbClr val="000000"/>
                </a:solidFill>
                <a:cs typeface="+mn-ea"/>
                <a:sym typeface="+mn-lt"/>
              </a:rPr>
              <a:t>while p!=None:			#</a:t>
            </a:r>
            <a:r>
              <a:rPr lang="zh-CN" altLang="en-US" sz="2400" b="1" dirty="0">
                <a:solidFill>
                  <a:srgbClr val="000000"/>
                </a:solidFill>
                <a:cs typeface="+mn-ea"/>
                <a:sym typeface="+mn-lt"/>
              </a:rPr>
              <a:t>找到入口为止</a:t>
            </a:r>
          </a:p>
          <a:p>
            <a:pPr algn="l">
              <a:lnSpc>
                <a:spcPts val="2500"/>
              </a:lnSpc>
              <a:spcBef>
                <a:spcPts val="0"/>
              </a:spcBef>
            </a:pPr>
            <a:r>
              <a:rPr lang="zh-CN" altLang="en-US" sz="2400" b="1" dirty="0">
                <a:solidFill>
                  <a:srgbClr val="000000"/>
                </a:solidFill>
                <a:cs typeface="+mn-ea"/>
                <a:sym typeface="+mn-lt"/>
              </a:rPr>
              <a:t>       </a:t>
            </a:r>
            <a:r>
              <a:rPr lang="en-US" altLang="zh-CN" sz="2400" b="1" dirty="0" err="1">
                <a:solidFill>
                  <a:srgbClr val="000000"/>
                </a:solidFill>
                <a:cs typeface="+mn-ea"/>
                <a:sym typeface="+mn-lt"/>
              </a:rPr>
              <a:t>path.append</a:t>
            </a:r>
            <a:r>
              <a:rPr lang="en-US" altLang="zh-CN" sz="2400" b="1" dirty="0">
                <a:solidFill>
                  <a:srgbClr val="000000"/>
                </a:solidFill>
                <a:cs typeface="+mn-ea"/>
                <a:sym typeface="+mn-lt"/>
              </a:rPr>
              <a:t>("["+str(</a:t>
            </a:r>
            <a:r>
              <a:rPr lang="en-US" altLang="zh-CN" sz="2400" b="1" dirty="0" err="1">
                <a:solidFill>
                  <a:srgbClr val="000000"/>
                </a:solidFill>
                <a:cs typeface="+mn-ea"/>
                <a:sym typeface="+mn-lt"/>
              </a:rPr>
              <a:t>p.i</a:t>
            </a:r>
            <a:r>
              <a:rPr lang="en-US" altLang="zh-CN" sz="2400" b="1" dirty="0">
                <a:solidFill>
                  <a:srgbClr val="000000"/>
                </a:solidFill>
                <a:cs typeface="+mn-ea"/>
                <a:sym typeface="+mn-lt"/>
              </a:rPr>
              <a:t>)+","+str(</a:t>
            </a:r>
            <a:r>
              <a:rPr lang="en-US" altLang="zh-CN" sz="2400" b="1" dirty="0" err="1">
                <a:solidFill>
                  <a:srgbClr val="000000"/>
                </a:solidFill>
                <a:cs typeface="+mn-ea"/>
                <a:sym typeface="+mn-lt"/>
              </a:rPr>
              <a:t>p.j</a:t>
            </a:r>
            <a:r>
              <a:rPr lang="en-US" altLang="zh-CN" sz="2400" b="1" dirty="0">
                <a:solidFill>
                  <a:srgbClr val="000000"/>
                </a:solidFill>
                <a:cs typeface="+mn-ea"/>
                <a:sym typeface="+mn-lt"/>
              </a:rPr>
              <a:t>)+"]")</a:t>
            </a:r>
          </a:p>
          <a:p>
            <a:pPr algn="l">
              <a:lnSpc>
                <a:spcPts val="2500"/>
              </a:lnSpc>
              <a:spcBef>
                <a:spcPts val="0"/>
              </a:spcBef>
            </a:pPr>
            <a:r>
              <a:rPr lang="en-US" altLang="zh-CN" sz="2400" b="1" dirty="0">
                <a:solidFill>
                  <a:srgbClr val="000000"/>
                </a:solidFill>
                <a:cs typeface="+mn-ea"/>
                <a:sym typeface="+mn-lt"/>
              </a:rPr>
              <a:t>       p=</a:t>
            </a:r>
            <a:r>
              <a:rPr lang="en-US" altLang="zh-CN" sz="2400" b="1" dirty="0" err="1">
                <a:solidFill>
                  <a:srgbClr val="000000"/>
                </a:solidFill>
                <a:cs typeface="+mn-ea"/>
                <a:sym typeface="+mn-lt"/>
              </a:rPr>
              <a:t>p.pre</a:t>
            </a:r>
            <a:endParaRPr lang="en-US" altLang="zh-CN" sz="2400" b="1" dirty="0">
              <a:solidFill>
                <a:srgbClr val="000000"/>
              </a:solidFill>
              <a:cs typeface="+mn-ea"/>
              <a:sym typeface="+mn-lt"/>
            </a:endParaRPr>
          </a:p>
          <a:p>
            <a:pPr algn="l">
              <a:lnSpc>
                <a:spcPts val="2500"/>
              </a:lnSpc>
              <a:spcBef>
                <a:spcPts val="0"/>
              </a:spcBef>
            </a:pPr>
            <a:r>
              <a:rPr lang="en-US" altLang="zh-CN" sz="2400" b="1" dirty="0">
                <a:solidFill>
                  <a:srgbClr val="000000"/>
                </a:solidFill>
                <a:cs typeface="+mn-ea"/>
                <a:sym typeface="+mn-lt"/>
              </a:rPr>
              <a:t>     for </a:t>
            </a:r>
            <a:r>
              <a:rPr lang="en-US" altLang="zh-CN" sz="2400" b="1" dirty="0" err="1">
                <a:solidFill>
                  <a:srgbClr val="000000"/>
                </a:solidFill>
                <a:cs typeface="+mn-ea"/>
                <a:sym typeface="+mn-lt"/>
              </a:rPr>
              <a:t>i</a:t>
            </a:r>
            <a:r>
              <a:rPr lang="en-US" altLang="zh-CN" sz="2400" b="1" dirty="0">
                <a:solidFill>
                  <a:srgbClr val="000000"/>
                </a:solidFill>
                <a:cs typeface="+mn-ea"/>
                <a:sym typeface="+mn-lt"/>
              </a:rPr>
              <a:t> in range(</a:t>
            </a:r>
            <a:r>
              <a:rPr lang="en-US" altLang="zh-CN" sz="2400" b="1" dirty="0" err="1">
                <a:solidFill>
                  <a:srgbClr val="000000"/>
                </a:solidFill>
                <a:cs typeface="+mn-ea"/>
                <a:sym typeface="+mn-lt"/>
              </a:rPr>
              <a:t>len</a:t>
            </a:r>
            <a:r>
              <a:rPr lang="en-US" altLang="zh-CN" sz="2400" b="1" dirty="0">
                <a:solidFill>
                  <a:srgbClr val="000000"/>
                </a:solidFill>
                <a:cs typeface="+mn-ea"/>
                <a:sym typeface="+mn-lt"/>
              </a:rPr>
              <a:t>(path)-1,-1,-1):  #</a:t>
            </a:r>
            <a:r>
              <a:rPr lang="zh-CN" altLang="en-US" sz="2400" b="1" dirty="0">
                <a:solidFill>
                  <a:srgbClr val="000000"/>
                </a:solidFill>
                <a:cs typeface="+mn-ea"/>
                <a:sym typeface="+mn-lt"/>
              </a:rPr>
              <a:t>反向输出</a:t>
            </a:r>
            <a:r>
              <a:rPr lang="en-US" altLang="zh-CN" sz="2400" b="1" dirty="0">
                <a:solidFill>
                  <a:srgbClr val="000000"/>
                </a:solidFill>
                <a:cs typeface="+mn-ea"/>
                <a:sym typeface="+mn-lt"/>
              </a:rPr>
              <a:t>path</a:t>
            </a:r>
            <a:r>
              <a:rPr lang="zh-CN" altLang="en-US" sz="2400" b="1" dirty="0">
                <a:solidFill>
                  <a:srgbClr val="000000"/>
                </a:solidFill>
                <a:cs typeface="+mn-ea"/>
                <a:sym typeface="+mn-lt"/>
              </a:rPr>
              <a:t>得到正向路径</a:t>
            </a:r>
          </a:p>
          <a:p>
            <a:pPr algn="l">
              <a:lnSpc>
                <a:spcPts val="2500"/>
              </a:lnSpc>
              <a:spcBef>
                <a:spcPts val="0"/>
              </a:spcBef>
            </a:pPr>
            <a:r>
              <a:rPr lang="zh-CN" altLang="en-US" sz="2400" b="1" dirty="0">
                <a:solidFill>
                  <a:srgbClr val="000000"/>
                </a:solidFill>
                <a:cs typeface="+mn-ea"/>
                <a:sym typeface="+mn-lt"/>
              </a:rPr>
              <a:t>       </a:t>
            </a:r>
            <a:r>
              <a:rPr lang="en-US" altLang="zh-CN" sz="2400" b="1" dirty="0">
                <a:solidFill>
                  <a:srgbClr val="000000"/>
                </a:solidFill>
                <a:cs typeface="+mn-ea"/>
                <a:sym typeface="+mn-lt"/>
              </a:rPr>
              <a:t>print(path[</a:t>
            </a:r>
            <a:r>
              <a:rPr lang="en-US" altLang="zh-CN" sz="2400" b="1" dirty="0" err="1">
                <a:solidFill>
                  <a:srgbClr val="000000"/>
                </a:solidFill>
                <a:cs typeface="+mn-ea"/>
                <a:sym typeface="+mn-lt"/>
              </a:rPr>
              <a:t>i</a:t>
            </a:r>
            <a:r>
              <a:rPr lang="en-US" altLang="zh-CN" sz="2400" b="1" dirty="0">
                <a:solidFill>
                  <a:srgbClr val="000000"/>
                </a:solidFill>
                <a:cs typeface="+mn-ea"/>
                <a:sym typeface="+mn-lt"/>
              </a:rPr>
              <a:t>],end=' ')</a:t>
            </a:r>
          </a:p>
          <a:p>
            <a:pPr algn="l">
              <a:lnSpc>
                <a:spcPts val="2500"/>
              </a:lnSpc>
              <a:spcBef>
                <a:spcPts val="0"/>
              </a:spcBef>
            </a:pPr>
            <a:r>
              <a:rPr lang="en-US" altLang="zh-CN" sz="2400" b="1" dirty="0">
                <a:solidFill>
                  <a:srgbClr val="000000"/>
                </a:solidFill>
                <a:cs typeface="+mn-ea"/>
                <a:sym typeface="+mn-lt"/>
              </a:rPr>
              <a:t>     return True		      	     #</a:t>
            </a:r>
            <a:r>
              <a:rPr lang="zh-CN" altLang="en-US" sz="2400" b="1" dirty="0">
                <a:solidFill>
                  <a:srgbClr val="000000"/>
                </a:solidFill>
                <a:cs typeface="+mn-ea"/>
                <a:sym typeface="+mn-lt"/>
              </a:rPr>
              <a:t>找到一条路径时返回</a:t>
            </a:r>
            <a:r>
              <a:rPr lang="en-US" altLang="zh-CN" sz="2400" b="1" dirty="0">
                <a:solidFill>
                  <a:srgbClr val="000000"/>
                </a:solidFill>
                <a:cs typeface="+mn-ea"/>
                <a:sym typeface="+mn-lt"/>
              </a:rPr>
              <a:t>True</a:t>
            </a:r>
          </a:p>
        </p:txBody>
      </p:sp>
      <p:sp>
        <p:nvSpPr>
          <p:cNvPr id="139" name="文本框 138"/>
          <p:cNvSpPr txBox="1"/>
          <p:nvPr/>
        </p:nvSpPr>
        <p:spPr>
          <a:xfrm>
            <a:off x="1111654" y="182420"/>
            <a:ext cx="3108543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zh-CN" sz="2400" dirty="0">
                <a:solidFill>
                  <a:schemeClr val="accent1"/>
                </a:solidFill>
                <a:cs typeface="+mn-ea"/>
                <a:sym typeface="+mn-lt"/>
              </a:rPr>
              <a:t>3.2.7 </a:t>
            </a:r>
            <a:r>
              <a:rPr lang="zh-CN" altLang="en-US" sz="2400" dirty="0">
                <a:solidFill>
                  <a:schemeClr val="accent1"/>
                </a:solidFill>
                <a:cs typeface="+mn-ea"/>
                <a:sym typeface="+mn-lt"/>
              </a:rPr>
              <a:t>队列的综合应用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64" t="7221" r="14699" b="4112"/>
          <a:stretch>
            <a:fillRect/>
          </a:stretch>
        </p:blipFill>
        <p:spPr>
          <a:xfrm flipH="1">
            <a:off x="204634" y="1449574"/>
            <a:ext cx="3010776" cy="3958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996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139" grpId="0"/>
    </p:bld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329629" y="1122965"/>
            <a:ext cx="7507306" cy="4580741"/>
          </a:xfrm>
          <a:prstGeom prst="rect">
            <a:avLst/>
          </a:prstGeom>
          <a:noFill/>
          <a:ln w="19050">
            <a:solidFill>
              <a:srgbClr val="525252"/>
            </a:solidFill>
            <a:prstDash val="dash"/>
          </a:ln>
        </p:spPr>
        <p:txBody>
          <a:bodyPr wrap="square">
            <a:spAutoFit/>
          </a:bodyPr>
          <a:lstStyle/>
          <a:p>
            <a:pPr algn="l">
              <a:lnSpc>
                <a:spcPts val="2500"/>
              </a:lnSpc>
              <a:spcBef>
                <a:spcPts val="0"/>
              </a:spcBef>
            </a:pPr>
            <a:r>
              <a:rPr lang="en-US" altLang="zh-CN" sz="2400" b="1" dirty="0">
                <a:solidFill>
                  <a:srgbClr val="000000"/>
                </a:solidFill>
                <a:cs typeface="+mn-ea"/>
                <a:sym typeface="+mn-lt"/>
              </a:rPr>
              <a:t>for di in range(4):  		#</a:t>
            </a:r>
            <a:r>
              <a:rPr lang="zh-CN" altLang="en-US" sz="2400" b="1" dirty="0">
                <a:solidFill>
                  <a:srgbClr val="000000"/>
                </a:solidFill>
                <a:cs typeface="+mn-ea"/>
                <a:sym typeface="+mn-lt"/>
              </a:rPr>
              <a:t>循环扫描每个相邻方位的方块</a:t>
            </a:r>
          </a:p>
          <a:p>
            <a:pPr algn="l">
              <a:lnSpc>
                <a:spcPts val="2500"/>
              </a:lnSpc>
              <a:spcBef>
                <a:spcPts val="0"/>
              </a:spcBef>
            </a:pPr>
            <a:r>
              <a:rPr lang="zh-CN" altLang="en-US" sz="2400" b="1" dirty="0">
                <a:solidFill>
                  <a:srgbClr val="000000"/>
                </a:solidFill>
                <a:cs typeface="+mn-ea"/>
                <a:sym typeface="+mn-lt"/>
              </a:rPr>
              <a:t>       </a:t>
            </a:r>
            <a:r>
              <a:rPr lang="en-US" altLang="zh-CN" sz="2400" b="1" dirty="0" err="1">
                <a:solidFill>
                  <a:srgbClr val="000000"/>
                </a:solidFill>
                <a:cs typeface="+mn-ea"/>
                <a:sym typeface="+mn-lt"/>
              </a:rPr>
              <a:t>i,j</a:t>
            </a:r>
            <a:r>
              <a:rPr lang="en-US" altLang="zh-CN" sz="2400" b="1" dirty="0">
                <a:solidFill>
                  <a:srgbClr val="000000"/>
                </a:solidFill>
                <a:cs typeface="+mn-ea"/>
                <a:sym typeface="+mn-lt"/>
              </a:rPr>
              <a:t>=</a:t>
            </a:r>
            <a:r>
              <a:rPr lang="en-US" altLang="zh-CN" sz="2400" b="1" dirty="0" err="1">
                <a:solidFill>
                  <a:srgbClr val="000000"/>
                </a:solidFill>
                <a:cs typeface="+mn-ea"/>
                <a:sym typeface="+mn-lt"/>
              </a:rPr>
              <a:t>b.i+dx</a:t>
            </a:r>
            <a:r>
              <a:rPr lang="en-US" altLang="zh-CN" sz="2400" b="1" dirty="0">
                <a:solidFill>
                  <a:srgbClr val="000000"/>
                </a:solidFill>
                <a:cs typeface="+mn-ea"/>
                <a:sym typeface="+mn-lt"/>
              </a:rPr>
              <a:t>[di],</a:t>
            </a:r>
            <a:r>
              <a:rPr lang="en-US" altLang="zh-CN" sz="2400" b="1" dirty="0" err="1">
                <a:solidFill>
                  <a:srgbClr val="000000"/>
                </a:solidFill>
                <a:cs typeface="+mn-ea"/>
                <a:sym typeface="+mn-lt"/>
              </a:rPr>
              <a:t>b.j+dy</a:t>
            </a:r>
            <a:r>
              <a:rPr lang="en-US" altLang="zh-CN" sz="2400" b="1" dirty="0">
                <a:solidFill>
                  <a:srgbClr val="000000"/>
                </a:solidFill>
                <a:cs typeface="+mn-ea"/>
                <a:sym typeface="+mn-lt"/>
              </a:rPr>
              <a:t>[di]    	#</a:t>
            </a:r>
            <a:r>
              <a:rPr lang="zh-CN" altLang="en-US" sz="2400" b="1" dirty="0">
                <a:solidFill>
                  <a:srgbClr val="000000"/>
                </a:solidFill>
                <a:cs typeface="+mn-ea"/>
                <a:sym typeface="+mn-lt"/>
              </a:rPr>
              <a:t>找</a:t>
            </a:r>
            <a:r>
              <a:rPr lang="en-US" altLang="zh-CN" sz="2400" b="1" dirty="0">
                <a:solidFill>
                  <a:srgbClr val="000000"/>
                </a:solidFill>
                <a:cs typeface="+mn-ea"/>
                <a:sym typeface="+mn-lt"/>
              </a:rPr>
              <a:t>b</a:t>
            </a:r>
            <a:r>
              <a:rPr lang="zh-CN" altLang="en-US" sz="2400" b="1" dirty="0">
                <a:solidFill>
                  <a:srgbClr val="000000"/>
                </a:solidFill>
                <a:cs typeface="+mn-ea"/>
                <a:sym typeface="+mn-lt"/>
              </a:rPr>
              <a:t>的</a:t>
            </a:r>
            <a:r>
              <a:rPr lang="en-US" altLang="zh-CN" sz="2400" b="1" dirty="0">
                <a:solidFill>
                  <a:srgbClr val="000000"/>
                </a:solidFill>
                <a:cs typeface="+mn-ea"/>
                <a:sym typeface="+mn-lt"/>
              </a:rPr>
              <a:t>di</a:t>
            </a:r>
            <a:r>
              <a:rPr lang="zh-CN" altLang="en-US" sz="2400" b="1" dirty="0">
                <a:solidFill>
                  <a:srgbClr val="000000"/>
                </a:solidFill>
                <a:cs typeface="+mn-ea"/>
                <a:sym typeface="+mn-lt"/>
              </a:rPr>
              <a:t>方位的相邻方块</a:t>
            </a:r>
            <a:r>
              <a:rPr lang="en-US" altLang="zh-CN" sz="2400" b="1" dirty="0">
                <a:solidFill>
                  <a:srgbClr val="000000"/>
                </a:solidFill>
                <a:cs typeface="+mn-ea"/>
                <a:sym typeface="+mn-lt"/>
              </a:rPr>
              <a:t>(</a:t>
            </a:r>
            <a:r>
              <a:rPr lang="en-US" altLang="zh-CN" sz="2400" b="1" dirty="0" err="1">
                <a:solidFill>
                  <a:srgbClr val="000000"/>
                </a:solidFill>
                <a:cs typeface="+mn-ea"/>
                <a:sym typeface="+mn-lt"/>
              </a:rPr>
              <a:t>i,j</a:t>
            </a:r>
            <a:r>
              <a:rPr lang="en-US" altLang="zh-CN" sz="2400" b="1" dirty="0">
                <a:solidFill>
                  <a:srgbClr val="000000"/>
                </a:solidFill>
                <a:cs typeface="+mn-ea"/>
                <a:sym typeface="+mn-lt"/>
              </a:rPr>
              <a:t>)</a:t>
            </a:r>
          </a:p>
          <a:p>
            <a:pPr algn="l">
              <a:lnSpc>
                <a:spcPts val="2500"/>
              </a:lnSpc>
              <a:spcBef>
                <a:spcPts val="0"/>
              </a:spcBef>
            </a:pPr>
            <a:r>
              <a:rPr lang="en-US" altLang="zh-CN" sz="2400" b="1" dirty="0">
                <a:solidFill>
                  <a:srgbClr val="000000"/>
                </a:solidFill>
                <a:cs typeface="+mn-ea"/>
                <a:sym typeface="+mn-lt"/>
              </a:rPr>
              <a:t>       if mg[</a:t>
            </a:r>
            <a:r>
              <a:rPr lang="en-US" altLang="zh-CN" sz="2400" b="1" dirty="0" err="1">
                <a:solidFill>
                  <a:srgbClr val="000000"/>
                </a:solidFill>
                <a:cs typeface="+mn-ea"/>
                <a:sym typeface="+mn-lt"/>
              </a:rPr>
              <a:t>i</a:t>
            </a:r>
            <a:r>
              <a:rPr lang="en-US" altLang="zh-CN" sz="2400" b="1" dirty="0">
                <a:solidFill>
                  <a:srgbClr val="000000"/>
                </a:solidFill>
                <a:cs typeface="+mn-ea"/>
                <a:sym typeface="+mn-lt"/>
              </a:rPr>
              <a:t>][j]==0:              	#</a:t>
            </a:r>
            <a:r>
              <a:rPr lang="zh-CN" altLang="en-US" sz="2400" b="1" dirty="0">
                <a:solidFill>
                  <a:srgbClr val="000000"/>
                </a:solidFill>
                <a:cs typeface="+mn-ea"/>
                <a:sym typeface="+mn-lt"/>
              </a:rPr>
              <a:t>找相邻可走方块</a:t>
            </a:r>
          </a:p>
          <a:p>
            <a:pPr algn="l">
              <a:lnSpc>
                <a:spcPts val="2500"/>
              </a:lnSpc>
              <a:spcBef>
                <a:spcPts val="0"/>
              </a:spcBef>
            </a:pPr>
            <a:r>
              <a:rPr lang="zh-CN" altLang="en-US" sz="2400" b="1" dirty="0">
                <a:solidFill>
                  <a:srgbClr val="000000"/>
                </a:solidFill>
                <a:cs typeface="+mn-ea"/>
                <a:sym typeface="+mn-lt"/>
              </a:rPr>
              <a:t>         </a:t>
            </a:r>
            <a:r>
              <a:rPr lang="en-US" altLang="zh-CN" sz="2400" b="1" dirty="0">
                <a:solidFill>
                  <a:srgbClr val="000000"/>
                </a:solidFill>
                <a:cs typeface="+mn-ea"/>
                <a:sym typeface="+mn-lt"/>
              </a:rPr>
              <a:t>b1=Box(</a:t>
            </a:r>
            <a:r>
              <a:rPr lang="en-US" altLang="zh-CN" sz="2400" b="1" dirty="0" err="1">
                <a:solidFill>
                  <a:srgbClr val="000000"/>
                </a:solidFill>
                <a:cs typeface="+mn-ea"/>
                <a:sym typeface="+mn-lt"/>
              </a:rPr>
              <a:t>i,j</a:t>
            </a:r>
            <a:r>
              <a:rPr lang="en-US" altLang="zh-CN" sz="2400" b="1" dirty="0">
                <a:solidFill>
                  <a:srgbClr val="000000"/>
                </a:solidFill>
                <a:cs typeface="+mn-ea"/>
                <a:sym typeface="+mn-lt"/>
              </a:rPr>
              <a:t>)			#</a:t>
            </a:r>
            <a:r>
              <a:rPr lang="zh-CN" altLang="en-US" sz="2400" b="1" dirty="0">
                <a:solidFill>
                  <a:srgbClr val="000000"/>
                </a:solidFill>
                <a:cs typeface="+mn-ea"/>
                <a:sym typeface="+mn-lt"/>
              </a:rPr>
              <a:t>建立后继方块结点</a:t>
            </a:r>
            <a:r>
              <a:rPr lang="en-US" altLang="zh-CN" sz="2400" b="1" dirty="0">
                <a:solidFill>
                  <a:srgbClr val="000000"/>
                </a:solidFill>
                <a:cs typeface="+mn-ea"/>
                <a:sym typeface="+mn-lt"/>
              </a:rPr>
              <a:t>b1</a:t>
            </a:r>
          </a:p>
          <a:p>
            <a:pPr algn="l">
              <a:lnSpc>
                <a:spcPts val="2500"/>
              </a:lnSpc>
              <a:spcBef>
                <a:spcPts val="0"/>
              </a:spcBef>
            </a:pPr>
            <a:r>
              <a:rPr lang="en-US" altLang="zh-CN" sz="2400" b="1" dirty="0">
                <a:solidFill>
                  <a:srgbClr val="000000"/>
                </a:solidFill>
                <a:cs typeface="+mn-ea"/>
                <a:sym typeface="+mn-lt"/>
              </a:rPr>
              <a:t>         b1.pre=b			#</a:t>
            </a:r>
            <a:r>
              <a:rPr lang="zh-CN" altLang="en-US" sz="2400" b="1" dirty="0">
                <a:solidFill>
                  <a:srgbClr val="000000"/>
                </a:solidFill>
                <a:cs typeface="+mn-ea"/>
                <a:sym typeface="+mn-lt"/>
              </a:rPr>
              <a:t>设置其前驱方块为</a:t>
            </a:r>
            <a:r>
              <a:rPr lang="en-US" altLang="zh-CN" sz="2400" b="1" dirty="0">
                <a:solidFill>
                  <a:srgbClr val="000000"/>
                </a:solidFill>
                <a:cs typeface="+mn-ea"/>
                <a:sym typeface="+mn-lt"/>
              </a:rPr>
              <a:t>b</a:t>
            </a:r>
          </a:p>
          <a:p>
            <a:pPr algn="l">
              <a:lnSpc>
                <a:spcPts val="2500"/>
              </a:lnSpc>
              <a:spcBef>
                <a:spcPts val="0"/>
              </a:spcBef>
            </a:pPr>
            <a:r>
              <a:rPr lang="en-US" altLang="zh-CN" sz="2400" b="1" dirty="0">
                <a:solidFill>
                  <a:srgbClr val="000000"/>
                </a:solidFill>
                <a:cs typeface="+mn-ea"/>
                <a:sym typeface="+mn-lt"/>
              </a:rPr>
              <a:t>         </a:t>
            </a:r>
            <a:r>
              <a:rPr lang="en-US" altLang="zh-CN" sz="2400" b="1" dirty="0" err="1">
                <a:solidFill>
                  <a:srgbClr val="000000"/>
                </a:solidFill>
                <a:cs typeface="+mn-ea"/>
                <a:sym typeface="+mn-lt"/>
              </a:rPr>
              <a:t>qu.appendleft</a:t>
            </a:r>
            <a:r>
              <a:rPr lang="en-US" altLang="zh-CN" sz="2400" b="1" dirty="0">
                <a:solidFill>
                  <a:srgbClr val="000000"/>
                </a:solidFill>
                <a:cs typeface="+mn-ea"/>
                <a:sym typeface="+mn-lt"/>
              </a:rPr>
              <a:t>(b1)		#b1</a:t>
            </a:r>
            <a:r>
              <a:rPr lang="zh-CN" altLang="en-US" sz="2400" b="1" dirty="0">
                <a:solidFill>
                  <a:srgbClr val="000000"/>
                </a:solidFill>
                <a:cs typeface="+mn-ea"/>
                <a:sym typeface="+mn-lt"/>
              </a:rPr>
              <a:t>进队</a:t>
            </a:r>
          </a:p>
          <a:p>
            <a:pPr algn="l">
              <a:lnSpc>
                <a:spcPts val="2500"/>
              </a:lnSpc>
              <a:spcBef>
                <a:spcPts val="0"/>
              </a:spcBef>
            </a:pPr>
            <a:r>
              <a:rPr lang="zh-CN" altLang="en-US" sz="2400" b="1" dirty="0">
                <a:solidFill>
                  <a:srgbClr val="000000"/>
                </a:solidFill>
                <a:cs typeface="+mn-ea"/>
                <a:sym typeface="+mn-lt"/>
              </a:rPr>
              <a:t>         </a:t>
            </a:r>
            <a:r>
              <a:rPr lang="en-US" altLang="zh-CN" sz="2400" b="1" dirty="0">
                <a:solidFill>
                  <a:srgbClr val="000000"/>
                </a:solidFill>
                <a:cs typeface="+mn-ea"/>
                <a:sym typeface="+mn-lt"/>
              </a:rPr>
              <a:t>mg[</a:t>
            </a:r>
            <a:r>
              <a:rPr lang="en-US" altLang="zh-CN" sz="2400" b="1" dirty="0" err="1">
                <a:solidFill>
                  <a:srgbClr val="000000"/>
                </a:solidFill>
                <a:cs typeface="+mn-ea"/>
                <a:sym typeface="+mn-lt"/>
              </a:rPr>
              <a:t>i</a:t>
            </a:r>
            <a:r>
              <a:rPr lang="en-US" altLang="zh-CN" sz="2400" b="1" dirty="0">
                <a:solidFill>
                  <a:srgbClr val="000000"/>
                </a:solidFill>
                <a:cs typeface="+mn-ea"/>
                <a:sym typeface="+mn-lt"/>
              </a:rPr>
              <a:t>][j]=-1			#</a:t>
            </a:r>
            <a:r>
              <a:rPr lang="zh-CN" altLang="en-US" sz="2400" b="1" dirty="0">
                <a:solidFill>
                  <a:srgbClr val="000000"/>
                </a:solidFill>
                <a:cs typeface="+mn-ea"/>
                <a:sym typeface="+mn-lt"/>
              </a:rPr>
              <a:t>进队的方块置为</a:t>
            </a:r>
            <a:r>
              <a:rPr lang="en-US" altLang="zh-CN" sz="2400" b="1" dirty="0">
                <a:solidFill>
                  <a:srgbClr val="000000"/>
                </a:solidFill>
                <a:cs typeface="+mn-ea"/>
                <a:sym typeface="+mn-lt"/>
              </a:rPr>
              <a:t>-1</a:t>
            </a:r>
          </a:p>
          <a:p>
            <a:pPr algn="l">
              <a:lnSpc>
                <a:spcPts val="2500"/>
              </a:lnSpc>
              <a:spcBef>
                <a:spcPts val="0"/>
              </a:spcBef>
            </a:pPr>
            <a:r>
              <a:rPr lang="en-US" altLang="zh-CN" sz="2400" b="1" dirty="0">
                <a:solidFill>
                  <a:srgbClr val="000000"/>
                </a:solidFill>
                <a:cs typeface="+mn-ea"/>
                <a:sym typeface="+mn-lt"/>
              </a:rPr>
              <a:t> return False				#</a:t>
            </a:r>
            <a:r>
              <a:rPr lang="zh-CN" altLang="en-US" sz="2400" b="1" dirty="0">
                <a:solidFill>
                  <a:srgbClr val="000000"/>
                </a:solidFill>
                <a:cs typeface="+mn-ea"/>
                <a:sym typeface="+mn-lt"/>
              </a:rPr>
              <a:t>未找到任何路径时返回</a:t>
            </a:r>
            <a:r>
              <a:rPr lang="en-US" altLang="zh-CN" sz="2400" b="1" dirty="0">
                <a:solidFill>
                  <a:srgbClr val="000000"/>
                </a:solidFill>
                <a:cs typeface="+mn-ea"/>
                <a:sym typeface="+mn-lt"/>
              </a:rPr>
              <a:t>False</a:t>
            </a:r>
          </a:p>
          <a:p>
            <a:pPr algn="l">
              <a:lnSpc>
                <a:spcPts val="2500"/>
              </a:lnSpc>
              <a:spcBef>
                <a:spcPts val="0"/>
              </a:spcBef>
            </a:pPr>
            <a:endParaRPr lang="en-US" altLang="zh-CN" sz="2400" b="1" dirty="0">
              <a:solidFill>
                <a:srgbClr val="000000"/>
              </a:solidFill>
              <a:cs typeface="+mn-ea"/>
              <a:sym typeface="+mn-lt"/>
            </a:endParaRPr>
          </a:p>
        </p:txBody>
      </p:sp>
      <p:sp>
        <p:nvSpPr>
          <p:cNvPr id="139" name="文本框 138"/>
          <p:cNvSpPr txBox="1"/>
          <p:nvPr/>
        </p:nvSpPr>
        <p:spPr>
          <a:xfrm>
            <a:off x="1111654" y="182420"/>
            <a:ext cx="3108543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zh-CN" sz="2400" dirty="0">
                <a:solidFill>
                  <a:schemeClr val="accent1"/>
                </a:solidFill>
                <a:cs typeface="+mn-ea"/>
                <a:sym typeface="+mn-lt"/>
              </a:rPr>
              <a:t>3.2.7 </a:t>
            </a:r>
            <a:r>
              <a:rPr lang="zh-CN" altLang="en-US" sz="2400" dirty="0">
                <a:solidFill>
                  <a:schemeClr val="accent1"/>
                </a:solidFill>
                <a:cs typeface="+mn-ea"/>
                <a:sym typeface="+mn-lt"/>
              </a:rPr>
              <a:t>队列的综合应用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09" t="7187" r="9793" b="8804"/>
          <a:stretch>
            <a:fillRect/>
          </a:stretch>
        </p:blipFill>
        <p:spPr>
          <a:xfrm>
            <a:off x="589329" y="1919287"/>
            <a:ext cx="3637280" cy="3629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950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139" grpId="0"/>
    </p:bld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图片 56"/>
          <p:cNvPicPr>
            <a:picLocks noChangeAspect="1"/>
          </p:cNvPicPr>
          <p:nvPr/>
        </p:nvPicPr>
        <p:blipFill rotWithShape="1"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64" t="7221" r="14699" b="4112"/>
          <a:stretch>
            <a:fillRect/>
          </a:stretch>
        </p:blipFill>
        <p:spPr>
          <a:xfrm>
            <a:off x="9051179" y="1977752"/>
            <a:ext cx="3010776" cy="3958851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876530" y="1620641"/>
            <a:ext cx="7903913" cy="2335530"/>
          </a:xfrm>
          <a:prstGeom prst="rect">
            <a:avLst/>
          </a:prstGeom>
          <a:noFill/>
          <a:ln w="19050">
            <a:solidFill>
              <a:srgbClr val="525252"/>
            </a:solidFill>
            <a:prstDash val="dash"/>
          </a:ln>
        </p:spPr>
        <p:txBody>
          <a:bodyPr wrap="square">
            <a:spAutoFit/>
          </a:bodyPr>
          <a:lstStyle/>
          <a:p>
            <a:pPr algn="l">
              <a:lnSpc>
                <a:spcPts val="2500"/>
              </a:lnSpc>
              <a:spcBef>
                <a:spcPts val="0"/>
              </a:spcBef>
            </a:pPr>
            <a:r>
              <a:rPr lang="en-US" altLang="zh-CN" sz="2400" b="1" dirty="0" err="1">
                <a:solidFill>
                  <a:srgbClr val="000000"/>
                </a:solidFill>
                <a:cs typeface="+mn-ea"/>
                <a:sym typeface="+mn-lt"/>
              </a:rPr>
              <a:t>xi,yi</a:t>
            </a:r>
            <a:r>
              <a:rPr lang="en-US" altLang="zh-CN" sz="2400" b="1" dirty="0">
                <a:solidFill>
                  <a:srgbClr val="000000"/>
                </a:solidFill>
                <a:cs typeface="+mn-ea"/>
                <a:sym typeface="+mn-lt"/>
              </a:rPr>
              <a:t>=1,1</a:t>
            </a:r>
          </a:p>
          <a:p>
            <a:pPr algn="l">
              <a:lnSpc>
                <a:spcPts val="2500"/>
              </a:lnSpc>
              <a:spcBef>
                <a:spcPts val="0"/>
              </a:spcBef>
            </a:pPr>
            <a:r>
              <a:rPr lang="en-US" altLang="zh-CN" sz="2400" b="1" dirty="0" err="1">
                <a:solidFill>
                  <a:srgbClr val="000000"/>
                </a:solidFill>
                <a:cs typeface="+mn-ea"/>
                <a:sym typeface="+mn-lt"/>
              </a:rPr>
              <a:t>xe,ye</a:t>
            </a:r>
            <a:r>
              <a:rPr lang="en-US" altLang="zh-CN" sz="2400" b="1" dirty="0">
                <a:solidFill>
                  <a:srgbClr val="000000"/>
                </a:solidFill>
                <a:cs typeface="+mn-ea"/>
                <a:sym typeface="+mn-lt"/>
              </a:rPr>
              <a:t>=4,4</a:t>
            </a:r>
          </a:p>
          <a:p>
            <a:pPr algn="l">
              <a:lnSpc>
                <a:spcPts val="2500"/>
              </a:lnSpc>
              <a:spcBef>
                <a:spcPts val="0"/>
              </a:spcBef>
            </a:pPr>
            <a:r>
              <a:rPr lang="en-US" altLang="zh-CN" sz="2400" b="1" dirty="0">
                <a:solidFill>
                  <a:srgbClr val="000000"/>
                </a:solidFill>
                <a:cs typeface="+mn-ea"/>
                <a:sym typeface="+mn-lt"/>
              </a:rPr>
              <a:t>print("</a:t>
            </a:r>
            <a:r>
              <a:rPr lang="zh-CN" altLang="en-US" sz="2400" b="1" dirty="0">
                <a:solidFill>
                  <a:srgbClr val="000000"/>
                </a:solidFill>
                <a:cs typeface="+mn-ea"/>
                <a:sym typeface="+mn-lt"/>
              </a:rPr>
              <a:t>一条迷宫路径</a:t>
            </a:r>
            <a:r>
              <a:rPr lang="en-US" altLang="zh-CN" sz="2400" b="1" dirty="0">
                <a:solidFill>
                  <a:srgbClr val="000000"/>
                </a:solidFill>
                <a:cs typeface="+mn-ea"/>
                <a:sym typeface="+mn-lt"/>
              </a:rPr>
              <a:t>:",end=' ')</a:t>
            </a:r>
          </a:p>
          <a:p>
            <a:pPr algn="l">
              <a:lnSpc>
                <a:spcPts val="2500"/>
              </a:lnSpc>
              <a:spcBef>
                <a:spcPts val="0"/>
              </a:spcBef>
            </a:pPr>
            <a:r>
              <a:rPr lang="en-US" altLang="zh-CN" sz="2400" b="1" dirty="0">
                <a:solidFill>
                  <a:srgbClr val="000000"/>
                </a:solidFill>
                <a:cs typeface="+mn-ea"/>
                <a:sym typeface="+mn-lt"/>
              </a:rPr>
              <a:t>if not </a:t>
            </a:r>
            <a:r>
              <a:rPr lang="en-US" altLang="zh-CN" sz="2400" b="1" dirty="0" err="1">
                <a:solidFill>
                  <a:srgbClr val="000000"/>
                </a:solidFill>
                <a:cs typeface="+mn-ea"/>
                <a:sym typeface="+mn-lt"/>
              </a:rPr>
              <a:t>mgpath</a:t>
            </a:r>
            <a:r>
              <a:rPr lang="en-US" altLang="zh-CN" sz="2400" b="1" dirty="0">
                <a:solidFill>
                  <a:srgbClr val="000000"/>
                </a:solidFill>
                <a:cs typeface="+mn-ea"/>
                <a:sym typeface="+mn-lt"/>
              </a:rPr>
              <a:t>(</a:t>
            </a:r>
            <a:r>
              <a:rPr lang="en-US" altLang="zh-CN" sz="2400" b="1" dirty="0" err="1">
                <a:solidFill>
                  <a:srgbClr val="000000"/>
                </a:solidFill>
                <a:cs typeface="+mn-ea"/>
                <a:sym typeface="+mn-lt"/>
              </a:rPr>
              <a:t>xi,yi,xe,ye</a:t>
            </a:r>
            <a:r>
              <a:rPr lang="en-US" altLang="zh-CN" sz="2400" b="1" dirty="0">
                <a:solidFill>
                  <a:srgbClr val="000000"/>
                </a:solidFill>
                <a:cs typeface="+mn-ea"/>
                <a:sym typeface="+mn-lt"/>
              </a:rPr>
              <a:t>):		#(1,1)-&gt;(4,4)</a:t>
            </a:r>
          </a:p>
          <a:p>
            <a:pPr algn="l">
              <a:lnSpc>
                <a:spcPts val="2500"/>
              </a:lnSpc>
              <a:spcBef>
                <a:spcPts val="0"/>
              </a:spcBef>
            </a:pPr>
            <a:r>
              <a:rPr lang="en-US" altLang="zh-CN" sz="2400" b="1" dirty="0">
                <a:solidFill>
                  <a:srgbClr val="000000"/>
                </a:solidFill>
                <a:cs typeface="+mn-ea"/>
                <a:sym typeface="+mn-lt"/>
              </a:rPr>
              <a:t>  print("</a:t>
            </a:r>
            <a:r>
              <a:rPr lang="zh-CN" altLang="en-US" sz="2400" b="1" dirty="0">
                <a:solidFill>
                  <a:srgbClr val="000000"/>
                </a:solidFill>
                <a:cs typeface="+mn-ea"/>
                <a:sym typeface="+mn-lt"/>
              </a:rPr>
              <a:t>不存在迷宫路径</a:t>
            </a:r>
            <a:r>
              <a:rPr lang="en-US" altLang="zh-CN" sz="2400" b="1" dirty="0">
                <a:solidFill>
                  <a:srgbClr val="000000"/>
                </a:solidFill>
                <a:cs typeface="+mn-ea"/>
                <a:sym typeface="+mn-lt"/>
              </a:rPr>
              <a:t>")</a:t>
            </a:r>
          </a:p>
          <a:p>
            <a:pPr algn="l">
              <a:lnSpc>
                <a:spcPts val="2500"/>
              </a:lnSpc>
              <a:spcBef>
                <a:spcPts val="0"/>
              </a:spcBef>
            </a:pPr>
            <a:r>
              <a:rPr lang="en-US" altLang="zh-CN" sz="2400" b="1" dirty="0">
                <a:solidFill>
                  <a:srgbClr val="000000"/>
                </a:solidFill>
                <a:cs typeface="+mn-ea"/>
                <a:sym typeface="+mn-lt"/>
              </a:rPr>
              <a:t>print()</a:t>
            </a:r>
          </a:p>
          <a:p>
            <a:pPr algn="l">
              <a:lnSpc>
                <a:spcPts val="2500"/>
              </a:lnSpc>
              <a:spcBef>
                <a:spcPts val="0"/>
              </a:spcBef>
            </a:pPr>
            <a:endParaRPr lang="en-US" altLang="zh-CN" sz="2400" b="1" dirty="0">
              <a:solidFill>
                <a:srgbClr val="000000"/>
              </a:solidFill>
              <a:cs typeface="+mn-ea"/>
              <a:sym typeface="+mn-lt"/>
            </a:endParaRPr>
          </a:p>
        </p:txBody>
      </p:sp>
      <p:sp>
        <p:nvSpPr>
          <p:cNvPr id="139" name="文本框 138"/>
          <p:cNvSpPr txBox="1"/>
          <p:nvPr/>
        </p:nvSpPr>
        <p:spPr>
          <a:xfrm>
            <a:off x="1111654" y="182420"/>
            <a:ext cx="3108543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zh-CN" sz="2400" dirty="0">
                <a:solidFill>
                  <a:schemeClr val="accent1"/>
                </a:solidFill>
                <a:cs typeface="+mn-ea"/>
                <a:sym typeface="+mn-lt"/>
              </a:rPr>
              <a:t>3.2.7 </a:t>
            </a:r>
            <a:r>
              <a:rPr lang="zh-CN" altLang="en-US" sz="2400" dirty="0">
                <a:solidFill>
                  <a:schemeClr val="accent1"/>
                </a:solidFill>
                <a:cs typeface="+mn-ea"/>
                <a:sym typeface="+mn-lt"/>
              </a:rPr>
              <a:t>队列的综合应用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748097" y="1056260"/>
            <a:ext cx="6130886" cy="4502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2800"/>
              </a:lnSpc>
              <a:spcBef>
                <a:spcPts val="0"/>
              </a:spcBef>
            </a:pPr>
            <a:r>
              <a:rPr lang="zh-CN" altLang="zh-CN" sz="2400" b="1" dirty="0">
                <a:solidFill>
                  <a:srgbClr val="000000"/>
                </a:solidFill>
                <a:cs typeface="+mn-ea"/>
                <a:sym typeface="+mn-lt"/>
              </a:rPr>
              <a:t>设计主程序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6" cstate="print"/>
          <a:srcRect/>
          <a:stretch>
            <a:fillRect/>
          </a:stretch>
        </p:blipFill>
        <p:spPr bwMode="auto">
          <a:xfrm>
            <a:off x="876530" y="4589734"/>
            <a:ext cx="4905375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下箭头 6"/>
          <p:cNvSpPr/>
          <p:nvPr>
            <p:custDataLst>
              <p:tags r:id="rId1"/>
            </p:custDataLst>
          </p:nvPr>
        </p:nvSpPr>
        <p:spPr bwMode="auto">
          <a:xfrm>
            <a:off x="3019670" y="4161106"/>
            <a:ext cx="406576" cy="357190"/>
          </a:xfrm>
          <a:prstGeom prst="downArrow">
            <a:avLst/>
          </a:prstGeom>
          <a:solidFill>
            <a:schemeClr val="accent1"/>
          </a:solidFill>
          <a:ln>
            <a:noFill/>
            <a:tailEnd type="arrow" w="sm" len="sm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/>
          <a:lstStyle/>
          <a:p>
            <a:pPr algn="ctr"/>
            <a:endParaRPr lang="zh-CN" altLang="en-US" sz="1600">
              <a:solidFill>
                <a:srgbClr val="0000FF"/>
              </a:solidFill>
              <a:cs typeface="+mn-ea"/>
              <a:sym typeface="+mn-lt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6734446" y="4232544"/>
            <a:ext cx="2079506" cy="2140460"/>
            <a:chOff x="2869594" y="1525251"/>
            <a:chExt cx="2079506" cy="2140460"/>
          </a:xfrm>
        </p:grpSpPr>
        <p:sp>
          <p:nvSpPr>
            <p:cNvPr id="8" name="Rectangle 53"/>
            <p:cNvSpPr>
              <a:spLocks noChangeArrowheads="1"/>
            </p:cNvSpPr>
            <p:nvPr>
              <p:custDataLst>
                <p:tags r:id="rId3"/>
              </p:custDataLst>
            </p:nvPr>
          </p:nvSpPr>
          <p:spPr bwMode="auto">
            <a:xfrm>
              <a:off x="3494289" y="3069913"/>
              <a:ext cx="298126" cy="297132"/>
            </a:xfrm>
            <a:prstGeom prst="rect">
              <a:avLst/>
            </a:prstGeom>
            <a:solidFill>
              <a:schemeClr val="lt1">
                <a:lumMod val="50000"/>
              </a:schemeClr>
            </a:solidFill>
            <a:ln w="12700">
              <a:solidFill>
                <a:srgbClr val="000000"/>
              </a:solidFill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lvl="0">
                <a:lnSpc>
                  <a:spcPct val="100000"/>
                </a:lnSpc>
                <a:spcBef>
                  <a:spcPct val="0"/>
                </a:spcBef>
              </a:pPr>
              <a:endParaRPr kumimoji="0" lang="zh-CN" altLang="zh-CN" sz="2000" b="1" i="0" u="none" strike="noStrike" cap="none" normalizeH="0" baseline="0">
                <a:ln>
                  <a:noFill/>
                </a:ln>
                <a:solidFill>
                  <a:srgbClr val="525252"/>
                </a:solidFill>
                <a:effectLst/>
                <a:cs typeface="+mn-ea"/>
                <a:sym typeface="+mn-lt"/>
              </a:endParaRPr>
            </a:p>
          </p:txBody>
        </p:sp>
        <p:sp>
          <p:nvSpPr>
            <p:cNvPr id="9" name="Rectangle 52"/>
            <p:cNvSpPr>
              <a:spLocks noChangeArrowheads="1"/>
            </p:cNvSpPr>
            <p:nvPr>
              <p:custDataLst>
                <p:tags r:id="rId4"/>
              </p:custDataLst>
            </p:nvPr>
          </p:nvSpPr>
          <p:spPr bwMode="auto">
            <a:xfrm>
              <a:off x="3209858" y="3069913"/>
              <a:ext cx="298126" cy="297132"/>
            </a:xfrm>
            <a:prstGeom prst="rect">
              <a:avLst/>
            </a:prstGeom>
            <a:solidFill>
              <a:schemeClr val="accent2"/>
            </a:solidFill>
            <a:ln>
              <a:solidFill>
                <a:srgbClr val="525252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0" tIns="0" rIns="0" bIns="0" numCol="1" anchor="t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zh-CN" sz="2000" b="1" i="0" u="none" strike="noStrike" cap="none" normalizeH="0" baseline="0">
                <a:ln>
                  <a:noFill/>
                </a:ln>
                <a:solidFill>
                  <a:srgbClr val="525252"/>
                </a:solidFill>
                <a:effectLst/>
                <a:cs typeface="+mn-ea"/>
                <a:sym typeface="+mn-lt"/>
              </a:endParaRPr>
            </a:p>
          </p:txBody>
        </p:sp>
        <p:sp>
          <p:nvSpPr>
            <p:cNvPr id="10" name="Rectangle 51"/>
            <p:cNvSpPr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4069471" y="3069913"/>
              <a:ext cx="298126" cy="297132"/>
            </a:xfrm>
            <a:prstGeom prst="rect">
              <a:avLst/>
            </a:prstGeom>
            <a:solidFill>
              <a:schemeClr val="lt1">
                <a:lumMod val="50000"/>
              </a:schemeClr>
            </a:solidFill>
            <a:ln w="12700">
              <a:solidFill>
                <a:srgbClr val="000000"/>
              </a:solidFill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lvl="0">
                <a:lnSpc>
                  <a:spcPct val="100000"/>
                </a:lnSpc>
                <a:spcBef>
                  <a:spcPct val="0"/>
                </a:spcBef>
              </a:pPr>
              <a:endParaRPr kumimoji="0" lang="zh-CN" altLang="zh-CN" sz="2000" b="1" i="0" u="none" strike="noStrike" cap="none" normalizeH="0" baseline="0">
                <a:ln>
                  <a:noFill/>
                </a:ln>
                <a:solidFill>
                  <a:srgbClr val="525252"/>
                </a:solidFill>
                <a:effectLst/>
                <a:cs typeface="+mn-ea"/>
                <a:sym typeface="+mn-lt"/>
              </a:endParaRPr>
            </a:p>
          </p:txBody>
        </p:sp>
        <p:sp>
          <p:nvSpPr>
            <p:cNvPr id="11" name="Rectangle 50"/>
            <p:cNvSpPr>
              <a:spLocks noChangeArrowheads="1"/>
            </p:cNvSpPr>
            <p:nvPr>
              <p:custDataLst>
                <p:tags r:id="rId6"/>
              </p:custDataLst>
            </p:nvPr>
          </p:nvSpPr>
          <p:spPr bwMode="auto">
            <a:xfrm>
              <a:off x="3781880" y="3069913"/>
              <a:ext cx="298126" cy="297132"/>
            </a:xfrm>
            <a:prstGeom prst="rect">
              <a:avLst/>
            </a:prstGeom>
            <a:solidFill>
              <a:schemeClr val="lt1">
                <a:lumMod val="50000"/>
              </a:schemeClr>
            </a:solidFill>
            <a:ln w="12700">
              <a:solidFill>
                <a:srgbClr val="000000"/>
              </a:solidFill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lvl="0">
                <a:lnSpc>
                  <a:spcPct val="100000"/>
                </a:lnSpc>
                <a:spcBef>
                  <a:spcPct val="0"/>
                </a:spcBef>
              </a:pPr>
              <a:endParaRPr kumimoji="0" lang="zh-CN" altLang="zh-CN" sz="2000" b="1" i="0" u="none" strike="noStrike" cap="none" normalizeH="0" baseline="0">
                <a:ln>
                  <a:noFill/>
                </a:ln>
                <a:solidFill>
                  <a:srgbClr val="525252"/>
                </a:solidFill>
                <a:effectLst/>
                <a:cs typeface="+mn-ea"/>
                <a:sym typeface="+mn-lt"/>
              </a:endParaRPr>
            </a:p>
          </p:txBody>
        </p:sp>
        <p:sp>
          <p:nvSpPr>
            <p:cNvPr id="12" name="Rectangle 49"/>
            <p:cNvSpPr>
              <a:spLocks noChangeArrowheads="1"/>
            </p:cNvSpPr>
            <p:nvPr>
              <p:custDataLst>
                <p:tags r:id="rId7"/>
              </p:custDataLst>
            </p:nvPr>
          </p:nvSpPr>
          <p:spPr bwMode="auto">
            <a:xfrm>
              <a:off x="4350742" y="3069913"/>
              <a:ext cx="298126" cy="297132"/>
            </a:xfrm>
            <a:prstGeom prst="rect">
              <a:avLst/>
            </a:prstGeom>
            <a:solidFill>
              <a:schemeClr val="lt1">
                <a:lumMod val="50000"/>
              </a:schemeClr>
            </a:solidFill>
            <a:ln w="12700">
              <a:solidFill>
                <a:srgbClr val="000000"/>
              </a:solidFill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lvl="0">
                <a:lnSpc>
                  <a:spcPct val="100000"/>
                </a:lnSpc>
                <a:spcBef>
                  <a:spcPct val="0"/>
                </a:spcBef>
              </a:pPr>
              <a:endParaRPr kumimoji="0" lang="zh-CN" altLang="zh-CN" sz="2400" b="1" i="0" u="none" strike="noStrike" cap="none" normalizeH="0" baseline="0">
                <a:ln>
                  <a:noFill/>
                </a:ln>
                <a:solidFill>
                  <a:srgbClr val="525252"/>
                </a:solidFill>
                <a:effectLst/>
                <a:cs typeface="+mn-ea"/>
                <a:sym typeface="+mn-lt"/>
              </a:endParaRPr>
            </a:p>
          </p:txBody>
        </p:sp>
        <p:sp>
          <p:nvSpPr>
            <p:cNvPr id="13" name="Rectangle 48"/>
            <p:cNvSpPr>
              <a:spLocks noChangeArrowheads="1"/>
            </p:cNvSpPr>
            <p:nvPr>
              <p:custDataLst>
                <p:tags r:id="rId8"/>
              </p:custDataLst>
            </p:nvPr>
          </p:nvSpPr>
          <p:spPr bwMode="auto">
            <a:xfrm>
              <a:off x="3494289" y="2752282"/>
              <a:ext cx="298126" cy="298185"/>
            </a:xfrm>
            <a:prstGeom prst="rect">
              <a:avLst/>
            </a:prstGeom>
            <a:solidFill>
              <a:schemeClr val="lt1">
                <a:lumMod val="50000"/>
              </a:schemeClr>
            </a:solidFill>
            <a:ln w="12700">
              <a:solidFill>
                <a:srgbClr val="000000"/>
              </a:solidFill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>
                <a:lnSpc>
                  <a:spcPct val="100000"/>
                </a:lnSpc>
                <a:spcBef>
                  <a:spcPct val="0"/>
                </a:spcBef>
              </a:pPr>
              <a:endParaRPr kumimoji="0" lang="zh-CN" altLang="zh-CN" sz="2000" b="1" i="0" u="none" strike="noStrike" cap="none" normalizeH="0" baseline="0">
                <a:ln>
                  <a:noFill/>
                </a:ln>
                <a:solidFill>
                  <a:srgbClr val="525252"/>
                </a:solidFill>
                <a:effectLst/>
                <a:cs typeface="+mn-ea"/>
                <a:sym typeface="+mn-lt"/>
              </a:endParaRPr>
            </a:p>
          </p:txBody>
        </p:sp>
        <p:sp>
          <p:nvSpPr>
            <p:cNvPr id="14" name="Rectangle 47"/>
            <p:cNvSpPr>
              <a:spLocks noChangeArrowheads="1"/>
            </p:cNvSpPr>
            <p:nvPr>
              <p:custDataLst>
                <p:tags r:id="rId9"/>
              </p:custDataLst>
            </p:nvPr>
          </p:nvSpPr>
          <p:spPr bwMode="auto">
            <a:xfrm>
              <a:off x="3209858" y="2752282"/>
              <a:ext cx="298126" cy="298185"/>
            </a:xfrm>
            <a:prstGeom prst="rect">
              <a:avLst/>
            </a:prstGeom>
            <a:solidFill>
              <a:schemeClr val="accent2"/>
            </a:solidFill>
            <a:ln>
              <a:solidFill>
                <a:srgbClr val="525252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0" tIns="0" rIns="0" bIns="0" numCol="1" anchor="t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zh-CN" sz="2000" b="1" i="0" u="none" strike="noStrike" cap="none" normalizeH="0" baseline="0" dirty="0">
                <a:ln>
                  <a:noFill/>
                </a:ln>
                <a:solidFill>
                  <a:srgbClr val="525252"/>
                </a:solidFill>
                <a:effectLst/>
                <a:cs typeface="+mn-ea"/>
                <a:sym typeface="+mn-lt"/>
              </a:endParaRPr>
            </a:p>
          </p:txBody>
        </p:sp>
        <p:sp>
          <p:nvSpPr>
            <p:cNvPr id="15" name="Rectangle 46"/>
            <p:cNvSpPr>
              <a:spLocks noChangeArrowheads="1"/>
            </p:cNvSpPr>
            <p:nvPr/>
          </p:nvSpPr>
          <p:spPr bwMode="auto">
            <a:xfrm>
              <a:off x="4069471" y="2752282"/>
              <a:ext cx="298126" cy="298185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lvl="0" algn="l">
                <a:lnSpc>
                  <a:spcPct val="100000"/>
                </a:lnSpc>
                <a:spcBef>
                  <a:spcPct val="0"/>
                </a:spcBef>
              </a:pPr>
              <a:endParaRPr kumimoji="0" lang="zh-CN" altLang="zh-CN" sz="2000" b="1" i="0" u="none" strike="noStrike" cap="none" normalizeH="0" baseline="0">
                <a:ln>
                  <a:noFill/>
                </a:ln>
                <a:solidFill>
                  <a:srgbClr val="525252"/>
                </a:solidFill>
                <a:effectLst/>
                <a:cs typeface="+mn-ea"/>
                <a:sym typeface="+mn-lt"/>
              </a:endParaRPr>
            </a:p>
          </p:txBody>
        </p:sp>
        <p:sp>
          <p:nvSpPr>
            <p:cNvPr id="16" name="Rectangle 45"/>
            <p:cNvSpPr>
              <a:spLocks noChangeArrowheads="1"/>
            </p:cNvSpPr>
            <p:nvPr>
              <p:custDataLst>
                <p:tags r:id="rId10"/>
              </p:custDataLst>
            </p:nvPr>
          </p:nvSpPr>
          <p:spPr bwMode="auto">
            <a:xfrm>
              <a:off x="3781880" y="2752282"/>
              <a:ext cx="298126" cy="298185"/>
            </a:xfrm>
            <a:prstGeom prst="rect">
              <a:avLst/>
            </a:prstGeom>
            <a:solidFill>
              <a:schemeClr val="accent2"/>
            </a:solidFill>
            <a:ln>
              <a:solidFill>
                <a:srgbClr val="525252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0" tIns="0" rIns="0" bIns="0" numCol="1" anchor="t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zh-CN" sz="2000" b="1" i="0" u="none" strike="noStrike" cap="none" normalizeH="0" baseline="0">
                <a:ln>
                  <a:noFill/>
                </a:ln>
                <a:solidFill>
                  <a:srgbClr val="525252"/>
                </a:solidFill>
                <a:effectLst/>
                <a:cs typeface="+mn-ea"/>
                <a:sym typeface="+mn-lt"/>
              </a:endParaRPr>
            </a:p>
          </p:txBody>
        </p:sp>
        <p:sp>
          <p:nvSpPr>
            <p:cNvPr id="17" name="Rectangle 44"/>
            <p:cNvSpPr>
              <a:spLocks noChangeArrowheads="1"/>
            </p:cNvSpPr>
            <p:nvPr/>
          </p:nvSpPr>
          <p:spPr bwMode="auto">
            <a:xfrm>
              <a:off x="4350742" y="2752282"/>
              <a:ext cx="298126" cy="298185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>
                <a:lnSpc>
                  <a:spcPct val="100000"/>
                </a:lnSpc>
                <a:spcBef>
                  <a:spcPct val="0"/>
                </a:spcBef>
              </a:pPr>
              <a:endParaRPr kumimoji="0" lang="zh-CN" altLang="zh-CN" sz="2000" b="1">
                <a:solidFill>
                  <a:srgbClr val="525252"/>
                </a:solidFill>
                <a:cs typeface="+mn-ea"/>
                <a:sym typeface="+mn-lt"/>
              </a:endParaRPr>
            </a:p>
          </p:txBody>
        </p:sp>
        <p:sp>
          <p:nvSpPr>
            <p:cNvPr id="18" name="Rectangle 43"/>
            <p:cNvSpPr>
              <a:spLocks noChangeArrowheads="1"/>
            </p:cNvSpPr>
            <p:nvPr>
              <p:custDataLst>
                <p:tags r:id="rId11"/>
              </p:custDataLst>
            </p:nvPr>
          </p:nvSpPr>
          <p:spPr bwMode="auto">
            <a:xfrm>
              <a:off x="3494289" y="2450363"/>
              <a:ext cx="298126" cy="297132"/>
            </a:xfrm>
            <a:prstGeom prst="rect">
              <a:avLst/>
            </a:prstGeom>
            <a:solidFill>
              <a:schemeClr val="lt1">
                <a:lumMod val="50000"/>
              </a:schemeClr>
            </a:solidFill>
            <a:ln w="12700">
              <a:solidFill>
                <a:srgbClr val="000000"/>
              </a:solidFill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>
                <a:lnSpc>
                  <a:spcPct val="100000"/>
                </a:lnSpc>
                <a:spcBef>
                  <a:spcPct val="0"/>
                </a:spcBef>
              </a:pPr>
              <a:endParaRPr kumimoji="0" lang="zh-CN" altLang="zh-CN" sz="2000" b="1">
                <a:solidFill>
                  <a:srgbClr val="525252"/>
                </a:solidFill>
                <a:cs typeface="+mn-ea"/>
                <a:sym typeface="+mn-lt"/>
              </a:endParaRPr>
            </a:p>
          </p:txBody>
        </p:sp>
        <p:sp>
          <p:nvSpPr>
            <p:cNvPr id="19" name="Rectangle 42"/>
            <p:cNvSpPr>
              <a:spLocks noChangeArrowheads="1"/>
            </p:cNvSpPr>
            <p:nvPr>
              <p:custDataLst>
                <p:tags r:id="rId12"/>
              </p:custDataLst>
            </p:nvPr>
          </p:nvSpPr>
          <p:spPr bwMode="auto">
            <a:xfrm>
              <a:off x="3209858" y="2450363"/>
              <a:ext cx="298126" cy="297132"/>
            </a:xfrm>
            <a:prstGeom prst="rect">
              <a:avLst/>
            </a:prstGeom>
            <a:solidFill>
              <a:schemeClr val="accent2"/>
            </a:solidFill>
            <a:ln>
              <a:solidFill>
                <a:srgbClr val="525252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0" tIns="0" rIns="0" bIns="0" numCol="1" anchor="t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zh-CN" sz="2000" b="1" i="0" u="none" strike="noStrike" cap="none" normalizeH="0" baseline="0">
                <a:ln>
                  <a:noFill/>
                </a:ln>
                <a:solidFill>
                  <a:srgbClr val="525252"/>
                </a:solidFill>
                <a:effectLst/>
                <a:cs typeface="+mn-ea"/>
                <a:sym typeface="+mn-lt"/>
              </a:endParaRPr>
            </a:p>
          </p:txBody>
        </p:sp>
        <p:sp>
          <p:nvSpPr>
            <p:cNvPr id="20" name="Rectangle 41"/>
            <p:cNvSpPr>
              <a:spLocks noChangeArrowheads="1"/>
            </p:cNvSpPr>
            <p:nvPr>
              <p:custDataLst>
                <p:tags r:id="rId13"/>
              </p:custDataLst>
            </p:nvPr>
          </p:nvSpPr>
          <p:spPr bwMode="auto">
            <a:xfrm>
              <a:off x="4069471" y="2450363"/>
              <a:ext cx="298126" cy="297132"/>
            </a:xfrm>
            <a:prstGeom prst="rect">
              <a:avLst/>
            </a:prstGeom>
            <a:solidFill>
              <a:schemeClr val="accent2"/>
            </a:solidFill>
            <a:ln>
              <a:solidFill>
                <a:srgbClr val="525252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0" tIns="0" rIns="0" bIns="0" numCol="1" anchor="t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zh-CN" sz="2000" b="1" i="0" u="none" strike="noStrike" cap="none" normalizeH="0" baseline="0">
                <a:ln>
                  <a:noFill/>
                </a:ln>
                <a:solidFill>
                  <a:srgbClr val="525252"/>
                </a:solidFill>
                <a:effectLst/>
                <a:cs typeface="+mn-ea"/>
                <a:sym typeface="+mn-lt"/>
              </a:endParaRPr>
            </a:p>
          </p:txBody>
        </p:sp>
        <p:sp>
          <p:nvSpPr>
            <p:cNvPr id="21" name="Rectangle 40"/>
            <p:cNvSpPr>
              <a:spLocks noChangeArrowheads="1"/>
            </p:cNvSpPr>
            <p:nvPr/>
          </p:nvSpPr>
          <p:spPr bwMode="auto">
            <a:xfrm>
              <a:off x="3781880" y="2450363"/>
              <a:ext cx="298126" cy="297132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zh-CN" sz="2000" b="1" i="0" u="none" strike="noStrike" cap="none" normalizeH="0" baseline="0">
                <a:ln>
                  <a:noFill/>
                </a:ln>
                <a:solidFill>
                  <a:srgbClr val="525252"/>
                </a:solidFill>
                <a:effectLst/>
                <a:cs typeface="+mn-ea"/>
                <a:sym typeface="+mn-lt"/>
              </a:endParaRPr>
            </a:p>
          </p:txBody>
        </p:sp>
        <p:sp>
          <p:nvSpPr>
            <p:cNvPr id="22" name="Rectangle 39"/>
            <p:cNvSpPr>
              <a:spLocks noChangeArrowheads="1"/>
            </p:cNvSpPr>
            <p:nvPr>
              <p:custDataLst>
                <p:tags r:id="rId14"/>
              </p:custDataLst>
            </p:nvPr>
          </p:nvSpPr>
          <p:spPr bwMode="auto">
            <a:xfrm>
              <a:off x="4350742" y="2450363"/>
              <a:ext cx="298126" cy="297132"/>
            </a:xfrm>
            <a:prstGeom prst="rect">
              <a:avLst/>
            </a:prstGeom>
            <a:solidFill>
              <a:schemeClr val="accent2"/>
            </a:solidFill>
            <a:ln>
              <a:solidFill>
                <a:srgbClr val="525252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0" tIns="0" rIns="0" bIns="0" numCol="1" anchor="t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zh-CN" sz="2000" b="1" i="0" u="none" strike="noStrike" cap="none" normalizeH="0" baseline="0">
                <a:ln>
                  <a:noFill/>
                </a:ln>
                <a:solidFill>
                  <a:srgbClr val="525252"/>
                </a:solidFill>
                <a:effectLst/>
                <a:cs typeface="+mn-ea"/>
                <a:sym typeface="+mn-lt"/>
              </a:endParaRPr>
            </a:p>
          </p:txBody>
        </p:sp>
        <p:sp>
          <p:nvSpPr>
            <p:cNvPr id="23" name="Rectangle 38"/>
            <p:cNvSpPr>
              <a:spLocks noChangeArrowheads="1"/>
            </p:cNvSpPr>
            <p:nvPr>
              <p:custDataLst>
                <p:tags r:id="rId15"/>
              </p:custDataLst>
            </p:nvPr>
          </p:nvSpPr>
          <p:spPr bwMode="auto">
            <a:xfrm>
              <a:off x="3494289" y="2143748"/>
              <a:ext cx="298126" cy="298185"/>
            </a:xfrm>
            <a:prstGeom prst="rect">
              <a:avLst/>
            </a:prstGeom>
            <a:solidFill>
              <a:schemeClr val="lt1">
                <a:lumMod val="50000"/>
              </a:schemeClr>
            </a:solidFill>
            <a:ln w="12700">
              <a:solidFill>
                <a:srgbClr val="000000"/>
              </a:solidFill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>
                <a:lnSpc>
                  <a:spcPct val="100000"/>
                </a:lnSpc>
                <a:spcBef>
                  <a:spcPct val="0"/>
                </a:spcBef>
              </a:pPr>
              <a:endParaRPr kumimoji="0" lang="zh-CN" altLang="zh-CN" sz="2000" b="1">
                <a:solidFill>
                  <a:srgbClr val="FFFFFF"/>
                </a:solidFill>
                <a:cs typeface="+mn-ea"/>
                <a:sym typeface="+mn-lt"/>
              </a:endParaRPr>
            </a:p>
            <a:p>
              <a:pPr lvl="0">
                <a:lnSpc>
                  <a:spcPct val="100000"/>
                </a:lnSpc>
                <a:spcBef>
                  <a:spcPct val="0"/>
                </a:spcBef>
              </a:pPr>
              <a:endParaRPr kumimoji="0" lang="zh-CN" altLang="zh-CN" sz="20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cs typeface="+mn-ea"/>
                <a:sym typeface="+mn-lt"/>
              </a:endParaRPr>
            </a:p>
          </p:txBody>
        </p:sp>
        <p:sp>
          <p:nvSpPr>
            <p:cNvPr id="24" name="Rectangle 37"/>
            <p:cNvSpPr>
              <a:spLocks noChangeArrowheads="1"/>
            </p:cNvSpPr>
            <p:nvPr>
              <p:custDataLst>
                <p:tags r:id="rId16"/>
              </p:custDataLst>
            </p:nvPr>
          </p:nvSpPr>
          <p:spPr bwMode="auto">
            <a:xfrm>
              <a:off x="3209858" y="2143748"/>
              <a:ext cx="298126" cy="298185"/>
            </a:xfrm>
            <a:prstGeom prst="rect">
              <a:avLst/>
            </a:prstGeom>
            <a:solidFill>
              <a:schemeClr val="accent2"/>
            </a:solidFill>
            <a:ln>
              <a:solidFill>
                <a:srgbClr val="525252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0" tIns="0" rIns="0" bIns="0" numCol="1" anchor="t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zh-CN" sz="2000" b="1" i="0" u="none" strike="noStrike" cap="none" normalizeH="0" baseline="0">
                <a:ln>
                  <a:noFill/>
                </a:ln>
                <a:solidFill>
                  <a:srgbClr val="525252"/>
                </a:solidFill>
                <a:effectLst/>
                <a:cs typeface="+mn-ea"/>
                <a:sym typeface="+mn-lt"/>
              </a:endParaRPr>
            </a:p>
          </p:txBody>
        </p:sp>
        <p:sp>
          <p:nvSpPr>
            <p:cNvPr id="25" name="Rectangle 36"/>
            <p:cNvSpPr>
              <a:spLocks noChangeArrowheads="1"/>
            </p:cNvSpPr>
            <p:nvPr/>
          </p:nvSpPr>
          <p:spPr bwMode="auto">
            <a:xfrm>
              <a:off x="4069471" y="2143748"/>
              <a:ext cx="298126" cy="298185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zh-CN" sz="2000" b="1" i="0" u="none" strike="noStrike" cap="none" normalizeH="0" baseline="0">
                <a:ln>
                  <a:noFill/>
                </a:ln>
                <a:solidFill>
                  <a:srgbClr val="525252"/>
                </a:solidFill>
                <a:effectLst/>
                <a:cs typeface="+mn-ea"/>
                <a:sym typeface="+mn-lt"/>
              </a:endParaRPr>
            </a:p>
          </p:txBody>
        </p:sp>
        <p:sp>
          <p:nvSpPr>
            <p:cNvPr id="26" name="Rectangle 35"/>
            <p:cNvSpPr>
              <a:spLocks noChangeArrowheads="1"/>
            </p:cNvSpPr>
            <p:nvPr>
              <p:custDataLst>
                <p:tags r:id="rId17"/>
              </p:custDataLst>
            </p:nvPr>
          </p:nvSpPr>
          <p:spPr bwMode="auto">
            <a:xfrm>
              <a:off x="3781880" y="2143748"/>
              <a:ext cx="298126" cy="298185"/>
            </a:xfrm>
            <a:prstGeom prst="rect">
              <a:avLst/>
            </a:prstGeom>
            <a:solidFill>
              <a:schemeClr val="accent2"/>
            </a:solidFill>
            <a:ln>
              <a:solidFill>
                <a:srgbClr val="525252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0" tIns="0" rIns="0" bIns="0" numCol="1" anchor="t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zh-CN" sz="2000" b="1" i="0" u="none" strike="noStrike" cap="none" normalizeH="0" baseline="0">
                <a:ln>
                  <a:noFill/>
                </a:ln>
                <a:solidFill>
                  <a:srgbClr val="525252"/>
                </a:solidFill>
                <a:effectLst/>
                <a:cs typeface="+mn-ea"/>
                <a:sym typeface="+mn-lt"/>
              </a:endParaRPr>
            </a:p>
          </p:txBody>
        </p:sp>
        <p:sp>
          <p:nvSpPr>
            <p:cNvPr id="27" name="Rectangle 34"/>
            <p:cNvSpPr>
              <a:spLocks noChangeArrowheads="1"/>
            </p:cNvSpPr>
            <p:nvPr/>
          </p:nvSpPr>
          <p:spPr bwMode="auto">
            <a:xfrm>
              <a:off x="4350742" y="2143748"/>
              <a:ext cx="298126" cy="298185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zh-CN" sz="2000" b="1" i="0" u="none" strike="noStrike" cap="none" normalizeH="0" baseline="0">
                <a:ln>
                  <a:noFill/>
                </a:ln>
                <a:solidFill>
                  <a:srgbClr val="525252"/>
                </a:solidFill>
                <a:effectLst/>
                <a:cs typeface="+mn-ea"/>
                <a:sym typeface="+mn-lt"/>
              </a:endParaRPr>
            </a:p>
          </p:txBody>
        </p:sp>
        <p:sp>
          <p:nvSpPr>
            <p:cNvPr id="28" name="Rectangle 33"/>
            <p:cNvSpPr>
              <a:spLocks noChangeArrowheads="1"/>
            </p:cNvSpPr>
            <p:nvPr>
              <p:custDataLst>
                <p:tags r:id="rId18"/>
              </p:custDataLst>
            </p:nvPr>
          </p:nvSpPr>
          <p:spPr bwMode="auto">
            <a:xfrm>
              <a:off x="3494289" y="1842402"/>
              <a:ext cx="298126" cy="298185"/>
            </a:xfrm>
            <a:prstGeom prst="rect">
              <a:avLst/>
            </a:prstGeom>
            <a:solidFill>
              <a:schemeClr val="accent2"/>
            </a:solidFill>
            <a:ln>
              <a:solidFill>
                <a:srgbClr val="525252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0" tIns="0" rIns="0" bIns="0" numCol="1" anchor="t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zh-CN" sz="2000" b="1" i="0" u="none" strike="noStrike" cap="none" normalizeH="0" baseline="0">
                <a:ln>
                  <a:noFill/>
                </a:ln>
                <a:solidFill>
                  <a:srgbClr val="525252"/>
                </a:solidFill>
                <a:effectLst/>
                <a:cs typeface="+mn-ea"/>
                <a:sym typeface="+mn-lt"/>
              </a:endParaRPr>
            </a:p>
          </p:txBody>
        </p:sp>
        <p:sp>
          <p:nvSpPr>
            <p:cNvPr id="29" name="Rectangle 32"/>
            <p:cNvSpPr>
              <a:spLocks noChangeArrowheads="1"/>
            </p:cNvSpPr>
            <p:nvPr>
              <p:custDataLst>
                <p:tags r:id="rId19"/>
              </p:custDataLst>
            </p:nvPr>
          </p:nvSpPr>
          <p:spPr bwMode="auto">
            <a:xfrm>
              <a:off x="3209858" y="1842402"/>
              <a:ext cx="298126" cy="298185"/>
            </a:xfrm>
            <a:prstGeom prst="rect">
              <a:avLst/>
            </a:prstGeom>
            <a:solidFill>
              <a:schemeClr val="accent2"/>
            </a:solidFill>
            <a:ln>
              <a:solidFill>
                <a:srgbClr val="525252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0" tIns="0" rIns="0" bIns="0" numCol="1" anchor="t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zh-CN" sz="2000" b="1" i="0" u="none" strike="noStrike" cap="none" normalizeH="0" baseline="0" dirty="0">
                <a:ln>
                  <a:noFill/>
                </a:ln>
                <a:solidFill>
                  <a:srgbClr val="525252"/>
                </a:solidFill>
                <a:effectLst/>
                <a:cs typeface="+mn-ea"/>
                <a:sym typeface="+mn-lt"/>
              </a:endParaRPr>
            </a:p>
          </p:txBody>
        </p:sp>
        <p:sp>
          <p:nvSpPr>
            <p:cNvPr id="30" name="Rectangle 31"/>
            <p:cNvSpPr>
              <a:spLocks noChangeArrowheads="1"/>
            </p:cNvSpPr>
            <p:nvPr>
              <p:custDataLst>
                <p:tags r:id="rId20"/>
              </p:custDataLst>
            </p:nvPr>
          </p:nvSpPr>
          <p:spPr bwMode="auto">
            <a:xfrm>
              <a:off x="4069471" y="1842402"/>
              <a:ext cx="298126" cy="298185"/>
            </a:xfrm>
            <a:prstGeom prst="rect">
              <a:avLst/>
            </a:prstGeom>
            <a:solidFill>
              <a:schemeClr val="accent2"/>
            </a:solidFill>
            <a:ln>
              <a:solidFill>
                <a:srgbClr val="525252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0" tIns="0" rIns="0" bIns="0" numCol="1" anchor="t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zh-CN" sz="2000" b="1" i="0" u="none" strike="noStrike" cap="none" normalizeH="0" baseline="0">
                <a:ln>
                  <a:noFill/>
                </a:ln>
                <a:solidFill>
                  <a:srgbClr val="525252"/>
                </a:solidFill>
                <a:effectLst/>
                <a:cs typeface="+mn-ea"/>
                <a:sym typeface="+mn-lt"/>
              </a:endParaRPr>
            </a:p>
          </p:txBody>
        </p:sp>
        <p:sp>
          <p:nvSpPr>
            <p:cNvPr id="31" name="Rectangle 30"/>
            <p:cNvSpPr>
              <a:spLocks noChangeArrowheads="1"/>
            </p:cNvSpPr>
            <p:nvPr>
              <p:custDataLst>
                <p:tags r:id="rId21"/>
              </p:custDataLst>
            </p:nvPr>
          </p:nvSpPr>
          <p:spPr bwMode="auto">
            <a:xfrm>
              <a:off x="3781880" y="1842402"/>
              <a:ext cx="298126" cy="298185"/>
            </a:xfrm>
            <a:prstGeom prst="rect">
              <a:avLst/>
            </a:prstGeom>
            <a:solidFill>
              <a:schemeClr val="accent2"/>
            </a:solidFill>
            <a:ln>
              <a:solidFill>
                <a:srgbClr val="525252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0" tIns="0" rIns="0" bIns="0" numCol="1" anchor="t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zh-CN" sz="2000" b="1" i="0" u="none" strike="noStrike" cap="none" normalizeH="0" baseline="0">
                <a:ln>
                  <a:noFill/>
                </a:ln>
                <a:solidFill>
                  <a:srgbClr val="525252"/>
                </a:solidFill>
                <a:effectLst/>
                <a:cs typeface="+mn-ea"/>
                <a:sym typeface="+mn-lt"/>
              </a:endParaRPr>
            </a:p>
          </p:txBody>
        </p:sp>
        <p:sp>
          <p:nvSpPr>
            <p:cNvPr id="32" name="Rectangle 29"/>
            <p:cNvSpPr>
              <a:spLocks noChangeArrowheads="1"/>
            </p:cNvSpPr>
            <p:nvPr>
              <p:custDataLst>
                <p:tags r:id="rId22"/>
              </p:custDataLst>
            </p:nvPr>
          </p:nvSpPr>
          <p:spPr bwMode="auto">
            <a:xfrm>
              <a:off x="4350742" y="1842402"/>
              <a:ext cx="298126" cy="298185"/>
            </a:xfrm>
            <a:prstGeom prst="rect">
              <a:avLst/>
            </a:prstGeom>
            <a:solidFill>
              <a:schemeClr val="accent2"/>
            </a:solidFill>
            <a:ln>
              <a:solidFill>
                <a:srgbClr val="525252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0" tIns="0" rIns="0" bIns="0" numCol="1" anchor="t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zh-CN" sz="2000" b="1" i="0" u="none" strike="noStrike" cap="none" normalizeH="0" baseline="0">
                <a:ln>
                  <a:noFill/>
                </a:ln>
                <a:solidFill>
                  <a:srgbClr val="525252"/>
                </a:solidFill>
                <a:effectLst/>
                <a:cs typeface="+mn-ea"/>
                <a:sym typeface="+mn-lt"/>
              </a:endParaRPr>
            </a:p>
          </p:txBody>
        </p:sp>
        <p:sp>
          <p:nvSpPr>
            <p:cNvPr id="33" name="Rectangle 28"/>
            <p:cNvSpPr>
              <a:spLocks noChangeArrowheads="1"/>
            </p:cNvSpPr>
            <p:nvPr/>
          </p:nvSpPr>
          <p:spPr bwMode="auto">
            <a:xfrm>
              <a:off x="3494289" y="1528412"/>
              <a:ext cx="298126" cy="297132"/>
            </a:xfrm>
            <a:prstGeom prst="rect">
              <a:avLst/>
            </a:prstGeom>
            <a:solidFill>
              <a:srgbClr val="FFFFFF"/>
            </a:solidFill>
            <a:ln w="19050">
              <a:noFill/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16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cs typeface="+mn-ea"/>
                  <a:sym typeface="+mn-lt"/>
                </a:rPr>
                <a:t>1</a:t>
              </a:r>
            </a:p>
          </p:txBody>
        </p:sp>
        <p:sp>
          <p:nvSpPr>
            <p:cNvPr id="34" name="Rectangle 27"/>
            <p:cNvSpPr>
              <a:spLocks noChangeArrowheads="1"/>
            </p:cNvSpPr>
            <p:nvPr/>
          </p:nvSpPr>
          <p:spPr bwMode="auto">
            <a:xfrm>
              <a:off x="3209858" y="1528412"/>
              <a:ext cx="298126" cy="297132"/>
            </a:xfrm>
            <a:prstGeom prst="rect">
              <a:avLst/>
            </a:prstGeom>
            <a:solidFill>
              <a:srgbClr val="FFFFFF"/>
            </a:solidFill>
            <a:ln w="19050">
              <a:noFill/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16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cs typeface="+mn-ea"/>
                  <a:sym typeface="+mn-lt"/>
                </a:rPr>
                <a:t>0</a:t>
              </a:r>
            </a:p>
          </p:txBody>
        </p:sp>
        <p:sp>
          <p:nvSpPr>
            <p:cNvPr id="35" name="Rectangle 26"/>
            <p:cNvSpPr>
              <a:spLocks noChangeArrowheads="1"/>
            </p:cNvSpPr>
            <p:nvPr/>
          </p:nvSpPr>
          <p:spPr bwMode="auto">
            <a:xfrm>
              <a:off x="4069471" y="1528412"/>
              <a:ext cx="298126" cy="297132"/>
            </a:xfrm>
            <a:prstGeom prst="rect">
              <a:avLst/>
            </a:prstGeom>
            <a:solidFill>
              <a:srgbClr val="FFFFFF"/>
            </a:solidFill>
            <a:ln w="19050">
              <a:noFill/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16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cs typeface="+mn-ea"/>
                  <a:sym typeface="+mn-lt"/>
                </a:rPr>
                <a:t>3</a:t>
              </a:r>
            </a:p>
          </p:txBody>
        </p:sp>
        <p:sp>
          <p:nvSpPr>
            <p:cNvPr id="36" name="Rectangle 25"/>
            <p:cNvSpPr>
              <a:spLocks noChangeArrowheads="1"/>
            </p:cNvSpPr>
            <p:nvPr/>
          </p:nvSpPr>
          <p:spPr bwMode="auto">
            <a:xfrm>
              <a:off x="3781880" y="1528412"/>
              <a:ext cx="298126" cy="297132"/>
            </a:xfrm>
            <a:prstGeom prst="rect">
              <a:avLst/>
            </a:prstGeom>
            <a:solidFill>
              <a:srgbClr val="FFFFFF"/>
            </a:solidFill>
            <a:ln w="19050">
              <a:noFill/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16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cs typeface="+mn-ea"/>
                  <a:sym typeface="+mn-lt"/>
                </a:rPr>
                <a:t>2</a:t>
              </a:r>
            </a:p>
          </p:txBody>
        </p:sp>
        <p:sp>
          <p:nvSpPr>
            <p:cNvPr id="37" name="Rectangle 24"/>
            <p:cNvSpPr>
              <a:spLocks noChangeArrowheads="1"/>
            </p:cNvSpPr>
            <p:nvPr/>
          </p:nvSpPr>
          <p:spPr bwMode="auto">
            <a:xfrm>
              <a:off x="4350742" y="1528412"/>
              <a:ext cx="298126" cy="297132"/>
            </a:xfrm>
            <a:prstGeom prst="rect">
              <a:avLst/>
            </a:prstGeom>
            <a:solidFill>
              <a:srgbClr val="FFFFFF"/>
            </a:solidFill>
            <a:ln w="19050">
              <a:noFill/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16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cs typeface="+mn-ea"/>
                  <a:sym typeface="+mn-lt"/>
                </a:rPr>
                <a:t>4</a:t>
              </a:r>
            </a:p>
          </p:txBody>
        </p:sp>
        <p:sp>
          <p:nvSpPr>
            <p:cNvPr id="38" name="Rectangle 23"/>
            <p:cNvSpPr>
              <a:spLocks noChangeArrowheads="1"/>
            </p:cNvSpPr>
            <p:nvPr/>
          </p:nvSpPr>
          <p:spPr bwMode="auto">
            <a:xfrm>
              <a:off x="2872754" y="3072021"/>
              <a:ext cx="298126" cy="298185"/>
            </a:xfrm>
            <a:prstGeom prst="rect">
              <a:avLst/>
            </a:prstGeom>
            <a:solidFill>
              <a:srgbClr val="FFFFFF"/>
            </a:solidFill>
            <a:ln w="19050">
              <a:noFill/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16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cs typeface="+mn-ea"/>
                  <a:sym typeface="+mn-lt"/>
                </a:rPr>
                <a:t>4</a:t>
              </a:r>
            </a:p>
          </p:txBody>
        </p:sp>
        <p:sp>
          <p:nvSpPr>
            <p:cNvPr id="39" name="Rectangle 22"/>
            <p:cNvSpPr>
              <a:spLocks noChangeArrowheads="1"/>
            </p:cNvSpPr>
            <p:nvPr/>
          </p:nvSpPr>
          <p:spPr bwMode="auto">
            <a:xfrm>
              <a:off x="2872754" y="2765406"/>
              <a:ext cx="298126" cy="298185"/>
            </a:xfrm>
            <a:prstGeom prst="rect">
              <a:avLst/>
            </a:prstGeom>
            <a:solidFill>
              <a:srgbClr val="FFFFFF"/>
            </a:solidFill>
            <a:ln w="19050">
              <a:noFill/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16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cs typeface="+mn-ea"/>
                  <a:sym typeface="+mn-lt"/>
                </a:rPr>
                <a:t>3</a:t>
              </a:r>
            </a:p>
          </p:txBody>
        </p:sp>
        <p:sp>
          <p:nvSpPr>
            <p:cNvPr id="40" name="Rectangle 21"/>
            <p:cNvSpPr>
              <a:spLocks noChangeArrowheads="1"/>
            </p:cNvSpPr>
            <p:nvPr/>
          </p:nvSpPr>
          <p:spPr bwMode="auto">
            <a:xfrm>
              <a:off x="2872754" y="2452470"/>
              <a:ext cx="298126" cy="298185"/>
            </a:xfrm>
            <a:prstGeom prst="rect">
              <a:avLst/>
            </a:prstGeom>
            <a:solidFill>
              <a:srgbClr val="FFFFFF"/>
            </a:solidFill>
            <a:ln w="19050">
              <a:noFill/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16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cs typeface="+mn-ea"/>
                  <a:sym typeface="+mn-lt"/>
                </a:rPr>
                <a:t>2</a:t>
              </a:r>
            </a:p>
          </p:txBody>
        </p:sp>
        <p:sp>
          <p:nvSpPr>
            <p:cNvPr id="41" name="Rectangle 20"/>
            <p:cNvSpPr>
              <a:spLocks noChangeArrowheads="1"/>
            </p:cNvSpPr>
            <p:nvPr/>
          </p:nvSpPr>
          <p:spPr bwMode="auto">
            <a:xfrm>
              <a:off x="2872754" y="2212236"/>
              <a:ext cx="298126" cy="298185"/>
            </a:xfrm>
            <a:prstGeom prst="rect">
              <a:avLst/>
            </a:prstGeom>
            <a:solidFill>
              <a:srgbClr val="FFFFFF"/>
            </a:solidFill>
            <a:ln w="19050">
              <a:noFill/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16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cs typeface="+mn-ea"/>
                  <a:sym typeface="+mn-lt"/>
                </a:rPr>
                <a:t>1</a:t>
              </a:r>
            </a:p>
          </p:txBody>
        </p:sp>
        <p:sp>
          <p:nvSpPr>
            <p:cNvPr id="42" name="Rectangle 19"/>
            <p:cNvSpPr>
              <a:spLocks noChangeArrowheads="1"/>
            </p:cNvSpPr>
            <p:nvPr/>
          </p:nvSpPr>
          <p:spPr bwMode="auto">
            <a:xfrm>
              <a:off x="2872754" y="1845563"/>
              <a:ext cx="298126" cy="299239"/>
            </a:xfrm>
            <a:prstGeom prst="rect">
              <a:avLst/>
            </a:prstGeom>
            <a:solidFill>
              <a:srgbClr val="FFFFFF"/>
            </a:solidFill>
            <a:ln w="19050">
              <a:noFill/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16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cs typeface="+mn-ea"/>
                  <a:sym typeface="+mn-lt"/>
                </a:rPr>
                <a:t>0</a:t>
              </a:r>
            </a:p>
          </p:txBody>
        </p:sp>
        <p:sp>
          <p:nvSpPr>
            <p:cNvPr id="43" name="Rectangle 17"/>
            <p:cNvSpPr>
              <a:spLocks noChangeArrowheads="1"/>
            </p:cNvSpPr>
            <p:nvPr>
              <p:custDataLst>
                <p:tags r:id="rId23"/>
              </p:custDataLst>
            </p:nvPr>
          </p:nvSpPr>
          <p:spPr bwMode="auto">
            <a:xfrm>
              <a:off x="4643438" y="3066752"/>
              <a:ext cx="298126" cy="297132"/>
            </a:xfrm>
            <a:prstGeom prst="rect">
              <a:avLst/>
            </a:prstGeom>
            <a:solidFill>
              <a:schemeClr val="accent2"/>
            </a:solidFill>
            <a:ln>
              <a:solidFill>
                <a:srgbClr val="525252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0" tIns="0" rIns="0" bIns="0" numCol="1" anchor="t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zh-CN" sz="2000" b="1" i="0" u="none" strike="noStrike" cap="none" normalizeH="0" baseline="0">
                <a:ln>
                  <a:noFill/>
                </a:ln>
                <a:solidFill>
                  <a:srgbClr val="525252"/>
                </a:solidFill>
                <a:effectLst/>
                <a:cs typeface="+mn-ea"/>
                <a:sym typeface="+mn-lt"/>
              </a:endParaRPr>
            </a:p>
          </p:txBody>
        </p:sp>
        <p:sp>
          <p:nvSpPr>
            <p:cNvPr id="44" name="Rectangle 16"/>
            <p:cNvSpPr>
              <a:spLocks noChangeArrowheads="1"/>
            </p:cNvSpPr>
            <p:nvPr>
              <p:custDataLst>
                <p:tags r:id="rId24"/>
              </p:custDataLst>
            </p:nvPr>
          </p:nvSpPr>
          <p:spPr bwMode="auto">
            <a:xfrm>
              <a:off x="4643438" y="2760138"/>
              <a:ext cx="298126" cy="298185"/>
            </a:xfrm>
            <a:prstGeom prst="rect">
              <a:avLst/>
            </a:prstGeom>
            <a:solidFill>
              <a:schemeClr val="accent2"/>
            </a:solidFill>
            <a:ln>
              <a:solidFill>
                <a:srgbClr val="525252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0" tIns="0" rIns="0" bIns="0" numCol="1" anchor="t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zh-CN" sz="2000" b="1" i="0" u="none" strike="noStrike" cap="none" normalizeH="0" baseline="0">
                <a:ln>
                  <a:noFill/>
                </a:ln>
                <a:solidFill>
                  <a:srgbClr val="525252"/>
                </a:solidFill>
                <a:effectLst/>
                <a:cs typeface="+mn-ea"/>
                <a:sym typeface="+mn-lt"/>
              </a:endParaRPr>
            </a:p>
          </p:txBody>
        </p:sp>
        <p:sp>
          <p:nvSpPr>
            <p:cNvPr id="45" name="Rectangle 15"/>
            <p:cNvSpPr>
              <a:spLocks noChangeArrowheads="1"/>
            </p:cNvSpPr>
            <p:nvPr>
              <p:custDataLst>
                <p:tags r:id="rId25"/>
              </p:custDataLst>
            </p:nvPr>
          </p:nvSpPr>
          <p:spPr bwMode="auto">
            <a:xfrm>
              <a:off x="4643438" y="2447202"/>
              <a:ext cx="298126" cy="297132"/>
            </a:xfrm>
            <a:prstGeom prst="rect">
              <a:avLst/>
            </a:prstGeom>
            <a:solidFill>
              <a:schemeClr val="accent2"/>
            </a:solidFill>
            <a:ln>
              <a:solidFill>
                <a:srgbClr val="525252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0" tIns="0" rIns="0" bIns="0" numCol="1" anchor="t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zh-CN" sz="2000" b="1" i="0" u="none" strike="noStrike" cap="none" normalizeH="0" baseline="0">
                <a:ln>
                  <a:noFill/>
                </a:ln>
                <a:solidFill>
                  <a:srgbClr val="525252"/>
                </a:solidFill>
                <a:effectLst/>
                <a:cs typeface="+mn-ea"/>
                <a:sym typeface="+mn-lt"/>
              </a:endParaRPr>
            </a:p>
          </p:txBody>
        </p:sp>
        <p:sp>
          <p:nvSpPr>
            <p:cNvPr id="46" name="Rectangle 14"/>
            <p:cNvSpPr>
              <a:spLocks noChangeArrowheads="1"/>
            </p:cNvSpPr>
            <p:nvPr>
              <p:custDataLst>
                <p:tags r:id="rId26"/>
              </p:custDataLst>
            </p:nvPr>
          </p:nvSpPr>
          <p:spPr bwMode="auto">
            <a:xfrm>
              <a:off x="4643438" y="2140587"/>
              <a:ext cx="298126" cy="298185"/>
            </a:xfrm>
            <a:prstGeom prst="rect">
              <a:avLst/>
            </a:prstGeom>
            <a:solidFill>
              <a:schemeClr val="accent2"/>
            </a:solidFill>
            <a:ln>
              <a:solidFill>
                <a:srgbClr val="525252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0" tIns="0" rIns="0" bIns="0" numCol="1" anchor="t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zh-CN" sz="2000" b="1" i="0" u="none" strike="noStrike" cap="none" normalizeH="0" baseline="0">
                <a:ln>
                  <a:noFill/>
                </a:ln>
                <a:solidFill>
                  <a:srgbClr val="525252"/>
                </a:solidFill>
                <a:effectLst/>
                <a:cs typeface="+mn-ea"/>
                <a:sym typeface="+mn-lt"/>
              </a:endParaRPr>
            </a:p>
          </p:txBody>
        </p:sp>
        <p:sp>
          <p:nvSpPr>
            <p:cNvPr id="47" name="Rectangle 13"/>
            <p:cNvSpPr>
              <a:spLocks noChangeArrowheads="1"/>
            </p:cNvSpPr>
            <p:nvPr>
              <p:custDataLst>
                <p:tags r:id="rId27"/>
              </p:custDataLst>
            </p:nvPr>
          </p:nvSpPr>
          <p:spPr bwMode="auto">
            <a:xfrm>
              <a:off x="4643438" y="1839241"/>
              <a:ext cx="298126" cy="298185"/>
            </a:xfrm>
            <a:prstGeom prst="rect">
              <a:avLst/>
            </a:prstGeom>
            <a:solidFill>
              <a:schemeClr val="accent2"/>
            </a:solidFill>
            <a:ln>
              <a:solidFill>
                <a:srgbClr val="525252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0" tIns="0" rIns="0" bIns="0" numCol="1" anchor="t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zh-CN" sz="2000" b="1" i="0" u="none" strike="noStrike" cap="none" normalizeH="0" baseline="0">
                <a:ln>
                  <a:noFill/>
                </a:ln>
                <a:solidFill>
                  <a:srgbClr val="525252"/>
                </a:solidFill>
                <a:effectLst/>
                <a:cs typeface="+mn-ea"/>
                <a:sym typeface="+mn-lt"/>
              </a:endParaRPr>
            </a:p>
          </p:txBody>
        </p:sp>
        <p:sp>
          <p:nvSpPr>
            <p:cNvPr id="48" name="Rectangle 12"/>
            <p:cNvSpPr>
              <a:spLocks noChangeArrowheads="1"/>
            </p:cNvSpPr>
            <p:nvPr/>
          </p:nvSpPr>
          <p:spPr bwMode="auto">
            <a:xfrm>
              <a:off x="4650974" y="1525251"/>
              <a:ext cx="298126" cy="297132"/>
            </a:xfrm>
            <a:prstGeom prst="rect">
              <a:avLst/>
            </a:prstGeom>
            <a:solidFill>
              <a:srgbClr val="FFFFFF"/>
            </a:solidFill>
            <a:ln w="19050">
              <a:noFill/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16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cs typeface="+mn-ea"/>
                  <a:sym typeface="+mn-lt"/>
                </a:rPr>
                <a:t>5</a:t>
              </a:r>
            </a:p>
          </p:txBody>
        </p:sp>
        <p:sp>
          <p:nvSpPr>
            <p:cNvPr id="49" name="Rectangle 11"/>
            <p:cNvSpPr>
              <a:spLocks noChangeArrowheads="1"/>
            </p:cNvSpPr>
            <p:nvPr>
              <p:custDataLst>
                <p:tags r:id="rId28"/>
              </p:custDataLst>
            </p:nvPr>
          </p:nvSpPr>
          <p:spPr bwMode="auto">
            <a:xfrm>
              <a:off x="3491128" y="3360723"/>
              <a:ext cx="298126" cy="297132"/>
            </a:xfrm>
            <a:prstGeom prst="rect">
              <a:avLst/>
            </a:prstGeom>
            <a:solidFill>
              <a:schemeClr val="accent2"/>
            </a:solidFill>
            <a:ln>
              <a:solidFill>
                <a:srgbClr val="525252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0" tIns="0" rIns="0" bIns="0" numCol="1" anchor="t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zh-CN" sz="2000" b="1" i="0" u="none" strike="noStrike" cap="none" normalizeH="0" baseline="0">
                <a:ln>
                  <a:noFill/>
                </a:ln>
                <a:solidFill>
                  <a:srgbClr val="525252"/>
                </a:solidFill>
                <a:effectLst/>
                <a:cs typeface="+mn-ea"/>
                <a:sym typeface="+mn-lt"/>
              </a:endParaRPr>
            </a:p>
          </p:txBody>
        </p:sp>
        <p:sp>
          <p:nvSpPr>
            <p:cNvPr id="50" name="Rectangle 10"/>
            <p:cNvSpPr>
              <a:spLocks noChangeArrowheads="1"/>
            </p:cNvSpPr>
            <p:nvPr>
              <p:custDataLst>
                <p:tags r:id="rId29"/>
              </p:custDataLst>
            </p:nvPr>
          </p:nvSpPr>
          <p:spPr bwMode="auto">
            <a:xfrm>
              <a:off x="3206697" y="3360723"/>
              <a:ext cx="298126" cy="297132"/>
            </a:xfrm>
            <a:prstGeom prst="rect">
              <a:avLst/>
            </a:prstGeom>
            <a:solidFill>
              <a:schemeClr val="accent2"/>
            </a:solidFill>
            <a:ln>
              <a:solidFill>
                <a:srgbClr val="525252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0" tIns="0" rIns="0" bIns="0" numCol="1" anchor="t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zh-CN" sz="2000" b="1" i="0" u="none" strike="noStrike" cap="none" normalizeH="0" baseline="0">
                <a:ln>
                  <a:noFill/>
                </a:ln>
                <a:solidFill>
                  <a:srgbClr val="525252"/>
                </a:solidFill>
                <a:effectLst/>
                <a:cs typeface="+mn-ea"/>
                <a:sym typeface="+mn-lt"/>
              </a:endParaRPr>
            </a:p>
          </p:txBody>
        </p:sp>
        <p:sp>
          <p:nvSpPr>
            <p:cNvPr id="51" name="Rectangle 9"/>
            <p:cNvSpPr>
              <a:spLocks noChangeArrowheads="1"/>
            </p:cNvSpPr>
            <p:nvPr>
              <p:custDataLst>
                <p:tags r:id="rId30"/>
              </p:custDataLst>
            </p:nvPr>
          </p:nvSpPr>
          <p:spPr bwMode="auto">
            <a:xfrm>
              <a:off x="4066311" y="3360723"/>
              <a:ext cx="298126" cy="297132"/>
            </a:xfrm>
            <a:prstGeom prst="rect">
              <a:avLst/>
            </a:prstGeom>
            <a:solidFill>
              <a:schemeClr val="accent2"/>
            </a:solidFill>
            <a:ln>
              <a:solidFill>
                <a:srgbClr val="525252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0" tIns="0" rIns="0" bIns="0" numCol="1" anchor="t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zh-CN" sz="2000" b="1" i="0" u="none" strike="noStrike" cap="none" normalizeH="0" baseline="0">
                <a:ln>
                  <a:noFill/>
                </a:ln>
                <a:solidFill>
                  <a:srgbClr val="525252"/>
                </a:solidFill>
                <a:effectLst/>
                <a:cs typeface="+mn-ea"/>
                <a:sym typeface="+mn-lt"/>
              </a:endParaRPr>
            </a:p>
          </p:txBody>
        </p:sp>
        <p:sp>
          <p:nvSpPr>
            <p:cNvPr id="52" name="Rectangle 8"/>
            <p:cNvSpPr>
              <a:spLocks noChangeArrowheads="1"/>
            </p:cNvSpPr>
            <p:nvPr>
              <p:custDataLst>
                <p:tags r:id="rId31"/>
              </p:custDataLst>
            </p:nvPr>
          </p:nvSpPr>
          <p:spPr bwMode="auto">
            <a:xfrm>
              <a:off x="3778719" y="3360723"/>
              <a:ext cx="298126" cy="297132"/>
            </a:xfrm>
            <a:prstGeom prst="rect">
              <a:avLst/>
            </a:prstGeom>
            <a:solidFill>
              <a:schemeClr val="accent2"/>
            </a:solidFill>
            <a:ln>
              <a:solidFill>
                <a:srgbClr val="525252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0" tIns="0" rIns="0" bIns="0" numCol="1" anchor="t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zh-CN" sz="2000" b="1" i="0" u="none" strike="noStrike" cap="none" normalizeH="0" baseline="0">
                <a:ln>
                  <a:noFill/>
                </a:ln>
                <a:solidFill>
                  <a:srgbClr val="525252"/>
                </a:solidFill>
                <a:effectLst/>
                <a:cs typeface="+mn-ea"/>
                <a:sym typeface="+mn-lt"/>
              </a:endParaRPr>
            </a:p>
          </p:txBody>
        </p:sp>
        <p:sp>
          <p:nvSpPr>
            <p:cNvPr id="53" name="Rectangle 7"/>
            <p:cNvSpPr>
              <a:spLocks noChangeArrowheads="1"/>
            </p:cNvSpPr>
            <p:nvPr>
              <p:custDataLst>
                <p:tags r:id="rId32"/>
              </p:custDataLst>
            </p:nvPr>
          </p:nvSpPr>
          <p:spPr bwMode="auto">
            <a:xfrm>
              <a:off x="4350742" y="3360723"/>
              <a:ext cx="298126" cy="297132"/>
            </a:xfrm>
            <a:prstGeom prst="rect">
              <a:avLst/>
            </a:prstGeom>
            <a:solidFill>
              <a:schemeClr val="accent2"/>
            </a:solidFill>
            <a:ln>
              <a:solidFill>
                <a:srgbClr val="525252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0" tIns="0" rIns="0" bIns="0" numCol="1" anchor="t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zh-CN" sz="2000" b="1" i="0" u="none" strike="noStrike" cap="none" normalizeH="0" baseline="0">
                <a:ln>
                  <a:noFill/>
                </a:ln>
                <a:solidFill>
                  <a:srgbClr val="525252"/>
                </a:solidFill>
                <a:effectLst/>
                <a:cs typeface="+mn-ea"/>
                <a:sym typeface="+mn-lt"/>
              </a:endParaRPr>
            </a:p>
          </p:txBody>
        </p:sp>
        <p:sp>
          <p:nvSpPr>
            <p:cNvPr id="54" name="Rectangle 6"/>
            <p:cNvSpPr>
              <a:spLocks noChangeArrowheads="1"/>
            </p:cNvSpPr>
            <p:nvPr/>
          </p:nvSpPr>
          <p:spPr bwMode="auto">
            <a:xfrm>
              <a:off x="2869594" y="3362830"/>
              <a:ext cx="298126" cy="298185"/>
            </a:xfrm>
            <a:prstGeom prst="rect">
              <a:avLst/>
            </a:prstGeom>
            <a:solidFill>
              <a:srgbClr val="FFFFFF"/>
            </a:solidFill>
            <a:ln w="19050">
              <a:noFill/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16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cs typeface="+mn-ea"/>
                  <a:sym typeface="+mn-lt"/>
                </a:rPr>
                <a:t>5</a:t>
              </a:r>
            </a:p>
          </p:txBody>
        </p:sp>
        <p:sp>
          <p:nvSpPr>
            <p:cNvPr id="55" name="Rectangle 5"/>
            <p:cNvSpPr>
              <a:spLocks noChangeArrowheads="1"/>
            </p:cNvSpPr>
            <p:nvPr>
              <p:custDataLst>
                <p:tags r:id="rId33"/>
              </p:custDataLst>
            </p:nvPr>
          </p:nvSpPr>
          <p:spPr bwMode="auto">
            <a:xfrm>
              <a:off x="4643438" y="3368579"/>
              <a:ext cx="298126" cy="297132"/>
            </a:xfrm>
            <a:prstGeom prst="rect">
              <a:avLst/>
            </a:prstGeom>
            <a:solidFill>
              <a:schemeClr val="accent2"/>
            </a:solidFill>
            <a:ln>
              <a:solidFill>
                <a:srgbClr val="525252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0" tIns="0" rIns="0" bIns="0" numCol="1" anchor="t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zh-CN" sz="2000" b="1" i="0" u="none" strike="noStrike" cap="none" normalizeH="0" baseline="0">
                <a:ln>
                  <a:noFill/>
                </a:ln>
                <a:solidFill>
                  <a:srgbClr val="525252"/>
                </a:solidFill>
                <a:effectLst/>
                <a:cs typeface="+mn-ea"/>
                <a:sym typeface="+mn-lt"/>
              </a:endParaRPr>
            </a:p>
          </p:txBody>
        </p:sp>
      </p:grpSp>
      <p:sp>
        <p:nvSpPr>
          <p:cNvPr id="56" name="右箭头 56"/>
          <p:cNvSpPr/>
          <p:nvPr>
            <p:custDataLst>
              <p:tags r:id="rId2"/>
            </p:custDataLst>
          </p:nvPr>
        </p:nvSpPr>
        <p:spPr bwMode="auto">
          <a:xfrm>
            <a:off x="6162942" y="5089799"/>
            <a:ext cx="357190" cy="377631"/>
          </a:xfrm>
          <a:prstGeom prst="rightArrow">
            <a:avLst/>
          </a:prstGeom>
          <a:solidFill>
            <a:schemeClr val="accent1"/>
          </a:solidFill>
          <a:ln>
            <a:noFill/>
            <a:tailEnd type="arrow" w="sm" len="sm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/>
          <a:lstStyle/>
          <a:p>
            <a:pPr algn="ctr"/>
            <a:endParaRPr lang="zh-CN" altLang="en-US" sz="1600">
              <a:solidFill>
                <a:srgbClr val="0000FF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82075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139" grpId="0"/>
      <p:bldP spid="4" grpId="0"/>
      <p:bldP spid="6" grpId="0" bldLvl="0" animBg="1"/>
      <p:bldP spid="56" grpId="0" bldLvl="0" animBg="1"/>
    </p:bld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直角三角形 76"/>
          <p:cNvSpPr/>
          <p:nvPr>
            <p:custDataLst>
              <p:tags r:id="rId2"/>
            </p:custDataLst>
          </p:nvPr>
        </p:nvSpPr>
        <p:spPr>
          <a:xfrm rot="10556773">
            <a:off x="8080427" y="293839"/>
            <a:ext cx="1121087" cy="1014043"/>
          </a:xfrm>
          <a:prstGeom prst="rtTriangle">
            <a:avLst/>
          </a:prstGeom>
          <a:pattFill prst="zigZag">
            <a:fgClr>
              <a:schemeClr val="lt1">
                <a:lumMod val="95000"/>
              </a:schemeClr>
            </a:fgClr>
            <a:bgClr>
              <a:schemeClr val="l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78" name="直角三角形 77"/>
          <p:cNvSpPr/>
          <p:nvPr>
            <p:custDataLst>
              <p:tags r:id="rId3"/>
            </p:custDataLst>
          </p:nvPr>
        </p:nvSpPr>
        <p:spPr>
          <a:xfrm rot="7372940">
            <a:off x="6093271" y="2241755"/>
            <a:ext cx="2144432" cy="1939676"/>
          </a:xfrm>
          <a:prstGeom prst="rtTriangle">
            <a:avLst/>
          </a:prstGeom>
          <a:pattFill prst="zigZag">
            <a:fgClr>
              <a:schemeClr val="lt1">
                <a:lumMod val="95000"/>
              </a:schemeClr>
            </a:fgClr>
            <a:bgClr>
              <a:schemeClr val="l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63" name="直角三角形 62"/>
          <p:cNvSpPr/>
          <p:nvPr>
            <p:custDataLst>
              <p:tags r:id="rId4"/>
            </p:custDataLst>
          </p:nvPr>
        </p:nvSpPr>
        <p:spPr>
          <a:xfrm>
            <a:off x="0" y="0"/>
            <a:ext cx="6858000" cy="6858000"/>
          </a:xfrm>
          <a:prstGeom prst="rtTriangle">
            <a:avLst/>
          </a:prstGeom>
          <a:pattFill prst="dashUpDiag">
            <a:fgClr>
              <a:schemeClr val="lt1">
                <a:lumMod val="85000"/>
              </a:schemeClr>
            </a:fgClr>
            <a:bgClr>
              <a:schemeClr val="l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64" name="矩形 63"/>
          <p:cNvSpPr/>
          <p:nvPr>
            <p:custDataLst>
              <p:tags r:id="rId5"/>
            </p:custDataLst>
          </p:nvPr>
        </p:nvSpPr>
        <p:spPr>
          <a:xfrm>
            <a:off x="870857" y="684664"/>
            <a:ext cx="10755086" cy="5844268"/>
          </a:xfrm>
          <a:prstGeom prst="rect">
            <a:avLst/>
          </a:prstGeom>
          <a:noFill/>
          <a:ln w="38100">
            <a:solidFill>
              <a:schemeClr val="lt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65" name="矩形 64"/>
          <p:cNvSpPr/>
          <p:nvPr>
            <p:custDataLst>
              <p:tags r:id="rId6"/>
            </p:custDataLst>
          </p:nvPr>
        </p:nvSpPr>
        <p:spPr>
          <a:xfrm>
            <a:off x="718185" y="862330"/>
            <a:ext cx="10754995" cy="5514340"/>
          </a:xfrm>
          <a:prstGeom prst="rect">
            <a:avLst/>
          </a:prstGeom>
          <a:noFill/>
          <a:ln w="38100">
            <a:solidFill>
              <a:schemeClr val="dk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68" name="矩形 67"/>
          <p:cNvSpPr/>
          <p:nvPr>
            <p:custDataLst>
              <p:tags r:id="rId7"/>
            </p:custDataLst>
          </p:nvPr>
        </p:nvSpPr>
        <p:spPr>
          <a:xfrm>
            <a:off x="1571499" y="1229573"/>
            <a:ext cx="3511554" cy="4811007"/>
          </a:xfrm>
          <a:prstGeom prst="rect">
            <a:avLst/>
          </a:prstGeom>
          <a:noFill/>
          <a:ln w="38100">
            <a:solidFill>
              <a:schemeClr val="lt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cs typeface="+mn-ea"/>
              <a:sym typeface="+mn-lt"/>
            </a:endParaRPr>
          </a:p>
        </p:txBody>
      </p:sp>
      <p:grpSp>
        <p:nvGrpSpPr>
          <p:cNvPr id="71" name="组合 70"/>
          <p:cNvGrpSpPr>
            <a:grpSpLocks noChangeAspect="1"/>
          </p:cNvGrpSpPr>
          <p:nvPr>
            <p:custDataLst>
              <p:tags r:id="rId8"/>
            </p:custDataLst>
          </p:nvPr>
        </p:nvGrpSpPr>
        <p:grpSpPr>
          <a:xfrm rot="10800000">
            <a:off x="10154735" y="1458599"/>
            <a:ext cx="747240" cy="652043"/>
            <a:chOff x="1168400" y="1347856"/>
            <a:chExt cx="723913" cy="631688"/>
          </a:xfrm>
          <a:solidFill>
            <a:schemeClr val="bg1">
              <a:lumMod val="95000"/>
            </a:schemeClr>
          </a:solidFill>
        </p:grpSpPr>
        <p:sp>
          <p:nvSpPr>
            <p:cNvPr id="75" name="任意多边形: 形状 74"/>
            <p:cNvSpPr>
              <a:spLocks noChangeAspect="1"/>
            </p:cNvSpPr>
            <p:nvPr>
              <p:custDataLst>
                <p:tags r:id="rId14"/>
              </p:custDataLst>
            </p:nvPr>
          </p:nvSpPr>
          <p:spPr>
            <a:xfrm>
              <a:off x="1168400" y="1347856"/>
              <a:ext cx="311295" cy="631688"/>
            </a:xfrm>
            <a:custGeom>
              <a:avLst/>
              <a:gdLst>
                <a:gd name="connsiteX0" fmla="*/ 207995 w 295275"/>
                <a:gd name="connsiteY0" fmla="*/ 0 h 599179"/>
                <a:gd name="connsiteX1" fmla="*/ 218480 w 295275"/>
                <a:gd name="connsiteY1" fmla="*/ 17025 h 599179"/>
                <a:gd name="connsiteX2" fmla="*/ 263922 w 295275"/>
                <a:gd name="connsiteY2" fmla="*/ 59952 h 599179"/>
                <a:gd name="connsiteX3" fmla="*/ 275967 w 295275"/>
                <a:gd name="connsiteY3" fmla="*/ 66705 h 599179"/>
                <a:gd name="connsiteX4" fmla="*/ 258864 w 295275"/>
                <a:gd name="connsiteY4" fmla="*/ 77309 h 599179"/>
                <a:gd name="connsiteX5" fmla="*/ 164932 w 295275"/>
                <a:gd name="connsiteY5" fmla="*/ 229252 h 599179"/>
                <a:gd name="connsiteX6" fmla="*/ 145322 w 295275"/>
                <a:gd name="connsiteY6" fmla="*/ 303904 h 599179"/>
                <a:gd name="connsiteX7" fmla="*/ 295275 w 295275"/>
                <a:gd name="connsiteY7" fmla="*/ 303904 h 599179"/>
                <a:gd name="connsiteX8" fmla="*/ 295275 w 295275"/>
                <a:gd name="connsiteY8" fmla="*/ 599179 h 599179"/>
                <a:gd name="connsiteX9" fmla="*/ 0 w 295275"/>
                <a:gd name="connsiteY9" fmla="*/ 599179 h 599179"/>
                <a:gd name="connsiteX10" fmla="*/ 0 w 295275"/>
                <a:gd name="connsiteY10" fmla="*/ 303904 h 599179"/>
                <a:gd name="connsiteX11" fmla="*/ 5952 w 295275"/>
                <a:gd name="connsiteY11" fmla="*/ 269304 h 599179"/>
                <a:gd name="connsiteX12" fmla="*/ 204540 w 295275"/>
                <a:gd name="connsiteY12" fmla="*/ 547 h 599179"/>
                <a:gd name="connsiteX0-1" fmla="*/ 207995 w 295275"/>
                <a:gd name="connsiteY0-2" fmla="*/ 0 h 599179"/>
                <a:gd name="connsiteX1-3" fmla="*/ 218480 w 295275"/>
                <a:gd name="connsiteY1-4" fmla="*/ 17025 h 599179"/>
                <a:gd name="connsiteX2-5" fmla="*/ 263922 w 295275"/>
                <a:gd name="connsiteY2-6" fmla="*/ 59952 h 599179"/>
                <a:gd name="connsiteX3-7" fmla="*/ 275967 w 295275"/>
                <a:gd name="connsiteY3-8" fmla="*/ 66705 h 599179"/>
                <a:gd name="connsiteX4-9" fmla="*/ 258864 w 295275"/>
                <a:gd name="connsiteY4-10" fmla="*/ 77309 h 599179"/>
                <a:gd name="connsiteX5-11" fmla="*/ 164932 w 295275"/>
                <a:gd name="connsiteY5-12" fmla="*/ 229252 h 599179"/>
                <a:gd name="connsiteX6-13" fmla="*/ 152376 w 295275"/>
                <a:gd name="connsiteY6-14" fmla="*/ 303904 h 599179"/>
                <a:gd name="connsiteX7-15" fmla="*/ 295275 w 295275"/>
                <a:gd name="connsiteY7-16" fmla="*/ 303904 h 599179"/>
                <a:gd name="connsiteX8-17" fmla="*/ 295275 w 295275"/>
                <a:gd name="connsiteY8-18" fmla="*/ 599179 h 599179"/>
                <a:gd name="connsiteX9-19" fmla="*/ 0 w 295275"/>
                <a:gd name="connsiteY9-20" fmla="*/ 599179 h 599179"/>
                <a:gd name="connsiteX10-21" fmla="*/ 0 w 295275"/>
                <a:gd name="connsiteY10-22" fmla="*/ 303904 h 599179"/>
                <a:gd name="connsiteX11-23" fmla="*/ 5952 w 295275"/>
                <a:gd name="connsiteY11-24" fmla="*/ 269304 h 599179"/>
                <a:gd name="connsiteX12-25" fmla="*/ 204540 w 295275"/>
                <a:gd name="connsiteY12-26" fmla="*/ 547 h 599179"/>
                <a:gd name="connsiteX13" fmla="*/ 207995 w 295275"/>
                <a:gd name="connsiteY13" fmla="*/ 0 h 599179"/>
                <a:gd name="connsiteX0-27" fmla="*/ 207995 w 295275"/>
                <a:gd name="connsiteY0-28" fmla="*/ 0 h 599179"/>
                <a:gd name="connsiteX1-29" fmla="*/ 218480 w 295275"/>
                <a:gd name="connsiteY1-30" fmla="*/ 17025 h 599179"/>
                <a:gd name="connsiteX2-31" fmla="*/ 263922 w 295275"/>
                <a:gd name="connsiteY2-32" fmla="*/ 59952 h 599179"/>
                <a:gd name="connsiteX3-33" fmla="*/ 275967 w 295275"/>
                <a:gd name="connsiteY3-34" fmla="*/ 66705 h 599179"/>
                <a:gd name="connsiteX4-35" fmla="*/ 258864 w 295275"/>
                <a:gd name="connsiteY4-36" fmla="*/ 77309 h 599179"/>
                <a:gd name="connsiteX5-37" fmla="*/ 164932 w 295275"/>
                <a:gd name="connsiteY5-38" fmla="*/ 229252 h 599179"/>
                <a:gd name="connsiteX6-39" fmla="*/ 152376 w 295275"/>
                <a:gd name="connsiteY6-40" fmla="*/ 303904 h 599179"/>
                <a:gd name="connsiteX7-41" fmla="*/ 295275 w 295275"/>
                <a:gd name="connsiteY7-42" fmla="*/ 303904 h 599179"/>
                <a:gd name="connsiteX8-43" fmla="*/ 295275 w 295275"/>
                <a:gd name="connsiteY8-44" fmla="*/ 599179 h 599179"/>
                <a:gd name="connsiteX9-45" fmla="*/ 0 w 295275"/>
                <a:gd name="connsiteY9-46" fmla="*/ 599179 h 599179"/>
                <a:gd name="connsiteX10-47" fmla="*/ 0 w 295275"/>
                <a:gd name="connsiteY10-48" fmla="*/ 303904 h 599179"/>
                <a:gd name="connsiteX11-49" fmla="*/ 5952 w 295275"/>
                <a:gd name="connsiteY11-50" fmla="*/ 269304 h 599179"/>
                <a:gd name="connsiteX12-51" fmla="*/ 204540 w 295275"/>
                <a:gd name="connsiteY12-52" fmla="*/ 547 h 599179"/>
                <a:gd name="connsiteX13-53" fmla="*/ 207995 w 295275"/>
                <a:gd name="connsiteY13-54" fmla="*/ 0 h 599179"/>
                <a:gd name="connsiteX0-55" fmla="*/ 207995 w 295275"/>
                <a:gd name="connsiteY0-56" fmla="*/ 0 h 599179"/>
                <a:gd name="connsiteX1-57" fmla="*/ 218480 w 295275"/>
                <a:gd name="connsiteY1-58" fmla="*/ 17025 h 599179"/>
                <a:gd name="connsiteX2-59" fmla="*/ 263922 w 295275"/>
                <a:gd name="connsiteY2-60" fmla="*/ 59952 h 599179"/>
                <a:gd name="connsiteX3-61" fmla="*/ 275967 w 295275"/>
                <a:gd name="connsiteY3-62" fmla="*/ 66705 h 599179"/>
                <a:gd name="connsiteX4-63" fmla="*/ 258864 w 295275"/>
                <a:gd name="connsiteY4-64" fmla="*/ 77309 h 599179"/>
                <a:gd name="connsiteX5-65" fmla="*/ 164932 w 295275"/>
                <a:gd name="connsiteY5-66" fmla="*/ 229252 h 599179"/>
                <a:gd name="connsiteX6-67" fmla="*/ 152376 w 295275"/>
                <a:gd name="connsiteY6-68" fmla="*/ 303904 h 599179"/>
                <a:gd name="connsiteX7-69" fmla="*/ 295275 w 295275"/>
                <a:gd name="connsiteY7-70" fmla="*/ 303904 h 599179"/>
                <a:gd name="connsiteX8-71" fmla="*/ 295275 w 295275"/>
                <a:gd name="connsiteY8-72" fmla="*/ 599179 h 599179"/>
                <a:gd name="connsiteX9-73" fmla="*/ 0 w 295275"/>
                <a:gd name="connsiteY9-74" fmla="*/ 599179 h 599179"/>
                <a:gd name="connsiteX10-75" fmla="*/ 0 w 295275"/>
                <a:gd name="connsiteY10-76" fmla="*/ 303904 h 599179"/>
                <a:gd name="connsiteX11-77" fmla="*/ 5952 w 295275"/>
                <a:gd name="connsiteY11-78" fmla="*/ 269304 h 599179"/>
                <a:gd name="connsiteX12-79" fmla="*/ 204540 w 295275"/>
                <a:gd name="connsiteY12-80" fmla="*/ 547 h 599179"/>
                <a:gd name="connsiteX13-81" fmla="*/ 207995 w 295275"/>
                <a:gd name="connsiteY13-82" fmla="*/ 0 h 599179"/>
                <a:gd name="connsiteX0-83" fmla="*/ 207995 w 295275"/>
                <a:gd name="connsiteY0-84" fmla="*/ 0 h 599179"/>
                <a:gd name="connsiteX1-85" fmla="*/ 218480 w 295275"/>
                <a:gd name="connsiteY1-86" fmla="*/ 17025 h 599179"/>
                <a:gd name="connsiteX2-87" fmla="*/ 263922 w 295275"/>
                <a:gd name="connsiteY2-88" fmla="*/ 59952 h 599179"/>
                <a:gd name="connsiteX3-89" fmla="*/ 275967 w 295275"/>
                <a:gd name="connsiteY3-90" fmla="*/ 66705 h 599179"/>
                <a:gd name="connsiteX4-91" fmla="*/ 258864 w 295275"/>
                <a:gd name="connsiteY4-92" fmla="*/ 77309 h 599179"/>
                <a:gd name="connsiteX5-93" fmla="*/ 152376 w 295275"/>
                <a:gd name="connsiteY5-94" fmla="*/ 303904 h 599179"/>
                <a:gd name="connsiteX6-95" fmla="*/ 295275 w 295275"/>
                <a:gd name="connsiteY6-96" fmla="*/ 303904 h 599179"/>
                <a:gd name="connsiteX7-97" fmla="*/ 295275 w 295275"/>
                <a:gd name="connsiteY7-98" fmla="*/ 599179 h 599179"/>
                <a:gd name="connsiteX8-99" fmla="*/ 0 w 295275"/>
                <a:gd name="connsiteY8-100" fmla="*/ 599179 h 599179"/>
                <a:gd name="connsiteX9-101" fmla="*/ 0 w 295275"/>
                <a:gd name="connsiteY9-102" fmla="*/ 303904 h 599179"/>
                <a:gd name="connsiteX10-103" fmla="*/ 5952 w 295275"/>
                <a:gd name="connsiteY10-104" fmla="*/ 269304 h 599179"/>
                <a:gd name="connsiteX11-105" fmla="*/ 204540 w 295275"/>
                <a:gd name="connsiteY11-106" fmla="*/ 547 h 599179"/>
                <a:gd name="connsiteX12-107" fmla="*/ 207995 w 295275"/>
                <a:gd name="connsiteY12-108" fmla="*/ 0 h 599179"/>
                <a:gd name="connsiteX0-109" fmla="*/ 207995 w 295275"/>
                <a:gd name="connsiteY0-110" fmla="*/ 0 h 599179"/>
                <a:gd name="connsiteX1-111" fmla="*/ 218480 w 295275"/>
                <a:gd name="connsiteY1-112" fmla="*/ 17025 h 599179"/>
                <a:gd name="connsiteX2-113" fmla="*/ 263922 w 295275"/>
                <a:gd name="connsiteY2-114" fmla="*/ 59952 h 599179"/>
                <a:gd name="connsiteX3-115" fmla="*/ 275967 w 295275"/>
                <a:gd name="connsiteY3-116" fmla="*/ 66705 h 599179"/>
                <a:gd name="connsiteX4-117" fmla="*/ 258864 w 295275"/>
                <a:gd name="connsiteY4-118" fmla="*/ 77309 h 599179"/>
                <a:gd name="connsiteX5-119" fmla="*/ 152376 w 295275"/>
                <a:gd name="connsiteY5-120" fmla="*/ 303904 h 599179"/>
                <a:gd name="connsiteX6-121" fmla="*/ 295275 w 295275"/>
                <a:gd name="connsiteY6-122" fmla="*/ 303904 h 599179"/>
                <a:gd name="connsiteX7-123" fmla="*/ 295275 w 295275"/>
                <a:gd name="connsiteY7-124" fmla="*/ 599179 h 599179"/>
                <a:gd name="connsiteX8-125" fmla="*/ 0 w 295275"/>
                <a:gd name="connsiteY8-126" fmla="*/ 599179 h 599179"/>
                <a:gd name="connsiteX9-127" fmla="*/ 0 w 295275"/>
                <a:gd name="connsiteY9-128" fmla="*/ 303904 h 599179"/>
                <a:gd name="connsiteX10-129" fmla="*/ 5952 w 295275"/>
                <a:gd name="connsiteY10-130" fmla="*/ 269304 h 599179"/>
                <a:gd name="connsiteX11-131" fmla="*/ 204540 w 295275"/>
                <a:gd name="connsiteY11-132" fmla="*/ 547 h 599179"/>
                <a:gd name="connsiteX12-133" fmla="*/ 207995 w 295275"/>
                <a:gd name="connsiteY12-134" fmla="*/ 0 h 599179"/>
                <a:gd name="connsiteX0-135" fmla="*/ 207995 w 295275"/>
                <a:gd name="connsiteY0-136" fmla="*/ 0 h 599179"/>
                <a:gd name="connsiteX1-137" fmla="*/ 218480 w 295275"/>
                <a:gd name="connsiteY1-138" fmla="*/ 17025 h 599179"/>
                <a:gd name="connsiteX2-139" fmla="*/ 263922 w 295275"/>
                <a:gd name="connsiteY2-140" fmla="*/ 59952 h 599179"/>
                <a:gd name="connsiteX3-141" fmla="*/ 275967 w 295275"/>
                <a:gd name="connsiteY3-142" fmla="*/ 66705 h 599179"/>
                <a:gd name="connsiteX4-143" fmla="*/ 152376 w 295275"/>
                <a:gd name="connsiteY4-144" fmla="*/ 303904 h 599179"/>
                <a:gd name="connsiteX5-145" fmla="*/ 295275 w 295275"/>
                <a:gd name="connsiteY5-146" fmla="*/ 303904 h 599179"/>
                <a:gd name="connsiteX6-147" fmla="*/ 295275 w 295275"/>
                <a:gd name="connsiteY6-148" fmla="*/ 599179 h 599179"/>
                <a:gd name="connsiteX7-149" fmla="*/ 0 w 295275"/>
                <a:gd name="connsiteY7-150" fmla="*/ 599179 h 599179"/>
                <a:gd name="connsiteX8-151" fmla="*/ 0 w 295275"/>
                <a:gd name="connsiteY8-152" fmla="*/ 303904 h 599179"/>
                <a:gd name="connsiteX9-153" fmla="*/ 5952 w 295275"/>
                <a:gd name="connsiteY9-154" fmla="*/ 269304 h 599179"/>
                <a:gd name="connsiteX10-155" fmla="*/ 204540 w 295275"/>
                <a:gd name="connsiteY10-156" fmla="*/ 547 h 599179"/>
                <a:gd name="connsiteX11-157" fmla="*/ 207995 w 295275"/>
                <a:gd name="connsiteY11-158" fmla="*/ 0 h 599179"/>
                <a:gd name="connsiteX0-159" fmla="*/ 207995 w 295275"/>
                <a:gd name="connsiteY0-160" fmla="*/ 0 h 599179"/>
                <a:gd name="connsiteX1-161" fmla="*/ 218480 w 295275"/>
                <a:gd name="connsiteY1-162" fmla="*/ 17025 h 599179"/>
                <a:gd name="connsiteX2-163" fmla="*/ 263922 w 295275"/>
                <a:gd name="connsiteY2-164" fmla="*/ 59952 h 599179"/>
                <a:gd name="connsiteX3-165" fmla="*/ 275967 w 295275"/>
                <a:gd name="connsiteY3-166" fmla="*/ 66705 h 599179"/>
                <a:gd name="connsiteX4-167" fmla="*/ 152376 w 295275"/>
                <a:gd name="connsiteY4-168" fmla="*/ 303904 h 599179"/>
                <a:gd name="connsiteX5-169" fmla="*/ 295275 w 295275"/>
                <a:gd name="connsiteY5-170" fmla="*/ 303904 h 599179"/>
                <a:gd name="connsiteX6-171" fmla="*/ 295275 w 295275"/>
                <a:gd name="connsiteY6-172" fmla="*/ 599179 h 599179"/>
                <a:gd name="connsiteX7-173" fmla="*/ 0 w 295275"/>
                <a:gd name="connsiteY7-174" fmla="*/ 599179 h 599179"/>
                <a:gd name="connsiteX8-175" fmla="*/ 0 w 295275"/>
                <a:gd name="connsiteY8-176" fmla="*/ 303904 h 599179"/>
                <a:gd name="connsiteX9-177" fmla="*/ 5952 w 295275"/>
                <a:gd name="connsiteY9-178" fmla="*/ 269304 h 599179"/>
                <a:gd name="connsiteX10-179" fmla="*/ 204540 w 295275"/>
                <a:gd name="connsiteY10-180" fmla="*/ 547 h 599179"/>
                <a:gd name="connsiteX11-181" fmla="*/ 207995 w 295275"/>
                <a:gd name="connsiteY11-182" fmla="*/ 0 h 599179"/>
                <a:gd name="connsiteX0-183" fmla="*/ 207995 w 295275"/>
                <a:gd name="connsiteY0-184" fmla="*/ 0 h 599179"/>
                <a:gd name="connsiteX1-185" fmla="*/ 218480 w 295275"/>
                <a:gd name="connsiteY1-186" fmla="*/ 17025 h 599179"/>
                <a:gd name="connsiteX2-187" fmla="*/ 263922 w 295275"/>
                <a:gd name="connsiteY2-188" fmla="*/ 59952 h 599179"/>
                <a:gd name="connsiteX3-189" fmla="*/ 275967 w 295275"/>
                <a:gd name="connsiteY3-190" fmla="*/ 66705 h 599179"/>
                <a:gd name="connsiteX4-191" fmla="*/ 152376 w 295275"/>
                <a:gd name="connsiteY4-192" fmla="*/ 303904 h 599179"/>
                <a:gd name="connsiteX5-193" fmla="*/ 295275 w 295275"/>
                <a:gd name="connsiteY5-194" fmla="*/ 303904 h 599179"/>
                <a:gd name="connsiteX6-195" fmla="*/ 295275 w 295275"/>
                <a:gd name="connsiteY6-196" fmla="*/ 599179 h 599179"/>
                <a:gd name="connsiteX7-197" fmla="*/ 0 w 295275"/>
                <a:gd name="connsiteY7-198" fmla="*/ 599179 h 599179"/>
                <a:gd name="connsiteX8-199" fmla="*/ 0 w 295275"/>
                <a:gd name="connsiteY8-200" fmla="*/ 303904 h 599179"/>
                <a:gd name="connsiteX9-201" fmla="*/ 5952 w 295275"/>
                <a:gd name="connsiteY9-202" fmla="*/ 269304 h 599179"/>
                <a:gd name="connsiteX10-203" fmla="*/ 204540 w 295275"/>
                <a:gd name="connsiteY10-204" fmla="*/ 547 h 599179"/>
                <a:gd name="connsiteX11-205" fmla="*/ 207995 w 295275"/>
                <a:gd name="connsiteY11-206" fmla="*/ 0 h 599179"/>
                <a:gd name="connsiteX0-207" fmla="*/ 207995 w 295275"/>
                <a:gd name="connsiteY0-208" fmla="*/ 0 h 599179"/>
                <a:gd name="connsiteX1-209" fmla="*/ 218480 w 295275"/>
                <a:gd name="connsiteY1-210" fmla="*/ 17025 h 599179"/>
                <a:gd name="connsiteX2-211" fmla="*/ 263922 w 295275"/>
                <a:gd name="connsiteY2-212" fmla="*/ 59952 h 599179"/>
                <a:gd name="connsiteX3-213" fmla="*/ 275967 w 295275"/>
                <a:gd name="connsiteY3-214" fmla="*/ 66705 h 599179"/>
                <a:gd name="connsiteX4-215" fmla="*/ 152376 w 295275"/>
                <a:gd name="connsiteY4-216" fmla="*/ 303904 h 599179"/>
                <a:gd name="connsiteX5-217" fmla="*/ 295275 w 295275"/>
                <a:gd name="connsiteY5-218" fmla="*/ 303904 h 599179"/>
                <a:gd name="connsiteX6-219" fmla="*/ 295275 w 295275"/>
                <a:gd name="connsiteY6-220" fmla="*/ 599179 h 599179"/>
                <a:gd name="connsiteX7-221" fmla="*/ 0 w 295275"/>
                <a:gd name="connsiteY7-222" fmla="*/ 599179 h 599179"/>
                <a:gd name="connsiteX8-223" fmla="*/ 0 w 295275"/>
                <a:gd name="connsiteY8-224" fmla="*/ 303904 h 599179"/>
                <a:gd name="connsiteX9-225" fmla="*/ 5952 w 295275"/>
                <a:gd name="connsiteY9-226" fmla="*/ 269304 h 599179"/>
                <a:gd name="connsiteX10-227" fmla="*/ 204540 w 295275"/>
                <a:gd name="connsiteY10-228" fmla="*/ 547 h 599179"/>
                <a:gd name="connsiteX11-229" fmla="*/ 207995 w 295275"/>
                <a:gd name="connsiteY11-230" fmla="*/ 0 h 599179"/>
                <a:gd name="connsiteX0-231" fmla="*/ 207995 w 295275"/>
                <a:gd name="connsiteY0-232" fmla="*/ 0 h 599179"/>
                <a:gd name="connsiteX1-233" fmla="*/ 218480 w 295275"/>
                <a:gd name="connsiteY1-234" fmla="*/ 17025 h 599179"/>
                <a:gd name="connsiteX2-235" fmla="*/ 263922 w 295275"/>
                <a:gd name="connsiteY2-236" fmla="*/ 59952 h 599179"/>
                <a:gd name="connsiteX3-237" fmla="*/ 275967 w 295275"/>
                <a:gd name="connsiteY3-238" fmla="*/ 66705 h 599179"/>
                <a:gd name="connsiteX4-239" fmla="*/ 152376 w 295275"/>
                <a:gd name="connsiteY4-240" fmla="*/ 303904 h 599179"/>
                <a:gd name="connsiteX5-241" fmla="*/ 295275 w 295275"/>
                <a:gd name="connsiteY5-242" fmla="*/ 303904 h 599179"/>
                <a:gd name="connsiteX6-243" fmla="*/ 295275 w 295275"/>
                <a:gd name="connsiteY6-244" fmla="*/ 599179 h 599179"/>
                <a:gd name="connsiteX7-245" fmla="*/ 0 w 295275"/>
                <a:gd name="connsiteY7-246" fmla="*/ 599179 h 599179"/>
                <a:gd name="connsiteX8-247" fmla="*/ 0 w 295275"/>
                <a:gd name="connsiteY8-248" fmla="*/ 303904 h 599179"/>
                <a:gd name="connsiteX9-249" fmla="*/ 204540 w 295275"/>
                <a:gd name="connsiteY9-250" fmla="*/ 547 h 599179"/>
                <a:gd name="connsiteX10-251" fmla="*/ 207995 w 295275"/>
                <a:gd name="connsiteY10-252" fmla="*/ 0 h 599179"/>
                <a:gd name="connsiteX0-253" fmla="*/ 207995 w 295275"/>
                <a:gd name="connsiteY0-254" fmla="*/ 0 h 599179"/>
                <a:gd name="connsiteX1-255" fmla="*/ 218480 w 295275"/>
                <a:gd name="connsiteY1-256" fmla="*/ 17025 h 599179"/>
                <a:gd name="connsiteX2-257" fmla="*/ 263922 w 295275"/>
                <a:gd name="connsiteY2-258" fmla="*/ 59952 h 599179"/>
                <a:gd name="connsiteX3-259" fmla="*/ 275967 w 295275"/>
                <a:gd name="connsiteY3-260" fmla="*/ 66705 h 599179"/>
                <a:gd name="connsiteX4-261" fmla="*/ 152376 w 295275"/>
                <a:gd name="connsiteY4-262" fmla="*/ 303904 h 599179"/>
                <a:gd name="connsiteX5-263" fmla="*/ 295275 w 295275"/>
                <a:gd name="connsiteY5-264" fmla="*/ 303904 h 599179"/>
                <a:gd name="connsiteX6-265" fmla="*/ 295275 w 295275"/>
                <a:gd name="connsiteY6-266" fmla="*/ 599179 h 599179"/>
                <a:gd name="connsiteX7-267" fmla="*/ 0 w 295275"/>
                <a:gd name="connsiteY7-268" fmla="*/ 599179 h 599179"/>
                <a:gd name="connsiteX8-269" fmla="*/ 0 w 295275"/>
                <a:gd name="connsiteY8-270" fmla="*/ 303904 h 599179"/>
                <a:gd name="connsiteX9-271" fmla="*/ 204540 w 295275"/>
                <a:gd name="connsiteY9-272" fmla="*/ 547 h 599179"/>
                <a:gd name="connsiteX10-273" fmla="*/ 207995 w 295275"/>
                <a:gd name="connsiteY10-274" fmla="*/ 0 h 599179"/>
                <a:gd name="connsiteX0-275" fmla="*/ 207995 w 295275"/>
                <a:gd name="connsiteY0-276" fmla="*/ 0 h 599179"/>
                <a:gd name="connsiteX1-277" fmla="*/ 218480 w 295275"/>
                <a:gd name="connsiteY1-278" fmla="*/ 17025 h 599179"/>
                <a:gd name="connsiteX2-279" fmla="*/ 263922 w 295275"/>
                <a:gd name="connsiteY2-280" fmla="*/ 59952 h 599179"/>
                <a:gd name="connsiteX3-281" fmla="*/ 275967 w 295275"/>
                <a:gd name="connsiteY3-282" fmla="*/ 66705 h 599179"/>
                <a:gd name="connsiteX4-283" fmla="*/ 152376 w 295275"/>
                <a:gd name="connsiteY4-284" fmla="*/ 303904 h 599179"/>
                <a:gd name="connsiteX5-285" fmla="*/ 295275 w 295275"/>
                <a:gd name="connsiteY5-286" fmla="*/ 303904 h 599179"/>
                <a:gd name="connsiteX6-287" fmla="*/ 295275 w 295275"/>
                <a:gd name="connsiteY6-288" fmla="*/ 599179 h 599179"/>
                <a:gd name="connsiteX7-289" fmla="*/ 0 w 295275"/>
                <a:gd name="connsiteY7-290" fmla="*/ 599179 h 599179"/>
                <a:gd name="connsiteX8-291" fmla="*/ 0 w 295275"/>
                <a:gd name="connsiteY8-292" fmla="*/ 303904 h 599179"/>
                <a:gd name="connsiteX9-293" fmla="*/ 207995 w 295275"/>
                <a:gd name="connsiteY9-294" fmla="*/ 0 h 599179"/>
                <a:gd name="connsiteX0-295" fmla="*/ 207995 w 295275"/>
                <a:gd name="connsiteY0-296" fmla="*/ 0 h 599179"/>
                <a:gd name="connsiteX1-297" fmla="*/ 218480 w 295275"/>
                <a:gd name="connsiteY1-298" fmla="*/ 17025 h 599179"/>
                <a:gd name="connsiteX2-299" fmla="*/ 263922 w 295275"/>
                <a:gd name="connsiteY2-300" fmla="*/ 59952 h 599179"/>
                <a:gd name="connsiteX3-301" fmla="*/ 275967 w 295275"/>
                <a:gd name="connsiteY3-302" fmla="*/ 66705 h 599179"/>
                <a:gd name="connsiteX4-303" fmla="*/ 152376 w 295275"/>
                <a:gd name="connsiteY4-304" fmla="*/ 303904 h 599179"/>
                <a:gd name="connsiteX5-305" fmla="*/ 295275 w 295275"/>
                <a:gd name="connsiteY5-306" fmla="*/ 303904 h 599179"/>
                <a:gd name="connsiteX6-307" fmla="*/ 295275 w 295275"/>
                <a:gd name="connsiteY6-308" fmla="*/ 599179 h 599179"/>
                <a:gd name="connsiteX7-309" fmla="*/ 0 w 295275"/>
                <a:gd name="connsiteY7-310" fmla="*/ 599179 h 599179"/>
                <a:gd name="connsiteX8-311" fmla="*/ 0 w 295275"/>
                <a:gd name="connsiteY8-312" fmla="*/ 303904 h 599179"/>
                <a:gd name="connsiteX9-313" fmla="*/ 207995 w 295275"/>
                <a:gd name="connsiteY9-314" fmla="*/ 0 h 599179"/>
                <a:gd name="connsiteX0-315" fmla="*/ 207995 w 295275"/>
                <a:gd name="connsiteY0-316" fmla="*/ 0 h 599179"/>
                <a:gd name="connsiteX1-317" fmla="*/ 218480 w 295275"/>
                <a:gd name="connsiteY1-318" fmla="*/ 17025 h 599179"/>
                <a:gd name="connsiteX2-319" fmla="*/ 263922 w 295275"/>
                <a:gd name="connsiteY2-320" fmla="*/ 59952 h 599179"/>
                <a:gd name="connsiteX3-321" fmla="*/ 275967 w 295275"/>
                <a:gd name="connsiteY3-322" fmla="*/ 66705 h 599179"/>
                <a:gd name="connsiteX4-323" fmla="*/ 152376 w 295275"/>
                <a:gd name="connsiteY4-324" fmla="*/ 303904 h 599179"/>
                <a:gd name="connsiteX5-325" fmla="*/ 295275 w 295275"/>
                <a:gd name="connsiteY5-326" fmla="*/ 303904 h 599179"/>
                <a:gd name="connsiteX6-327" fmla="*/ 295275 w 295275"/>
                <a:gd name="connsiteY6-328" fmla="*/ 599179 h 599179"/>
                <a:gd name="connsiteX7-329" fmla="*/ 0 w 295275"/>
                <a:gd name="connsiteY7-330" fmla="*/ 599179 h 599179"/>
                <a:gd name="connsiteX8-331" fmla="*/ 0 w 295275"/>
                <a:gd name="connsiteY8-332" fmla="*/ 303904 h 599179"/>
                <a:gd name="connsiteX9-333" fmla="*/ 207995 w 295275"/>
                <a:gd name="connsiteY9-334" fmla="*/ 0 h 599179"/>
                <a:gd name="connsiteX0-335" fmla="*/ 207995 w 295275"/>
                <a:gd name="connsiteY0-336" fmla="*/ 0 h 599179"/>
                <a:gd name="connsiteX1-337" fmla="*/ 218480 w 295275"/>
                <a:gd name="connsiteY1-338" fmla="*/ 17025 h 599179"/>
                <a:gd name="connsiteX2-339" fmla="*/ 263922 w 295275"/>
                <a:gd name="connsiteY2-340" fmla="*/ 59952 h 599179"/>
                <a:gd name="connsiteX3-341" fmla="*/ 275967 w 295275"/>
                <a:gd name="connsiteY3-342" fmla="*/ 66705 h 599179"/>
                <a:gd name="connsiteX4-343" fmla="*/ 152376 w 295275"/>
                <a:gd name="connsiteY4-344" fmla="*/ 303904 h 599179"/>
                <a:gd name="connsiteX5-345" fmla="*/ 295275 w 295275"/>
                <a:gd name="connsiteY5-346" fmla="*/ 303904 h 599179"/>
                <a:gd name="connsiteX6-347" fmla="*/ 295275 w 295275"/>
                <a:gd name="connsiteY6-348" fmla="*/ 599179 h 599179"/>
                <a:gd name="connsiteX7-349" fmla="*/ 0 w 295275"/>
                <a:gd name="connsiteY7-350" fmla="*/ 599179 h 599179"/>
                <a:gd name="connsiteX8-351" fmla="*/ 0 w 295275"/>
                <a:gd name="connsiteY8-352" fmla="*/ 303904 h 599179"/>
                <a:gd name="connsiteX9-353" fmla="*/ 207995 w 295275"/>
                <a:gd name="connsiteY9-354" fmla="*/ 0 h 599179"/>
                <a:gd name="connsiteX0-355" fmla="*/ 207995 w 295275"/>
                <a:gd name="connsiteY0-356" fmla="*/ 0 h 599179"/>
                <a:gd name="connsiteX1-357" fmla="*/ 218480 w 295275"/>
                <a:gd name="connsiteY1-358" fmla="*/ 17025 h 599179"/>
                <a:gd name="connsiteX2-359" fmla="*/ 263922 w 295275"/>
                <a:gd name="connsiteY2-360" fmla="*/ 59952 h 599179"/>
                <a:gd name="connsiteX3-361" fmla="*/ 275967 w 295275"/>
                <a:gd name="connsiteY3-362" fmla="*/ 66705 h 599179"/>
                <a:gd name="connsiteX4-363" fmla="*/ 152376 w 295275"/>
                <a:gd name="connsiteY4-364" fmla="*/ 303904 h 599179"/>
                <a:gd name="connsiteX5-365" fmla="*/ 295275 w 295275"/>
                <a:gd name="connsiteY5-366" fmla="*/ 303904 h 599179"/>
                <a:gd name="connsiteX6-367" fmla="*/ 295275 w 295275"/>
                <a:gd name="connsiteY6-368" fmla="*/ 599179 h 599179"/>
                <a:gd name="connsiteX7-369" fmla="*/ 0 w 295275"/>
                <a:gd name="connsiteY7-370" fmla="*/ 599179 h 599179"/>
                <a:gd name="connsiteX8-371" fmla="*/ 0 w 295275"/>
                <a:gd name="connsiteY8-372" fmla="*/ 303904 h 599179"/>
                <a:gd name="connsiteX9-373" fmla="*/ 207995 w 295275"/>
                <a:gd name="connsiteY9-374" fmla="*/ 0 h 599179"/>
                <a:gd name="connsiteX0-375" fmla="*/ 207995 w 295275"/>
                <a:gd name="connsiteY0-376" fmla="*/ 0 h 599179"/>
                <a:gd name="connsiteX1-377" fmla="*/ 218480 w 295275"/>
                <a:gd name="connsiteY1-378" fmla="*/ 17025 h 599179"/>
                <a:gd name="connsiteX2-379" fmla="*/ 263922 w 295275"/>
                <a:gd name="connsiteY2-380" fmla="*/ 59952 h 599179"/>
                <a:gd name="connsiteX3-381" fmla="*/ 275967 w 295275"/>
                <a:gd name="connsiteY3-382" fmla="*/ 66705 h 599179"/>
                <a:gd name="connsiteX4-383" fmla="*/ 152376 w 295275"/>
                <a:gd name="connsiteY4-384" fmla="*/ 303904 h 599179"/>
                <a:gd name="connsiteX5-385" fmla="*/ 295275 w 295275"/>
                <a:gd name="connsiteY5-386" fmla="*/ 303904 h 599179"/>
                <a:gd name="connsiteX6-387" fmla="*/ 295275 w 295275"/>
                <a:gd name="connsiteY6-388" fmla="*/ 599179 h 599179"/>
                <a:gd name="connsiteX7-389" fmla="*/ 0 w 295275"/>
                <a:gd name="connsiteY7-390" fmla="*/ 599179 h 599179"/>
                <a:gd name="connsiteX8-391" fmla="*/ 0 w 295275"/>
                <a:gd name="connsiteY8-392" fmla="*/ 303904 h 599179"/>
                <a:gd name="connsiteX9-393" fmla="*/ 207995 w 295275"/>
                <a:gd name="connsiteY9-394" fmla="*/ 0 h 599179"/>
                <a:gd name="connsiteX0-395" fmla="*/ 207995 w 295275"/>
                <a:gd name="connsiteY0-396" fmla="*/ 0 h 599179"/>
                <a:gd name="connsiteX1-397" fmla="*/ 218480 w 295275"/>
                <a:gd name="connsiteY1-398" fmla="*/ 17025 h 599179"/>
                <a:gd name="connsiteX2-399" fmla="*/ 263922 w 295275"/>
                <a:gd name="connsiteY2-400" fmla="*/ 59952 h 599179"/>
                <a:gd name="connsiteX3-401" fmla="*/ 275967 w 295275"/>
                <a:gd name="connsiteY3-402" fmla="*/ 66705 h 599179"/>
                <a:gd name="connsiteX4-403" fmla="*/ 152376 w 295275"/>
                <a:gd name="connsiteY4-404" fmla="*/ 303904 h 599179"/>
                <a:gd name="connsiteX5-405" fmla="*/ 295275 w 295275"/>
                <a:gd name="connsiteY5-406" fmla="*/ 303904 h 599179"/>
                <a:gd name="connsiteX6-407" fmla="*/ 295275 w 295275"/>
                <a:gd name="connsiteY6-408" fmla="*/ 599179 h 599179"/>
                <a:gd name="connsiteX7-409" fmla="*/ 0 w 295275"/>
                <a:gd name="connsiteY7-410" fmla="*/ 599179 h 599179"/>
                <a:gd name="connsiteX8-411" fmla="*/ 0 w 295275"/>
                <a:gd name="connsiteY8-412" fmla="*/ 303904 h 599179"/>
                <a:gd name="connsiteX9-413" fmla="*/ 207995 w 295275"/>
                <a:gd name="connsiteY9-414" fmla="*/ 0 h 599179"/>
                <a:gd name="connsiteX0-415" fmla="*/ 207995 w 295275"/>
                <a:gd name="connsiteY0-416" fmla="*/ 0 h 599179"/>
                <a:gd name="connsiteX1-417" fmla="*/ 218480 w 295275"/>
                <a:gd name="connsiteY1-418" fmla="*/ 17025 h 599179"/>
                <a:gd name="connsiteX2-419" fmla="*/ 263922 w 295275"/>
                <a:gd name="connsiteY2-420" fmla="*/ 59952 h 599179"/>
                <a:gd name="connsiteX3-421" fmla="*/ 275967 w 295275"/>
                <a:gd name="connsiteY3-422" fmla="*/ 66705 h 599179"/>
                <a:gd name="connsiteX4-423" fmla="*/ 152376 w 295275"/>
                <a:gd name="connsiteY4-424" fmla="*/ 303904 h 599179"/>
                <a:gd name="connsiteX5-425" fmla="*/ 295275 w 295275"/>
                <a:gd name="connsiteY5-426" fmla="*/ 303904 h 599179"/>
                <a:gd name="connsiteX6-427" fmla="*/ 295275 w 295275"/>
                <a:gd name="connsiteY6-428" fmla="*/ 599179 h 599179"/>
                <a:gd name="connsiteX7-429" fmla="*/ 0 w 295275"/>
                <a:gd name="connsiteY7-430" fmla="*/ 599179 h 599179"/>
                <a:gd name="connsiteX8-431" fmla="*/ 0 w 295275"/>
                <a:gd name="connsiteY8-432" fmla="*/ 334942 h 599179"/>
                <a:gd name="connsiteX9-433" fmla="*/ 207995 w 295275"/>
                <a:gd name="connsiteY9-434" fmla="*/ 0 h 599179"/>
                <a:gd name="connsiteX0-435" fmla="*/ 207995 w 295275"/>
                <a:gd name="connsiteY0-436" fmla="*/ 0 h 599179"/>
                <a:gd name="connsiteX1-437" fmla="*/ 218480 w 295275"/>
                <a:gd name="connsiteY1-438" fmla="*/ 17025 h 599179"/>
                <a:gd name="connsiteX2-439" fmla="*/ 263922 w 295275"/>
                <a:gd name="connsiteY2-440" fmla="*/ 59952 h 599179"/>
                <a:gd name="connsiteX3-441" fmla="*/ 275967 w 295275"/>
                <a:gd name="connsiteY3-442" fmla="*/ 66705 h 599179"/>
                <a:gd name="connsiteX4-443" fmla="*/ 152376 w 295275"/>
                <a:gd name="connsiteY4-444" fmla="*/ 303904 h 599179"/>
                <a:gd name="connsiteX5-445" fmla="*/ 295275 w 295275"/>
                <a:gd name="connsiteY5-446" fmla="*/ 303904 h 599179"/>
                <a:gd name="connsiteX6-447" fmla="*/ 295275 w 295275"/>
                <a:gd name="connsiteY6-448" fmla="*/ 599179 h 599179"/>
                <a:gd name="connsiteX7-449" fmla="*/ 0 w 295275"/>
                <a:gd name="connsiteY7-450" fmla="*/ 599179 h 599179"/>
                <a:gd name="connsiteX8-451" fmla="*/ 0 w 295275"/>
                <a:gd name="connsiteY8-452" fmla="*/ 334942 h 599179"/>
                <a:gd name="connsiteX9-453" fmla="*/ 207995 w 295275"/>
                <a:gd name="connsiteY9-454" fmla="*/ 0 h 599179"/>
                <a:gd name="connsiteX0-455" fmla="*/ 207995 w 295275"/>
                <a:gd name="connsiteY0-456" fmla="*/ 0 h 599179"/>
                <a:gd name="connsiteX1-457" fmla="*/ 218480 w 295275"/>
                <a:gd name="connsiteY1-458" fmla="*/ 17025 h 599179"/>
                <a:gd name="connsiteX2-459" fmla="*/ 263922 w 295275"/>
                <a:gd name="connsiteY2-460" fmla="*/ 59952 h 599179"/>
                <a:gd name="connsiteX3-461" fmla="*/ 275967 w 295275"/>
                <a:gd name="connsiteY3-462" fmla="*/ 66705 h 599179"/>
                <a:gd name="connsiteX4-463" fmla="*/ 152376 w 295275"/>
                <a:gd name="connsiteY4-464" fmla="*/ 303904 h 599179"/>
                <a:gd name="connsiteX5-465" fmla="*/ 295275 w 295275"/>
                <a:gd name="connsiteY5-466" fmla="*/ 303904 h 599179"/>
                <a:gd name="connsiteX6-467" fmla="*/ 295275 w 295275"/>
                <a:gd name="connsiteY6-468" fmla="*/ 599179 h 599179"/>
                <a:gd name="connsiteX7-469" fmla="*/ 0 w 295275"/>
                <a:gd name="connsiteY7-470" fmla="*/ 599179 h 599179"/>
                <a:gd name="connsiteX8-471" fmla="*/ 0 w 295275"/>
                <a:gd name="connsiteY8-472" fmla="*/ 334942 h 599179"/>
                <a:gd name="connsiteX9-473" fmla="*/ 207995 w 295275"/>
                <a:gd name="connsiteY9-474" fmla="*/ 0 h 59917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</a:cxnLst>
              <a:rect l="l" t="t" r="r" b="b"/>
              <a:pathLst>
                <a:path w="295275" h="599179">
                  <a:moveTo>
                    <a:pt x="207995" y="0"/>
                  </a:moveTo>
                  <a:lnTo>
                    <a:pt x="218480" y="17025"/>
                  </a:lnTo>
                  <a:cubicBezTo>
                    <a:pt x="231034" y="32364"/>
                    <a:pt x="246314" y="46986"/>
                    <a:pt x="263922" y="59952"/>
                  </a:cubicBezTo>
                  <a:lnTo>
                    <a:pt x="275967" y="66705"/>
                  </a:lnTo>
                  <a:cubicBezTo>
                    <a:pt x="274744" y="66607"/>
                    <a:pt x="166924" y="148026"/>
                    <a:pt x="152376" y="303904"/>
                  </a:cubicBezTo>
                  <a:lnTo>
                    <a:pt x="295275" y="303904"/>
                  </a:lnTo>
                  <a:lnTo>
                    <a:pt x="295275" y="599179"/>
                  </a:lnTo>
                  <a:lnTo>
                    <a:pt x="0" y="599179"/>
                  </a:lnTo>
                  <a:lnTo>
                    <a:pt x="0" y="334942"/>
                  </a:lnTo>
                  <a:cubicBezTo>
                    <a:pt x="10368" y="113589"/>
                    <a:pt x="207637" y="2353"/>
                    <a:pt x="207995" y="0"/>
                  </a:cubicBezTo>
                  <a:close/>
                </a:path>
              </a:pathLst>
            </a:custGeom>
            <a:solidFill>
              <a:schemeClr val="lt1">
                <a:lumMod val="95000"/>
              </a:schemeClr>
            </a:solidFill>
            <a:ln w="31750"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lt1"/>
                </a:solidFill>
                <a:cs typeface="+mn-ea"/>
                <a:sym typeface="+mn-lt"/>
              </a:endParaRPr>
            </a:p>
          </p:txBody>
        </p:sp>
        <p:sp>
          <p:nvSpPr>
            <p:cNvPr id="76" name="任意多边形: 形状 75"/>
            <p:cNvSpPr>
              <a:spLocks noChangeAspect="1"/>
            </p:cNvSpPr>
            <p:nvPr>
              <p:custDataLst>
                <p:tags r:id="rId15"/>
              </p:custDataLst>
            </p:nvPr>
          </p:nvSpPr>
          <p:spPr>
            <a:xfrm>
              <a:off x="1581018" y="1347856"/>
              <a:ext cx="311295" cy="631688"/>
            </a:xfrm>
            <a:custGeom>
              <a:avLst/>
              <a:gdLst>
                <a:gd name="connsiteX0" fmla="*/ 207995 w 295275"/>
                <a:gd name="connsiteY0" fmla="*/ 0 h 599179"/>
                <a:gd name="connsiteX1" fmla="*/ 218480 w 295275"/>
                <a:gd name="connsiteY1" fmla="*/ 17025 h 599179"/>
                <a:gd name="connsiteX2" fmla="*/ 263922 w 295275"/>
                <a:gd name="connsiteY2" fmla="*/ 59952 h 599179"/>
                <a:gd name="connsiteX3" fmla="*/ 275967 w 295275"/>
                <a:gd name="connsiteY3" fmla="*/ 66705 h 599179"/>
                <a:gd name="connsiteX4" fmla="*/ 258864 w 295275"/>
                <a:gd name="connsiteY4" fmla="*/ 77309 h 599179"/>
                <a:gd name="connsiteX5" fmla="*/ 164932 w 295275"/>
                <a:gd name="connsiteY5" fmla="*/ 229252 h 599179"/>
                <a:gd name="connsiteX6" fmla="*/ 145322 w 295275"/>
                <a:gd name="connsiteY6" fmla="*/ 303904 h 599179"/>
                <a:gd name="connsiteX7" fmla="*/ 295275 w 295275"/>
                <a:gd name="connsiteY7" fmla="*/ 303904 h 599179"/>
                <a:gd name="connsiteX8" fmla="*/ 295275 w 295275"/>
                <a:gd name="connsiteY8" fmla="*/ 599179 h 599179"/>
                <a:gd name="connsiteX9" fmla="*/ 0 w 295275"/>
                <a:gd name="connsiteY9" fmla="*/ 599179 h 599179"/>
                <a:gd name="connsiteX10" fmla="*/ 0 w 295275"/>
                <a:gd name="connsiteY10" fmla="*/ 303904 h 599179"/>
                <a:gd name="connsiteX11" fmla="*/ 5952 w 295275"/>
                <a:gd name="connsiteY11" fmla="*/ 269304 h 599179"/>
                <a:gd name="connsiteX12" fmla="*/ 204540 w 295275"/>
                <a:gd name="connsiteY12" fmla="*/ 547 h 599179"/>
                <a:gd name="connsiteX0-1" fmla="*/ 207995 w 295275"/>
                <a:gd name="connsiteY0-2" fmla="*/ 0 h 599179"/>
                <a:gd name="connsiteX1-3" fmla="*/ 218480 w 295275"/>
                <a:gd name="connsiteY1-4" fmla="*/ 17025 h 599179"/>
                <a:gd name="connsiteX2-5" fmla="*/ 263922 w 295275"/>
                <a:gd name="connsiteY2-6" fmla="*/ 59952 h 599179"/>
                <a:gd name="connsiteX3-7" fmla="*/ 275967 w 295275"/>
                <a:gd name="connsiteY3-8" fmla="*/ 66705 h 599179"/>
                <a:gd name="connsiteX4-9" fmla="*/ 258864 w 295275"/>
                <a:gd name="connsiteY4-10" fmla="*/ 77309 h 599179"/>
                <a:gd name="connsiteX5-11" fmla="*/ 164932 w 295275"/>
                <a:gd name="connsiteY5-12" fmla="*/ 229252 h 599179"/>
                <a:gd name="connsiteX6-13" fmla="*/ 152376 w 295275"/>
                <a:gd name="connsiteY6-14" fmla="*/ 303904 h 599179"/>
                <a:gd name="connsiteX7-15" fmla="*/ 295275 w 295275"/>
                <a:gd name="connsiteY7-16" fmla="*/ 303904 h 599179"/>
                <a:gd name="connsiteX8-17" fmla="*/ 295275 w 295275"/>
                <a:gd name="connsiteY8-18" fmla="*/ 599179 h 599179"/>
                <a:gd name="connsiteX9-19" fmla="*/ 0 w 295275"/>
                <a:gd name="connsiteY9-20" fmla="*/ 599179 h 599179"/>
                <a:gd name="connsiteX10-21" fmla="*/ 0 w 295275"/>
                <a:gd name="connsiteY10-22" fmla="*/ 303904 h 599179"/>
                <a:gd name="connsiteX11-23" fmla="*/ 5952 w 295275"/>
                <a:gd name="connsiteY11-24" fmla="*/ 269304 h 599179"/>
                <a:gd name="connsiteX12-25" fmla="*/ 204540 w 295275"/>
                <a:gd name="connsiteY12-26" fmla="*/ 547 h 599179"/>
                <a:gd name="connsiteX13" fmla="*/ 207995 w 295275"/>
                <a:gd name="connsiteY13" fmla="*/ 0 h 599179"/>
                <a:gd name="connsiteX0-27" fmla="*/ 207995 w 295275"/>
                <a:gd name="connsiteY0-28" fmla="*/ 0 h 599179"/>
                <a:gd name="connsiteX1-29" fmla="*/ 218480 w 295275"/>
                <a:gd name="connsiteY1-30" fmla="*/ 17025 h 599179"/>
                <a:gd name="connsiteX2-31" fmla="*/ 263922 w 295275"/>
                <a:gd name="connsiteY2-32" fmla="*/ 59952 h 599179"/>
                <a:gd name="connsiteX3-33" fmla="*/ 275967 w 295275"/>
                <a:gd name="connsiteY3-34" fmla="*/ 66705 h 599179"/>
                <a:gd name="connsiteX4-35" fmla="*/ 258864 w 295275"/>
                <a:gd name="connsiteY4-36" fmla="*/ 77309 h 599179"/>
                <a:gd name="connsiteX5-37" fmla="*/ 164932 w 295275"/>
                <a:gd name="connsiteY5-38" fmla="*/ 229252 h 599179"/>
                <a:gd name="connsiteX6-39" fmla="*/ 152376 w 295275"/>
                <a:gd name="connsiteY6-40" fmla="*/ 303904 h 599179"/>
                <a:gd name="connsiteX7-41" fmla="*/ 295275 w 295275"/>
                <a:gd name="connsiteY7-42" fmla="*/ 303904 h 599179"/>
                <a:gd name="connsiteX8-43" fmla="*/ 295275 w 295275"/>
                <a:gd name="connsiteY8-44" fmla="*/ 599179 h 599179"/>
                <a:gd name="connsiteX9-45" fmla="*/ 0 w 295275"/>
                <a:gd name="connsiteY9-46" fmla="*/ 599179 h 599179"/>
                <a:gd name="connsiteX10-47" fmla="*/ 0 w 295275"/>
                <a:gd name="connsiteY10-48" fmla="*/ 303904 h 599179"/>
                <a:gd name="connsiteX11-49" fmla="*/ 5952 w 295275"/>
                <a:gd name="connsiteY11-50" fmla="*/ 269304 h 599179"/>
                <a:gd name="connsiteX12-51" fmla="*/ 204540 w 295275"/>
                <a:gd name="connsiteY12-52" fmla="*/ 547 h 599179"/>
                <a:gd name="connsiteX13-53" fmla="*/ 207995 w 295275"/>
                <a:gd name="connsiteY13-54" fmla="*/ 0 h 599179"/>
                <a:gd name="connsiteX0-55" fmla="*/ 207995 w 295275"/>
                <a:gd name="connsiteY0-56" fmla="*/ 0 h 599179"/>
                <a:gd name="connsiteX1-57" fmla="*/ 218480 w 295275"/>
                <a:gd name="connsiteY1-58" fmla="*/ 17025 h 599179"/>
                <a:gd name="connsiteX2-59" fmla="*/ 263922 w 295275"/>
                <a:gd name="connsiteY2-60" fmla="*/ 59952 h 599179"/>
                <a:gd name="connsiteX3-61" fmla="*/ 275967 w 295275"/>
                <a:gd name="connsiteY3-62" fmla="*/ 66705 h 599179"/>
                <a:gd name="connsiteX4-63" fmla="*/ 258864 w 295275"/>
                <a:gd name="connsiteY4-64" fmla="*/ 77309 h 599179"/>
                <a:gd name="connsiteX5-65" fmla="*/ 164932 w 295275"/>
                <a:gd name="connsiteY5-66" fmla="*/ 229252 h 599179"/>
                <a:gd name="connsiteX6-67" fmla="*/ 152376 w 295275"/>
                <a:gd name="connsiteY6-68" fmla="*/ 303904 h 599179"/>
                <a:gd name="connsiteX7-69" fmla="*/ 295275 w 295275"/>
                <a:gd name="connsiteY7-70" fmla="*/ 303904 h 599179"/>
                <a:gd name="connsiteX8-71" fmla="*/ 295275 w 295275"/>
                <a:gd name="connsiteY8-72" fmla="*/ 599179 h 599179"/>
                <a:gd name="connsiteX9-73" fmla="*/ 0 w 295275"/>
                <a:gd name="connsiteY9-74" fmla="*/ 599179 h 599179"/>
                <a:gd name="connsiteX10-75" fmla="*/ 0 w 295275"/>
                <a:gd name="connsiteY10-76" fmla="*/ 303904 h 599179"/>
                <a:gd name="connsiteX11-77" fmla="*/ 5952 w 295275"/>
                <a:gd name="connsiteY11-78" fmla="*/ 269304 h 599179"/>
                <a:gd name="connsiteX12-79" fmla="*/ 204540 w 295275"/>
                <a:gd name="connsiteY12-80" fmla="*/ 547 h 599179"/>
                <a:gd name="connsiteX13-81" fmla="*/ 207995 w 295275"/>
                <a:gd name="connsiteY13-82" fmla="*/ 0 h 599179"/>
                <a:gd name="connsiteX0-83" fmla="*/ 207995 w 295275"/>
                <a:gd name="connsiteY0-84" fmla="*/ 0 h 599179"/>
                <a:gd name="connsiteX1-85" fmla="*/ 218480 w 295275"/>
                <a:gd name="connsiteY1-86" fmla="*/ 17025 h 599179"/>
                <a:gd name="connsiteX2-87" fmla="*/ 263922 w 295275"/>
                <a:gd name="connsiteY2-88" fmla="*/ 59952 h 599179"/>
                <a:gd name="connsiteX3-89" fmla="*/ 275967 w 295275"/>
                <a:gd name="connsiteY3-90" fmla="*/ 66705 h 599179"/>
                <a:gd name="connsiteX4-91" fmla="*/ 258864 w 295275"/>
                <a:gd name="connsiteY4-92" fmla="*/ 77309 h 599179"/>
                <a:gd name="connsiteX5-93" fmla="*/ 152376 w 295275"/>
                <a:gd name="connsiteY5-94" fmla="*/ 303904 h 599179"/>
                <a:gd name="connsiteX6-95" fmla="*/ 295275 w 295275"/>
                <a:gd name="connsiteY6-96" fmla="*/ 303904 h 599179"/>
                <a:gd name="connsiteX7-97" fmla="*/ 295275 w 295275"/>
                <a:gd name="connsiteY7-98" fmla="*/ 599179 h 599179"/>
                <a:gd name="connsiteX8-99" fmla="*/ 0 w 295275"/>
                <a:gd name="connsiteY8-100" fmla="*/ 599179 h 599179"/>
                <a:gd name="connsiteX9-101" fmla="*/ 0 w 295275"/>
                <a:gd name="connsiteY9-102" fmla="*/ 303904 h 599179"/>
                <a:gd name="connsiteX10-103" fmla="*/ 5952 w 295275"/>
                <a:gd name="connsiteY10-104" fmla="*/ 269304 h 599179"/>
                <a:gd name="connsiteX11-105" fmla="*/ 204540 w 295275"/>
                <a:gd name="connsiteY11-106" fmla="*/ 547 h 599179"/>
                <a:gd name="connsiteX12-107" fmla="*/ 207995 w 295275"/>
                <a:gd name="connsiteY12-108" fmla="*/ 0 h 599179"/>
                <a:gd name="connsiteX0-109" fmla="*/ 207995 w 295275"/>
                <a:gd name="connsiteY0-110" fmla="*/ 0 h 599179"/>
                <a:gd name="connsiteX1-111" fmla="*/ 218480 w 295275"/>
                <a:gd name="connsiteY1-112" fmla="*/ 17025 h 599179"/>
                <a:gd name="connsiteX2-113" fmla="*/ 263922 w 295275"/>
                <a:gd name="connsiteY2-114" fmla="*/ 59952 h 599179"/>
                <a:gd name="connsiteX3-115" fmla="*/ 275967 w 295275"/>
                <a:gd name="connsiteY3-116" fmla="*/ 66705 h 599179"/>
                <a:gd name="connsiteX4-117" fmla="*/ 258864 w 295275"/>
                <a:gd name="connsiteY4-118" fmla="*/ 77309 h 599179"/>
                <a:gd name="connsiteX5-119" fmla="*/ 152376 w 295275"/>
                <a:gd name="connsiteY5-120" fmla="*/ 303904 h 599179"/>
                <a:gd name="connsiteX6-121" fmla="*/ 295275 w 295275"/>
                <a:gd name="connsiteY6-122" fmla="*/ 303904 h 599179"/>
                <a:gd name="connsiteX7-123" fmla="*/ 295275 w 295275"/>
                <a:gd name="connsiteY7-124" fmla="*/ 599179 h 599179"/>
                <a:gd name="connsiteX8-125" fmla="*/ 0 w 295275"/>
                <a:gd name="connsiteY8-126" fmla="*/ 599179 h 599179"/>
                <a:gd name="connsiteX9-127" fmla="*/ 0 w 295275"/>
                <a:gd name="connsiteY9-128" fmla="*/ 303904 h 599179"/>
                <a:gd name="connsiteX10-129" fmla="*/ 5952 w 295275"/>
                <a:gd name="connsiteY10-130" fmla="*/ 269304 h 599179"/>
                <a:gd name="connsiteX11-131" fmla="*/ 204540 w 295275"/>
                <a:gd name="connsiteY11-132" fmla="*/ 547 h 599179"/>
                <a:gd name="connsiteX12-133" fmla="*/ 207995 w 295275"/>
                <a:gd name="connsiteY12-134" fmla="*/ 0 h 599179"/>
                <a:gd name="connsiteX0-135" fmla="*/ 207995 w 295275"/>
                <a:gd name="connsiteY0-136" fmla="*/ 0 h 599179"/>
                <a:gd name="connsiteX1-137" fmla="*/ 218480 w 295275"/>
                <a:gd name="connsiteY1-138" fmla="*/ 17025 h 599179"/>
                <a:gd name="connsiteX2-139" fmla="*/ 263922 w 295275"/>
                <a:gd name="connsiteY2-140" fmla="*/ 59952 h 599179"/>
                <a:gd name="connsiteX3-141" fmla="*/ 275967 w 295275"/>
                <a:gd name="connsiteY3-142" fmla="*/ 66705 h 599179"/>
                <a:gd name="connsiteX4-143" fmla="*/ 152376 w 295275"/>
                <a:gd name="connsiteY4-144" fmla="*/ 303904 h 599179"/>
                <a:gd name="connsiteX5-145" fmla="*/ 295275 w 295275"/>
                <a:gd name="connsiteY5-146" fmla="*/ 303904 h 599179"/>
                <a:gd name="connsiteX6-147" fmla="*/ 295275 w 295275"/>
                <a:gd name="connsiteY6-148" fmla="*/ 599179 h 599179"/>
                <a:gd name="connsiteX7-149" fmla="*/ 0 w 295275"/>
                <a:gd name="connsiteY7-150" fmla="*/ 599179 h 599179"/>
                <a:gd name="connsiteX8-151" fmla="*/ 0 w 295275"/>
                <a:gd name="connsiteY8-152" fmla="*/ 303904 h 599179"/>
                <a:gd name="connsiteX9-153" fmla="*/ 5952 w 295275"/>
                <a:gd name="connsiteY9-154" fmla="*/ 269304 h 599179"/>
                <a:gd name="connsiteX10-155" fmla="*/ 204540 w 295275"/>
                <a:gd name="connsiteY10-156" fmla="*/ 547 h 599179"/>
                <a:gd name="connsiteX11-157" fmla="*/ 207995 w 295275"/>
                <a:gd name="connsiteY11-158" fmla="*/ 0 h 599179"/>
                <a:gd name="connsiteX0-159" fmla="*/ 207995 w 295275"/>
                <a:gd name="connsiteY0-160" fmla="*/ 0 h 599179"/>
                <a:gd name="connsiteX1-161" fmla="*/ 218480 w 295275"/>
                <a:gd name="connsiteY1-162" fmla="*/ 17025 h 599179"/>
                <a:gd name="connsiteX2-163" fmla="*/ 263922 w 295275"/>
                <a:gd name="connsiteY2-164" fmla="*/ 59952 h 599179"/>
                <a:gd name="connsiteX3-165" fmla="*/ 275967 w 295275"/>
                <a:gd name="connsiteY3-166" fmla="*/ 66705 h 599179"/>
                <a:gd name="connsiteX4-167" fmla="*/ 152376 w 295275"/>
                <a:gd name="connsiteY4-168" fmla="*/ 303904 h 599179"/>
                <a:gd name="connsiteX5-169" fmla="*/ 295275 w 295275"/>
                <a:gd name="connsiteY5-170" fmla="*/ 303904 h 599179"/>
                <a:gd name="connsiteX6-171" fmla="*/ 295275 w 295275"/>
                <a:gd name="connsiteY6-172" fmla="*/ 599179 h 599179"/>
                <a:gd name="connsiteX7-173" fmla="*/ 0 w 295275"/>
                <a:gd name="connsiteY7-174" fmla="*/ 599179 h 599179"/>
                <a:gd name="connsiteX8-175" fmla="*/ 0 w 295275"/>
                <a:gd name="connsiteY8-176" fmla="*/ 303904 h 599179"/>
                <a:gd name="connsiteX9-177" fmla="*/ 5952 w 295275"/>
                <a:gd name="connsiteY9-178" fmla="*/ 269304 h 599179"/>
                <a:gd name="connsiteX10-179" fmla="*/ 204540 w 295275"/>
                <a:gd name="connsiteY10-180" fmla="*/ 547 h 599179"/>
                <a:gd name="connsiteX11-181" fmla="*/ 207995 w 295275"/>
                <a:gd name="connsiteY11-182" fmla="*/ 0 h 599179"/>
                <a:gd name="connsiteX0-183" fmla="*/ 207995 w 295275"/>
                <a:gd name="connsiteY0-184" fmla="*/ 0 h 599179"/>
                <a:gd name="connsiteX1-185" fmla="*/ 218480 w 295275"/>
                <a:gd name="connsiteY1-186" fmla="*/ 17025 h 599179"/>
                <a:gd name="connsiteX2-187" fmla="*/ 263922 w 295275"/>
                <a:gd name="connsiteY2-188" fmla="*/ 59952 h 599179"/>
                <a:gd name="connsiteX3-189" fmla="*/ 275967 w 295275"/>
                <a:gd name="connsiteY3-190" fmla="*/ 66705 h 599179"/>
                <a:gd name="connsiteX4-191" fmla="*/ 152376 w 295275"/>
                <a:gd name="connsiteY4-192" fmla="*/ 303904 h 599179"/>
                <a:gd name="connsiteX5-193" fmla="*/ 295275 w 295275"/>
                <a:gd name="connsiteY5-194" fmla="*/ 303904 h 599179"/>
                <a:gd name="connsiteX6-195" fmla="*/ 295275 w 295275"/>
                <a:gd name="connsiteY6-196" fmla="*/ 599179 h 599179"/>
                <a:gd name="connsiteX7-197" fmla="*/ 0 w 295275"/>
                <a:gd name="connsiteY7-198" fmla="*/ 599179 h 599179"/>
                <a:gd name="connsiteX8-199" fmla="*/ 0 w 295275"/>
                <a:gd name="connsiteY8-200" fmla="*/ 303904 h 599179"/>
                <a:gd name="connsiteX9-201" fmla="*/ 5952 w 295275"/>
                <a:gd name="connsiteY9-202" fmla="*/ 269304 h 599179"/>
                <a:gd name="connsiteX10-203" fmla="*/ 204540 w 295275"/>
                <a:gd name="connsiteY10-204" fmla="*/ 547 h 599179"/>
                <a:gd name="connsiteX11-205" fmla="*/ 207995 w 295275"/>
                <a:gd name="connsiteY11-206" fmla="*/ 0 h 599179"/>
                <a:gd name="connsiteX0-207" fmla="*/ 207995 w 295275"/>
                <a:gd name="connsiteY0-208" fmla="*/ 0 h 599179"/>
                <a:gd name="connsiteX1-209" fmla="*/ 218480 w 295275"/>
                <a:gd name="connsiteY1-210" fmla="*/ 17025 h 599179"/>
                <a:gd name="connsiteX2-211" fmla="*/ 263922 w 295275"/>
                <a:gd name="connsiteY2-212" fmla="*/ 59952 h 599179"/>
                <a:gd name="connsiteX3-213" fmla="*/ 275967 w 295275"/>
                <a:gd name="connsiteY3-214" fmla="*/ 66705 h 599179"/>
                <a:gd name="connsiteX4-215" fmla="*/ 152376 w 295275"/>
                <a:gd name="connsiteY4-216" fmla="*/ 303904 h 599179"/>
                <a:gd name="connsiteX5-217" fmla="*/ 295275 w 295275"/>
                <a:gd name="connsiteY5-218" fmla="*/ 303904 h 599179"/>
                <a:gd name="connsiteX6-219" fmla="*/ 295275 w 295275"/>
                <a:gd name="connsiteY6-220" fmla="*/ 599179 h 599179"/>
                <a:gd name="connsiteX7-221" fmla="*/ 0 w 295275"/>
                <a:gd name="connsiteY7-222" fmla="*/ 599179 h 599179"/>
                <a:gd name="connsiteX8-223" fmla="*/ 0 w 295275"/>
                <a:gd name="connsiteY8-224" fmla="*/ 303904 h 599179"/>
                <a:gd name="connsiteX9-225" fmla="*/ 5952 w 295275"/>
                <a:gd name="connsiteY9-226" fmla="*/ 269304 h 599179"/>
                <a:gd name="connsiteX10-227" fmla="*/ 204540 w 295275"/>
                <a:gd name="connsiteY10-228" fmla="*/ 547 h 599179"/>
                <a:gd name="connsiteX11-229" fmla="*/ 207995 w 295275"/>
                <a:gd name="connsiteY11-230" fmla="*/ 0 h 599179"/>
                <a:gd name="connsiteX0-231" fmla="*/ 207995 w 295275"/>
                <a:gd name="connsiteY0-232" fmla="*/ 0 h 599179"/>
                <a:gd name="connsiteX1-233" fmla="*/ 218480 w 295275"/>
                <a:gd name="connsiteY1-234" fmla="*/ 17025 h 599179"/>
                <a:gd name="connsiteX2-235" fmla="*/ 263922 w 295275"/>
                <a:gd name="connsiteY2-236" fmla="*/ 59952 h 599179"/>
                <a:gd name="connsiteX3-237" fmla="*/ 275967 w 295275"/>
                <a:gd name="connsiteY3-238" fmla="*/ 66705 h 599179"/>
                <a:gd name="connsiteX4-239" fmla="*/ 152376 w 295275"/>
                <a:gd name="connsiteY4-240" fmla="*/ 303904 h 599179"/>
                <a:gd name="connsiteX5-241" fmla="*/ 295275 w 295275"/>
                <a:gd name="connsiteY5-242" fmla="*/ 303904 h 599179"/>
                <a:gd name="connsiteX6-243" fmla="*/ 295275 w 295275"/>
                <a:gd name="connsiteY6-244" fmla="*/ 599179 h 599179"/>
                <a:gd name="connsiteX7-245" fmla="*/ 0 w 295275"/>
                <a:gd name="connsiteY7-246" fmla="*/ 599179 h 599179"/>
                <a:gd name="connsiteX8-247" fmla="*/ 0 w 295275"/>
                <a:gd name="connsiteY8-248" fmla="*/ 303904 h 599179"/>
                <a:gd name="connsiteX9-249" fmla="*/ 204540 w 295275"/>
                <a:gd name="connsiteY9-250" fmla="*/ 547 h 599179"/>
                <a:gd name="connsiteX10-251" fmla="*/ 207995 w 295275"/>
                <a:gd name="connsiteY10-252" fmla="*/ 0 h 599179"/>
                <a:gd name="connsiteX0-253" fmla="*/ 207995 w 295275"/>
                <a:gd name="connsiteY0-254" fmla="*/ 0 h 599179"/>
                <a:gd name="connsiteX1-255" fmla="*/ 218480 w 295275"/>
                <a:gd name="connsiteY1-256" fmla="*/ 17025 h 599179"/>
                <a:gd name="connsiteX2-257" fmla="*/ 263922 w 295275"/>
                <a:gd name="connsiteY2-258" fmla="*/ 59952 h 599179"/>
                <a:gd name="connsiteX3-259" fmla="*/ 275967 w 295275"/>
                <a:gd name="connsiteY3-260" fmla="*/ 66705 h 599179"/>
                <a:gd name="connsiteX4-261" fmla="*/ 152376 w 295275"/>
                <a:gd name="connsiteY4-262" fmla="*/ 303904 h 599179"/>
                <a:gd name="connsiteX5-263" fmla="*/ 295275 w 295275"/>
                <a:gd name="connsiteY5-264" fmla="*/ 303904 h 599179"/>
                <a:gd name="connsiteX6-265" fmla="*/ 295275 w 295275"/>
                <a:gd name="connsiteY6-266" fmla="*/ 599179 h 599179"/>
                <a:gd name="connsiteX7-267" fmla="*/ 0 w 295275"/>
                <a:gd name="connsiteY7-268" fmla="*/ 599179 h 599179"/>
                <a:gd name="connsiteX8-269" fmla="*/ 0 w 295275"/>
                <a:gd name="connsiteY8-270" fmla="*/ 303904 h 599179"/>
                <a:gd name="connsiteX9-271" fmla="*/ 204540 w 295275"/>
                <a:gd name="connsiteY9-272" fmla="*/ 547 h 599179"/>
                <a:gd name="connsiteX10-273" fmla="*/ 207995 w 295275"/>
                <a:gd name="connsiteY10-274" fmla="*/ 0 h 599179"/>
                <a:gd name="connsiteX0-275" fmla="*/ 207995 w 295275"/>
                <a:gd name="connsiteY0-276" fmla="*/ 0 h 599179"/>
                <a:gd name="connsiteX1-277" fmla="*/ 218480 w 295275"/>
                <a:gd name="connsiteY1-278" fmla="*/ 17025 h 599179"/>
                <a:gd name="connsiteX2-279" fmla="*/ 263922 w 295275"/>
                <a:gd name="connsiteY2-280" fmla="*/ 59952 h 599179"/>
                <a:gd name="connsiteX3-281" fmla="*/ 275967 w 295275"/>
                <a:gd name="connsiteY3-282" fmla="*/ 66705 h 599179"/>
                <a:gd name="connsiteX4-283" fmla="*/ 152376 w 295275"/>
                <a:gd name="connsiteY4-284" fmla="*/ 303904 h 599179"/>
                <a:gd name="connsiteX5-285" fmla="*/ 295275 w 295275"/>
                <a:gd name="connsiteY5-286" fmla="*/ 303904 h 599179"/>
                <a:gd name="connsiteX6-287" fmla="*/ 295275 w 295275"/>
                <a:gd name="connsiteY6-288" fmla="*/ 599179 h 599179"/>
                <a:gd name="connsiteX7-289" fmla="*/ 0 w 295275"/>
                <a:gd name="connsiteY7-290" fmla="*/ 599179 h 599179"/>
                <a:gd name="connsiteX8-291" fmla="*/ 0 w 295275"/>
                <a:gd name="connsiteY8-292" fmla="*/ 303904 h 599179"/>
                <a:gd name="connsiteX9-293" fmla="*/ 207995 w 295275"/>
                <a:gd name="connsiteY9-294" fmla="*/ 0 h 599179"/>
                <a:gd name="connsiteX0-295" fmla="*/ 207995 w 295275"/>
                <a:gd name="connsiteY0-296" fmla="*/ 0 h 599179"/>
                <a:gd name="connsiteX1-297" fmla="*/ 218480 w 295275"/>
                <a:gd name="connsiteY1-298" fmla="*/ 17025 h 599179"/>
                <a:gd name="connsiteX2-299" fmla="*/ 263922 w 295275"/>
                <a:gd name="connsiteY2-300" fmla="*/ 59952 h 599179"/>
                <a:gd name="connsiteX3-301" fmla="*/ 275967 w 295275"/>
                <a:gd name="connsiteY3-302" fmla="*/ 66705 h 599179"/>
                <a:gd name="connsiteX4-303" fmla="*/ 152376 w 295275"/>
                <a:gd name="connsiteY4-304" fmla="*/ 303904 h 599179"/>
                <a:gd name="connsiteX5-305" fmla="*/ 295275 w 295275"/>
                <a:gd name="connsiteY5-306" fmla="*/ 303904 h 599179"/>
                <a:gd name="connsiteX6-307" fmla="*/ 295275 w 295275"/>
                <a:gd name="connsiteY6-308" fmla="*/ 599179 h 599179"/>
                <a:gd name="connsiteX7-309" fmla="*/ 0 w 295275"/>
                <a:gd name="connsiteY7-310" fmla="*/ 599179 h 599179"/>
                <a:gd name="connsiteX8-311" fmla="*/ 0 w 295275"/>
                <a:gd name="connsiteY8-312" fmla="*/ 303904 h 599179"/>
                <a:gd name="connsiteX9-313" fmla="*/ 207995 w 295275"/>
                <a:gd name="connsiteY9-314" fmla="*/ 0 h 599179"/>
                <a:gd name="connsiteX0-315" fmla="*/ 207995 w 295275"/>
                <a:gd name="connsiteY0-316" fmla="*/ 0 h 599179"/>
                <a:gd name="connsiteX1-317" fmla="*/ 218480 w 295275"/>
                <a:gd name="connsiteY1-318" fmla="*/ 17025 h 599179"/>
                <a:gd name="connsiteX2-319" fmla="*/ 263922 w 295275"/>
                <a:gd name="connsiteY2-320" fmla="*/ 59952 h 599179"/>
                <a:gd name="connsiteX3-321" fmla="*/ 275967 w 295275"/>
                <a:gd name="connsiteY3-322" fmla="*/ 66705 h 599179"/>
                <a:gd name="connsiteX4-323" fmla="*/ 152376 w 295275"/>
                <a:gd name="connsiteY4-324" fmla="*/ 303904 h 599179"/>
                <a:gd name="connsiteX5-325" fmla="*/ 295275 w 295275"/>
                <a:gd name="connsiteY5-326" fmla="*/ 303904 h 599179"/>
                <a:gd name="connsiteX6-327" fmla="*/ 295275 w 295275"/>
                <a:gd name="connsiteY6-328" fmla="*/ 599179 h 599179"/>
                <a:gd name="connsiteX7-329" fmla="*/ 0 w 295275"/>
                <a:gd name="connsiteY7-330" fmla="*/ 599179 h 599179"/>
                <a:gd name="connsiteX8-331" fmla="*/ 0 w 295275"/>
                <a:gd name="connsiteY8-332" fmla="*/ 303904 h 599179"/>
                <a:gd name="connsiteX9-333" fmla="*/ 207995 w 295275"/>
                <a:gd name="connsiteY9-334" fmla="*/ 0 h 599179"/>
                <a:gd name="connsiteX0-335" fmla="*/ 207995 w 295275"/>
                <a:gd name="connsiteY0-336" fmla="*/ 0 h 599179"/>
                <a:gd name="connsiteX1-337" fmla="*/ 218480 w 295275"/>
                <a:gd name="connsiteY1-338" fmla="*/ 17025 h 599179"/>
                <a:gd name="connsiteX2-339" fmla="*/ 263922 w 295275"/>
                <a:gd name="connsiteY2-340" fmla="*/ 59952 h 599179"/>
                <a:gd name="connsiteX3-341" fmla="*/ 275967 w 295275"/>
                <a:gd name="connsiteY3-342" fmla="*/ 66705 h 599179"/>
                <a:gd name="connsiteX4-343" fmla="*/ 152376 w 295275"/>
                <a:gd name="connsiteY4-344" fmla="*/ 303904 h 599179"/>
                <a:gd name="connsiteX5-345" fmla="*/ 295275 w 295275"/>
                <a:gd name="connsiteY5-346" fmla="*/ 303904 h 599179"/>
                <a:gd name="connsiteX6-347" fmla="*/ 295275 w 295275"/>
                <a:gd name="connsiteY6-348" fmla="*/ 599179 h 599179"/>
                <a:gd name="connsiteX7-349" fmla="*/ 0 w 295275"/>
                <a:gd name="connsiteY7-350" fmla="*/ 599179 h 599179"/>
                <a:gd name="connsiteX8-351" fmla="*/ 0 w 295275"/>
                <a:gd name="connsiteY8-352" fmla="*/ 303904 h 599179"/>
                <a:gd name="connsiteX9-353" fmla="*/ 207995 w 295275"/>
                <a:gd name="connsiteY9-354" fmla="*/ 0 h 599179"/>
                <a:gd name="connsiteX0-355" fmla="*/ 207995 w 295275"/>
                <a:gd name="connsiteY0-356" fmla="*/ 0 h 599179"/>
                <a:gd name="connsiteX1-357" fmla="*/ 218480 w 295275"/>
                <a:gd name="connsiteY1-358" fmla="*/ 17025 h 599179"/>
                <a:gd name="connsiteX2-359" fmla="*/ 263922 w 295275"/>
                <a:gd name="connsiteY2-360" fmla="*/ 59952 h 599179"/>
                <a:gd name="connsiteX3-361" fmla="*/ 275967 w 295275"/>
                <a:gd name="connsiteY3-362" fmla="*/ 66705 h 599179"/>
                <a:gd name="connsiteX4-363" fmla="*/ 152376 w 295275"/>
                <a:gd name="connsiteY4-364" fmla="*/ 303904 h 599179"/>
                <a:gd name="connsiteX5-365" fmla="*/ 295275 w 295275"/>
                <a:gd name="connsiteY5-366" fmla="*/ 303904 h 599179"/>
                <a:gd name="connsiteX6-367" fmla="*/ 295275 w 295275"/>
                <a:gd name="connsiteY6-368" fmla="*/ 599179 h 599179"/>
                <a:gd name="connsiteX7-369" fmla="*/ 0 w 295275"/>
                <a:gd name="connsiteY7-370" fmla="*/ 599179 h 599179"/>
                <a:gd name="connsiteX8-371" fmla="*/ 0 w 295275"/>
                <a:gd name="connsiteY8-372" fmla="*/ 303904 h 599179"/>
                <a:gd name="connsiteX9-373" fmla="*/ 207995 w 295275"/>
                <a:gd name="connsiteY9-374" fmla="*/ 0 h 599179"/>
                <a:gd name="connsiteX0-375" fmla="*/ 207995 w 295275"/>
                <a:gd name="connsiteY0-376" fmla="*/ 0 h 599179"/>
                <a:gd name="connsiteX1-377" fmla="*/ 218480 w 295275"/>
                <a:gd name="connsiteY1-378" fmla="*/ 17025 h 599179"/>
                <a:gd name="connsiteX2-379" fmla="*/ 263922 w 295275"/>
                <a:gd name="connsiteY2-380" fmla="*/ 59952 h 599179"/>
                <a:gd name="connsiteX3-381" fmla="*/ 275967 w 295275"/>
                <a:gd name="connsiteY3-382" fmla="*/ 66705 h 599179"/>
                <a:gd name="connsiteX4-383" fmla="*/ 152376 w 295275"/>
                <a:gd name="connsiteY4-384" fmla="*/ 303904 h 599179"/>
                <a:gd name="connsiteX5-385" fmla="*/ 295275 w 295275"/>
                <a:gd name="connsiteY5-386" fmla="*/ 303904 h 599179"/>
                <a:gd name="connsiteX6-387" fmla="*/ 295275 w 295275"/>
                <a:gd name="connsiteY6-388" fmla="*/ 599179 h 599179"/>
                <a:gd name="connsiteX7-389" fmla="*/ 0 w 295275"/>
                <a:gd name="connsiteY7-390" fmla="*/ 599179 h 599179"/>
                <a:gd name="connsiteX8-391" fmla="*/ 0 w 295275"/>
                <a:gd name="connsiteY8-392" fmla="*/ 303904 h 599179"/>
                <a:gd name="connsiteX9-393" fmla="*/ 207995 w 295275"/>
                <a:gd name="connsiteY9-394" fmla="*/ 0 h 599179"/>
                <a:gd name="connsiteX0-395" fmla="*/ 207995 w 295275"/>
                <a:gd name="connsiteY0-396" fmla="*/ 0 h 599179"/>
                <a:gd name="connsiteX1-397" fmla="*/ 218480 w 295275"/>
                <a:gd name="connsiteY1-398" fmla="*/ 17025 h 599179"/>
                <a:gd name="connsiteX2-399" fmla="*/ 263922 w 295275"/>
                <a:gd name="connsiteY2-400" fmla="*/ 59952 h 599179"/>
                <a:gd name="connsiteX3-401" fmla="*/ 275967 w 295275"/>
                <a:gd name="connsiteY3-402" fmla="*/ 66705 h 599179"/>
                <a:gd name="connsiteX4-403" fmla="*/ 152376 w 295275"/>
                <a:gd name="connsiteY4-404" fmla="*/ 303904 h 599179"/>
                <a:gd name="connsiteX5-405" fmla="*/ 295275 w 295275"/>
                <a:gd name="connsiteY5-406" fmla="*/ 303904 h 599179"/>
                <a:gd name="connsiteX6-407" fmla="*/ 295275 w 295275"/>
                <a:gd name="connsiteY6-408" fmla="*/ 599179 h 599179"/>
                <a:gd name="connsiteX7-409" fmla="*/ 0 w 295275"/>
                <a:gd name="connsiteY7-410" fmla="*/ 599179 h 599179"/>
                <a:gd name="connsiteX8-411" fmla="*/ 0 w 295275"/>
                <a:gd name="connsiteY8-412" fmla="*/ 303904 h 599179"/>
                <a:gd name="connsiteX9-413" fmla="*/ 207995 w 295275"/>
                <a:gd name="connsiteY9-414" fmla="*/ 0 h 599179"/>
                <a:gd name="connsiteX0-415" fmla="*/ 207995 w 295275"/>
                <a:gd name="connsiteY0-416" fmla="*/ 0 h 599179"/>
                <a:gd name="connsiteX1-417" fmla="*/ 218480 w 295275"/>
                <a:gd name="connsiteY1-418" fmla="*/ 17025 h 599179"/>
                <a:gd name="connsiteX2-419" fmla="*/ 263922 w 295275"/>
                <a:gd name="connsiteY2-420" fmla="*/ 59952 h 599179"/>
                <a:gd name="connsiteX3-421" fmla="*/ 275967 w 295275"/>
                <a:gd name="connsiteY3-422" fmla="*/ 66705 h 599179"/>
                <a:gd name="connsiteX4-423" fmla="*/ 152376 w 295275"/>
                <a:gd name="connsiteY4-424" fmla="*/ 303904 h 599179"/>
                <a:gd name="connsiteX5-425" fmla="*/ 295275 w 295275"/>
                <a:gd name="connsiteY5-426" fmla="*/ 303904 h 599179"/>
                <a:gd name="connsiteX6-427" fmla="*/ 295275 w 295275"/>
                <a:gd name="connsiteY6-428" fmla="*/ 599179 h 599179"/>
                <a:gd name="connsiteX7-429" fmla="*/ 0 w 295275"/>
                <a:gd name="connsiteY7-430" fmla="*/ 599179 h 599179"/>
                <a:gd name="connsiteX8-431" fmla="*/ 0 w 295275"/>
                <a:gd name="connsiteY8-432" fmla="*/ 334942 h 599179"/>
                <a:gd name="connsiteX9-433" fmla="*/ 207995 w 295275"/>
                <a:gd name="connsiteY9-434" fmla="*/ 0 h 599179"/>
                <a:gd name="connsiteX0-435" fmla="*/ 207995 w 295275"/>
                <a:gd name="connsiteY0-436" fmla="*/ 0 h 599179"/>
                <a:gd name="connsiteX1-437" fmla="*/ 218480 w 295275"/>
                <a:gd name="connsiteY1-438" fmla="*/ 17025 h 599179"/>
                <a:gd name="connsiteX2-439" fmla="*/ 263922 w 295275"/>
                <a:gd name="connsiteY2-440" fmla="*/ 59952 h 599179"/>
                <a:gd name="connsiteX3-441" fmla="*/ 275967 w 295275"/>
                <a:gd name="connsiteY3-442" fmla="*/ 66705 h 599179"/>
                <a:gd name="connsiteX4-443" fmla="*/ 152376 w 295275"/>
                <a:gd name="connsiteY4-444" fmla="*/ 303904 h 599179"/>
                <a:gd name="connsiteX5-445" fmla="*/ 295275 w 295275"/>
                <a:gd name="connsiteY5-446" fmla="*/ 303904 h 599179"/>
                <a:gd name="connsiteX6-447" fmla="*/ 295275 w 295275"/>
                <a:gd name="connsiteY6-448" fmla="*/ 599179 h 599179"/>
                <a:gd name="connsiteX7-449" fmla="*/ 0 w 295275"/>
                <a:gd name="connsiteY7-450" fmla="*/ 599179 h 599179"/>
                <a:gd name="connsiteX8-451" fmla="*/ 0 w 295275"/>
                <a:gd name="connsiteY8-452" fmla="*/ 334942 h 599179"/>
                <a:gd name="connsiteX9-453" fmla="*/ 207995 w 295275"/>
                <a:gd name="connsiteY9-454" fmla="*/ 0 h 599179"/>
                <a:gd name="connsiteX0-455" fmla="*/ 207995 w 295275"/>
                <a:gd name="connsiteY0-456" fmla="*/ 0 h 599179"/>
                <a:gd name="connsiteX1-457" fmla="*/ 218480 w 295275"/>
                <a:gd name="connsiteY1-458" fmla="*/ 17025 h 599179"/>
                <a:gd name="connsiteX2-459" fmla="*/ 263922 w 295275"/>
                <a:gd name="connsiteY2-460" fmla="*/ 59952 h 599179"/>
                <a:gd name="connsiteX3-461" fmla="*/ 275967 w 295275"/>
                <a:gd name="connsiteY3-462" fmla="*/ 66705 h 599179"/>
                <a:gd name="connsiteX4-463" fmla="*/ 152376 w 295275"/>
                <a:gd name="connsiteY4-464" fmla="*/ 303904 h 599179"/>
                <a:gd name="connsiteX5-465" fmla="*/ 295275 w 295275"/>
                <a:gd name="connsiteY5-466" fmla="*/ 303904 h 599179"/>
                <a:gd name="connsiteX6-467" fmla="*/ 295275 w 295275"/>
                <a:gd name="connsiteY6-468" fmla="*/ 599179 h 599179"/>
                <a:gd name="connsiteX7-469" fmla="*/ 0 w 295275"/>
                <a:gd name="connsiteY7-470" fmla="*/ 599179 h 599179"/>
                <a:gd name="connsiteX8-471" fmla="*/ 0 w 295275"/>
                <a:gd name="connsiteY8-472" fmla="*/ 334942 h 599179"/>
                <a:gd name="connsiteX9-473" fmla="*/ 207995 w 295275"/>
                <a:gd name="connsiteY9-474" fmla="*/ 0 h 59917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</a:cxnLst>
              <a:rect l="l" t="t" r="r" b="b"/>
              <a:pathLst>
                <a:path w="295275" h="599179">
                  <a:moveTo>
                    <a:pt x="207995" y="0"/>
                  </a:moveTo>
                  <a:lnTo>
                    <a:pt x="218480" y="17025"/>
                  </a:lnTo>
                  <a:cubicBezTo>
                    <a:pt x="231034" y="32364"/>
                    <a:pt x="246314" y="46986"/>
                    <a:pt x="263922" y="59952"/>
                  </a:cubicBezTo>
                  <a:lnTo>
                    <a:pt x="275967" y="66705"/>
                  </a:lnTo>
                  <a:cubicBezTo>
                    <a:pt x="274744" y="66607"/>
                    <a:pt x="166924" y="148026"/>
                    <a:pt x="152376" y="303904"/>
                  </a:cubicBezTo>
                  <a:lnTo>
                    <a:pt x="295275" y="303904"/>
                  </a:lnTo>
                  <a:lnTo>
                    <a:pt x="295275" y="599179"/>
                  </a:lnTo>
                  <a:lnTo>
                    <a:pt x="0" y="599179"/>
                  </a:lnTo>
                  <a:lnTo>
                    <a:pt x="0" y="334942"/>
                  </a:lnTo>
                  <a:cubicBezTo>
                    <a:pt x="10368" y="113589"/>
                    <a:pt x="207637" y="2353"/>
                    <a:pt x="207995" y="0"/>
                  </a:cubicBezTo>
                  <a:close/>
                </a:path>
              </a:pathLst>
            </a:custGeom>
            <a:solidFill>
              <a:schemeClr val="lt1">
                <a:lumMod val="95000"/>
              </a:schemeClr>
            </a:solidFill>
            <a:ln w="31750"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lt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72" name="组合 71"/>
          <p:cNvGrpSpPr>
            <a:grpSpLocks noChangeAspect="1"/>
          </p:cNvGrpSpPr>
          <p:nvPr>
            <p:custDataLst>
              <p:tags r:id="rId9"/>
            </p:custDataLst>
          </p:nvPr>
        </p:nvGrpSpPr>
        <p:grpSpPr>
          <a:xfrm rot="10800000">
            <a:off x="9981129" y="1284993"/>
            <a:ext cx="747240" cy="652043"/>
            <a:chOff x="1168400" y="1347856"/>
            <a:chExt cx="723913" cy="631688"/>
          </a:xfrm>
          <a:noFill/>
        </p:grpSpPr>
        <p:sp>
          <p:nvSpPr>
            <p:cNvPr id="73" name="任意多边形: 形状 72"/>
            <p:cNvSpPr>
              <a:spLocks noChangeAspect="1"/>
            </p:cNvSpPr>
            <p:nvPr>
              <p:custDataLst>
                <p:tags r:id="rId12"/>
              </p:custDataLst>
            </p:nvPr>
          </p:nvSpPr>
          <p:spPr>
            <a:xfrm>
              <a:off x="1168400" y="1347856"/>
              <a:ext cx="311295" cy="631688"/>
            </a:xfrm>
            <a:custGeom>
              <a:avLst/>
              <a:gdLst>
                <a:gd name="connsiteX0" fmla="*/ 207995 w 295275"/>
                <a:gd name="connsiteY0" fmla="*/ 0 h 599179"/>
                <a:gd name="connsiteX1" fmla="*/ 218480 w 295275"/>
                <a:gd name="connsiteY1" fmla="*/ 17025 h 599179"/>
                <a:gd name="connsiteX2" fmla="*/ 263922 w 295275"/>
                <a:gd name="connsiteY2" fmla="*/ 59952 h 599179"/>
                <a:gd name="connsiteX3" fmla="*/ 275967 w 295275"/>
                <a:gd name="connsiteY3" fmla="*/ 66705 h 599179"/>
                <a:gd name="connsiteX4" fmla="*/ 258864 w 295275"/>
                <a:gd name="connsiteY4" fmla="*/ 77309 h 599179"/>
                <a:gd name="connsiteX5" fmla="*/ 164932 w 295275"/>
                <a:gd name="connsiteY5" fmla="*/ 229252 h 599179"/>
                <a:gd name="connsiteX6" fmla="*/ 145322 w 295275"/>
                <a:gd name="connsiteY6" fmla="*/ 303904 h 599179"/>
                <a:gd name="connsiteX7" fmla="*/ 295275 w 295275"/>
                <a:gd name="connsiteY7" fmla="*/ 303904 h 599179"/>
                <a:gd name="connsiteX8" fmla="*/ 295275 w 295275"/>
                <a:gd name="connsiteY8" fmla="*/ 599179 h 599179"/>
                <a:gd name="connsiteX9" fmla="*/ 0 w 295275"/>
                <a:gd name="connsiteY9" fmla="*/ 599179 h 599179"/>
                <a:gd name="connsiteX10" fmla="*/ 0 w 295275"/>
                <a:gd name="connsiteY10" fmla="*/ 303904 h 599179"/>
                <a:gd name="connsiteX11" fmla="*/ 5952 w 295275"/>
                <a:gd name="connsiteY11" fmla="*/ 269304 h 599179"/>
                <a:gd name="connsiteX12" fmla="*/ 204540 w 295275"/>
                <a:gd name="connsiteY12" fmla="*/ 547 h 599179"/>
                <a:gd name="connsiteX0-1" fmla="*/ 207995 w 295275"/>
                <a:gd name="connsiteY0-2" fmla="*/ 0 h 599179"/>
                <a:gd name="connsiteX1-3" fmla="*/ 218480 w 295275"/>
                <a:gd name="connsiteY1-4" fmla="*/ 17025 h 599179"/>
                <a:gd name="connsiteX2-5" fmla="*/ 263922 w 295275"/>
                <a:gd name="connsiteY2-6" fmla="*/ 59952 h 599179"/>
                <a:gd name="connsiteX3-7" fmla="*/ 275967 w 295275"/>
                <a:gd name="connsiteY3-8" fmla="*/ 66705 h 599179"/>
                <a:gd name="connsiteX4-9" fmla="*/ 258864 w 295275"/>
                <a:gd name="connsiteY4-10" fmla="*/ 77309 h 599179"/>
                <a:gd name="connsiteX5-11" fmla="*/ 164932 w 295275"/>
                <a:gd name="connsiteY5-12" fmla="*/ 229252 h 599179"/>
                <a:gd name="connsiteX6-13" fmla="*/ 152376 w 295275"/>
                <a:gd name="connsiteY6-14" fmla="*/ 303904 h 599179"/>
                <a:gd name="connsiteX7-15" fmla="*/ 295275 w 295275"/>
                <a:gd name="connsiteY7-16" fmla="*/ 303904 h 599179"/>
                <a:gd name="connsiteX8-17" fmla="*/ 295275 w 295275"/>
                <a:gd name="connsiteY8-18" fmla="*/ 599179 h 599179"/>
                <a:gd name="connsiteX9-19" fmla="*/ 0 w 295275"/>
                <a:gd name="connsiteY9-20" fmla="*/ 599179 h 599179"/>
                <a:gd name="connsiteX10-21" fmla="*/ 0 w 295275"/>
                <a:gd name="connsiteY10-22" fmla="*/ 303904 h 599179"/>
                <a:gd name="connsiteX11-23" fmla="*/ 5952 w 295275"/>
                <a:gd name="connsiteY11-24" fmla="*/ 269304 h 599179"/>
                <a:gd name="connsiteX12-25" fmla="*/ 204540 w 295275"/>
                <a:gd name="connsiteY12-26" fmla="*/ 547 h 599179"/>
                <a:gd name="connsiteX13" fmla="*/ 207995 w 295275"/>
                <a:gd name="connsiteY13" fmla="*/ 0 h 599179"/>
                <a:gd name="connsiteX0-27" fmla="*/ 207995 w 295275"/>
                <a:gd name="connsiteY0-28" fmla="*/ 0 h 599179"/>
                <a:gd name="connsiteX1-29" fmla="*/ 218480 w 295275"/>
                <a:gd name="connsiteY1-30" fmla="*/ 17025 h 599179"/>
                <a:gd name="connsiteX2-31" fmla="*/ 263922 w 295275"/>
                <a:gd name="connsiteY2-32" fmla="*/ 59952 h 599179"/>
                <a:gd name="connsiteX3-33" fmla="*/ 275967 w 295275"/>
                <a:gd name="connsiteY3-34" fmla="*/ 66705 h 599179"/>
                <a:gd name="connsiteX4-35" fmla="*/ 258864 w 295275"/>
                <a:gd name="connsiteY4-36" fmla="*/ 77309 h 599179"/>
                <a:gd name="connsiteX5-37" fmla="*/ 164932 w 295275"/>
                <a:gd name="connsiteY5-38" fmla="*/ 229252 h 599179"/>
                <a:gd name="connsiteX6-39" fmla="*/ 152376 w 295275"/>
                <a:gd name="connsiteY6-40" fmla="*/ 303904 h 599179"/>
                <a:gd name="connsiteX7-41" fmla="*/ 295275 w 295275"/>
                <a:gd name="connsiteY7-42" fmla="*/ 303904 h 599179"/>
                <a:gd name="connsiteX8-43" fmla="*/ 295275 w 295275"/>
                <a:gd name="connsiteY8-44" fmla="*/ 599179 h 599179"/>
                <a:gd name="connsiteX9-45" fmla="*/ 0 w 295275"/>
                <a:gd name="connsiteY9-46" fmla="*/ 599179 h 599179"/>
                <a:gd name="connsiteX10-47" fmla="*/ 0 w 295275"/>
                <a:gd name="connsiteY10-48" fmla="*/ 303904 h 599179"/>
                <a:gd name="connsiteX11-49" fmla="*/ 5952 w 295275"/>
                <a:gd name="connsiteY11-50" fmla="*/ 269304 h 599179"/>
                <a:gd name="connsiteX12-51" fmla="*/ 204540 w 295275"/>
                <a:gd name="connsiteY12-52" fmla="*/ 547 h 599179"/>
                <a:gd name="connsiteX13-53" fmla="*/ 207995 w 295275"/>
                <a:gd name="connsiteY13-54" fmla="*/ 0 h 599179"/>
                <a:gd name="connsiteX0-55" fmla="*/ 207995 w 295275"/>
                <a:gd name="connsiteY0-56" fmla="*/ 0 h 599179"/>
                <a:gd name="connsiteX1-57" fmla="*/ 218480 w 295275"/>
                <a:gd name="connsiteY1-58" fmla="*/ 17025 h 599179"/>
                <a:gd name="connsiteX2-59" fmla="*/ 263922 w 295275"/>
                <a:gd name="connsiteY2-60" fmla="*/ 59952 h 599179"/>
                <a:gd name="connsiteX3-61" fmla="*/ 275967 w 295275"/>
                <a:gd name="connsiteY3-62" fmla="*/ 66705 h 599179"/>
                <a:gd name="connsiteX4-63" fmla="*/ 258864 w 295275"/>
                <a:gd name="connsiteY4-64" fmla="*/ 77309 h 599179"/>
                <a:gd name="connsiteX5-65" fmla="*/ 164932 w 295275"/>
                <a:gd name="connsiteY5-66" fmla="*/ 229252 h 599179"/>
                <a:gd name="connsiteX6-67" fmla="*/ 152376 w 295275"/>
                <a:gd name="connsiteY6-68" fmla="*/ 303904 h 599179"/>
                <a:gd name="connsiteX7-69" fmla="*/ 295275 w 295275"/>
                <a:gd name="connsiteY7-70" fmla="*/ 303904 h 599179"/>
                <a:gd name="connsiteX8-71" fmla="*/ 295275 w 295275"/>
                <a:gd name="connsiteY8-72" fmla="*/ 599179 h 599179"/>
                <a:gd name="connsiteX9-73" fmla="*/ 0 w 295275"/>
                <a:gd name="connsiteY9-74" fmla="*/ 599179 h 599179"/>
                <a:gd name="connsiteX10-75" fmla="*/ 0 w 295275"/>
                <a:gd name="connsiteY10-76" fmla="*/ 303904 h 599179"/>
                <a:gd name="connsiteX11-77" fmla="*/ 5952 w 295275"/>
                <a:gd name="connsiteY11-78" fmla="*/ 269304 h 599179"/>
                <a:gd name="connsiteX12-79" fmla="*/ 204540 w 295275"/>
                <a:gd name="connsiteY12-80" fmla="*/ 547 h 599179"/>
                <a:gd name="connsiteX13-81" fmla="*/ 207995 w 295275"/>
                <a:gd name="connsiteY13-82" fmla="*/ 0 h 599179"/>
                <a:gd name="connsiteX0-83" fmla="*/ 207995 w 295275"/>
                <a:gd name="connsiteY0-84" fmla="*/ 0 h 599179"/>
                <a:gd name="connsiteX1-85" fmla="*/ 218480 w 295275"/>
                <a:gd name="connsiteY1-86" fmla="*/ 17025 h 599179"/>
                <a:gd name="connsiteX2-87" fmla="*/ 263922 w 295275"/>
                <a:gd name="connsiteY2-88" fmla="*/ 59952 h 599179"/>
                <a:gd name="connsiteX3-89" fmla="*/ 275967 w 295275"/>
                <a:gd name="connsiteY3-90" fmla="*/ 66705 h 599179"/>
                <a:gd name="connsiteX4-91" fmla="*/ 258864 w 295275"/>
                <a:gd name="connsiteY4-92" fmla="*/ 77309 h 599179"/>
                <a:gd name="connsiteX5-93" fmla="*/ 152376 w 295275"/>
                <a:gd name="connsiteY5-94" fmla="*/ 303904 h 599179"/>
                <a:gd name="connsiteX6-95" fmla="*/ 295275 w 295275"/>
                <a:gd name="connsiteY6-96" fmla="*/ 303904 h 599179"/>
                <a:gd name="connsiteX7-97" fmla="*/ 295275 w 295275"/>
                <a:gd name="connsiteY7-98" fmla="*/ 599179 h 599179"/>
                <a:gd name="connsiteX8-99" fmla="*/ 0 w 295275"/>
                <a:gd name="connsiteY8-100" fmla="*/ 599179 h 599179"/>
                <a:gd name="connsiteX9-101" fmla="*/ 0 w 295275"/>
                <a:gd name="connsiteY9-102" fmla="*/ 303904 h 599179"/>
                <a:gd name="connsiteX10-103" fmla="*/ 5952 w 295275"/>
                <a:gd name="connsiteY10-104" fmla="*/ 269304 h 599179"/>
                <a:gd name="connsiteX11-105" fmla="*/ 204540 w 295275"/>
                <a:gd name="connsiteY11-106" fmla="*/ 547 h 599179"/>
                <a:gd name="connsiteX12-107" fmla="*/ 207995 w 295275"/>
                <a:gd name="connsiteY12-108" fmla="*/ 0 h 599179"/>
                <a:gd name="connsiteX0-109" fmla="*/ 207995 w 295275"/>
                <a:gd name="connsiteY0-110" fmla="*/ 0 h 599179"/>
                <a:gd name="connsiteX1-111" fmla="*/ 218480 w 295275"/>
                <a:gd name="connsiteY1-112" fmla="*/ 17025 h 599179"/>
                <a:gd name="connsiteX2-113" fmla="*/ 263922 w 295275"/>
                <a:gd name="connsiteY2-114" fmla="*/ 59952 h 599179"/>
                <a:gd name="connsiteX3-115" fmla="*/ 275967 w 295275"/>
                <a:gd name="connsiteY3-116" fmla="*/ 66705 h 599179"/>
                <a:gd name="connsiteX4-117" fmla="*/ 258864 w 295275"/>
                <a:gd name="connsiteY4-118" fmla="*/ 77309 h 599179"/>
                <a:gd name="connsiteX5-119" fmla="*/ 152376 w 295275"/>
                <a:gd name="connsiteY5-120" fmla="*/ 303904 h 599179"/>
                <a:gd name="connsiteX6-121" fmla="*/ 295275 w 295275"/>
                <a:gd name="connsiteY6-122" fmla="*/ 303904 h 599179"/>
                <a:gd name="connsiteX7-123" fmla="*/ 295275 w 295275"/>
                <a:gd name="connsiteY7-124" fmla="*/ 599179 h 599179"/>
                <a:gd name="connsiteX8-125" fmla="*/ 0 w 295275"/>
                <a:gd name="connsiteY8-126" fmla="*/ 599179 h 599179"/>
                <a:gd name="connsiteX9-127" fmla="*/ 0 w 295275"/>
                <a:gd name="connsiteY9-128" fmla="*/ 303904 h 599179"/>
                <a:gd name="connsiteX10-129" fmla="*/ 5952 w 295275"/>
                <a:gd name="connsiteY10-130" fmla="*/ 269304 h 599179"/>
                <a:gd name="connsiteX11-131" fmla="*/ 204540 w 295275"/>
                <a:gd name="connsiteY11-132" fmla="*/ 547 h 599179"/>
                <a:gd name="connsiteX12-133" fmla="*/ 207995 w 295275"/>
                <a:gd name="connsiteY12-134" fmla="*/ 0 h 599179"/>
                <a:gd name="connsiteX0-135" fmla="*/ 207995 w 295275"/>
                <a:gd name="connsiteY0-136" fmla="*/ 0 h 599179"/>
                <a:gd name="connsiteX1-137" fmla="*/ 218480 w 295275"/>
                <a:gd name="connsiteY1-138" fmla="*/ 17025 h 599179"/>
                <a:gd name="connsiteX2-139" fmla="*/ 263922 w 295275"/>
                <a:gd name="connsiteY2-140" fmla="*/ 59952 h 599179"/>
                <a:gd name="connsiteX3-141" fmla="*/ 275967 w 295275"/>
                <a:gd name="connsiteY3-142" fmla="*/ 66705 h 599179"/>
                <a:gd name="connsiteX4-143" fmla="*/ 152376 w 295275"/>
                <a:gd name="connsiteY4-144" fmla="*/ 303904 h 599179"/>
                <a:gd name="connsiteX5-145" fmla="*/ 295275 w 295275"/>
                <a:gd name="connsiteY5-146" fmla="*/ 303904 h 599179"/>
                <a:gd name="connsiteX6-147" fmla="*/ 295275 w 295275"/>
                <a:gd name="connsiteY6-148" fmla="*/ 599179 h 599179"/>
                <a:gd name="connsiteX7-149" fmla="*/ 0 w 295275"/>
                <a:gd name="connsiteY7-150" fmla="*/ 599179 h 599179"/>
                <a:gd name="connsiteX8-151" fmla="*/ 0 w 295275"/>
                <a:gd name="connsiteY8-152" fmla="*/ 303904 h 599179"/>
                <a:gd name="connsiteX9-153" fmla="*/ 5952 w 295275"/>
                <a:gd name="connsiteY9-154" fmla="*/ 269304 h 599179"/>
                <a:gd name="connsiteX10-155" fmla="*/ 204540 w 295275"/>
                <a:gd name="connsiteY10-156" fmla="*/ 547 h 599179"/>
                <a:gd name="connsiteX11-157" fmla="*/ 207995 w 295275"/>
                <a:gd name="connsiteY11-158" fmla="*/ 0 h 599179"/>
                <a:gd name="connsiteX0-159" fmla="*/ 207995 w 295275"/>
                <a:gd name="connsiteY0-160" fmla="*/ 0 h 599179"/>
                <a:gd name="connsiteX1-161" fmla="*/ 218480 w 295275"/>
                <a:gd name="connsiteY1-162" fmla="*/ 17025 h 599179"/>
                <a:gd name="connsiteX2-163" fmla="*/ 263922 w 295275"/>
                <a:gd name="connsiteY2-164" fmla="*/ 59952 h 599179"/>
                <a:gd name="connsiteX3-165" fmla="*/ 275967 w 295275"/>
                <a:gd name="connsiteY3-166" fmla="*/ 66705 h 599179"/>
                <a:gd name="connsiteX4-167" fmla="*/ 152376 w 295275"/>
                <a:gd name="connsiteY4-168" fmla="*/ 303904 h 599179"/>
                <a:gd name="connsiteX5-169" fmla="*/ 295275 w 295275"/>
                <a:gd name="connsiteY5-170" fmla="*/ 303904 h 599179"/>
                <a:gd name="connsiteX6-171" fmla="*/ 295275 w 295275"/>
                <a:gd name="connsiteY6-172" fmla="*/ 599179 h 599179"/>
                <a:gd name="connsiteX7-173" fmla="*/ 0 w 295275"/>
                <a:gd name="connsiteY7-174" fmla="*/ 599179 h 599179"/>
                <a:gd name="connsiteX8-175" fmla="*/ 0 w 295275"/>
                <a:gd name="connsiteY8-176" fmla="*/ 303904 h 599179"/>
                <a:gd name="connsiteX9-177" fmla="*/ 5952 w 295275"/>
                <a:gd name="connsiteY9-178" fmla="*/ 269304 h 599179"/>
                <a:gd name="connsiteX10-179" fmla="*/ 204540 w 295275"/>
                <a:gd name="connsiteY10-180" fmla="*/ 547 h 599179"/>
                <a:gd name="connsiteX11-181" fmla="*/ 207995 w 295275"/>
                <a:gd name="connsiteY11-182" fmla="*/ 0 h 599179"/>
                <a:gd name="connsiteX0-183" fmla="*/ 207995 w 295275"/>
                <a:gd name="connsiteY0-184" fmla="*/ 0 h 599179"/>
                <a:gd name="connsiteX1-185" fmla="*/ 218480 w 295275"/>
                <a:gd name="connsiteY1-186" fmla="*/ 17025 h 599179"/>
                <a:gd name="connsiteX2-187" fmla="*/ 263922 w 295275"/>
                <a:gd name="connsiteY2-188" fmla="*/ 59952 h 599179"/>
                <a:gd name="connsiteX3-189" fmla="*/ 275967 w 295275"/>
                <a:gd name="connsiteY3-190" fmla="*/ 66705 h 599179"/>
                <a:gd name="connsiteX4-191" fmla="*/ 152376 w 295275"/>
                <a:gd name="connsiteY4-192" fmla="*/ 303904 h 599179"/>
                <a:gd name="connsiteX5-193" fmla="*/ 295275 w 295275"/>
                <a:gd name="connsiteY5-194" fmla="*/ 303904 h 599179"/>
                <a:gd name="connsiteX6-195" fmla="*/ 295275 w 295275"/>
                <a:gd name="connsiteY6-196" fmla="*/ 599179 h 599179"/>
                <a:gd name="connsiteX7-197" fmla="*/ 0 w 295275"/>
                <a:gd name="connsiteY7-198" fmla="*/ 599179 h 599179"/>
                <a:gd name="connsiteX8-199" fmla="*/ 0 w 295275"/>
                <a:gd name="connsiteY8-200" fmla="*/ 303904 h 599179"/>
                <a:gd name="connsiteX9-201" fmla="*/ 5952 w 295275"/>
                <a:gd name="connsiteY9-202" fmla="*/ 269304 h 599179"/>
                <a:gd name="connsiteX10-203" fmla="*/ 204540 w 295275"/>
                <a:gd name="connsiteY10-204" fmla="*/ 547 h 599179"/>
                <a:gd name="connsiteX11-205" fmla="*/ 207995 w 295275"/>
                <a:gd name="connsiteY11-206" fmla="*/ 0 h 599179"/>
                <a:gd name="connsiteX0-207" fmla="*/ 207995 w 295275"/>
                <a:gd name="connsiteY0-208" fmla="*/ 0 h 599179"/>
                <a:gd name="connsiteX1-209" fmla="*/ 218480 w 295275"/>
                <a:gd name="connsiteY1-210" fmla="*/ 17025 h 599179"/>
                <a:gd name="connsiteX2-211" fmla="*/ 263922 w 295275"/>
                <a:gd name="connsiteY2-212" fmla="*/ 59952 h 599179"/>
                <a:gd name="connsiteX3-213" fmla="*/ 275967 w 295275"/>
                <a:gd name="connsiteY3-214" fmla="*/ 66705 h 599179"/>
                <a:gd name="connsiteX4-215" fmla="*/ 152376 w 295275"/>
                <a:gd name="connsiteY4-216" fmla="*/ 303904 h 599179"/>
                <a:gd name="connsiteX5-217" fmla="*/ 295275 w 295275"/>
                <a:gd name="connsiteY5-218" fmla="*/ 303904 h 599179"/>
                <a:gd name="connsiteX6-219" fmla="*/ 295275 w 295275"/>
                <a:gd name="connsiteY6-220" fmla="*/ 599179 h 599179"/>
                <a:gd name="connsiteX7-221" fmla="*/ 0 w 295275"/>
                <a:gd name="connsiteY7-222" fmla="*/ 599179 h 599179"/>
                <a:gd name="connsiteX8-223" fmla="*/ 0 w 295275"/>
                <a:gd name="connsiteY8-224" fmla="*/ 303904 h 599179"/>
                <a:gd name="connsiteX9-225" fmla="*/ 5952 w 295275"/>
                <a:gd name="connsiteY9-226" fmla="*/ 269304 h 599179"/>
                <a:gd name="connsiteX10-227" fmla="*/ 204540 w 295275"/>
                <a:gd name="connsiteY10-228" fmla="*/ 547 h 599179"/>
                <a:gd name="connsiteX11-229" fmla="*/ 207995 w 295275"/>
                <a:gd name="connsiteY11-230" fmla="*/ 0 h 599179"/>
                <a:gd name="connsiteX0-231" fmla="*/ 207995 w 295275"/>
                <a:gd name="connsiteY0-232" fmla="*/ 0 h 599179"/>
                <a:gd name="connsiteX1-233" fmla="*/ 218480 w 295275"/>
                <a:gd name="connsiteY1-234" fmla="*/ 17025 h 599179"/>
                <a:gd name="connsiteX2-235" fmla="*/ 263922 w 295275"/>
                <a:gd name="connsiteY2-236" fmla="*/ 59952 h 599179"/>
                <a:gd name="connsiteX3-237" fmla="*/ 275967 w 295275"/>
                <a:gd name="connsiteY3-238" fmla="*/ 66705 h 599179"/>
                <a:gd name="connsiteX4-239" fmla="*/ 152376 w 295275"/>
                <a:gd name="connsiteY4-240" fmla="*/ 303904 h 599179"/>
                <a:gd name="connsiteX5-241" fmla="*/ 295275 w 295275"/>
                <a:gd name="connsiteY5-242" fmla="*/ 303904 h 599179"/>
                <a:gd name="connsiteX6-243" fmla="*/ 295275 w 295275"/>
                <a:gd name="connsiteY6-244" fmla="*/ 599179 h 599179"/>
                <a:gd name="connsiteX7-245" fmla="*/ 0 w 295275"/>
                <a:gd name="connsiteY7-246" fmla="*/ 599179 h 599179"/>
                <a:gd name="connsiteX8-247" fmla="*/ 0 w 295275"/>
                <a:gd name="connsiteY8-248" fmla="*/ 303904 h 599179"/>
                <a:gd name="connsiteX9-249" fmla="*/ 204540 w 295275"/>
                <a:gd name="connsiteY9-250" fmla="*/ 547 h 599179"/>
                <a:gd name="connsiteX10-251" fmla="*/ 207995 w 295275"/>
                <a:gd name="connsiteY10-252" fmla="*/ 0 h 599179"/>
                <a:gd name="connsiteX0-253" fmla="*/ 207995 w 295275"/>
                <a:gd name="connsiteY0-254" fmla="*/ 0 h 599179"/>
                <a:gd name="connsiteX1-255" fmla="*/ 218480 w 295275"/>
                <a:gd name="connsiteY1-256" fmla="*/ 17025 h 599179"/>
                <a:gd name="connsiteX2-257" fmla="*/ 263922 w 295275"/>
                <a:gd name="connsiteY2-258" fmla="*/ 59952 h 599179"/>
                <a:gd name="connsiteX3-259" fmla="*/ 275967 w 295275"/>
                <a:gd name="connsiteY3-260" fmla="*/ 66705 h 599179"/>
                <a:gd name="connsiteX4-261" fmla="*/ 152376 w 295275"/>
                <a:gd name="connsiteY4-262" fmla="*/ 303904 h 599179"/>
                <a:gd name="connsiteX5-263" fmla="*/ 295275 w 295275"/>
                <a:gd name="connsiteY5-264" fmla="*/ 303904 h 599179"/>
                <a:gd name="connsiteX6-265" fmla="*/ 295275 w 295275"/>
                <a:gd name="connsiteY6-266" fmla="*/ 599179 h 599179"/>
                <a:gd name="connsiteX7-267" fmla="*/ 0 w 295275"/>
                <a:gd name="connsiteY7-268" fmla="*/ 599179 h 599179"/>
                <a:gd name="connsiteX8-269" fmla="*/ 0 w 295275"/>
                <a:gd name="connsiteY8-270" fmla="*/ 303904 h 599179"/>
                <a:gd name="connsiteX9-271" fmla="*/ 204540 w 295275"/>
                <a:gd name="connsiteY9-272" fmla="*/ 547 h 599179"/>
                <a:gd name="connsiteX10-273" fmla="*/ 207995 w 295275"/>
                <a:gd name="connsiteY10-274" fmla="*/ 0 h 599179"/>
                <a:gd name="connsiteX0-275" fmla="*/ 207995 w 295275"/>
                <a:gd name="connsiteY0-276" fmla="*/ 0 h 599179"/>
                <a:gd name="connsiteX1-277" fmla="*/ 218480 w 295275"/>
                <a:gd name="connsiteY1-278" fmla="*/ 17025 h 599179"/>
                <a:gd name="connsiteX2-279" fmla="*/ 263922 w 295275"/>
                <a:gd name="connsiteY2-280" fmla="*/ 59952 h 599179"/>
                <a:gd name="connsiteX3-281" fmla="*/ 275967 w 295275"/>
                <a:gd name="connsiteY3-282" fmla="*/ 66705 h 599179"/>
                <a:gd name="connsiteX4-283" fmla="*/ 152376 w 295275"/>
                <a:gd name="connsiteY4-284" fmla="*/ 303904 h 599179"/>
                <a:gd name="connsiteX5-285" fmla="*/ 295275 w 295275"/>
                <a:gd name="connsiteY5-286" fmla="*/ 303904 h 599179"/>
                <a:gd name="connsiteX6-287" fmla="*/ 295275 w 295275"/>
                <a:gd name="connsiteY6-288" fmla="*/ 599179 h 599179"/>
                <a:gd name="connsiteX7-289" fmla="*/ 0 w 295275"/>
                <a:gd name="connsiteY7-290" fmla="*/ 599179 h 599179"/>
                <a:gd name="connsiteX8-291" fmla="*/ 0 w 295275"/>
                <a:gd name="connsiteY8-292" fmla="*/ 303904 h 599179"/>
                <a:gd name="connsiteX9-293" fmla="*/ 207995 w 295275"/>
                <a:gd name="connsiteY9-294" fmla="*/ 0 h 599179"/>
                <a:gd name="connsiteX0-295" fmla="*/ 207995 w 295275"/>
                <a:gd name="connsiteY0-296" fmla="*/ 0 h 599179"/>
                <a:gd name="connsiteX1-297" fmla="*/ 218480 w 295275"/>
                <a:gd name="connsiteY1-298" fmla="*/ 17025 h 599179"/>
                <a:gd name="connsiteX2-299" fmla="*/ 263922 w 295275"/>
                <a:gd name="connsiteY2-300" fmla="*/ 59952 h 599179"/>
                <a:gd name="connsiteX3-301" fmla="*/ 275967 w 295275"/>
                <a:gd name="connsiteY3-302" fmla="*/ 66705 h 599179"/>
                <a:gd name="connsiteX4-303" fmla="*/ 152376 w 295275"/>
                <a:gd name="connsiteY4-304" fmla="*/ 303904 h 599179"/>
                <a:gd name="connsiteX5-305" fmla="*/ 295275 w 295275"/>
                <a:gd name="connsiteY5-306" fmla="*/ 303904 h 599179"/>
                <a:gd name="connsiteX6-307" fmla="*/ 295275 w 295275"/>
                <a:gd name="connsiteY6-308" fmla="*/ 599179 h 599179"/>
                <a:gd name="connsiteX7-309" fmla="*/ 0 w 295275"/>
                <a:gd name="connsiteY7-310" fmla="*/ 599179 h 599179"/>
                <a:gd name="connsiteX8-311" fmla="*/ 0 w 295275"/>
                <a:gd name="connsiteY8-312" fmla="*/ 303904 h 599179"/>
                <a:gd name="connsiteX9-313" fmla="*/ 207995 w 295275"/>
                <a:gd name="connsiteY9-314" fmla="*/ 0 h 599179"/>
                <a:gd name="connsiteX0-315" fmla="*/ 207995 w 295275"/>
                <a:gd name="connsiteY0-316" fmla="*/ 0 h 599179"/>
                <a:gd name="connsiteX1-317" fmla="*/ 218480 w 295275"/>
                <a:gd name="connsiteY1-318" fmla="*/ 17025 h 599179"/>
                <a:gd name="connsiteX2-319" fmla="*/ 263922 w 295275"/>
                <a:gd name="connsiteY2-320" fmla="*/ 59952 h 599179"/>
                <a:gd name="connsiteX3-321" fmla="*/ 275967 w 295275"/>
                <a:gd name="connsiteY3-322" fmla="*/ 66705 h 599179"/>
                <a:gd name="connsiteX4-323" fmla="*/ 152376 w 295275"/>
                <a:gd name="connsiteY4-324" fmla="*/ 303904 h 599179"/>
                <a:gd name="connsiteX5-325" fmla="*/ 295275 w 295275"/>
                <a:gd name="connsiteY5-326" fmla="*/ 303904 h 599179"/>
                <a:gd name="connsiteX6-327" fmla="*/ 295275 w 295275"/>
                <a:gd name="connsiteY6-328" fmla="*/ 599179 h 599179"/>
                <a:gd name="connsiteX7-329" fmla="*/ 0 w 295275"/>
                <a:gd name="connsiteY7-330" fmla="*/ 599179 h 599179"/>
                <a:gd name="connsiteX8-331" fmla="*/ 0 w 295275"/>
                <a:gd name="connsiteY8-332" fmla="*/ 303904 h 599179"/>
                <a:gd name="connsiteX9-333" fmla="*/ 207995 w 295275"/>
                <a:gd name="connsiteY9-334" fmla="*/ 0 h 599179"/>
                <a:gd name="connsiteX0-335" fmla="*/ 207995 w 295275"/>
                <a:gd name="connsiteY0-336" fmla="*/ 0 h 599179"/>
                <a:gd name="connsiteX1-337" fmla="*/ 218480 w 295275"/>
                <a:gd name="connsiteY1-338" fmla="*/ 17025 h 599179"/>
                <a:gd name="connsiteX2-339" fmla="*/ 263922 w 295275"/>
                <a:gd name="connsiteY2-340" fmla="*/ 59952 h 599179"/>
                <a:gd name="connsiteX3-341" fmla="*/ 275967 w 295275"/>
                <a:gd name="connsiteY3-342" fmla="*/ 66705 h 599179"/>
                <a:gd name="connsiteX4-343" fmla="*/ 152376 w 295275"/>
                <a:gd name="connsiteY4-344" fmla="*/ 303904 h 599179"/>
                <a:gd name="connsiteX5-345" fmla="*/ 295275 w 295275"/>
                <a:gd name="connsiteY5-346" fmla="*/ 303904 h 599179"/>
                <a:gd name="connsiteX6-347" fmla="*/ 295275 w 295275"/>
                <a:gd name="connsiteY6-348" fmla="*/ 599179 h 599179"/>
                <a:gd name="connsiteX7-349" fmla="*/ 0 w 295275"/>
                <a:gd name="connsiteY7-350" fmla="*/ 599179 h 599179"/>
                <a:gd name="connsiteX8-351" fmla="*/ 0 w 295275"/>
                <a:gd name="connsiteY8-352" fmla="*/ 303904 h 599179"/>
                <a:gd name="connsiteX9-353" fmla="*/ 207995 w 295275"/>
                <a:gd name="connsiteY9-354" fmla="*/ 0 h 599179"/>
                <a:gd name="connsiteX0-355" fmla="*/ 207995 w 295275"/>
                <a:gd name="connsiteY0-356" fmla="*/ 0 h 599179"/>
                <a:gd name="connsiteX1-357" fmla="*/ 218480 w 295275"/>
                <a:gd name="connsiteY1-358" fmla="*/ 17025 h 599179"/>
                <a:gd name="connsiteX2-359" fmla="*/ 263922 w 295275"/>
                <a:gd name="connsiteY2-360" fmla="*/ 59952 h 599179"/>
                <a:gd name="connsiteX3-361" fmla="*/ 275967 w 295275"/>
                <a:gd name="connsiteY3-362" fmla="*/ 66705 h 599179"/>
                <a:gd name="connsiteX4-363" fmla="*/ 152376 w 295275"/>
                <a:gd name="connsiteY4-364" fmla="*/ 303904 h 599179"/>
                <a:gd name="connsiteX5-365" fmla="*/ 295275 w 295275"/>
                <a:gd name="connsiteY5-366" fmla="*/ 303904 h 599179"/>
                <a:gd name="connsiteX6-367" fmla="*/ 295275 w 295275"/>
                <a:gd name="connsiteY6-368" fmla="*/ 599179 h 599179"/>
                <a:gd name="connsiteX7-369" fmla="*/ 0 w 295275"/>
                <a:gd name="connsiteY7-370" fmla="*/ 599179 h 599179"/>
                <a:gd name="connsiteX8-371" fmla="*/ 0 w 295275"/>
                <a:gd name="connsiteY8-372" fmla="*/ 303904 h 599179"/>
                <a:gd name="connsiteX9-373" fmla="*/ 207995 w 295275"/>
                <a:gd name="connsiteY9-374" fmla="*/ 0 h 599179"/>
                <a:gd name="connsiteX0-375" fmla="*/ 207995 w 295275"/>
                <a:gd name="connsiteY0-376" fmla="*/ 0 h 599179"/>
                <a:gd name="connsiteX1-377" fmla="*/ 218480 w 295275"/>
                <a:gd name="connsiteY1-378" fmla="*/ 17025 h 599179"/>
                <a:gd name="connsiteX2-379" fmla="*/ 263922 w 295275"/>
                <a:gd name="connsiteY2-380" fmla="*/ 59952 h 599179"/>
                <a:gd name="connsiteX3-381" fmla="*/ 275967 w 295275"/>
                <a:gd name="connsiteY3-382" fmla="*/ 66705 h 599179"/>
                <a:gd name="connsiteX4-383" fmla="*/ 152376 w 295275"/>
                <a:gd name="connsiteY4-384" fmla="*/ 303904 h 599179"/>
                <a:gd name="connsiteX5-385" fmla="*/ 295275 w 295275"/>
                <a:gd name="connsiteY5-386" fmla="*/ 303904 h 599179"/>
                <a:gd name="connsiteX6-387" fmla="*/ 295275 w 295275"/>
                <a:gd name="connsiteY6-388" fmla="*/ 599179 h 599179"/>
                <a:gd name="connsiteX7-389" fmla="*/ 0 w 295275"/>
                <a:gd name="connsiteY7-390" fmla="*/ 599179 h 599179"/>
                <a:gd name="connsiteX8-391" fmla="*/ 0 w 295275"/>
                <a:gd name="connsiteY8-392" fmla="*/ 303904 h 599179"/>
                <a:gd name="connsiteX9-393" fmla="*/ 207995 w 295275"/>
                <a:gd name="connsiteY9-394" fmla="*/ 0 h 599179"/>
                <a:gd name="connsiteX0-395" fmla="*/ 207995 w 295275"/>
                <a:gd name="connsiteY0-396" fmla="*/ 0 h 599179"/>
                <a:gd name="connsiteX1-397" fmla="*/ 218480 w 295275"/>
                <a:gd name="connsiteY1-398" fmla="*/ 17025 h 599179"/>
                <a:gd name="connsiteX2-399" fmla="*/ 263922 w 295275"/>
                <a:gd name="connsiteY2-400" fmla="*/ 59952 h 599179"/>
                <a:gd name="connsiteX3-401" fmla="*/ 275967 w 295275"/>
                <a:gd name="connsiteY3-402" fmla="*/ 66705 h 599179"/>
                <a:gd name="connsiteX4-403" fmla="*/ 152376 w 295275"/>
                <a:gd name="connsiteY4-404" fmla="*/ 303904 h 599179"/>
                <a:gd name="connsiteX5-405" fmla="*/ 295275 w 295275"/>
                <a:gd name="connsiteY5-406" fmla="*/ 303904 h 599179"/>
                <a:gd name="connsiteX6-407" fmla="*/ 295275 w 295275"/>
                <a:gd name="connsiteY6-408" fmla="*/ 599179 h 599179"/>
                <a:gd name="connsiteX7-409" fmla="*/ 0 w 295275"/>
                <a:gd name="connsiteY7-410" fmla="*/ 599179 h 599179"/>
                <a:gd name="connsiteX8-411" fmla="*/ 0 w 295275"/>
                <a:gd name="connsiteY8-412" fmla="*/ 303904 h 599179"/>
                <a:gd name="connsiteX9-413" fmla="*/ 207995 w 295275"/>
                <a:gd name="connsiteY9-414" fmla="*/ 0 h 599179"/>
                <a:gd name="connsiteX0-415" fmla="*/ 207995 w 295275"/>
                <a:gd name="connsiteY0-416" fmla="*/ 0 h 599179"/>
                <a:gd name="connsiteX1-417" fmla="*/ 218480 w 295275"/>
                <a:gd name="connsiteY1-418" fmla="*/ 17025 h 599179"/>
                <a:gd name="connsiteX2-419" fmla="*/ 263922 w 295275"/>
                <a:gd name="connsiteY2-420" fmla="*/ 59952 h 599179"/>
                <a:gd name="connsiteX3-421" fmla="*/ 275967 w 295275"/>
                <a:gd name="connsiteY3-422" fmla="*/ 66705 h 599179"/>
                <a:gd name="connsiteX4-423" fmla="*/ 152376 w 295275"/>
                <a:gd name="connsiteY4-424" fmla="*/ 303904 h 599179"/>
                <a:gd name="connsiteX5-425" fmla="*/ 295275 w 295275"/>
                <a:gd name="connsiteY5-426" fmla="*/ 303904 h 599179"/>
                <a:gd name="connsiteX6-427" fmla="*/ 295275 w 295275"/>
                <a:gd name="connsiteY6-428" fmla="*/ 599179 h 599179"/>
                <a:gd name="connsiteX7-429" fmla="*/ 0 w 295275"/>
                <a:gd name="connsiteY7-430" fmla="*/ 599179 h 599179"/>
                <a:gd name="connsiteX8-431" fmla="*/ 0 w 295275"/>
                <a:gd name="connsiteY8-432" fmla="*/ 334942 h 599179"/>
                <a:gd name="connsiteX9-433" fmla="*/ 207995 w 295275"/>
                <a:gd name="connsiteY9-434" fmla="*/ 0 h 599179"/>
                <a:gd name="connsiteX0-435" fmla="*/ 207995 w 295275"/>
                <a:gd name="connsiteY0-436" fmla="*/ 0 h 599179"/>
                <a:gd name="connsiteX1-437" fmla="*/ 218480 w 295275"/>
                <a:gd name="connsiteY1-438" fmla="*/ 17025 h 599179"/>
                <a:gd name="connsiteX2-439" fmla="*/ 263922 w 295275"/>
                <a:gd name="connsiteY2-440" fmla="*/ 59952 h 599179"/>
                <a:gd name="connsiteX3-441" fmla="*/ 275967 w 295275"/>
                <a:gd name="connsiteY3-442" fmla="*/ 66705 h 599179"/>
                <a:gd name="connsiteX4-443" fmla="*/ 152376 w 295275"/>
                <a:gd name="connsiteY4-444" fmla="*/ 303904 h 599179"/>
                <a:gd name="connsiteX5-445" fmla="*/ 295275 w 295275"/>
                <a:gd name="connsiteY5-446" fmla="*/ 303904 h 599179"/>
                <a:gd name="connsiteX6-447" fmla="*/ 295275 w 295275"/>
                <a:gd name="connsiteY6-448" fmla="*/ 599179 h 599179"/>
                <a:gd name="connsiteX7-449" fmla="*/ 0 w 295275"/>
                <a:gd name="connsiteY7-450" fmla="*/ 599179 h 599179"/>
                <a:gd name="connsiteX8-451" fmla="*/ 0 w 295275"/>
                <a:gd name="connsiteY8-452" fmla="*/ 334942 h 599179"/>
                <a:gd name="connsiteX9-453" fmla="*/ 207995 w 295275"/>
                <a:gd name="connsiteY9-454" fmla="*/ 0 h 599179"/>
                <a:gd name="connsiteX0-455" fmla="*/ 207995 w 295275"/>
                <a:gd name="connsiteY0-456" fmla="*/ 0 h 599179"/>
                <a:gd name="connsiteX1-457" fmla="*/ 218480 w 295275"/>
                <a:gd name="connsiteY1-458" fmla="*/ 17025 h 599179"/>
                <a:gd name="connsiteX2-459" fmla="*/ 263922 w 295275"/>
                <a:gd name="connsiteY2-460" fmla="*/ 59952 h 599179"/>
                <a:gd name="connsiteX3-461" fmla="*/ 275967 w 295275"/>
                <a:gd name="connsiteY3-462" fmla="*/ 66705 h 599179"/>
                <a:gd name="connsiteX4-463" fmla="*/ 152376 w 295275"/>
                <a:gd name="connsiteY4-464" fmla="*/ 303904 h 599179"/>
                <a:gd name="connsiteX5-465" fmla="*/ 295275 w 295275"/>
                <a:gd name="connsiteY5-466" fmla="*/ 303904 h 599179"/>
                <a:gd name="connsiteX6-467" fmla="*/ 295275 w 295275"/>
                <a:gd name="connsiteY6-468" fmla="*/ 599179 h 599179"/>
                <a:gd name="connsiteX7-469" fmla="*/ 0 w 295275"/>
                <a:gd name="connsiteY7-470" fmla="*/ 599179 h 599179"/>
                <a:gd name="connsiteX8-471" fmla="*/ 0 w 295275"/>
                <a:gd name="connsiteY8-472" fmla="*/ 334942 h 599179"/>
                <a:gd name="connsiteX9-473" fmla="*/ 207995 w 295275"/>
                <a:gd name="connsiteY9-474" fmla="*/ 0 h 59917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</a:cxnLst>
              <a:rect l="l" t="t" r="r" b="b"/>
              <a:pathLst>
                <a:path w="295275" h="599179">
                  <a:moveTo>
                    <a:pt x="207995" y="0"/>
                  </a:moveTo>
                  <a:lnTo>
                    <a:pt x="218480" y="17025"/>
                  </a:lnTo>
                  <a:cubicBezTo>
                    <a:pt x="231034" y="32364"/>
                    <a:pt x="246314" y="46986"/>
                    <a:pt x="263922" y="59952"/>
                  </a:cubicBezTo>
                  <a:lnTo>
                    <a:pt x="275967" y="66705"/>
                  </a:lnTo>
                  <a:cubicBezTo>
                    <a:pt x="274744" y="66607"/>
                    <a:pt x="166924" y="148026"/>
                    <a:pt x="152376" y="303904"/>
                  </a:cubicBezTo>
                  <a:lnTo>
                    <a:pt x="295275" y="303904"/>
                  </a:lnTo>
                  <a:lnTo>
                    <a:pt x="295275" y="599179"/>
                  </a:lnTo>
                  <a:lnTo>
                    <a:pt x="0" y="599179"/>
                  </a:lnTo>
                  <a:lnTo>
                    <a:pt x="0" y="334942"/>
                  </a:lnTo>
                  <a:cubicBezTo>
                    <a:pt x="10368" y="113589"/>
                    <a:pt x="207637" y="2353"/>
                    <a:pt x="207995" y="0"/>
                  </a:cubicBezTo>
                  <a:close/>
                </a:path>
              </a:pathLst>
            </a:custGeom>
            <a:grpFill/>
            <a:ln w="31750" cap="rnd">
              <a:solidFill>
                <a:schemeClr val="dk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lt1"/>
                </a:solidFill>
                <a:cs typeface="+mn-ea"/>
                <a:sym typeface="+mn-lt"/>
              </a:endParaRPr>
            </a:p>
          </p:txBody>
        </p:sp>
        <p:sp>
          <p:nvSpPr>
            <p:cNvPr id="74" name="任意多边形: 形状 73"/>
            <p:cNvSpPr>
              <a:spLocks noChangeAspect="1"/>
            </p:cNvSpPr>
            <p:nvPr>
              <p:custDataLst>
                <p:tags r:id="rId13"/>
              </p:custDataLst>
            </p:nvPr>
          </p:nvSpPr>
          <p:spPr>
            <a:xfrm>
              <a:off x="1581018" y="1347856"/>
              <a:ext cx="311295" cy="631688"/>
            </a:xfrm>
            <a:custGeom>
              <a:avLst/>
              <a:gdLst>
                <a:gd name="connsiteX0" fmla="*/ 207995 w 295275"/>
                <a:gd name="connsiteY0" fmla="*/ 0 h 599179"/>
                <a:gd name="connsiteX1" fmla="*/ 218480 w 295275"/>
                <a:gd name="connsiteY1" fmla="*/ 17025 h 599179"/>
                <a:gd name="connsiteX2" fmla="*/ 263922 w 295275"/>
                <a:gd name="connsiteY2" fmla="*/ 59952 h 599179"/>
                <a:gd name="connsiteX3" fmla="*/ 275967 w 295275"/>
                <a:gd name="connsiteY3" fmla="*/ 66705 h 599179"/>
                <a:gd name="connsiteX4" fmla="*/ 258864 w 295275"/>
                <a:gd name="connsiteY4" fmla="*/ 77309 h 599179"/>
                <a:gd name="connsiteX5" fmla="*/ 164932 w 295275"/>
                <a:gd name="connsiteY5" fmla="*/ 229252 h 599179"/>
                <a:gd name="connsiteX6" fmla="*/ 145322 w 295275"/>
                <a:gd name="connsiteY6" fmla="*/ 303904 h 599179"/>
                <a:gd name="connsiteX7" fmla="*/ 295275 w 295275"/>
                <a:gd name="connsiteY7" fmla="*/ 303904 h 599179"/>
                <a:gd name="connsiteX8" fmla="*/ 295275 w 295275"/>
                <a:gd name="connsiteY8" fmla="*/ 599179 h 599179"/>
                <a:gd name="connsiteX9" fmla="*/ 0 w 295275"/>
                <a:gd name="connsiteY9" fmla="*/ 599179 h 599179"/>
                <a:gd name="connsiteX10" fmla="*/ 0 w 295275"/>
                <a:gd name="connsiteY10" fmla="*/ 303904 h 599179"/>
                <a:gd name="connsiteX11" fmla="*/ 5952 w 295275"/>
                <a:gd name="connsiteY11" fmla="*/ 269304 h 599179"/>
                <a:gd name="connsiteX12" fmla="*/ 204540 w 295275"/>
                <a:gd name="connsiteY12" fmla="*/ 547 h 599179"/>
                <a:gd name="connsiteX0-1" fmla="*/ 207995 w 295275"/>
                <a:gd name="connsiteY0-2" fmla="*/ 0 h 599179"/>
                <a:gd name="connsiteX1-3" fmla="*/ 218480 w 295275"/>
                <a:gd name="connsiteY1-4" fmla="*/ 17025 h 599179"/>
                <a:gd name="connsiteX2-5" fmla="*/ 263922 w 295275"/>
                <a:gd name="connsiteY2-6" fmla="*/ 59952 h 599179"/>
                <a:gd name="connsiteX3-7" fmla="*/ 275967 w 295275"/>
                <a:gd name="connsiteY3-8" fmla="*/ 66705 h 599179"/>
                <a:gd name="connsiteX4-9" fmla="*/ 258864 w 295275"/>
                <a:gd name="connsiteY4-10" fmla="*/ 77309 h 599179"/>
                <a:gd name="connsiteX5-11" fmla="*/ 164932 w 295275"/>
                <a:gd name="connsiteY5-12" fmla="*/ 229252 h 599179"/>
                <a:gd name="connsiteX6-13" fmla="*/ 152376 w 295275"/>
                <a:gd name="connsiteY6-14" fmla="*/ 303904 h 599179"/>
                <a:gd name="connsiteX7-15" fmla="*/ 295275 w 295275"/>
                <a:gd name="connsiteY7-16" fmla="*/ 303904 h 599179"/>
                <a:gd name="connsiteX8-17" fmla="*/ 295275 w 295275"/>
                <a:gd name="connsiteY8-18" fmla="*/ 599179 h 599179"/>
                <a:gd name="connsiteX9-19" fmla="*/ 0 w 295275"/>
                <a:gd name="connsiteY9-20" fmla="*/ 599179 h 599179"/>
                <a:gd name="connsiteX10-21" fmla="*/ 0 w 295275"/>
                <a:gd name="connsiteY10-22" fmla="*/ 303904 h 599179"/>
                <a:gd name="connsiteX11-23" fmla="*/ 5952 w 295275"/>
                <a:gd name="connsiteY11-24" fmla="*/ 269304 h 599179"/>
                <a:gd name="connsiteX12-25" fmla="*/ 204540 w 295275"/>
                <a:gd name="connsiteY12-26" fmla="*/ 547 h 599179"/>
                <a:gd name="connsiteX13" fmla="*/ 207995 w 295275"/>
                <a:gd name="connsiteY13" fmla="*/ 0 h 599179"/>
                <a:gd name="connsiteX0-27" fmla="*/ 207995 w 295275"/>
                <a:gd name="connsiteY0-28" fmla="*/ 0 h 599179"/>
                <a:gd name="connsiteX1-29" fmla="*/ 218480 w 295275"/>
                <a:gd name="connsiteY1-30" fmla="*/ 17025 h 599179"/>
                <a:gd name="connsiteX2-31" fmla="*/ 263922 w 295275"/>
                <a:gd name="connsiteY2-32" fmla="*/ 59952 h 599179"/>
                <a:gd name="connsiteX3-33" fmla="*/ 275967 w 295275"/>
                <a:gd name="connsiteY3-34" fmla="*/ 66705 h 599179"/>
                <a:gd name="connsiteX4-35" fmla="*/ 258864 w 295275"/>
                <a:gd name="connsiteY4-36" fmla="*/ 77309 h 599179"/>
                <a:gd name="connsiteX5-37" fmla="*/ 164932 w 295275"/>
                <a:gd name="connsiteY5-38" fmla="*/ 229252 h 599179"/>
                <a:gd name="connsiteX6-39" fmla="*/ 152376 w 295275"/>
                <a:gd name="connsiteY6-40" fmla="*/ 303904 h 599179"/>
                <a:gd name="connsiteX7-41" fmla="*/ 295275 w 295275"/>
                <a:gd name="connsiteY7-42" fmla="*/ 303904 h 599179"/>
                <a:gd name="connsiteX8-43" fmla="*/ 295275 w 295275"/>
                <a:gd name="connsiteY8-44" fmla="*/ 599179 h 599179"/>
                <a:gd name="connsiteX9-45" fmla="*/ 0 w 295275"/>
                <a:gd name="connsiteY9-46" fmla="*/ 599179 h 599179"/>
                <a:gd name="connsiteX10-47" fmla="*/ 0 w 295275"/>
                <a:gd name="connsiteY10-48" fmla="*/ 303904 h 599179"/>
                <a:gd name="connsiteX11-49" fmla="*/ 5952 w 295275"/>
                <a:gd name="connsiteY11-50" fmla="*/ 269304 h 599179"/>
                <a:gd name="connsiteX12-51" fmla="*/ 204540 w 295275"/>
                <a:gd name="connsiteY12-52" fmla="*/ 547 h 599179"/>
                <a:gd name="connsiteX13-53" fmla="*/ 207995 w 295275"/>
                <a:gd name="connsiteY13-54" fmla="*/ 0 h 599179"/>
                <a:gd name="connsiteX0-55" fmla="*/ 207995 w 295275"/>
                <a:gd name="connsiteY0-56" fmla="*/ 0 h 599179"/>
                <a:gd name="connsiteX1-57" fmla="*/ 218480 w 295275"/>
                <a:gd name="connsiteY1-58" fmla="*/ 17025 h 599179"/>
                <a:gd name="connsiteX2-59" fmla="*/ 263922 w 295275"/>
                <a:gd name="connsiteY2-60" fmla="*/ 59952 h 599179"/>
                <a:gd name="connsiteX3-61" fmla="*/ 275967 w 295275"/>
                <a:gd name="connsiteY3-62" fmla="*/ 66705 h 599179"/>
                <a:gd name="connsiteX4-63" fmla="*/ 258864 w 295275"/>
                <a:gd name="connsiteY4-64" fmla="*/ 77309 h 599179"/>
                <a:gd name="connsiteX5-65" fmla="*/ 164932 w 295275"/>
                <a:gd name="connsiteY5-66" fmla="*/ 229252 h 599179"/>
                <a:gd name="connsiteX6-67" fmla="*/ 152376 w 295275"/>
                <a:gd name="connsiteY6-68" fmla="*/ 303904 h 599179"/>
                <a:gd name="connsiteX7-69" fmla="*/ 295275 w 295275"/>
                <a:gd name="connsiteY7-70" fmla="*/ 303904 h 599179"/>
                <a:gd name="connsiteX8-71" fmla="*/ 295275 w 295275"/>
                <a:gd name="connsiteY8-72" fmla="*/ 599179 h 599179"/>
                <a:gd name="connsiteX9-73" fmla="*/ 0 w 295275"/>
                <a:gd name="connsiteY9-74" fmla="*/ 599179 h 599179"/>
                <a:gd name="connsiteX10-75" fmla="*/ 0 w 295275"/>
                <a:gd name="connsiteY10-76" fmla="*/ 303904 h 599179"/>
                <a:gd name="connsiteX11-77" fmla="*/ 5952 w 295275"/>
                <a:gd name="connsiteY11-78" fmla="*/ 269304 h 599179"/>
                <a:gd name="connsiteX12-79" fmla="*/ 204540 w 295275"/>
                <a:gd name="connsiteY12-80" fmla="*/ 547 h 599179"/>
                <a:gd name="connsiteX13-81" fmla="*/ 207995 w 295275"/>
                <a:gd name="connsiteY13-82" fmla="*/ 0 h 599179"/>
                <a:gd name="connsiteX0-83" fmla="*/ 207995 w 295275"/>
                <a:gd name="connsiteY0-84" fmla="*/ 0 h 599179"/>
                <a:gd name="connsiteX1-85" fmla="*/ 218480 w 295275"/>
                <a:gd name="connsiteY1-86" fmla="*/ 17025 h 599179"/>
                <a:gd name="connsiteX2-87" fmla="*/ 263922 w 295275"/>
                <a:gd name="connsiteY2-88" fmla="*/ 59952 h 599179"/>
                <a:gd name="connsiteX3-89" fmla="*/ 275967 w 295275"/>
                <a:gd name="connsiteY3-90" fmla="*/ 66705 h 599179"/>
                <a:gd name="connsiteX4-91" fmla="*/ 258864 w 295275"/>
                <a:gd name="connsiteY4-92" fmla="*/ 77309 h 599179"/>
                <a:gd name="connsiteX5-93" fmla="*/ 152376 w 295275"/>
                <a:gd name="connsiteY5-94" fmla="*/ 303904 h 599179"/>
                <a:gd name="connsiteX6-95" fmla="*/ 295275 w 295275"/>
                <a:gd name="connsiteY6-96" fmla="*/ 303904 h 599179"/>
                <a:gd name="connsiteX7-97" fmla="*/ 295275 w 295275"/>
                <a:gd name="connsiteY7-98" fmla="*/ 599179 h 599179"/>
                <a:gd name="connsiteX8-99" fmla="*/ 0 w 295275"/>
                <a:gd name="connsiteY8-100" fmla="*/ 599179 h 599179"/>
                <a:gd name="connsiteX9-101" fmla="*/ 0 w 295275"/>
                <a:gd name="connsiteY9-102" fmla="*/ 303904 h 599179"/>
                <a:gd name="connsiteX10-103" fmla="*/ 5952 w 295275"/>
                <a:gd name="connsiteY10-104" fmla="*/ 269304 h 599179"/>
                <a:gd name="connsiteX11-105" fmla="*/ 204540 w 295275"/>
                <a:gd name="connsiteY11-106" fmla="*/ 547 h 599179"/>
                <a:gd name="connsiteX12-107" fmla="*/ 207995 w 295275"/>
                <a:gd name="connsiteY12-108" fmla="*/ 0 h 599179"/>
                <a:gd name="connsiteX0-109" fmla="*/ 207995 w 295275"/>
                <a:gd name="connsiteY0-110" fmla="*/ 0 h 599179"/>
                <a:gd name="connsiteX1-111" fmla="*/ 218480 w 295275"/>
                <a:gd name="connsiteY1-112" fmla="*/ 17025 h 599179"/>
                <a:gd name="connsiteX2-113" fmla="*/ 263922 w 295275"/>
                <a:gd name="connsiteY2-114" fmla="*/ 59952 h 599179"/>
                <a:gd name="connsiteX3-115" fmla="*/ 275967 w 295275"/>
                <a:gd name="connsiteY3-116" fmla="*/ 66705 h 599179"/>
                <a:gd name="connsiteX4-117" fmla="*/ 258864 w 295275"/>
                <a:gd name="connsiteY4-118" fmla="*/ 77309 h 599179"/>
                <a:gd name="connsiteX5-119" fmla="*/ 152376 w 295275"/>
                <a:gd name="connsiteY5-120" fmla="*/ 303904 h 599179"/>
                <a:gd name="connsiteX6-121" fmla="*/ 295275 w 295275"/>
                <a:gd name="connsiteY6-122" fmla="*/ 303904 h 599179"/>
                <a:gd name="connsiteX7-123" fmla="*/ 295275 w 295275"/>
                <a:gd name="connsiteY7-124" fmla="*/ 599179 h 599179"/>
                <a:gd name="connsiteX8-125" fmla="*/ 0 w 295275"/>
                <a:gd name="connsiteY8-126" fmla="*/ 599179 h 599179"/>
                <a:gd name="connsiteX9-127" fmla="*/ 0 w 295275"/>
                <a:gd name="connsiteY9-128" fmla="*/ 303904 h 599179"/>
                <a:gd name="connsiteX10-129" fmla="*/ 5952 w 295275"/>
                <a:gd name="connsiteY10-130" fmla="*/ 269304 h 599179"/>
                <a:gd name="connsiteX11-131" fmla="*/ 204540 w 295275"/>
                <a:gd name="connsiteY11-132" fmla="*/ 547 h 599179"/>
                <a:gd name="connsiteX12-133" fmla="*/ 207995 w 295275"/>
                <a:gd name="connsiteY12-134" fmla="*/ 0 h 599179"/>
                <a:gd name="connsiteX0-135" fmla="*/ 207995 w 295275"/>
                <a:gd name="connsiteY0-136" fmla="*/ 0 h 599179"/>
                <a:gd name="connsiteX1-137" fmla="*/ 218480 w 295275"/>
                <a:gd name="connsiteY1-138" fmla="*/ 17025 h 599179"/>
                <a:gd name="connsiteX2-139" fmla="*/ 263922 w 295275"/>
                <a:gd name="connsiteY2-140" fmla="*/ 59952 h 599179"/>
                <a:gd name="connsiteX3-141" fmla="*/ 275967 w 295275"/>
                <a:gd name="connsiteY3-142" fmla="*/ 66705 h 599179"/>
                <a:gd name="connsiteX4-143" fmla="*/ 152376 w 295275"/>
                <a:gd name="connsiteY4-144" fmla="*/ 303904 h 599179"/>
                <a:gd name="connsiteX5-145" fmla="*/ 295275 w 295275"/>
                <a:gd name="connsiteY5-146" fmla="*/ 303904 h 599179"/>
                <a:gd name="connsiteX6-147" fmla="*/ 295275 w 295275"/>
                <a:gd name="connsiteY6-148" fmla="*/ 599179 h 599179"/>
                <a:gd name="connsiteX7-149" fmla="*/ 0 w 295275"/>
                <a:gd name="connsiteY7-150" fmla="*/ 599179 h 599179"/>
                <a:gd name="connsiteX8-151" fmla="*/ 0 w 295275"/>
                <a:gd name="connsiteY8-152" fmla="*/ 303904 h 599179"/>
                <a:gd name="connsiteX9-153" fmla="*/ 5952 w 295275"/>
                <a:gd name="connsiteY9-154" fmla="*/ 269304 h 599179"/>
                <a:gd name="connsiteX10-155" fmla="*/ 204540 w 295275"/>
                <a:gd name="connsiteY10-156" fmla="*/ 547 h 599179"/>
                <a:gd name="connsiteX11-157" fmla="*/ 207995 w 295275"/>
                <a:gd name="connsiteY11-158" fmla="*/ 0 h 599179"/>
                <a:gd name="connsiteX0-159" fmla="*/ 207995 w 295275"/>
                <a:gd name="connsiteY0-160" fmla="*/ 0 h 599179"/>
                <a:gd name="connsiteX1-161" fmla="*/ 218480 w 295275"/>
                <a:gd name="connsiteY1-162" fmla="*/ 17025 h 599179"/>
                <a:gd name="connsiteX2-163" fmla="*/ 263922 w 295275"/>
                <a:gd name="connsiteY2-164" fmla="*/ 59952 h 599179"/>
                <a:gd name="connsiteX3-165" fmla="*/ 275967 w 295275"/>
                <a:gd name="connsiteY3-166" fmla="*/ 66705 h 599179"/>
                <a:gd name="connsiteX4-167" fmla="*/ 152376 w 295275"/>
                <a:gd name="connsiteY4-168" fmla="*/ 303904 h 599179"/>
                <a:gd name="connsiteX5-169" fmla="*/ 295275 w 295275"/>
                <a:gd name="connsiteY5-170" fmla="*/ 303904 h 599179"/>
                <a:gd name="connsiteX6-171" fmla="*/ 295275 w 295275"/>
                <a:gd name="connsiteY6-172" fmla="*/ 599179 h 599179"/>
                <a:gd name="connsiteX7-173" fmla="*/ 0 w 295275"/>
                <a:gd name="connsiteY7-174" fmla="*/ 599179 h 599179"/>
                <a:gd name="connsiteX8-175" fmla="*/ 0 w 295275"/>
                <a:gd name="connsiteY8-176" fmla="*/ 303904 h 599179"/>
                <a:gd name="connsiteX9-177" fmla="*/ 5952 w 295275"/>
                <a:gd name="connsiteY9-178" fmla="*/ 269304 h 599179"/>
                <a:gd name="connsiteX10-179" fmla="*/ 204540 w 295275"/>
                <a:gd name="connsiteY10-180" fmla="*/ 547 h 599179"/>
                <a:gd name="connsiteX11-181" fmla="*/ 207995 w 295275"/>
                <a:gd name="connsiteY11-182" fmla="*/ 0 h 599179"/>
                <a:gd name="connsiteX0-183" fmla="*/ 207995 w 295275"/>
                <a:gd name="connsiteY0-184" fmla="*/ 0 h 599179"/>
                <a:gd name="connsiteX1-185" fmla="*/ 218480 w 295275"/>
                <a:gd name="connsiteY1-186" fmla="*/ 17025 h 599179"/>
                <a:gd name="connsiteX2-187" fmla="*/ 263922 w 295275"/>
                <a:gd name="connsiteY2-188" fmla="*/ 59952 h 599179"/>
                <a:gd name="connsiteX3-189" fmla="*/ 275967 w 295275"/>
                <a:gd name="connsiteY3-190" fmla="*/ 66705 h 599179"/>
                <a:gd name="connsiteX4-191" fmla="*/ 152376 w 295275"/>
                <a:gd name="connsiteY4-192" fmla="*/ 303904 h 599179"/>
                <a:gd name="connsiteX5-193" fmla="*/ 295275 w 295275"/>
                <a:gd name="connsiteY5-194" fmla="*/ 303904 h 599179"/>
                <a:gd name="connsiteX6-195" fmla="*/ 295275 w 295275"/>
                <a:gd name="connsiteY6-196" fmla="*/ 599179 h 599179"/>
                <a:gd name="connsiteX7-197" fmla="*/ 0 w 295275"/>
                <a:gd name="connsiteY7-198" fmla="*/ 599179 h 599179"/>
                <a:gd name="connsiteX8-199" fmla="*/ 0 w 295275"/>
                <a:gd name="connsiteY8-200" fmla="*/ 303904 h 599179"/>
                <a:gd name="connsiteX9-201" fmla="*/ 5952 w 295275"/>
                <a:gd name="connsiteY9-202" fmla="*/ 269304 h 599179"/>
                <a:gd name="connsiteX10-203" fmla="*/ 204540 w 295275"/>
                <a:gd name="connsiteY10-204" fmla="*/ 547 h 599179"/>
                <a:gd name="connsiteX11-205" fmla="*/ 207995 w 295275"/>
                <a:gd name="connsiteY11-206" fmla="*/ 0 h 599179"/>
                <a:gd name="connsiteX0-207" fmla="*/ 207995 w 295275"/>
                <a:gd name="connsiteY0-208" fmla="*/ 0 h 599179"/>
                <a:gd name="connsiteX1-209" fmla="*/ 218480 w 295275"/>
                <a:gd name="connsiteY1-210" fmla="*/ 17025 h 599179"/>
                <a:gd name="connsiteX2-211" fmla="*/ 263922 w 295275"/>
                <a:gd name="connsiteY2-212" fmla="*/ 59952 h 599179"/>
                <a:gd name="connsiteX3-213" fmla="*/ 275967 w 295275"/>
                <a:gd name="connsiteY3-214" fmla="*/ 66705 h 599179"/>
                <a:gd name="connsiteX4-215" fmla="*/ 152376 w 295275"/>
                <a:gd name="connsiteY4-216" fmla="*/ 303904 h 599179"/>
                <a:gd name="connsiteX5-217" fmla="*/ 295275 w 295275"/>
                <a:gd name="connsiteY5-218" fmla="*/ 303904 h 599179"/>
                <a:gd name="connsiteX6-219" fmla="*/ 295275 w 295275"/>
                <a:gd name="connsiteY6-220" fmla="*/ 599179 h 599179"/>
                <a:gd name="connsiteX7-221" fmla="*/ 0 w 295275"/>
                <a:gd name="connsiteY7-222" fmla="*/ 599179 h 599179"/>
                <a:gd name="connsiteX8-223" fmla="*/ 0 w 295275"/>
                <a:gd name="connsiteY8-224" fmla="*/ 303904 h 599179"/>
                <a:gd name="connsiteX9-225" fmla="*/ 5952 w 295275"/>
                <a:gd name="connsiteY9-226" fmla="*/ 269304 h 599179"/>
                <a:gd name="connsiteX10-227" fmla="*/ 204540 w 295275"/>
                <a:gd name="connsiteY10-228" fmla="*/ 547 h 599179"/>
                <a:gd name="connsiteX11-229" fmla="*/ 207995 w 295275"/>
                <a:gd name="connsiteY11-230" fmla="*/ 0 h 599179"/>
                <a:gd name="connsiteX0-231" fmla="*/ 207995 w 295275"/>
                <a:gd name="connsiteY0-232" fmla="*/ 0 h 599179"/>
                <a:gd name="connsiteX1-233" fmla="*/ 218480 w 295275"/>
                <a:gd name="connsiteY1-234" fmla="*/ 17025 h 599179"/>
                <a:gd name="connsiteX2-235" fmla="*/ 263922 w 295275"/>
                <a:gd name="connsiteY2-236" fmla="*/ 59952 h 599179"/>
                <a:gd name="connsiteX3-237" fmla="*/ 275967 w 295275"/>
                <a:gd name="connsiteY3-238" fmla="*/ 66705 h 599179"/>
                <a:gd name="connsiteX4-239" fmla="*/ 152376 w 295275"/>
                <a:gd name="connsiteY4-240" fmla="*/ 303904 h 599179"/>
                <a:gd name="connsiteX5-241" fmla="*/ 295275 w 295275"/>
                <a:gd name="connsiteY5-242" fmla="*/ 303904 h 599179"/>
                <a:gd name="connsiteX6-243" fmla="*/ 295275 w 295275"/>
                <a:gd name="connsiteY6-244" fmla="*/ 599179 h 599179"/>
                <a:gd name="connsiteX7-245" fmla="*/ 0 w 295275"/>
                <a:gd name="connsiteY7-246" fmla="*/ 599179 h 599179"/>
                <a:gd name="connsiteX8-247" fmla="*/ 0 w 295275"/>
                <a:gd name="connsiteY8-248" fmla="*/ 303904 h 599179"/>
                <a:gd name="connsiteX9-249" fmla="*/ 204540 w 295275"/>
                <a:gd name="connsiteY9-250" fmla="*/ 547 h 599179"/>
                <a:gd name="connsiteX10-251" fmla="*/ 207995 w 295275"/>
                <a:gd name="connsiteY10-252" fmla="*/ 0 h 599179"/>
                <a:gd name="connsiteX0-253" fmla="*/ 207995 w 295275"/>
                <a:gd name="connsiteY0-254" fmla="*/ 0 h 599179"/>
                <a:gd name="connsiteX1-255" fmla="*/ 218480 w 295275"/>
                <a:gd name="connsiteY1-256" fmla="*/ 17025 h 599179"/>
                <a:gd name="connsiteX2-257" fmla="*/ 263922 w 295275"/>
                <a:gd name="connsiteY2-258" fmla="*/ 59952 h 599179"/>
                <a:gd name="connsiteX3-259" fmla="*/ 275967 w 295275"/>
                <a:gd name="connsiteY3-260" fmla="*/ 66705 h 599179"/>
                <a:gd name="connsiteX4-261" fmla="*/ 152376 w 295275"/>
                <a:gd name="connsiteY4-262" fmla="*/ 303904 h 599179"/>
                <a:gd name="connsiteX5-263" fmla="*/ 295275 w 295275"/>
                <a:gd name="connsiteY5-264" fmla="*/ 303904 h 599179"/>
                <a:gd name="connsiteX6-265" fmla="*/ 295275 w 295275"/>
                <a:gd name="connsiteY6-266" fmla="*/ 599179 h 599179"/>
                <a:gd name="connsiteX7-267" fmla="*/ 0 w 295275"/>
                <a:gd name="connsiteY7-268" fmla="*/ 599179 h 599179"/>
                <a:gd name="connsiteX8-269" fmla="*/ 0 w 295275"/>
                <a:gd name="connsiteY8-270" fmla="*/ 303904 h 599179"/>
                <a:gd name="connsiteX9-271" fmla="*/ 204540 w 295275"/>
                <a:gd name="connsiteY9-272" fmla="*/ 547 h 599179"/>
                <a:gd name="connsiteX10-273" fmla="*/ 207995 w 295275"/>
                <a:gd name="connsiteY10-274" fmla="*/ 0 h 599179"/>
                <a:gd name="connsiteX0-275" fmla="*/ 207995 w 295275"/>
                <a:gd name="connsiteY0-276" fmla="*/ 0 h 599179"/>
                <a:gd name="connsiteX1-277" fmla="*/ 218480 w 295275"/>
                <a:gd name="connsiteY1-278" fmla="*/ 17025 h 599179"/>
                <a:gd name="connsiteX2-279" fmla="*/ 263922 w 295275"/>
                <a:gd name="connsiteY2-280" fmla="*/ 59952 h 599179"/>
                <a:gd name="connsiteX3-281" fmla="*/ 275967 w 295275"/>
                <a:gd name="connsiteY3-282" fmla="*/ 66705 h 599179"/>
                <a:gd name="connsiteX4-283" fmla="*/ 152376 w 295275"/>
                <a:gd name="connsiteY4-284" fmla="*/ 303904 h 599179"/>
                <a:gd name="connsiteX5-285" fmla="*/ 295275 w 295275"/>
                <a:gd name="connsiteY5-286" fmla="*/ 303904 h 599179"/>
                <a:gd name="connsiteX6-287" fmla="*/ 295275 w 295275"/>
                <a:gd name="connsiteY6-288" fmla="*/ 599179 h 599179"/>
                <a:gd name="connsiteX7-289" fmla="*/ 0 w 295275"/>
                <a:gd name="connsiteY7-290" fmla="*/ 599179 h 599179"/>
                <a:gd name="connsiteX8-291" fmla="*/ 0 w 295275"/>
                <a:gd name="connsiteY8-292" fmla="*/ 303904 h 599179"/>
                <a:gd name="connsiteX9-293" fmla="*/ 207995 w 295275"/>
                <a:gd name="connsiteY9-294" fmla="*/ 0 h 599179"/>
                <a:gd name="connsiteX0-295" fmla="*/ 207995 w 295275"/>
                <a:gd name="connsiteY0-296" fmla="*/ 0 h 599179"/>
                <a:gd name="connsiteX1-297" fmla="*/ 218480 w 295275"/>
                <a:gd name="connsiteY1-298" fmla="*/ 17025 h 599179"/>
                <a:gd name="connsiteX2-299" fmla="*/ 263922 w 295275"/>
                <a:gd name="connsiteY2-300" fmla="*/ 59952 h 599179"/>
                <a:gd name="connsiteX3-301" fmla="*/ 275967 w 295275"/>
                <a:gd name="connsiteY3-302" fmla="*/ 66705 h 599179"/>
                <a:gd name="connsiteX4-303" fmla="*/ 152376 w 295275"/>
                <a:gd name="connsiteY4-304" fmla="*/ 303904 h 599179"/>
                <a:gd name="connsiteX5-305" fmla="*/ 295275 w 295275"/>
                <a:gd name="connsiteY5-306" fmla="*/ 303904 h 599179"/>
                <a:gd name="connsiteX6-307" fmla="*/ 295275 w 295275"/>
                <a:gd name="connsiteY6-308" fmla="*/ 599179 h 599179"/>
                <a:gd name="connsiteX7-309" fmla="*/ 0 w 295275"/>
                <a:gd name="connsiteY7-310" fmla="*/ 599179 h 599179"/>
                <a:gd name="connsiteX8-311" fmla="*/ 0 w 295275"/>
                <a:gd name="connsiteY8-312" fmla="*/ 303904 h 599179"/>
                <a:gd name="connsiteX9-313" fmla="*/ 207995 w 295275"/>
                <a:gd name="connsiteY9-314" fmla="*/ 0 h 599179"/>
                <a:gd name="connsiteX0-315" fmla="*/ 207995 w 295275"/>
                <a:gd name="connsiteY0-316" fmla="*/ 0 h 599179"/>
                <a:gd name="connsiteX1-317" fmla="*/ 218480 w 295275"/>
                <a:gd name="connsiteY1-318" fmla="*/ 17025 h 599179"/>
                <a:gd name="connsiteX2-319" fmla="*/ 263922 w 295275"/>
                <a:gd name="connsiteY2-320" fmla="*/ 59952 h 599179"/>
                <a:gd name="connsiteX3-321" fmla="*/ 275967 w 295275"/>
                <a:gd name="connsiteY3-322" fmla="*/ 66705 h 599179"/>
                <a:gd name="connsiteX4-323" fmla="*/ 152376 w 295275"/>
                <a:gd name="connsiteY4-324" fmla="*/ 303904 h 599179"/>
                <a:gd name="connsiteX5-325" fmla="*/ 295275 w 295275"/>
                <a:gd name="connsiteY5-326" fmla="*/ 303904 h 599179"/>
                <a:gd name="connsiteX6-327" fmla="*/ 295275 w 295275"/>
                <a:gd name="connsiteY6-328" fmla="*/ 599179 h 599179"/>
                <a:gd name="connsiteX7-329" fmla="*/ 0 w 295275"/>
                <a:gd name="connsiteY7-330" fmla="*/ 599179 h 599179"/>
                <a:gd name="connsiteX8-331" fmla="*/ 0 w 295275"/>
                <a:gd name="connsiteY8-332" fmla="*/ 303904 h 599179"/>
                <a:gd name="connsiteX9-333" fmla="*/ 207995 w 295275"/>
                <a:gd name="connsiteY9-334" fmla="*/ 0 h 599179"/>
                <a:gd name="connsiteX0-335" fmla="*/ 207995 w 295275"/>
                <a:gd name="connsiteY0-336" fmla="*/ 0 h 599179"/>
                <a:gd name="connsiteX1-337" fmla="*/ 218480 w 295275"/>
                <a:gd name="connsiteY1-338" fmla="*/ 17025 h 599179"/>
                <a:gd name="connsiteX2-339" fmla="*/ 263922 w 295275"/>
                <a:gd name="connsiteY2-340" fmla="*/ 59952 h 599179"/>
                <a:gd name="connsiteX3-341" fmla="*/ 275967 w 295275"/>
                <a:gd name="connsiteY3-342" fmla="*/ 66705 h 599179"/>
                <a:gd name="connsiteX4-343" fmla="*/ 152376 w 295275"/>
                <a:gd name="connsiteY4-344" fmla="*/ 303904 h 599179"/>
                <a:gd name="connsiteX5-345" fmla="*/ 295275 w 295275"/>
                <a:gd name="connsiteY5-346" fmla="*/ 303904 h 599179"/>
                <a:gd name="connsiteX6-347" fmla="*/ 295275 w 295275"/>
                <a:gd name="connsiteY6-348" fmla="*/ 599179 h 599179"/>
                <a:gd name="connsiteX7-349" fmla="*/ 0 w 295275"/>
                <a:gd name="connsiteY7-350" fmla="*/ 599179 h 599179"/>
                <a:gd name="connsiteX8-351" fmla="*/ 0 w 295275"/>
                <a:gd name="connsiteY8-352" fmla="*/ 303904 h 599179"/>
                <a:gd name="connsiteX9-353" fmla="*/ 207995 w 295275"/>
                <a:gd name="connsiteY9-354" fmla="*/ 0 h 599179"/>
                <a:gd name="connsiteX0-355" fmla="*/ 207995 w 295275"/>
                <a:gd name="connsiteY0-356" fmla="*/ 0 h 599179"/>
                <a:gd name="connsiteX1-357" fmla="*/ 218480 w 295275"/>
                <a:gd name="connsiteY1-358" fmla="*/ 17025 h 599179"/>
                <a:gd name="connsiteX2-359" fmla="*/ 263922 w 295275"/>
                <a:gd name="connsiteY2-360" fmla="*/ 59952 h 599179"/>
                <a:gd name="connsiteX3-361" fmla="*/ 275967 w 295275"/>
                <a:gd name="connsiteY3-362" fmla="*/ 66705 h 599179"/>
                <a:gd name="connsiteX4-363" fmla="*/ 152376 w 295275"/>
                <a:gd name="connsiteY4-364" fmla="*/ 303904 h 599179"/>
                <a:gd name="connsiteX5-365" fmla="*/ 295275 w 295275"/>
                <a:gd name="connsiteY5-366" fmla="*/ 303904 h 599179"/>
                <a:gd name="connsiteX6-367" fmla="*/ 295275 w 295275"/>
                <a:gd name="connsiteY6-368" fmla="*/ 599179 h 599179"/>
                <a:gd name="connsiteX7-369" fmla="*/ 0 w 295275"/>
                <a:gd name="connsiteY7-370" fmla="*/ 599179 h 599179"/>
                <a:gd name="connsiteX8-371" fmla="*/ 0 w 295275"/>
                <a:gd name="connsiteY8-372" fmla="*/ 303904 h 599179"/>
                <a:gd name="connsiteX9-373" fmla="*/ 207995 w 295275"/>
                <a:gd name="connsiteY9-374" fmla="*/ 0 h 599179"/>
                <a:gd name="connsiteX0-375" fmla="*/ 207995 w 295275"/>
                <a:gd name="connsiteY0-376" fmla="*/ 0 h 599179"/>
                <a:gd name="connsiteX1-377" fmla="*/ 218480 w 295275"/>
                <a:gd name="connsiteY1-378" fmla="*/ 17025 h 599179"/>
                <a:gd name="connsiteX2-379" fmla="*/ 263922 w 295275"/>
                <a:gd name="connsiteY2-380" fmla="*/ 59952 h 599179"/>
                <a:gd name="connsiteX3-381" fmla="*/ 275967 w 295275"/>
                <a:gd name="connsiteY3-382" fmla="*/ 66705 h 599179"/>
                <a:gd name="connsiteX4-383" fmla="*/ 152376 w 295275"/>
                <a:gd name="connsiteY4-384" fmla="*/ 303904 h 599179"/>
                <a:gd name="connsiteX5-385" fmla="*/ 295275 w 295275"/>
                <a:gd name="connsiteY5-386" fmla="*/ 303904 h 599179"/>
                <a:gd name="connsiteX6-387" fmla="*/ 295275 w 295275"/>
                <a:gd name="connsiteY6-388" fmla="*/ 599179 h 599179"/>
                <a:gd name="connsiteX7-389" fmla="*/ 0 w 295275"/>
                <a:gd name="connsiteY7-390" fmla="*/ 599179 h 599179"/>
                <a:gd name="connsiteX8-391" fmla="*/ 0 w 295275"/>
                <a:gd name="connsiteY8-392" fmla="*/ 303904 h 599179"/>
                <a:gd name="connsiteX9-393" fmla="*/ 207995 w 295275"/>
                <a:gd name="connsiteY9-394" fmla="*/ 0 h 599179"/>
                <a:gd name="connsiteX0-395" fmla="*/ 207995 w 295275"/>
                <a:gd name="connsiteY0-396" fmla="*/ 0 h 599179"/>
                <a:gd name="connsiteX1-397" fmla="*/ 218480 w 295275"/>
                <a:gd name="connsiteY1-398" fmla="*/ 17025 h 599179"/>
                <a:gd name="connsiteX2-399" fmla="*/ 263922 w 295275"/>
                <a:gd name="connsiteY2-400" fmla="*/ 59952 h 599179"/>
                <a:gd name="connsiteX3-401" fmla="*/ 275967 w 295275"/>
                <a:gd name="connsiteY3-402" fmla="*/ 66705 h 599179"/>
                <a:gd name="connsiteX4-403" fmla="*/ 152376 w 295275"/>
                <a:gd name="connsiteY4-404" fmla="*/ 303904 h 599179"/>
                <a:gd name="connsiteX5-405" fmla="*/ 295275 w 295275"/>
                <a:gd name="connsiteY5-406" fmla="*/ 303904 h 599179"/>
                <a:gd name="connsiteX6-407" fmla="*/ 295275 w 295275"/>
                <a:gd name="connsiteY6-408" fmla="*/ 599179 h 599179"/>
                <a:gd name="connsiteX7-409" fmla="*/ 0 w 295275"/>
                <a:gd name="connsiteY7-410" fmla="*/ 599179 h 599179"/>
                <a:gd name="connsiteX8-411" fmla="*/ 0 w 295275"/>
                <a:gd name="connsiteY8-412" fmla="*/ 303904 h 599179"/>
                <a:gd name="connsiteX9-413" fmla="*/ 207995 w 295275"/>
                <a:gd name="connsiteY9-414" fmla="*/ 0 h 599179"/>
                <a:gd name="connsiteX0-415" fmla="*/ 207995 w 295275"/>
                <a:gd name="connsiteY0-416" fmla="*/ 0 h 599179"/>
                <a:gd name="connsiteX1-417" fmla="*/ 218480 w 295275"/>
                <a:gd name="connsiteY1-418" fmla="*/ 17025 h 599179"/>
                <a:gd name="connsiteX2-419" fmla="*/ 263922 w 295275"/>
                <a:gd name="connsiteY2-420" fmla="*/ 59952 h 599179"/>
                <a:gd name="connsiteX3-421" fmla="*/ 275967 w 295275"/>
                <a:gd name="connsiteY3-422" fmla="*/ 66705 h 599179"/>
                <a:gd name="connsiteX4-423" fmla="*/ 152376 w 295275"/>
                <a:gd name="connsiteY4-424" fmla="*/ 303904 h 599179"/>
                <a:gd name="connsiteX5-425" fmla="*/ 295275 w 295275"/>
                <a:gd name="connsiteY5-426" fmla="*/ 303904 h 599179"/>
                <a:gd name="connsiteX6-427" fmla="*/ 295275 w 295275"/>
                <a:gd name="connsiteY6-428" fmla="*/ 599179 h 599179"/>
                <a:gd name="connsiteX7-429" fmla="*/ 0 w 295275"/>
                <a:gd name="connsiteY7-430" fmla="*/ 599179 h 599179"/>
                <a:gd name="connsiteX8-431" fmla="*/ 0 w 295275"/>
                <a:gd name="connsiteY8-432" fmla="*/ 334942 h 599179"/>
                <a:gd name="connsiteX9-433" fmla="*/ 207995 w 295275"/>
                <a:gd name="connsiteY9-434" fmla="*/ 0 h 599179"/>
                <a:gd name="connsiteX0-435" fmla="*/ 207995 w 295275"/>
                <a:gd name="connsiteY0-436" fmla="*/ 0 h 599179"/>
                <a:gd name="connsiteX1-437" fmla="*/ 218480 w 295275"/>
                <a:gd name="connsiteY1-438" fmla="*/ 17025 h 599179"/>
                <a:gd name="connsiteX2-439" fmla="*/ 263922 w 295275"/>
                <a:gd name="connsiteY2-440" fmla="*/ 59952 h 599179"/>
                <a:gd name="connsiteX3-441" fmla="*/ 275967 w 295275"/>
                <a:gd name="connsiteY3-442" fmla="*/ 66705 h 599179"/>
                <a:gd name="connsiteX4-443" fmla="*/ 152376 w 295275"/>
                <a:gd name="connsiteY4-444" fmla="*/ 303904 h 599179"/>
                <a:gd name="connsiteX5-445" fmla="*/ 295275 w 295275"/>
                <a:gd name="connsiteY5-446" fmla="*/ 303904 h 599179"/>
                <a:gd name="connsiteX6-447" fmla="*/ 295275 w 295275"/>
                <a:gd name="connsiteY6-448" fmla="*/ 599179 h 599179"/>
                <a:gd name="connsiteX7-449" fmla="*/ 0 w 295275"/>
                <a:gd name="connsiteY7-450" fmla="*/ 599179 h 599179"/>
                <a:gd name="connsiteX8-451" fmla="*/ 0 w 295275"/>
                <a:gd name="connsiteY8-452" fmla="*/ 334942 h 599179"/>
                <a:gd name="connsiteX9-453" fmla="*/ 207995 w 295275"/>
                <a:gd name="connsiteY9-454" fmla="*/ 0 h 599179"/>
                <a:gd name="connsiteX0-455" fmla="*/ 207995 w 295275"/>
                <a:gd name="connsiteY0-456" fmla="*/ 0 h 599179"/>
                <a:gd name="connsiteX1-457" fmla="*/ 218480 w 295275"/>
                <a:gd name="connsiteY1-458" fmla="*/ 17025 h 599179"/>
                <a:gd name="connsiteX2-459" fmla="*/ 263922 w 295275"/>
                <a:gd name="connsiteY2-460" fmla="*/ 59952 h 599179"/>
                <a:gd name="connsiteX3-461" fmla="*/ 275967 w 295275"/>
                <a:gd name="connsiteY3-462" fmla="*/ 66705 h 599179"/>
                <a:gd name="connsiteX4-463" fmla="*/ 152376 w 295275"/>
                <a:gd name="connsiteY4-464" fmla="*/ 303904 h 599179"/>
                <a:gd name="connsiteX5-465" fmla="*/ 295275 w 295275"/>
                <a:gd name="connsiteY5-466" fmla="*/ 303904 h 599179"/>
                <a:gd name="connsiteX6-467" fmla="*/ 295275 w 295275"/>
                <a:gd name="connsiteY6-468" fmla="*/ 599179 h 599179"/>
                <a:gd name="connsiteX7-469" fmla="*/ 0 w 295275"/>
                <a:gd name="connsiteY7-470" fmla="*/ 599179 h 599179"/>
                <a:gd name="connsiteX8-471" fmla="*/ 0 w 295275"/>
                <a:gd name="connsiteY8-472" fmla="*/ 334942 h 599179"/>
                <a:gd name="connsiteX9-473" fmla="*/ 207995 w 295275"/>
                <a:gd name="connsiteY9-474" fmla="*/ 0 h 59917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</a:cxnLst>
              <a:rect l="l" t="t" r="r" b="b"/>
              <a:pathLst>
                <a:path w="295275" h="599179">
                  <a:moveTo>
                    <a:pt x="207995" y="0"/>
                  </a:moveTo>
                  <a:lnTo>
                    <a:pt x="218480" y="17025"/>
                  </a:lnTo>
                  <a:cubicBezTo>
                    <a:pt x="231034" y="32364"/>
                    <a:pt x="246314" y="46986"/>
                    <a:pt x="263922" y="59952"/>
                  </a:cubicBezTo>
                  <a:lnTo>
                    <a:pt x="275967" y="66705"/>
                  </a:lnTo>
                  <a:cubicBezTo>
                    <a:pt x="274744" y="66607"/>
                    <a:pt x="166924" y="148026"/>
                    <a:pt x="152376" y="303904"/>
                  </a:cubicBezTo>
                  <a:lnTo>
                    <a:pt x="295275" y="303904"/>
                  </a:lnTo>
                  <a:lnTo>
                    <a:pt x="295275" y="599179"/>
                  </a:lnTo>
                  <a:lnTo>
                    <a:pt x="0" y="599179"/>
                  </a:lnTo>
                  <a:lnTo>
                    <a:pt x="0" y="334942"/>
                  </a:lnTo>
                  <a:cubicBezTo>
                    <a:pt x="10368" y="113589"/>
                    <a:pt x="207637" y="2353"/>
                    <a:pt x="207995" y="0"/>
                  </a:cubicBezTo>
                  <a:close/>
                </a:path>
              </a:pathLst>
            </a:custGeom>
            <a:grpFill/>
            <a:ln w="31750" cap="rnd">
              <a:solidFill>
                <a:schemeClr val="dk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lt1"/>
                </a:solidFill>
                <a:cs typeface="+mn-ea"/>
                <a:sym typeface="+mn-lt"/>
              </a:endParaRPr>
            </a:p>
          </p:txBody>
        </p:sp>
      </p:grpSp>
      <p:pic>
        <p:nvPicPr>
          <p:cNvPr id="4" name="图片 1"/>
          <p:cNvPicPr>
            <a:picLocks noChangeAspect="1"/>
          </p:cNvPicPr>
          <p:nvPr>
            <p:custDataLst>
              <p:tags r:id="rId10"/>
            </p:custDataLst>
          </p:nvPr>
        </p:nvPicPr>
        <p:blipFill rotWithShape="1">
          <a:blip r:embed="rId17"/>
          <a:srcRect t="756" b="756"/>
          <a:stretch>
            <a:fillRect/>
          </a:stretch>
        </p:blipFill>
        <p:spPr>
          <a:xfrm>
            <a:off x="1219200" y="1066686"/>
            <a:ext cx="3657600" cy="4876914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760" h="5760">
                <a:moveTo>
                  <a:pt x="0" y="0"/>
                </a:moveTo>
                <a:lnTo>
                  <a:pt x="5760" y="0"/>
                </a:lnTo>
                <a:lnTo>
                  <a:pt x="5760" y="5760"/>
                </a:lnTo>
                <a:lnTo>
                  <a:pt x="0" y="576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5" name="文本框 4"/>
          <p:cNvSpPr txBox="1"/>
          <p:nvPr>
            <p:custDataLst>
              <p:tags r:id="rId11"/>
            </p:custDataLst>
          </p:nvPr>
        </p:nvSpPr>
        <p:spPr>
          <a:xfrm>
            <a:off x="5638845" y="2895480"/>
            <a:ext cx="5181638" cy="1524229"/>
          </a:xfrm>
          <a:prstGeom prst="rect">
            <a:avLst/>
          </a:prstGeom>
          <a:noFill/>
        </p:spPr>
        <p:txBody>
          <a:bodyPr wrap="square" lIns="63500" tIns="25400" rIns="63500" bIns="25400" rtlCol="0" anchor="ctr" anchorCtr="0">
            <a:norm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3600" b="1" spc="200" dirty="0">
                <a:solidFill>
                  <a:schemeClr val="dk1"/>
                </a:solidFill>
                <a:uFillTx/>
                <a:cs typeface="+mn-ea"/>
                <a:sym typeface="+mn-lt"/>
              </a:rPr>
              <a:t>为什么用队列找到的路径一定是最短路径？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111654" y="182420"/>
            <a:ext cx="3108543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zh-CN" sz="2400" dirty="0">
                <a:solidFill>
                  <a:schemeClr val="accent1"/>
                </a:solidFill>
                <a:cs typeface="+mn-ea"/>
                <a:sym typeface="+mn-lt"/>
              </a:rPr>
              <a:t>3.2.7 </a:t>
            </a:r>
            <a:r>
              <a:rPr lang="zh-CN" altLang="en-US" sz="2400" dirty="0">
                <a:solidFill>
                  <a:schemeClr val="accent1"/>
                </a:solidFill>
                <a:cs typeface="+mn-ea"/>
                <a:sym typeface="+mn-lt"/>
              </a:rPr>
              <a:t>队列的综合应用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3974033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:p14="http://schemas.microsoft.com/office/powerpoint/2010/main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3"/>
          <p:cNvSpPr txBox="1"/>
          <p:nvPr>
            <p:custDataLst>
              <p:tags r:id="rId2"/>
            </p:custDataLst>
          </p:nvPr>
        </p:nvSpPr>
        <p:spPr>
          <a:xfrm>
            <a:off x="955040" y="-22345"/>
            <a:ext cx="10972800" cy="755649"/>
          </a:xfrm>
          <a:prstGeom prst="rect">
            <a:avLst/>
          </a:prstGeom>
          <a:noFill/>
        </p:spPr>
        <p:txBody>
          <a:bodyPr wrap="square" lIns="63500" tIns="25400" rIns="63500" bIns="25400" rtlCol="0" anchor="t" anchorCtr="0">
            <a:norm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 altLang="zh-CN" sz="4000" b="1" spc="160">
                <a:solidFill>
                  <a:schemeClr val="accent1"/>
                </a:solidFill>
                <a:uFillTx/>
                <a:cs typeface="+mn-ea"/>
                <a:sym typeface="+mn-lt"/>
              </a:rPr>
              <a:t>3.2.8 优先队列</a:t>
            </a:r>
          </a:p>
        </p:txBody>
      </p:sp>
      <p:sp>
        <p:nvSpPr>
          <p:cNvPr id="6" name="矩形 5"/>
          <p:cNvSpPr/>
          <p:nvPr>
            <p:custDataLst>
              <p:tags r:id="rId3"/>
            </p:custDataLst>
          </p:nvPr>
        </p:nvSpPr>
        <p:spPr>
          <a:xfrm>
            <a:off x="0" y="1669929"/>
            <a:ext cx="12192000" cy="50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solidFill>
                <a:schemeClr val="lt1"/>
              </a:solidFill>
              <a:cs typeface="+mn-ea"/>
              <a:sym typeface="+mn-lt"/>
            </a:endParaRPr>
          </a:p>
        </p:txBody>
      </p:sp>
      <p:cxnSp>
        <p:nvCxnSpPr>
          <p:cNvPr id="5" name="直接连接符 4"/>
          <p:cNvCxnSpPr/>
          <p:nvPr>
            <p:custDataLst>
              <p:tags r:id="rId4"/>
            </p:custDataLst>
          </p:nvPr>
        </p:nvCxnSpPr>
        <p:spPr>
          <a:xfrm>
            <a:off x="2070343" y="3037421"/>
            <a:ext cx="0" cy="1645186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/>
          <p:cNvSpPr txBox="1"/>
          <p:nvPr>
            <p:custDataLst>
              <p:tags r:id="rId5"/>
            </p:custDataLst>
          </p:nvPr>
        </p:nvSpPr>
        <p:spPr>
          <a:xfrm>
            <a:off x="2535846" y="4372433"/>
            <a:ext cx="4602954" cy="1555625"/>
          </a:xfrm>
          <a:prstGeom prst="rect">
            <a:avLst/>
          </a:prstGeom>
          <a:noFill/>
        </p:spPr>
        <p:txBody>
          <a:bodyPr wrap="square" rtlCol="0" anchor="t">
            <a:normAutofit/>
          </a:bodyPr>
          <a:lstStyle/>
          <a:p>
            <a:pPr marL="0" lvl="0" indent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</a:pPr>
            <a:r>
              <a:rPr lang="zh-CN" altLang="en-US" sz="1600" b="1" spc="80" dirty="0">
                <a:solidFill>
                  <a:schemeClr val="dk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优先队列按照根的大小分为大根堆和小根堆，大根堆的元素越大越优先出队（即元素越大优先级也越大），小根堆的元素越小越优先出队（即元素越小优先级也越大）。</a:t>
            </a:r>
          </a:p>
        </p:txBody>
      </p:sp>
      <p:sp>
        <p:nvSpPr>
          <p:cNvPr id="18" name="剪去对角的矩形 17"/>
          <p:cNvSpPr/>
          <p:nvPr>
            <p:custDataLst>
              <p:tags r:id="rId6"/>
            </p:custDataLst>
          </p:nvPr>
        </p:nvSpPr>
        <p:spPr>
          <a:xfrm>
            <a:off x="1256425" y="4206605"/>
            <a:ext cx="825677" cy="825883"/>
          </a:xfrm>
          <a:prstGeom prst="snip2DiagRect">
            <a:avLst>
              <a:gd name="adj1" fmla="val 0"/>
              <a:gd name="adj2" fmla="val 34515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120000"/>
              </a:lnSpc>
            </a:pPr>
            <a:endParaRPr lang="en-US" altLang="zh-CN" b="1" dirty="0"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9" name="剪去对角的矩形 6"/>
          <p:cNvSpPr/>
          <p:nvPr>
            <p:custDataLst>
              <p:tags r:id="rId7"/>
            </p:custDataLst>
          </p:nvPr>
        </p:nvSpPr>
        <p:spPr>
          <a:xfrm rot="5400000">
            <a:off x="2082042" y="4044799"/>
            <a:ext cx="457377" cy="457262"/>
          </a:xfrm>
          <a:prstGeom prst="snip2DiagRect">
            <a:avLst>
              <a:gd name="adj1" fmla="val 0"/>
              <a:gd name="adj2" fmla="val 34515"/>
            </a:avLst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38" name="矩形 37"/>
          <p:cNvSpPr/>
          <p:nvPr>
            <p:custDataLst>
              <p:tags r:id="rId8"/>
            </p:custDataLst>
          </p:nvPr>
        </p:nvSpPr>
        <p:spPr>
          <a:xfrm>
            <a:off x="1313855" y="4314274"/>
            <a:ext cx="730018" cy="621462"/>
          </a:xfrm>
          <a:prstGeom prst="rect">
            <a:avLst/>
          </a:prstGeom>
        </p:spPr>
        <p:txBody>
          <a:bodyPr wrap="square" anchor="ctr">
            <a:normAutofit/>
          </a:bodyPr>
          <a:lstStyle/>
          <a:p>
            <a:pPr marL="0" algn="ctr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altLang="zh-CN" sz="2800" b="1" spc="200" dirty="0">
                <a:solidFill>
                  <a:schemeClr val="lt1"/>
                </a:solidFill>
                <a:cs typeface="+mn-ea"/>
                <a:sym typeface="+mn-lt"/>
              </a:rPr>
              <a:t>02</a:t>
            </a:r>
          </a:p>
        </p:txBody>
      </p:sp>
      <p:sp>
        <p:nvSpPr>
          <p:cNvPr id="28" name="文本框 27"/>
          <p:cNvSpPr txBox="1"/>
          <p:nvPr>
            <p:custDataLst>
              <p:tags r:id="rId9"/>
            </p:custDataLst>
          </p:nvPr>
        </p:nvSpPr>
        <p:spPr>
          <a:xfrm>
            <a:off x="2535846" y="2620080"/>
            <a:ext cx="4602954" cy="1555625"/>
          </a:xfrm>
          <a:prstGeom prst="rect">
            <a:avLst/>
          </a:prstGeom>
          <a:noFill/>
        </p:spPr>
        <p:txBody>
          <a:bodyPr wrap="square" rtlCol="0" anchor="t">
            <a:normAutofit/>
          </a:bodyPr>
          <a:lstStyle/>
          <a:p>
            <a:pPr marL="0" lvl="0" indent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</a:pPr>
            <a:r>
              <a:rPr lang="zh-CN" altLang="en-US" sz="1600" b="1" spc="120" dirty="0">
                <a:solidFill>
                  <a:schemeClr val="dk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优先队列就是指定队列中元素的优先级，按优先级越大越优先出队，而普通队列中按进队的先后顺序出队，可以看成进队越早越优先。</a:t>
            </a:r>
          </a:p>
        </p:txBody>
      </p:sp>
      <p:sp>
        <p:nvSpPr>
          <p:cNvPr id="10" name="剪去对角的矩形 2"/>
          <p:cNvSpPr/>
          <p:nvPr>
            <p:custDataLst>
              <p:tags r:id="rId10"/>
            </p:custDataLst>
          </p:nvPr>
        </p:nvSpPr>
        <p:spPr>
          <a:xfrm>
            <a:off x="1256425" y="2454252"/>
            <a:ext cx="825677" cy="825883"/>
          </a:xfrm>
          <a:prstGeom prst="snip2DiagRect">
            <a:avLst>
              <a:gd name="adj1" fmla="val 0"/>
              <a:gd name="adj2" fmla="val 3451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120000"/>
              </a:lnSpc>
            </a:pPr>
            <a:endParaRPr lang="en-US" altLang="zh-CN" b="1" dirty="0"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11" name="剪去对角的矩形 3"/>
          <p:cNvSpPr/>
          <p:nvPr>
            <p:custDataLst>
              <p:tags r:id="rId11"/>
            </p:custDataLst>
          </p:nvPr>
        </p:nvSpPr>
        <p:spPr>
          <a:xfrm rot="5400000">
            <a:off x="2082043" y="2292444"/>
            <a:ext cx="457378" cy="457263"/>
          </a:xfrm>
          <a:prstGeom prst="snip2DiagRect">
            <a:avLst>
              <a:gd name="adj1" fmla="val 0"/>
              <a:gd name="adj2" fmla="val 34515"/>
            </a:avLst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39" name="矩形 38"/>
          <p:cNvSpPr/>
          <p:nvPr>
            <p:custDataLst>
              <p:tags r:id="rId12"/>
            </p:custDataLst>
          </p:nvPr>
        </p:nvSpPr>
        <p:spPr>
          <a:xfrm>
            <a:off x="1313855" y="2561921"/>
            <a:ext cx="730018" cy="621462"/>
          </a:xfrm>
          <a:prstGeom prst="rect">
            <a:avLst/>
          </a:prstGeom>
        </p:spPr>
        <p:txBody>
          <a:bodyPr wrap="square" anchor="ctr">
            <a:normAutofit/>
          </a:bodyPr>
          <a:lstStyle/>
          <a:p>
            <a:pPr marL="0" algn="ctr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altLang="zh-CN" sz="2800" b="1" spc="200" dirty="0">
                <a:solidFill>
                  <a:schemeClr val="lt1"/>
                </a:solidFill>
                <a:cs typeface="+mn-ea"/>
                <a:sym typeface="+mn-lt"/>
              </a:rPr>
              <a:t>01</a:t>
            </a:r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13"/>
            </p:custDataLst>
          </p:nvPr>
        </p:nvPicPr>
        <p:blipFill rotWithShape="1">
          <a:blip r:embed="rId15"/>
          <a:srcRect t="3629" b="3629"/>
          <a:stretch>
            <a:fillRect/>
          </a:stretch>
        </p:blipFill>
        <p:spPr>
          <a:xfrm>
            <a:off x="8241792" y="1971897"/>
            <a:ext cx="3340608" cy="4276617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8160" h="6000">
                <a:moveTo>
                  <a:pt x="0" y="0"/>
                </a:moveTo>
                <a:lnTo>
                  <a:pt x="8160" y="0"/>
                </a:lnTo>
                <a:lnTo>
                  <a:pt x="8160" y="6000"/>
                </a:lnTo>
                <a:lnTo>
                  <a:pt x="0" y="6000"/>
                </a:lnTo>
                <a:lnTo>
                  <a:pt x="0" y="0"/>
                </a:lnTo>
                <a:close/>
              </a:path>
            </a:pathLst>
          </a:cu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051276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:p14="http://schemas.microsoft.com/office/powerpoint/2010/main"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5"/>
          <p:cNvSpPr/>
          <p:nvPr>
            <p:custDataLst>
              <p:tags r:id="rId2"/>
            </p:custDataLst>
          </p:nvPr>
        </p:nvSpPr>
        <p:spPr>
          <a:xfrm>
            <a:off x="1162001" y="1216800"/>
            <a:ext cx="10020300" cy="5030965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15900" dist="38100" dir="5400000" algn="t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15" name="矩形 4"/>
          <p:cNvSpPr/>
          <p:nvPr>
            <p:custDataLst>
              <p:tags r:id="rId3"/>
            </p:custDataLst>
          </p:nvPr>
        </p:nvSpPr>
        <p:spPr>
          <a:xfrm>
            <a:off x="7989223" y="6146164"/>
            <a:ext cx="2590821" cy="101601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16" name="矩形 3"/>
          <p:cNvSpPr/>
          <p:nvPr>
            <p:custDataLst>
              <p:tags r:id="rId4"/>
            </p:custDataLst>
          </p:nvPr>
        </p:nvSpPr>
        <p:spPr>
          <a:xfrm>
            <a:off x="1162316" y="1216483"/>
            <a:ext cx="2590821" cy="101601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17" name="文本框 3"/>
          <p:cNvSpPr txBox="1"/>
          <p:nvPr>
            <p:custDataLst>
              <p:tags r:id="rId5"/>
            </p:custDataLst>
          </p:nvPr>
        </p:nvSpPr>
        <p:spPr>
          <a:xfrm>
            <a:off x="1162050" y="67945"/>
            <a:ext cx="5625465" cy="609600"/>
          </a:xfrm>
          <a:prstGeom prst="rect">
            <a:avLst/>
          </a:prstGeom>
          <a:noFill/>
        </p:spPr>
        <p:txBody>
          <a:bodyPr wrap="square" lIns="63500" tIns="25400" rIns="63500" bIns="25400" rtlCol="0" anchor="ctr" anchorCtr="0">
            <a:norm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 altLang="zh-CN" sz="3200" b="1" spc="160">
                <a:solidFill>
                  <a:schemeClr val="accent1"/>
                </a:solidFill>
                <a:uFillTx/>
                <a:cs typeface="+mn-ea"/>
                <a:sym typeface="+mn-lt"/>
              </a:rPr>
              <a:t>3.2.8 优先队列</a:t>
            </a:r>
          </a:p>
        </p:txBody>
      </p:sp>
      <p:sp>
        <p:nvSpPr>
          <p:cNvPr id="18" name="Title 6"/>
          <p:cNvSpPr txBox="1"/>
          <p:nvPr>
            <p:custDataLst>
              <p:tags r:id="rId6"/>
            </p:custDataLst>
          </p:nvPr>
        </p:nvSpPr>
        <p:spPr>
          <a:xfrm>
            <a:off x="1466801" y="1521600"/>
            <a:ext cx="9410764" cy="442200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ctr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fontAlgn="auto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None/>
            </a:pPr>
            <a:r>
              <a:rPr lang="en-US" altLang="zh-CN" sz="1400" spc="16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+mn-lt"/>
                <a:cs typeface="+mn-ea"/>
                <a:sym typeface="+mn-lt"/>
              </a:rPr>
              <a:t>Python中提供了heapq模块，其中包含堆的基本操作方法用于创建堆，但只能创建小根堆。其主要方法如下：</a:t>
            </a:r>
          </a:p>
          <a:p>
            <a:pPr marL="533400" lvl="1" indent="-2540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Arial" panose="020B0604020202020204" pitchFamily="34" charset="0"/>
              <a:buChar char="○"/>
            </a:pPr>
            <a:r>
              <a:rPr lang="en-US" altLang="zh-CN" sz="1200" spc="160" dirty="0" err="1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cs typeface="+mn-ea"/>
                <a:sym typeface="+mn-lt"/>
              </a:rPr>
              <a:t>heapq.heapify(list)：把列表list调整为堆。</a:t>
            </a:r>
          </a:p>
          <a:p>
            <a:pPr marL="533400" lvl="1" indent="-2540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Arial" panose="020B0604020202020204" pitchFamily="34" charset="0"/>
              <a:buChar char="○"/>
            </a:pPr>
            <a:r>
              <a:rPr lang="en-US" altLang="zh-CN" sz="1200" spc="160" dirty="0" err="1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cs typeface="+mn-ea"/>
                <a:sym typeface="+mn-lt"/>
              </a:rPr>
              <a:t>heapq.heappush(heap，item)：向堆heap中插入元素item（进队item元素），该方法会维护堆的性质。</a:t>
            </a:r>
          </a:p>
          <a:p>
            <a:pPr marL="533400" lvl="1" indent="-2540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Arial" panose="020B0604020202020204" pitchFamily="34" charset="0"/>
              <a:buChar char="○"/>
            </a:pPr>
            <a:r>
              <a:rPr lang="en-US" altLang="zh-CN" sz="1200" spc="160" dirty="0" err="1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cs typeface="+mn-ea"/>
                <a:sym typeface="+mn-lt"/>
              </a:rPr>
              <a:t>heapq.heappop(heap)：从堆heap中删除最小元素并且返回该元素值。</a:t>
            </a:r>
          </a:p>
          <a:p>
            <a:pPr marL="533400" lvl="1" indent="-2540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Arial" panose="020B0604020202020204" pitchFamily="34" charset="0"/>
              <a:buChar char="○"/>
            </a:pPr>
            <a:r>
              <a:rPr lang="en-US" altLang="zh-CN" sz="1200" spc="160" dirty="0" err="1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cs typeface="+mn-ea"/>
                <a:sym typeface="+mn-lt"/>
              </a:rPr>
              <a:t>heapq.heapreplace(heap，item)：从堆heap中删除最小元素并且返回该元素值，同时将item插入并且维护堆的性质。它优于调用函数heappop(heap)和heappush(heap，item)。</a:t>
            </a:r>
          </a:p>
          <a:p>
            <a:pPr marL="533400" lvl="1" indent="-2540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Arial" panose="020B0604020202020204" pitchFamily="34" charset="0"/>
              <a:buChar char="○"/>
            </a:pPr>
            <a:r>
              <a:rPr lang="en-US" altLang="zh-CN" sz="1200" spc="160" dirty="0" err="1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cs typeface="+mn-ea"/>
                <a:sym typeface="+mn-lt"/>
              </a:rPr>
              <a:t>heapq.heappushpop(heap, item)：把元素item插入到堆heap中，然后从heap中删除最小元素并且返回该元素值。它优于调用函数heappush(heap，item)和heappop(heap)。</a:t>
            </a:r>
          </a:p>
          <a:p>
            <a:pPr marL="533400" lvl="1" indent="-2540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Arial" panose="020B0604020202020204" pitchFamily="34" charset="0"/>
              <a:buChar char="○"/>
            </a:pPr>
            <a:r>
              <a:rPr lang="en-US" altLang="zh-CN" sz="1200" spc="160" dirty="0" err="1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cs typeface="+mn-ea"/>
                <a:sym typeface="+mn-lt"/>
              </a:rPr>
              <a:t>heapq.nlargest(n，iterable[，key])：返回迭代数据集合iterable中第n大的元素，可以指定比较的key。它比通常计算多个list第n大的元素方法更方便快捷。</a:t>
            </a:r>
          </a:p>
          <a:p>
            <a:pPr marL="533400" lvl="1" indent="-2540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Arial" panose="020B0604020202020204" pitchFamily="34" charset="0"/>
              <a:buChar char="○"/>
            </a:pPr>
            <a:r>
              <a:rPr lang="en-US" altLang="zh-CN" sz="1200" spc="160" dirty="0" err="1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cs typeface="+mn-ea"/>
                <a:sym typeface="+mn-lt"/>
              </a:rPr>
              <a:t>heapq.nsmallest(n, iterable[, key])：返回迭代数据集合iterable中第n小的元素，可以指定比较的key。它比通常计算多个list第n小的元素方法更方便快捷。</a:t>
            </a:r>
          </a:p>
          <a:p>
            <a:pPr marL="533400" lvl="1" indent="-2540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Arial" panose="020B0604020202020204" pitchFamily="34" charset="0"/>
              <a:buChar char="○"/>
            </a:pPr>
            <a:r>
              <a:rPr lang="en-US" altLang="zh-CN" sz="1200" spc="160" dirty="0" err="1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cs typeface="+mn-ea"/>
                <a:sym typeface="+mn-lt"/>
              </a:rPr>
              <a:t>heapq.merge(*iterables)：把多个堆合并，并返回一个迭代器。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0219329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:p14="http://schemas.microsoft.com/office/powerpoint/2010/main"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64" t="7221" r="14699" b="4112"/>
          <a:stretch>
            <a:fillRect/>
          </a:stretch>
        </p:blipFill>
        <p:spPr>
          <a:xfrm flipH="1">
            <a:off x="303527" y="1714136"/>
            <a:ext cx="3010776" cy="3958851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11654" y="182420"/>
            <a:ext cx="2270173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zh-CN" sz="2400" dirty="0">
                <a:solidFill>
                  <a:schemeClr val="accent1"/>
                </a:solidFill>
                <a:cs typeface="+mn-ea"/>
                <a:sym typeface="+mn-lt"/>
              </a:rPr>
              <a:t>3.2.8  </a:t>
            </a:r>
            <a:r>
              <a:rPr lang="zh-CN" altLang="en-US" sz="2400" dirty="0">
                <a:solidFill>
                  <a:schemeClr val="accent1"/>
                </a:solidFill>
                <a:cs typeface="+mn-ea"/>
                <a:sym typeface="+mn-lt"/>
              </a:rPr>
              <a:t>优先队列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314303" y="2240332"/>
            <a:ext cx="8426988" cy="4092575"/>
          </a:xfrm>
          <a:prstGeom prst="rect">
            <a:avLst/>
          </a:prstGeom>
          <a:noFill/>
          <a:ln w="19050">
            <a:solidFill>
              <a:srgbClr val="525252"/>
            </a:solidFill>
            <a:prstDash val="dash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>
              <a:lnSpc>
                <a:spcPts val="2600"/>
              </a:lnSpc>
              <a:spcBef>
                <a:spcPts val="0"/>
              </a:spcBef>
            </a:pPr>
            <a:r>
              <a:rPr lang="en-US" altLang="zh-CN" b="1" dirty="0">
                <a:solidFill>
                  <a:srgbClr val="000000"/>
                </a:solidFill>
                <a:cs typeface="+mn-ea"/>
                <a:sym typeface="+mn-lt"/>
              </a:rPr>
              <a:t>import </a:t>
            </a:r>
            <a:r>
              <a:rPr lang="en-US" altLang="zh-CN" b="1" dirty="0" err="1">
                <a:solidFill>
                  <a:srgbClr val="000000"/>
                </a:solidFill>
                <a:cs typeface="+mn-ea"/>
                <a:sym typeface="+mn-lt"/>
              </a:rPr>
              <a:t>heapq</a:t>
            </a:r>
            <a:endParaRPr lang="zh-CN" altLang="zh-CN" b="1" dirty="0">
              <a:solidFill>
                <a:srgbClr val="000000"/>
              </a:solidFill>
              <a:cs typeface="+mn-ea"/>
              <a:sym typeface="+mn-lt"/>
            </a:endParaRPr>
          </a:p>
          <a:p>
            <a:pPr algn="l">
              <a:lnSpc>
                <a:spcPts val="2600"/>
              </a:lnSpc>
              <a:spcBef>
                <a:spcPts val="0"/>
              </a:spcBef>
            </a:pPr>
            <a:r>
              <a:rPr lang="en-US" altLang="zh-CN" b="1" dirty="0">
                <a:solidFill>
                  <a:srgbClr val="000000"/>
                </a:solidFill>
                <a:cs typeface="+mn-ea"/>
                <a:sym typeface="+mn-lt"/>
              </a:rPr>
              <a:t>heap=[6,5,4,1,8]                    	#</a:t>
            </a:r>
            <a:r>
              <a:rPr lang="zh-CN" altLang="zh-CN" b="1" dirty="0">
                <a:solidFill>
                  <a:srgbClr val="000000"/>
                </a:solidFill>
                <a:cs typeface="+mn-ea"/>
                <a:sym typeface="+mn-lt"/>
              </a:rPr>
              <a:t>定义一个列表</a:t>
            </a:r>
            <a:r>
              <a:rPr lang="en-US" altLang="zh-CN" b="1" dirty="0">
                <a:solidFill>
                  <a:srgbClr val="000000"/>
                </a:solidFill>
                <a:cs typeface="+mn-ea"/>
                <a:sym typeface="+mn-lt"/>
              </a:rPr>
              <a:t>heap</a:t>
            </a:r>
            <a:endParaRPr lang="zh-CN" altLang="zh-CN" b="1" dirty="0">
              <a:solidFill>
                <a:srgbClr val="000000"/>
              </a:solidFill>
              <a:cs typeface="+mn-ea"/>
              <a:sym typeface="+mn-lt"/>
            </a:endParaRPr>
          </a:p>
          <a:p>
            <a:pPr algn="l">
              <a:lnSpc>
                <a:spcPts val="2600"/>
              </a:lnSpc>
              <a:spcBef>
                <a:spcPts val="0"/>
              </a:spcBef>
            </a:pPr>
            <a:r>
              <a:rPr lang="en-US" altLang="zh-CN" b="1" dirty="0" err="1">
                <a:solidFill>
                  <a:srgbClr val="000000"/>
                </a:solidFill>
                <a:cs typeface="+mn-ea"/>
                <a:sym typeface="+mn-lt"/>
              </a:rPr>
              <a:t>heapq.heapify</a:t>
            </a:r>
            <a:r>
              <a:rPr lang="en-US" altLang="zh-CN" b="1" dirty="0">
                <a:solidFill>
                  <a:srgbClr val="000000"/>
                </a:solidFill>
                <a:cs typeface="+mn-ea"/>
                <a:sym typeface="+mn-lt"/>
              </a:rPr>
              <a:t>(heap)                 	#</a:t>
            </a:r>
            <a:r>
              <a:rPr lang="zh-CN" altLang="zh-CN" b="1" dirty="0">
                <a:solidFill>
                  <a:srgbClr val="000000"/>
                </a:solidFill>
                <a:cs typeface="+mn-ea"/>
                <a:sym typeface="+mn-lt"/>
              </a:rPr>
              <a:t>将</a:t>
            </a:r>
            <a:r>
              <a:rPr lang="en-US" altLang="zh-CN" b="1" dirty="0">
                <a:solidFill>
                  <a:srgbClr val="000000"/>
                </a:solidFill>
                <a:cs typeface="+mn-ea"/>
                <a:sym typeface="+mn-lt"/>
              </a:rPr>
              <a:t>heap</a:t>
            </a:r>
            <a:r>
              <a:rPr lang="zh-CN" altLang="zh-CN" b="1" dirty="0">
                <a:solidFill>
                  <a:srgbClr val="000000"/>
                </a:solidFill>
                <a:cs typeface="+mn-ea"/>
                <a:sym typeface="+mn-lt"/>
              </a:rPr>
              <a:t>列表调整为堆</a:t>
            </a:r>
          </a:p>
          <a:p>
            <a:pPr algn="l">
              <a:lnSpc>
                <a:spcPts val="2600"/>
              </a:lnSpc>
              <a:spcBef>
                <a:spcPts val="0"/>
              </a:spcBef>
            </a:pPr>
            <a:r>
              <a:rPr lang="en-US" altLang="zh-CN" b="1" dirty="0">
                <a:solidFill>
                  <a:srgbClr val="000000"/>
                </a:solidFill>
                <a:cs typeface="+mn-ea"/>
                <a:sym typeface="+mn-lt"/>
              </a:rPr>
              <a:t>print(heap)                        	#</a:t>
            </a:r>
            <a:r>
              <a:rPr lang="zh-CN" altLang="zh-CN" b="1" dirty="0">
                <a:solidFill>
                  <a:srgbClr val="000000"/>
                </a:solidFill>
                <a:cs typeface="+mn-ea"/>
                <a:sym typeface="+mn-lt"/>
              </a:rPr>
              <a:t>输出</a:t>
            </a:r>
            <a:r>
              <a:rPr lang="en-US" altLang="zh-CN" b="1" dirty="0">
                <a:solidFill>
                  <a:srgbClr val="000000"/>
                </a:solidFill>
                <a:cs typeface="+mn-ea"/>
                <a:sym typeface="+mn-lt"/>
              </a:rPr>
              <a:t>:[1,5,4,6,8]</a:t>
            </a:r>
            <a:endParaRPr lang="zh-CN" altLang="zh-CN" b="1" dirty="0">
              <a:solidFill>
                <a:srgbClr val="000000"/>
              </a:solidFill>
              <a:cs typeface="+mn-ea"/>
              <a:sym typeface="+mn-lt"/>
            </a:endParaRPr>
          </a:p>
          <a:p>
            <a:pPr algn="l">
              <a:lnSpc>
                <a:spcPts val="2600"/>
              </a:lnSpc>
              <a:spcBef>
                <a:spcPts val="0"/>
              </a:spcBef>
            </a:pPr>
            <a:r>
              <a:rPr lang="en-US" altLang="zh-CN" b="1" dirty="0" err="1">
                <a:solidFill>
                  <a:srgbClr val="000000"/>
                </a:solidFill>
                <a:cs typeface="+mn-ea"/>
                <a:sym typeface="+mn-lt"/>
              </a:rPr>
              <a:t>heapq.heappush</a:t>
            </a:r>
            <a:r>
              <a:rPr lang="en-US" altLang="zh-CN" b="1" dirty="0">
                <a:solidFill>
                  <a:srgbClr val="000000"/>
                </a:solidFill>
                <a:cs typeface="+mn-ea"/>
                <a:sym typeface="+mn-lt"/>
              </a:rPr>
              <a:t>(heap,3)              	#</a:t>
            </a:r>
            <a:r>
              <a:rPr lang="zh-CN" altLang="zh-CN" b="1" dirty="0">
                <a:solidFill>
                  <a:srgbClr val="000000"/>
                </a:solidFill>
                <a:cs typeface="+mn-ea"/>
                <a:sym typeface="+mn-lt"/>
              </a:rPr>
              <a:t>进队</a:t>
            </a:r>
            <a:r>
              <a:rPr lang="en-US" altLang="zh-CN" b="1" dirty="0">
                <a:solidFill>
                  <a:srgbClr val="000000"/>
                </a:solidFill>
                <a:cs typeface="+mn-ea"/>
                <a:sym typeface="+mn-lt"/>
              </a:rPr>
              <a:t>3</a:t>
            </a:r>
            <a:endParaRPr lang="zh-CN" altLang="zh-CN" b="1" dirty="0">
              <a:solidFill>
                <a:srgbClr val="000000"/>
              </a:solidFill>
              <a:cs typeface="+mn-ea"/>
              <a:sym typeface="+mn-lt"/>
            </a:endParaRPr>
          </a:p>
          <a:p>
            <a:pPr algn="l">
              <a:lnSpc>
                <a:spcPts val="2600"/>
              </a:lnSpc>
              <a:spcBef>
                <a:spcPts val="0"/>
              </a:spcBef>
            </a:pPr>
            <a:r>
              <a:rPr lang="en-US" altLang="zh-CN" b="1" dirty="0">
                <a:solidFill>
                  <a:srgbClr val="000000"/>
                </a:solidFill>
                <a:cs typeface="+mn-ea"/>
                <a:sym typeface="+mn-lt"/>
              </a:rPr>
              <a:t>print(heap)                        	#</a:t>
            </a:r>
            <a:r>
              <a:rPr lang="zh-CN" altLang="zh-CN" b="1" dirty="0">
                <a:solidFill>
                  <a:srgbClr val="000000"/>
                </a:solidFill>
                <a:cs typeface="+mn-ea"/>
                <a:sym typeface="+mn-lt"/>
              </a:rPr>
              <a:t>输出</a:t>
            </a:r>
            <a:r>
              <a:rPr lang="en-US" altLang="zh-CN" b="1" dirty="0">
                <a:solidFill>
                  <a:srgbClr val="000000"/>
                </a:solidFill>
                <a:cs typeface="+mn-ea"/>
                <a:sym typeface="+mn-lt"/>
              </a:rPr>
              <a:t>:[1,5,3,6,8,4]</a:t>
            </a:r>
            <a:endParaRPr lang="zh-CN" altLang="zh-CN" b="1" dirty="0">
              <a:solidFill>
                <a:srgbClr val="000000"/>
              </a:solidFill>
              <a:cs typeface="+mn-ea"/>
              <a:sym typeface="+mn-lt"/>
            </a:endParaRPr>
          </a:p>
          <a:p>
            <a:pPr algn="l">
              <a:lnSpc>
                <a:spcPts val="2600"/>
              </a:lnSpc>
              <a:spcBef>
                <a:spcPts val="0"/>
              </a:spcBef>
            </a:pPr>
            <a:r>
              <a:rPr lang="en-US" altLang="zh-CN" b="1" dirty="0">
                <a:solidFill>
                  <a:srgbClr val="000000"/>
                </a:solidFill>
                <a:cs typeface="+mn-ea"/>
                <a:sym typeface="+mn-lt"/>
              </a:rPr>
              <a:t>print(</a:t>
            </a:r>
            <a:r>
              <a:rPr lang="en-US" altLang="zh-CN" b="1" dirty="0" err="1">
                <a:solidFill>
                  <a:srgbClr val="000000"/>
                </a:solidFill>
                <a:cs typeface="+mn-ea"/>
                <a:sym typeface="+mn-lt"/>
              </a:rPr>
              <a:t>heapq.heappop</a:t>
            </a:r>
            <a:r>
              <a:rPr lang="en-US" altLang="zh-CN" b="1" dirty="0">
                <a:solidFill>
                  <a:srgbClr val="000000"/>
                </a:solidFill>
                <a:cs typeface="+mn-ea"/>
                <a:sym typeface="+mn-lt"/>
              </a:rPr>
              <a:t>(heap))          	#</a:t>
            </a:r>
            <a:r>
              <a:rPr lang="zh-CN" altLang="zh-CN" b="1" dirty="0">
                <a:solidFill>
                  <a:srgbClr val="000000"/>
                </a:solidFill>
                <a:cs typeface="+mn-ea"/>
                <a:sym typeface="+mn-lt"/>
              </a:rPr>
              <a:t>输出</a:t>
            </a:r>
            <a:r>
              <a:rPr lang="en-US" altLang="zh-CN" b="1" dirty="0">
                <a:solidFill>
                  <a:srgbClr val="000000"/>
                </a:solidFill>
                <a:cs typeface="+mn-ea"/>
                <a:sym typeface="+mn-lt"/>
              </a:rPr>
              <a:t>:1</a:t>
            </a:r>
            <a:endParaRPr lang="zh-CN" altLang="zh-CN" b="1" dirty="0">
              <a:solidFill>
                <a:srgbClr val="000000"/>
              </a:solidFill>
              <a:cs typeface="+mn-ea"/>
              <a:sym typeface="+mn-lt"/>
            </a:endParaRPr>
          </a:p>
          <a:p>
            <a:pPr algn="l">
              <a:lnSpc>
                <a:spcPts val="2600"/>
              </a:lnSpc>
              <a:spcBef>
                <a:spcPts val="0"/>
              </a:spcBef>
            </a:pPr>
            <a:r>
              <a:rPr lang="en-US" altLang="zh-CN" b="1" dirty="0">
                <a:solidFill>
                  <a:srgbClr val="000000"/>
                </a:solidFill>
                <a:cs typeface="+mn-ea"/>
                <a:sym typeface="+mn-lt"/>
              </a:rPr>
              <a:t>print(heap)                         	#</a:t>
            </a:r>
            <a:r>
              <a:rPr lang="zh-CN" altLang="zh-CN" b="1" dirty="0">
                <a:solidFill>
                  <a:srgbClr val="000000"/>
                </a:solidFill>
                <a:cs typeface="+mn-ea"/>
                <a:sym typeface="+mn-lt"/>
              </a:rPr>
              <a:t>输出</a:t>
            </a:r>
            <a:r>
              <a:rPr lang="en-US" altLang="zh-CN" b="1" dirty="0">
                <a:solidFill>
                  <a:srgbClr val="000000"/>
                </a:solidFill>
                <a:cs typeface="+mn-ea"/>
                <a:sym typeface="+mn-lt"/>
              </a:rPr>
              <a:t>:[3,5,4,6,8]</a:t>
            </a:r>
            <a:endParaRPr lang="zh-CN" altLang="zh-CN" b="1" dirty="0">
              <a:solidFill>
                <a:srgbClr val="000000"/>
              </a:solidFill>
              <a:cs typeface="+mn-ea"/>
              <a:sym typeface="+mn-lt"/>
            </a:endParaRPr>
          </a:p>
          <a:p>
            <a:pPr algn="l">
              <a:lnSpc>
                <a:spcPts val="2600"/>
              </a:lnSpc>
              <a:spcBef>
                <a:spcPts val="0"/>
              </a:spcBef>
            </a:pPr>
            <a:r>
              <a:rPr lang="en-US" altLang="zh-CN" b="1" dirty="0">
                <a:solidFill>
                  <a:srgbClr val="000000"/>
                </a:solidFill>
                <a:cs typeface="+mn-ea"/>
                <a:sym typeface="+mn-lt"/>
              </a:rPr>
              <a:t>print(</a:t>
            </a:r>
            <a:r>
              <a:rPr lang="en-US" altLang="zh-CN" b="1" dirty="0" err="1">
                <a:solidFill>
                  <a:srgbClr val="000000"/>
                </a:solidFill>
                <a:cs typeface="+mn-ea"/>
                <a:sym typeface="+mn-lt"/>
              </a:rPr>
              <a:t>heapq.heapreplace</a:t>
            </a:r>
            <a:r>
              <a:rPr lang="en-US" altLang="zh-CN" b="1" dirty="0">
                <a:solidFill>
                  <a:srgbClr val="000000"/>
                </a:solidFill>
                <a:cs typeface="+mn-ea"/>
                <a:sym typeface="+mn-lt"/>
              </a:rPr>
              <a:t>(heap,2))    	#</a:t>
            </a:r>
            <a:r>
              <a:rPr lang="zh-CN" altLang="zh-CN" b="1" dirty="0">
                <a:solidFill>
                  <a:srgbClr val="000000"/>
                </a:solidFill>
                <a:cs typeface="+mn-ea"/>
                <a:sym typeface="+mn-lt"/>
              </a:rPr>
              <a:t>输出</a:t>
            </a:r>
            <a:r>
              <a:rPr lang="en-US" altLang="zh-CN" b="1" dirty="0">
                <a:solidFill>
                  <a:srgbClr val="000000"/>
                </a:solidFill>
                <a:cs typeface="+mn-ea"/>
                <a:sym typeface="+mn-lt"/>
              </a:rPr>
              <a:t>:3(</a:t>
            </a:r>
            <a:r>
              <a:rPr lang="zh-CN" altLang="zh-CN" b="1" dirty="0">
                <a:solidFill>
                  <a:srgbClr val="000000"/>
                </a:solidFill>
                <a:cs typeface="+mn-ea"/>
                <a:sym typeface="+mn-lt"/>
              </a:rPr>
              <a:t>出队最小元素，再插入</a:t>
            </a:r>
            <a:r>
              <a:rPr lang="en-US" altLang="zh-CN" b="1" dirty="0">
                <a:solidFill>
                  <a:srgbClr val="000000"/>
                </a:solidFill>
                <a:cs typeface="+mn-ea"/>
                <a:sym typeface="+mn-lt"/>
              </a:rPr>
              <a:t>2)</a:t>
            </a:r>
            <a:endParaRPr lang="zh-CN" altLang="zh-CN" b="1" dirty="0">
              <a:solidFill>
                <a:srgbClr val="000000"/>
              </a:solidFill>
              <a:cs typeface="+mn-ea"/>
              <a:sym typeface="+mn-lt"/>
            </a:endParaRPr>
          </a:p>
          <a:p>
            <a:pPr algn="l">
              <a:lnSpc>
                <a:spcPts val="2600"/>
              </a:lnSpc>
              <a:spcBef>
                <a:spcPts val="0"/>
              </a:spcBef>
            </a:pPr>
            <a:r>
              <a:rPr lang="en-US" altLang="zh-CN" b="1" dirty="0">
                <a:solidFill>
                  <a:srgbClr val="000000"/>
                </a:solidFill>
                <a:cs typeface="+mn-ea"/>
                <a:sym typeface="+mn-lt"/>
              </a:rPr>
              <a:t>print(heap)                         	#</a:t>
            </a:r>
            <a:r>
              <a:rPr lang="zh-CN" altLang="zh-CN" b="1" dirty="0">
                <a:solidFill>
                  <a:srgbClr val="000000"/>
                </a:solidFill>
                <a:cs typeface="+mn-ea"/>
                <a:sym typeface="+mn-lt"/>
              </a:rPr>
              <a:t>输出</a:t>
            </a:r>
            <a:r>
              <a:rPr lang="en-US" altLang="zh-CN" b="1" dirty="0">
                <a:solidFill>
                  <a:srgbClr val="000000"/>
                </a:solidFill>
                <a:cs typeface="+mn-ea"/>
                <a:sym typeface="+mn-lt"/>
              </a:rPr>
              <a:t>:[2,5,4,6,8]</a:t>
            </a:r>
            <a:endParaRPr lang="zh-CN" altLang="zh-CN" b="1" dirty="0">
              <a:solidFill>
                <a:srgbClr val="000000"/>
              </a:solidFill>
              <a:cs typeface="+mn-ea"/>
              <a:sym typeface="+mn-lt"/>
            </a:endParaRPr>
          </a:p>
          <a:p>
            <a:pPr algn="l">
              <a:lnSpc>
                <a:spcPts val="2600"/>
              </a:lnSpc>
              <a:spcBef>
                <a:spcPts val="0"/>
              </a:spcBef>
            </a:pPr>
            <a:r>
              <a:rPr lang="en-US" altLang="zh-CN" b="1" dirty="0">
                <a:solidFill>
                  <a:srgbClr val="000000"/>
                </a:solidFill>
                <a:cs typeface="+mn-ea"/>
                <a:sym typeface="+mn-lt"/>
              </a:rPr>
              <a:t>print(</a:t>
            </a:r>
            <a:r>
              <a:rPr lang="en-US" altLang="zh-CN" b="1" dirty="0" err="1">
                <a:solidFill>
                  <a:srgbClr val="000000"/>
                </a:solidFill>
                <a:cs typeface="+mn-ea"/>
                <a:sym typeface="+mn-lt"/>
              </a:rPr>
              <a:t>heapq.heappushpop</a:t>
            </a:r>
            <a:r>
              <a:rPr lang="en-US" altLang="zh-CN" b="1" dirty="0">
                <a:solidFill>
                  <a:srgbClr val="000000"/>
                </a:solidFill>
                <a:cs typeface="+mn-ea"/>
                <a:sym typeface="+mn-lt"/>
              </a:rPr>
              <a:t>(heap,1))    	#</a:t>
            </a:r>
            <a:r>
              <a:rPr lang="zh-CN" altLang="zh-CN" b="1" dirty="0">
                <a:solidFill>
                  <a:srgbClr val="000000"/>
                </a:solidFill>
                <a:cs typeface="+mn-ea"/>
                <a:sym typeface="+mn-lt"/>
              </a:rPr>
              <a:t>输出</a:t>
            </a:r>
            <a:r>
              <a:rPr lang="en-US" altLang="zh-CN" b="1" dirty="0">
                <a:solidFill>
                  <a:srgbClr val="000000"/>
                </a:solidFill>
                <a:cs typeface="+mn-ea"/>
                <a:sym typeface="+mn-lt"/>
              </a:rPr>
              <a:t>:1(</a:t>
            </a:r>
            <a:r>
              <a:rPr lang="zh-CN" altLang="zh-CN" b="1" dirty="0">
                <a:solidFill>
                  <a:srgbClr val="000000"/>
                </a:solidFill>
                <a:cs typeface="+mn-ea"/>
                <a:sym typeface="+mn-lt"/>
              </a:rPr>
              <a:t>插入</a:t>
            </a:r>
            <a:r>
              <a:rPr lang="en-US" altLang="zh-CN" b="1" dirty="0">
                <a:solidFill>
                  <a:srgbClr val="000000"/>
                </a:solidFill>
                <a:cs typeface="+mn-ea"/>
                <a:sym typeface="+mn-lt"/>
              </a:rPr>
              <a:t>1</a:t>
            </a:r>
            <a:r>
              <a:rPr lang="zh-CN" altLang="zh-CN" b="1" dirty="0">
                <a:solidFill>
                  <a:srgbClr val="000000"/>
                </a:solidFill>
                <a:cs typeface="+mn-ea"/>
                <a:sym typeface="+mn-lt"/>
              </a:rPr>
              <a:t>，再出队最小元素</a:t>
            </a:r>
            <a:r>
              <a:rPr lang="en-US" altLang="zh-CN" b="1" dirty="0">
                <a:solidFill>
                  <a:srgbClr val="000000"/>
                </a:solidFill>
                <a:cs typeface="+mn-ea"/>
                <a:sym typeface="+mn-lt"/>
              </a:rPr>
              <a:t>)</a:t>
            </a:r>
            <a:endParaRPr lang="zh-CN" altLang="zh-CN" b="1" dirty="0">
              <a:solidFill>
                <a:srgbClr val="000000"/>
              </a:solidFill>
              <a:cs typeface="+mn-ea"/>
              <a:sym typeface="+mn-lt"/>
            </a:endParaRPr>
          </a:p>
          <a:p>
            <a:pPr algn="l">
              <a:lnSpc>
                <a:spcPts val="2600"/>
              </a:lnSpc>
              <a:spcBef>
                <a:spcPts val="0"/>
              </a:spcBef>
            </a:pPr>
            <a:r>
              <a:rPr lang="en-US" altLang="zh-CN" b="1" dirty="0">
                <a:solidFill>
                  <a:srgbClr val="000000"/>
                </a:solidFill>
                <a:cs typeface="+mn-ea"/>
                <a:sym typeface="+mn-lt"/>
              </a:rPr>
              <a:t>print(heap)                         	#</a:t>
            </a:r>
            <a:r>
              <a:rPr lang="zh-CN" altLang="zh-CN" b="1" dirty="0">
                <a:solidFill>
                  <a:srgbClr val="000000"/>
                </a:solidFill>
                <a:cs typeface="+mn-ea"/>
                <a:sym typeface="+mn-lt"/>
              </a:rPr>
              <a:t>输出</a:t>
            </a:r>
            <a:r>
              <a:rPr lang="en-US" altLang="zh-CN" b="1" dirty="0">
                <a:solidFill>
                  <a:srgbClr val="000000"/>
                </a:solidFill>
                <a:cs typeface="+mn-ea"/>
                <a:sym typeface="+mn-lt"/>
              </a:rPr>
              <a:t>:[2,5,4,6,8]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3314304" y="1196030"/>
            <a:ext cx="8426988" cy="7067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rgbClr val="000000"/>
                </a:solidFill>
                <a:cs typeface="+mn-ea"/>
                <a:sym typeface="+mn-lt"/>
              </a:rPr>
              <a:t>例如，定义一个</a:t>
            </a:r>
            <a:r>
              <a:rPr lang="en-US" altLang="zh-CN" sz="2000" b="1" dirty="0" err="1">
                <a:solidFill>
                  <a:srgbClr val="000000"/>
                </a:solidFill>
                <a:cs typeface="+mn-ea"/>
                <a:sym typeface="+mn-lt"/>
              </a:rPr>
              <a:t>heapq</a:t>
            </a:r>
            <a:r>
              <a:rPr lang="zh-CN" altLang="en-US" sz="2000" b="1" dirty="0">
                <a:solidFill>
                  <a:srgbClr val="000000"/>
                </a:solidFill>
                <a:cs typeface="+mn-ea"/>
                <a:sym typeface="+mn-lt"/>
              </a:rPr>
              <a:t>列表，将其调整为小根堆，调用一系列</a:t>
            </a:r>
            <a:r>
              <a:rPr lang="en-US" altLang="zh-CN" sz="2000" b="1" dirty="0" err="1">
                <a:solidFill>
                  <a:srgbClr val="000000"/>
                </a:solidFill>
                <a:cs typeface="+mn-ea"/>
                <a:sym typeface="+mn-lt"/>
              </a:rPr>
              <a:t>heapq</a:t>
            </a:r>
            <a:r>
              <a:rPr lang="zh-CN" altLang="en-US" sz="2000" b="1" dirty="0">
                <a:solidFill>
                  <a:srgbClr val="000000"/>
                </a:solidFill>
                <a:cs typeface="+mn-ea"/>
                <a:sym typeface="+mn-lt"/>
              </a:rPr>
              <a:t>方法及其输出结果如下：</a:t>
            </a:r>
          </a:p>
        </p:txBody>
      </p:sp>
    </p:spTree>
    <p:extLst>
      <p:ext uri="{BB962C8B-B14F-4D97-AF65-F5344CB8AC3E}">
        <p14:creationId xmlns:p14="http://schemas.microsoft.com/office/powerpoint/2010/main" val="182296120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:p14="http://schemas.microsoft.com/office/powerpoint/2010/main" xmlns:a14="http://schemas.microsoft.com/office/drawing/2010/main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1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 bldLvl="0" animBg="1"/>
      <p:bldP spid="5" grpId="0"/>
    </p:bld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矩形 87"/>
          <p:cNvSpPr/>
          <p:nvPr>
            <p:custDataLst>
              <p:tags r:id="rId2"/>
            </p:custDataLst>
          </p:nvPr>
        </p:nvSpPr>
        <p:spPr>
          <a:xfrm>
            <a:off x="7753937" y="1019167"/>
            <a:ext cx="3256563" cy="4819667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cs typeface="+mn-ea"/>
              <a:sym typeface="+mn-lt"/>
            </a:endParaRPr>
          </a:p>
        </p:txBody>
      </p:sp>
      <p:pic>
        <p:nvPicPr>
          <p:cNvPr id="87" name="图片 8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/>
          <a:srcRect t="1130" b="1130"/>
          <a:stretch>
            <a:fillRect/>
          </a:stretch>
        </p:blipFill>
        <p:spPr>
          <a:xfrm>
            <a:off x="7844834" y="1169363"/>
            <a:ext cx="3074767" cy="4148429"/>
          </a:xfrm>
          <a:custGeom>
            <a:avLst/>
            <a:gdLst>
              <a:gd name="connsiteX0" fmla="*/ 0 w 3380792"/>
              <a:gd name="connsiteY0" fmla="*/ 0 h 5189899"/>
              <a:gd name="connsiteX1" fmla="*/ 3380792 w 3380792"/>
              <a:gd name="connsiteY1" fmla="*/ 0 h 5189899"/>
              <a:gd name="connsiteX2" fmla="*/ 3380792 w 3380792"/>
              <a:gd name="connsiteY2" fmla="*/ 5189899 h 5189899"/>
              <a:gd name="connsiteX3" fmla="*/ 0 w 3380792"/>
              <a:gd name="connsiteY3" fmla="*/ 5189899 h 5189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0792" h="5189899">
                <a:moveTo>
                  <a:pt x="0" y="0"/>
                </a:moveTo>
                <a:lnTo>
                  <a:pt x="3380792" y="0"/>
                </a:lnTo>
                <a:lnTo>
                  <a:pt x="3380792" y="5189899"/>
                </a:lnTo>
                <a:lnTo>
                  <a:pt x="0" y="5189899"/>
                </a:lnTo>
                <a:close/>
              </a:path>
            </a:pathLst>
          </a:custGeom>
        </p:spPr>
      </p:pic>
      <p:sp>
        <p:nvSpPr>
          <p:cNvPr id="7" name="文本框 1"/>
          <p:cNvSpPr txBox="1"/>
          <p:nvPr>
            <p:custDataLst>
              <p:tags r:id="rId4"/>
            </p:custDataLst>
          </p:nvPr>
        </p:nvSpPr>
        <p:spPr>
          <a:xfrm>
            <a:off x="809585" y="1828800"/>
            <a:ext cx="5962650" cy="1859280"/>
          </a:xfrm>
          <a:prstGeom prst="rect">
            <a:avLst/>
          </a:prstGeom>
          <a:noFill/>
        </p:spPr>
        <p:txBody>
          <a:bodyPr wrap="square" lIns="63500" tIns="25400" rIns="63500" bIns="25400" rtlCol="0" anchor="b" anchorCtr="0">
            <a:norm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 altLang="zh-CN" sz="3800" b="1" spc="220" dirty="0">
                <a:solidFill>
                  <a:schemeClr val="accent1"/>
                </a:solidFill>
                <a:uFillTx/>
                <a:cs typeface="+mn-ea"/>
                <a:sym typeface="+mn-lt"/>
              </a:rPr>
              <a:t>3.2.8 优先队列</a:t>
            </a:r>
          </a:p>
        </p:txBody>
      </p:sp>
      <p:sp>
        <p:nvSpPr>
          <p:cNvPr id="11" name="Title 6"/>
          <p:cNvSpPr txBox="1"/>
          <p:nvPr>
            <p:custDataLst>
              <p:tags r:id="rId5"/>
            </p:custDataLst>
          </p:nvPr>
        </p:nvSpPr>
        <p:spPr>
          <a:xfrm>
            <a:off x="809585" y="3992880"/>
            <a:ext cx="5962650" cy="103632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t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304800" lvl="0" indent="-3048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1600" spc="18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+mn-lt"/>
                <a:cs typeface="+mn-ea"/>
                <a:sym typeface="+mn-lt"/>
              </a:rPr>
              <a:t>由于heapq不支持大根堆，那么如何创建大根堆呢？</a:t>
            </a:r>
          </a:p>
          <a:p>
            <a:pPr marL="304800" lvl="0" indent="-3048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1600" spc="18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+mn-lt"/>
                <a:cs typeface="+mn-ea"/>
                <a:sym typeface="+mn-lt"/>
              </a:rPr>
              <a:t>对于数值类型，一个最大数的相反数就是最小数，可以通过对数值取反、仍然创建小根堆的方式来获取最大数。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3059343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:p14="http://schemas.microsoft.com/office/powerpoint/2010/main"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7"/>
          <a:srcRect l="1472" r="1472"/>
          <a:stretch>
            <a:fillRect/>
          </a:stretch>
        </p:blipFill>
        <p:spPr>
          <a:xfrm>
            <a:off x="5638800" y="1371588"/>
            <a:ext cx="5638800" cy="411482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8880" h="6480">
                <a:moveTo>
                  <a:pt x="0" y="0"/>
                </a:moveTo>
                <a:lnTo>
                  <a:pt x="8880" y="0"/>
                </a:lnTo>
                <a:lnTo>
                  <a:pt x="8880" y="6480"/>
                </a:lnTo>
                <a:lnTo>
                  <a:pt x="0" y="648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3" name="矩形 8"/>
          <p:cNvSpPr/>
          <p:nvPr>
            <p:custDataLst>
              <p:tags r:id="rId3"/>
            </p:custDataLst>
          </p:nvPr>
        </p:nvSpPr>
        <p:spPr>
          <a:xfrm>
            <a:off x="914400" y="990600"/>
            <a:ext cx="9448800" cy="487680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5" name="文本框 2"/>
          <p:cNvSpPr txBox="1"/>
          <p:nvPr>
            <p:custDataLst>
              <p:tags r:id="rId4"/>
            </p:custDataLst>
          </p:nvPr>
        </p:nvSpPr>
        <p:spPr>
          <a:xfrm>
            <a:off x="1524000" y="2286022"/>
            <a:ext cx="3505200" cy="1207757"/>
          </a:xfrm>
          <a:prstGeom prst="rect">
            <a:avLst/>
          </a:prstGeom>
          <a:noFill/>
        </p:spPr>
        <p:txBody>
          <a:bodyPr wrap="square" lIns="63500" tIns="25400" rIns="63500" bIns="25400" rtlCol="0" anchor="b" anchorCtr="0">
            <a:norm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 altLang="zh-CN" sz="3400" b="1" spc="180" dirty="0">
                <a:solidFill>
                  <a:schemeClr val="accent1"/>
                </a:solidFill>
                <a:uFillTx/>
                <a:cs typeface="+mn-ea"/>
                <a:sym typeface="+mn-lt"/>
              </a:rPr>
              <a:t>3.2.8 优先队列</a:t>
            </a:r>
          </a:p>
        </p:txBody>
      </p:sp>
      <p:sp>
        <p:nvSpPr>
          <p:cNvPr id="11" name="Title 6"/>
          <p:cNvSpPr txBox="1"/>
          <p:nvPr>
            <p:custDataLst>
              <p:tags r:id="rId5"/>
            </p:custDataLst>
          </p:nvPr>
        </p:nvSpPr>
        <p:spPr>
          <a:xfrm>
            <a:off x="1524000" y="3646187"/>
            <a:ext cx="3505200" cy="1444003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t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fontAlgn="auto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None/>
            </a:pPr>
            <a:r>
              <a:rPr lang="zh-CN" altLang="en-US" sz="3000" spc="22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+mn-lt"/>
                <a:cs typeface="+mn-ea"/>
                <a:sym typeface="+mn-lt"/>
              </a:rPr>
              <a:t>凌晨4点半的哈佛大学图书馆实况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8142872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:p14="http://schemas.microsoft.com/office/powerpoint/2010/main"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053074" y="85561"/>
            <a:ext cx="1505540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zh-CN" sz="3200" dirty="0" smtClean="0">
                <a:ln w="11430">
                  <a:noFill/>
                </a:ln>
                <a:solidFill>
                  <a:schemeClr val="accent1"/>
                </a:solidFill>
                <a:cs typeface="+mn-ea"/>
                <a:sym typeface="+mn-lt"/>
              </a:rPr>
              <a:t>3.1   </a:t>
            </a:r>
            <a:r>
              <a:rPr lang="zh-CN" altLang="en-US" sz="3200" dirty="0" smtClean="0">
                <a:ln w="11430">
                  <a:noFill/>
                </a:ln>
                <a:solidFill>
                  <a:schemeClr val="accent1"/>
                </a:solidFill>
                <a:cs typeface="+mn-ea"/>
                <a:sym typeface="+mn-lt"/>
              </a:rPr>
              <a:t>栈</a:t>
            </a:r>
            <a:endParaRPr lang="en-US" altLang="zh-CN" sz="3200" dirty="0">
              <a:ln w="11430">
                <a:noFill/>
              </a:ln>
              <a:solidFill>
                <a:schemeClr val="accent1"/>
              </a:solidFill>
              <a:cs typeface="+mn-ea"/>
              <a:sym typeface="+mn-lt"/>
            </a:endParaRPr>
          </a:p>
        </p:txBody>
      </p:sp>
      <p:pic>
        <p:nvPicPr>
          <p:cNvPr id="39" name="图片 38"/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57960"/>
            <a:ext cx="4237990" cy="5851525"/>
          </a:xfrm>
          <a:prstGeom prst="rect">
            <a:avLst/>
          </a:prstGeom>
        </p:spPr>
      </p:pic>
      <p:grpSp>
        <p:nvGrpSpPr>
          <p:cNvPr id="74" name="组合 73"/>
          <p:cNvGrpSpPr/>
          <p:nvPr/>
        </p:nvGrpSpPr>
        <p:grpSpPr>
          <a:xfrm>
            <a:off x="3820132" y="2953058"/>
            <a:ext cx="1180594" cy="1000132"/>
            <a:chOff x="571472" y="2071678"/>
            <a:chExt cx="1180594" cy="1000132"/>
          </a:xfrm>
        </p:grpSpPr>
        <p:sp>
          <p:nvSpPr>
            <p:cNvPr id="2097" name="Rectangle 49"/>
            <p:cNvSpPr>
              <a:spLocks noChangeArrowheads="1"/>
            </p:cNvSpPr>
            <p:nvPr>
              <p:custDataLst>
                <p:tags r:id="rId22"/>
              </p:custDataLst>
            </p:nvPr>
          </p:nvSpPr>
          <p:spPr bwMode="auto">
            <a:xfrm>
              <a:off x="571472" y="2795529"/>
              <a:ext cx="1180594" cy="276281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tailEnd type="none" w="sm" len="sm"/>
            </a:ln>
          </p:spPr>
          <p:txBody>
            <a:bodyPr vert="horz" wrap="square" lIns="0" tIns="0" rIns="0" bIns="0" numCol="1" anchor="t" anchorCtr="0" compatLnSpc="1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sz="1800" b="1" i="0" u="none" strike="noStrike" cap="none" normalizeH="0" baseline="0">
                  <a:ln>
                    <a:noFill/>
                  </a:ln>
                  <a:solidFill>
                    <a:schemeClr val="dk1"/>
                  </a:solidFill>
                  <a:effectLst/>
                  <a:cs typeface="+mn-ea"/>
                  <a:sym typeface="+mn-lt"/>
                </a:rPr>
                <a:t>（</a:t>
              </a:r>
              <a:r>
                <a:rPr kumimoji="0" lang="en-US" altLang="zh-CN" sz="1800" b="1" i="0" u="none" strike="noStrike" cap="none" normalizeH="0" baseline="0">
                  <a:ln>
                    <a:noFill/>
                  </a:ln>
                  <a:solidFill>
                    <a:schemeClr val="dk1"/>
                  </a:solidFill>
                  <a:effectLst/>
                  <a:cs typeface="+mn-ea"/>
                  <a:sym typeface="+mn-lt"/>
                </a:rPr>
                <a:t>a</a:t>
              </a:r>
              <a:r>
                <a:rPr kumimoji="0" lang="zh-CN" altLang="en-US" sz="1800" b="1" i="0" u="none" strike="noStrike" cap="none" normalizeH="0" baseline="0">
                  <a:ln>
                    <a:noFill/>
                  </a:ln>
                  <a:solidFill>
                    <a:schemeClr val="dk1"/>
                  </a:solidFill>
                  <a:effectLst/>
                  <a:cs typeface="+mn-ea"/>
                  <a:sym typeface="+mn-lt"/>
                </a:rPr>
                <a:t>）空栈</a:t>
              </a:r>
            </a:p>
          </p:txBody>
        </p:sp>
        <p:sp>
          <p:nvSpPr>
            <p:cNvPr id="2059" name="Rectangle 11"/>
            <p:cNvSpPr>
              <a:spLocks noChangeArrowheads="1"/>
            </p:cNvSpPr>
            <p:nvPr>
              <p:custDataLst>
                <p:tags r:id="rId23"/>
              </p:custDataLst>
            </p:nvPr>
          </p:nvSpPr>
          <p:spPr bwMode="auto">
            <a:xfrm>
              <a:off x="966248" y="2071678"/>
              <a:ext cx="453776" cy="277364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tailEnd type="none" w="sm" len="sm"/>
            </a:ln>
          </p:spPr>
          <p:txBody>
            <a:bodyPr vert="horz" wrap="square" lIns="0" tIns="0" rIns="0" bIns="0" numCol="1" anchor="t" anchorCtr="0" compatLnSpc="1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1600" b="1" i="0" u="none" strike="noStrike" cap="none" normalizeH="0" baseline="0">
                  <a:ln>
                    <a:noFill/>
                  </a:ln>
                  <a:solidFill>
                    <a:schemeClr val="dk1"/>
                  </a:solidFill>
                  <a:effectLst/>
                  <a:cs typeface="+mn-ea"/>
                  <a:sym typeface="+mn-lt"/>
                </a:rPr>
                <a:t>[]</a:t>
              </a:r>
            </a:p>
          </p:txBody>
        </p:sp>
      </p:grpSp>
      <p:grpSp>
        <p:nvGrpSpPr>
          <p:cNvPr id="75" name="组合 74"/>
          <p:cNvGrpSpPr/>
          <p:nvPr/>
        </p:nvGrpSpPr>
        <p:grpSpPr>
          <a:xfrm>
            <a:off x="5463206" y="2830942"/>
            <a:ext cx="1726299" cy="1122248"/>
            <a:chOff x="2214546" y="1949562"/>
            <a:chExt cx="1726299" cy="1122248"/>
          </a:xfrm>
        </p:grpSpPr>
        <p:sp>
          <p:nvSpPr>
            <p:cNvPr id="2092" name="Rectangle 44"/>
            <p:cNvSpPr>
              <a:spLocks noChangeArrowheads="1"/>
            </p:cNvSpPr>
            <p:nvPr>
              <p:custDataLst>
                <p:tags r:id="rId19"/>
              </p:custDataLst>
            </p:nvPr>
          </p:nvSpPr>
          <p:spPr bwMode="auto">
            <a:xfrm>
              <a:off x="2852471" y="1949562"/>
              <a:ext cx="584819" cy="336954"/>
            </a:xfrm>
            <a:prstGeom prst="rect">
              <a:avLst/>
            </a:prstGeom>
            <a:gradFill>
              <a:gsLst>
                <a:gs pos="0">
                  <a:schemeClr val="accent6">
                    <a:lumMod val="110000"/>
                    <a:satMod val="105000"/>
                    <a:tint val="67000"/>
                  </a:schemeClr>
                </a:gs>
                <a:gs pos="50000">
                  <a:schemeClr val="accent6">
                    <a:lumMod val="105000"/>
                    <a:satMod val="103000"/>
                    <a:tint val="73000"/>
                  </a:schemeClr>
                </a:gs>
                <a:gs pos="100000">
                  <a:schemeClr val="accent6">
                    <a:lumMod val="105000"/>
                    <a:satMod val="109000"/>
                    <a:tint val="81000"/>
                  </a:schemeClr>
                </a:gs>
                <a:gs pos="0">
                  <a:srgbClr val="3B3E4D">
                    <a:lumMod val="90000"/>
                    <a:lumOff val="10000"/>
                  </a:srgbClr>
                </a:gs>
                <a:gs pos="50000">
                  <a:srgbClr val="3B3E4D">
                    <a:lumMod val="95000"/>
                    <a:lumOff val="5000"/>
                  </a:srgbClr>
                </a:gs>
                <a:gs pos="100000">
                  <a:srgbClr val="3B3E4D">
                    <a:lumMod val="95000"/>
                    <a:lumOff val="5000"/>
                  </a:srgbClr>
                </a:gs>
              </a:gsLst>
              <a:lin ang="5400000" scaled="0"/>
            </a:gradFill>
            <a:ln>
              <a:solidFill>
                <a:schemeClr val="accent6"/>
              </a:solidFill>
              <a:tailEnd type="none" w="sm" len="sm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0" tIns="0" rIns="0" bIns="0" numCol="1" anchor="t" anchorCtr="0" compatLnSpc="1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1600" b="1" i="0" u="none" strike="noStrike" cap="none" normalizeH="0" baseline="0">
                  <a:ln>
                    <a:noFill/>
                  </a:ln>
                  <a:solidFill>
                    <a:schemeClr val="lt1"/>
                  </a:solidFill>
                  <a:effectLst/>
                  <a:cs typeface="+mn-ea"/>
                  <a:sym typeface="+mn-lt"/>
                </a:rPr>
                <a:t>a</a:t>
              </a:r>
            </a:p>
          </p:txBody>
        </p:sp>
        <p:sp>
          <p:nvSpPr>
            <p:cNvPr id="2091" name="Rectangle 43"/>
            <p:cNvSpPr>
              <a:spLocks noChangeArrowheads="1"/>
            </p:cNvSpPr>
            <p:nvPr>
              <p:custDataLst>
                <p:tags r:id="rId20"/>
              </p:custDataLst>
            </p:nvPr>
          </p:nvSpPr>
          <p:spPr bwMode="auto">
            <a:xfrm>
              <a:off x="2214546" y="2795529"/>
              <a:ext cx="1726299" cy="276281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tailEnd type="none" w="sm" len="sm"/>
            </a:ln>
          </p:spPr>
          <p:txBody>
            <a:bodyPr vert="horz" wrap="square" lIns="0" tIns="0" rIns="0" bIns="0" numCol="1" anchor="t" anchorCtr="0" compatLnSpc="1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sz="1800" b="1" i="0" u="none" strike="noStrike" cap="none" normalizeH="0" baseline="0">
                  <a:ln>
                    <a:noFill/>
                  </a:ln>
                  <a:solidFill>
                    <a:schemeClr val="dk1"/>
                  </a:solidFill>
                  <a:effectLst/>
                  <a:cs typeface="+mn-ea"/>
                  <a:sym typeface="+mn-lt"/>
                </a:rPr>
                <a:t>（</a:t>
              </a:r>
              <a:r>
                <a:rPr kumimoji="0" lang="en-US" altLang="zh-CN" sz="1800" b="1" i="0" u="none" strike="noStrike" cap="none" normalizeH="0" baseline="0">
                  <a:ln>
                    <a:noFill/>
                  </a:ln>
                  <a:solidFill>
                    <a:schemeClr val="dk1"/>
                  </a:solidFill>
                  <a:effectLst/>
                  <a:cs typeface="+mn-ea"/>
                  <a:sym typeface="+mn-lt"/>
                </a:rPr>
                <a:t>b</a:t>
              </a:r>
              <a:r>
                <a:rPr kumimoji="0" lang="zh-CN" altLang="en-US" sz="1800" b="1" i="0" u="none" strike="noStrike" cap="none" normalizeH="0" baseline="0">
                  <a:ln>
                    <a:noFill/>
                  </a:ln>
                  <a:solidFill>
                    <a:schemeClr val="dk1"/>
                  </a:solidFill>
                  <a:effectLst/>
                  <a:cs typeface="+mn-ea"/>
                  <a:sym typeface="+mn-lt"/>
                </a:rPr>
                <a:t>）元素</a:t>
              </a:r>
              <a:r>
                <a:rPr kumimoji="0" lang="en-US" altLang="zh-CN" sz="1800" b="1" i="0" u="none" strike="noStrike" cap="none" normalizeH="0" baseline="0">
                  <a:ln>
                    <a:noFill/>
                  </a:ln>
                  <a:solidFill>
                    <a:schemeClr val="dk1"/>
                  </a:solidFill>
                  <a:effectLst/>
                  <a:cs typeface="+mn-ea"/>
                  <a:sym typeface="+mn-lt"/>
                </a:rPr>
                <a:t>a</a:t>
              </a:r>
              <a:r>
                <a:rPr kumimoji="0" lang="zh-CN" altLang="en-US" sz="1800" b="1" i="0" u="none" strike="noStrike" cap="none" normalizeH="0" baseline="0">
                  <a:ln>
                    <a:noFill/>
                  </a:ln>
                  <a:solidFill>
                    <a:schemeClr val="dk1"/>
                  </a:solidFill>
                  <a:effectLst/>
                  <a:cs typeface="+mn-ea"/>
                  <a:sym typeface="+mn-lt"/>
                </a:rPr>
                <a:t>进栈</a:t>
              </a:r>
            </a:p>
          </p:txBody>
        </p:sp>
        <p:sp>
          <p:nvSpPr>
            <p:cNvPr id="2073" name="Rectangle 25"/>
            <p:cNvSpPr>
              <a:spLocks noChangeArrowheads="1"/>
            </p:cNvSpPr>
            <p:nvPr>
              <p:custDataLst>
                <p:tags r:id="rId21"/>
              </p:custDataLst>
            </p:nvPr>
          </p:nvSpPr>
          <p:spPr bwMode="auto">
            <a:xfrm>
              <a:off x="3514183" y="2012403"/>
              <a:ext cx="276165" cy="245944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tailEnd type="none" w="sm" len="sm"/>
            </a:ln>
          </p:spPr>
          <p:txBody>
            <a:bodyPr vert="horz" wrap="square" lIns="0" tIns="0" rIns="0" bIns="0" numCol="1" anchor="t" anchorCtr="0" compatLnSpc="1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1400" b="1" i="0" u="none" strike="noStrike" cap="none" normalizeH="0" baseline="0">
                  <a:ln>
                    <a:noFill/>
                  </a:ln>
                  <a:solidFill>
                    <a:schemeClr val="dk1"/>
                  </a:solidFill>
                  <a:effectLst/>
                  <a:cs typeface="+mn-ea"/>
                  <a:sym typeface="+mn-lt"/>
                </a:rPr>
                <a:t>0</a:t>
              </a:r>
            </a:p>
          </p:txBody>
        </p:sp>
      </p:grpSp>
      <p:grpSp>
        <p:nvGrpSpPr>
          <p:cNvPr id="76" name="组合 75"/>
          <p:cNvGrpSpPr/>
          <p:nvPr/>
        </p:nvGrpSpPr>
        <p:grpSpPr>
          <a:xfrm>
            <a:off x="7320594" y="1859085"/>
            <a:ext cx="2500330" cy="2094105"/>
            <a:chOff x="4071934" y="977705"/>
            <a:chExt cx="2500330" cy="2094105"/>
          </a:xfrm>
        </p:grpSpPr>
        <p:sp>
          <p:nvSpPr>
            <p:cNvPr id="2089" name="Rectangle 41"/>
            <p:cNvSpPr>
              <a:spLocks noChangeArrowheads="1"/>
            </p:cNvSpPr>
            <p:nvPr>
              <p:custDataLst>
                <p:tags r:id="rId10"/>
              </p:custDataLst>
            </p:nvPr>
          </p:nvSpPr>
          <p:spPr bwMode="auto">
            <a:xfrm>
              <a:off x="4994649" y="977705"/>
              <a:ext cx="584819" cy="339121"/>
            </a:xfrm>
            <a:prstGeom prst="rect">
              <a:avLst/>
            </a:prstGeom>
            <a:gradFill>
              <a:gsLst>
                <a:gs pos="0">
                  <a:schemeClr val="accent6">
                    <a:lumMod val="110000"/>
                    <a:satMod val="105000"/>
                    <a:tint val="67000"/>
                  </a:schemeClr>
                </a:gs>
                <a:gs pos="50000">
                  <a:schemeClr val="accent6">
                    <a:lumMod val="105000"/>
                    <a:satMod val="103000"/>
                    <a:tint val="73000"/>
                  </a:schemeClr>
                </a:gs>
                <a:gs pos="100000">
                  <a:schemeClr val="accent6">
                    <a:lumMod val="105000"/>
                    <a:satMod val="109000"/>
                    <a:tint val="81000"/>
                  </a:schemeClr>
                </a:gs>
                <a:gs pos="0">
                  <a:srgbClr val="3B3E4D">
                    <a:lumMod val="90000"/>
                    <a:lumOff val="10000"/>
                  </a:srgbClr>
                </a:gs>
                <a:gs pos="50000">
                  <a:srgbClr val="3B3E4D">
                    <a:lumMod val="95000"/>
                    <a:lumOff val="5000"/>
                  </a:srgbClr>
                </a:gs>
                <a:gs pos="100000">
                  <a:srgbClr val="3B3E4D">
                    <a:lumMod val="95000"/>
                    <a:lumOff val="5000"/>
                  </a:srgbClr>
                </a:gs>
              </a:gsLst>
              <a:lin ang="5400000" scaled="0"/>
            </a:gradFill>
            <a:ln>
              <a:solidFill>
                <a:schemeClr val="accent6"/>
              </a:solidFill>
              <a:tailEnd type="none" w="sm" len="sm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0" tIns="0" rIns="0" bIns="0" numCol="1" anchor="t" anchorCtr="0" compatLnSpc="1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1600" b="1" i="0" u="none" strike="noStrike" cap="none" normalizeH="0" baseline="0">
                  <a:ln>
                    <a:noFill/>
                  </a:ln>
                  <a:solidFill>
                    <a:schemeClr val="lt1"/>
                  </a:solidFill>
                  <a:effectLst/>
                  <a:cs typeface="+mn-ea"/>
                  <a:sym typeface="+mn-lt"/>
                </a:rPr>
                <a:t>d</a:t>
              </a:r>
            </a:p>
          </p:txBody>
        </p:sp>
        <p:sp>
          <p:nvSpPr>
            <p:cNvPr id="2088" name="Rectangle 40"/>
            <p:cNvSpPr>
              <a:spLocks noChangeArrowheads="1"/>
            </p:cNvSpPr>
            <p:nvPr>
              <p:custDataLst>
                <p:tags r:id="rId11"/>
              </p:custDataLst>
            </p:nvPr>
          </p:nvSpPr>
          <p:spPr bwMode="auto">
            <a:xfrm>
              <a:off x="4994649" y="1305991"/>
              <a:ext cx="584819" cy="338037"/>
            </a:xfrm>
            <a:prstGeom prst="rect">
              <a:avLst/>
            </a:prstGeom>
            <a:gradFill>
              <a:gsLst>
                <a:gs pos="0">
                  <a:schemeClr val="accent6">
                    <a:lumMod val="110000"/>
                    <a:satMod val="105000"/>
                    <a:tint val="67000"/>
                  </a:schemeClr>
                </a:gs>
                <a:gs pos="50000">
                  <a:schemeClr val="accent6">
                    <a:lumMod val="105000"/>
                    <a:satMod val="103000"/>
                    <a:tint val="73000"/>
                  </a:schemeClr>
                </a:gs>
                <a:gs pos="100000">
                  <a:schemeClr val="accent6">
                    <a:lumMod val="105000"/>
                    <a:satMod val="109000"/>
                    <a:tint val="81000"/>
                  </a:schemeClr>
                </a:gs>
                <a:gs pos="0">
                  <a:srgbClr val="3B3E4D">
                    <a:lumMod val="90000"/>
                    <a:lumOff val="10000"/>
                  </a:srgbClr>
                </a:gs>
                <a:gs pos="50000">
                  <a:srgbClr val="3B3E4D">
                    <a:lumMod val="95000"/>
                    <a:lumOff val="5000"/>
                  </a:srgbClr>
                </a:gs>
                <a:gs pos="100000">
                  <a:srgbClr val="3B3E4D">
                    <a:lumMod val="95000"/>
                    <a:lumOff val="5000"/>
                  </a:srgbClr>
                </a:gs>
              </a:gsLst>
              <a:lin ang="5400000" scaled="0"/>
            </a:gradFill>
            <a:ln>
              <a:solidFill>
                <a:schemeClr val="accent6"/>
              </a:solidFill>
              <a:tailEnd type="none" w="sm" len="sm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0" tIns="0" rIns="0" bIns="0" numCol="1" anchor="t" anchorCtr="0" compatLnSpc="1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1600" b="1" i="0" u="none" strike="noStrike" cap="none" normalizeH="0" baseline="0">
                  <a:ln>
                    <a:noFill/>
                  </a:ln>
                  <a:solidFill>
                    <a:schemeClr val="lt1"/>
                  </a:solidFill>
                  <a:effectLst/>
                  <a:cs typeface="+mn-ea"/>
                  <a:sym typeface="+mn-lt"/>
                </a:rPr>
                <a:t>c</a:t>
              </a:r>
            </a:p>
          </p:txBody>
        </p:sp>
        <p:sp>
          <p:nvSpPr>
            <p:cNvPr id="2087" name="Rectangle 39"/>
            <p:cNvSpPr>
              <a:spLocks noChangeArrowheads="1"/>
            </p:cNvSpPr>
            <p:nvPr>
              <p:custDataLst>
                <p:tags r:id="rId12"/>
              </p:custDataLst>
            </p:nvPr>
          </p:nvSpPr>
          <p:spPr bwMode="auto">
            <a:xfrm>
              <a:off x="4994649" y="1632111"/>
              <a:ext cx="584819" cy="339121"/>
            </a:xfrm>
            <a:prstGeom prst="rect">
              <a:avLst/>
            </a:prstGeom>
            <a:gradFill>
              <a:gsLst>
                <a:gs pos="0">
                  <a:schemeClr val="accent6">
                    <a:lumMod val="110000"/>
                    <a:satMod val="105000"/>
                    <a:tint val="67000"/>
                  </a:schemeClr>
                </a:gs>
                <a:gs pos="50000">
                  <a:schemeClr val="accent6">
                    <a:lumMod val="105000"/>
                    <a:satMod val="103000"/>
                    <a:tint val="73000"/>
                  </a:schemeClr>
                </a:gs>
                <a:gs pos="100000">
                  <a:schemeClr val="accent6">
                    <a:lumMod val="105000"/>
                    <a:satMod val="109000"/>
                    <a:tint val="81000"/>
                  </a:schemeClr>
                </a:gs>
                <a:gs pos="0">
                  <a:srgbClr val="3B3E4D">
                    <a:lumMod val="90000"/>
                    <a:lumOff val="10000"/>
                  </a:srgbClr>
                </a:gs>
                <a:gs pos="50000">
                  <a:srgbClr val="3B3E4D">
                    <a:lumMod val="95000"/>
                    <a:lumOff val="5000"/>
                  </a:srgbClr>
                </a:gs>
                <a:gs pos="100000">
                  <a:srgbClr val="3B3E4D">
                    <a:lumMod val="95000"/>
                    <a:lumOff val="5000"/>
                  </a:srgbClr>
                </a:gs>
              </a:gsLst>
              <a:lin ang="5400000" scaled="0"/>
            </a:gradFill>
            <a:ln>
              <a:solidFill>
                <a:schemeClr val="accent6"/>
              </a:solidFill>
              <a:tailEnd type="none" w="sm" len="sm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0" tIns="0" rIns="0" bIns="0" numCol="1" anchor="t" anchorCtr="0" compatLnSpc="1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1600" b="1" i="0" u="none" strike="noStrike" cap="none" normalizeH="0" baseline="0">
                  <a:ln>
                    <a:noFill/>
                  </a:ln>
                  <a:solidFill>
                    <a:schemeClr val="lt1"/>
                  </a:solidFill>
                  <a:effectLst/>
                  <a:cs typeface="+mn-ea"/>
                  <a:sym typeface="+mn-lt"/>
                </a:rPr>
                <a:t>b</a:t>
              </a:r>
            </a:p>
          </p:txBody>
        </p:sp>
        <p:sp>
          <p:nvSpPr>
            <p:cNvPr id="2086" name="Rectangle 38"/>
            <p:cNvSpPr>
              <a:spLocks noChangeArrowheads="1"/>
            </p:cNvSpPr>
            <p:nvPr>
              <p:custDataLst>
                <p:tags r:id="rId13"/>
              </p:custDataLst>
            </p:nvPr>
          </p:nvSpPr>
          <p:spPr bwMode="auto">
            <a:xfrm>
              <a:off x="4994649" y="1949562"/>
              <a:ext cx="584819" cy="336954"/>
            </a:xfrm>
            <a:prstGeom prst="rect">
              <a:avLst/>
            </a:prstGeom>
            <a:gradFill>
              <a:gsLst>
                <a:gs pos="0">
                  <a:schemeClr val="accent6">
                    <a:lumMod val="110000"/>
                    <a:satMod val="105000"/>
                    <a:tint val="67000"/>
                  </a:schemeClr>
                </a:gs>
                <a:gs pos="50000">
                  <a:schemeClr val="accent6">
                    <a:lumMod val="105000"/>
                    <a:satMod val="103000"/>
                    <a:tint val="73000"/>
                  </a:schemeClr>
                </a:gs>
                <a:gs pos="100000">
                  <a:schemeClr val="accent6">
                    <a:lumMod val="105000"/>
                    <a:satMod val="109000"/>
                    <a:tint val="81000"/>
                  </a:schemeClr>
                </a:gs>
                <a:gs pos="0">
                  <a:srgbClr val="3B3E4D">
                    <a:lumMod val="90000"/>
                    <a:lumOff val="10000"/>
                  </a:srgbClr>
                </a:gs>
                <a:gs pos="50000">
                  <a:srgbClr val="3B3E4D">
                    <a:lumMod val="95000"/>
                    <a:lumOff val="5000"/>
                  </a:srgbClr>
                </a:gs>
                <a:gs pos="100000">
                  <a:srgbClr val="3B3E4D">
                    <a:lumMod val="95000"/>
                    <a:lumOff val="5000"/>
                  </a:srgbClr>
                </a:gs>
              </a:gsLst>
              <a:lin ang="5400000" scaled="0"/>
            </a:gradFill>
            <a:ln>
              <a:solidFill>
                <a:schemeClr val="accent6"/>
              </a:solidFill>
              <a:tailEnd type="none" w="sm" len="sm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0" tIns="0" rIns="0" bIns="0" numCol="1" anchor="t" anchorCtr="0" compatLnSpc="1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1600" b="1" i="0" u="none" strike="noStrike" cap="none" normalizeH="0" baseline="0">
                  <a:ln>
                    <a:noFill/>
                  </a:ln>
                  <a:solidFill>
                    <a:schemeClr val="lt1"/>
                  </a:solidFill>
                  <a:effectLst/>
                  <a:cs typeface="+mn-ea"/>
                  <a:sym typeface="+mn-lt"/>
                </a:rPr>
                <a:t>a</a:t>
              </a:r>
            </a:p>
          </p:txBody>
        </p:sp>
        <p:sp>
          <p:nvSpPr>
            <p:cNvPr id="2085" name="Rectangle 37"/>
            <p:cNvSpPr>
              <a:spLocks noChangeArrowheads="1"/>
            </p:cNvSpPr>
            <p:nvPr>
              <p:custDataLst>
                <p:tags r:id="rId14"/>
              </p:custDataLst>
            </p:nvPr>
          </p:nvSpPr>
          <p:spPr bwMode="auto">
            <a:xfrm>
              <a:off x="4071934" y="2795529"/>
              <a:ext cx="2500330" cy="276281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tailEnd type="none" w="sm" len="sm"/>
            </a:ln>
          </p:spPr>
          <p:txBody>
            <a:bodyPr vert="horz" wrap="square" lIns="0" tIns="0" rIns="0" bIns="0" numCol="1" anchor="t" anchorCtr="0" compatLnSpc="1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sz="1800" b="1" i="0" u="none" strike="noStrike" cap="none" normalizeH="0" baseline="0">
                  <a:ln>
                    <a:noFill/>
                  </a:ln>
                  <a:solidFill>
                    <a:schemeClr val="dk1"/>
                  </a:solidFill>
                  <a:effectLst/>
                  <a:cs typeface="+mn-ea"/>
                  <a:sym typeface="+mn-lt"/>
                </a:rPr>
                <a:t>（</a:t>
              </a:r>
              <a:r>
                <a:rPr kumimoji="0" lang="en-US" altLang="zh-CN" sz="1800" b="1" i="0" u="none" strike="noStrike" cap="none" normalizeH="0" baseline="0">
                  <a:ln>
                    <a:noFill/>
                  </a:ln>
                  <a:solidFill>
                    <a:schemeClr val="dk1"/>
                  </a:solidFill>
                  <a:effectLst/>
                  <a:cs typeface="+mn-ea"/>
                  <a:sym typeface="+mn-lt"/>
                </a:rPr>
                <a:t>c</a:t>
              </a:r>
              <a:r>
                <a:rPr kumimoji="0" lang="zh-CN" altLang="en-US" sz="1800" b="1" i="0" u="none" strike="noStrike" cap="none" normalizeH="0" baseline="0">
                  <a:ln>
                    <a:noFill/>
                  </a:ln>
                  <a:solidFill>
                    <a:schemeClr val="dk1"/>
                  </a:solidFill>
                  <a:effectLst/>
                  <a:cs typeface="+mn-ea"/>
                  <a:sym typeface="+mn-lt"/>
                </a:rPr>
                <a:t>）元素</a:t>
              </a:r>
              <a:r>
                <a:rPr kumimoji="0" lang="en-US" altLang="zh-CN" sz="1800" b="1" i="0" u="none" strike="noStrike" cap="none" normalizeH="0" baseline="0">
                  <a:ln>
                    <a:noFill/>
                  </a:ln>
                  <a:solidFill>
                    <a:schemeClr val="dk1"/>
                  </a:solidFill>
                  <a:effectLst/>
                  <a:cs typeface="+mn-ea"/>
                  <a:sym typeface="+mn-lt"/>
                </a:rPr>
                <a:t>b</a:t>
              </a:r>
              <a:r>
                <a:rPr kumimoji="0" lang="zh-CN" altLang="en-US" sz="1800" b="1" i="0" u="none" strike="noStrike" cap="none" normalizeH="0" baseline="0">
                  <a:ln>
                    <a:noFill/>
                  </a:ln>
                  <a:solidFill>
                    <a:schemeClr val="dk1"/>
                  </a:solidFill>
                  <a:effectLst/>
                  <a:cs typeface="+mn-ea"/>
                  <a:sym typeface="+mn-lt"/>
                </a:rPr>
                <a:t>、</a:t>
              </a:r>
              <a:r>
                <a:rPr kumimoji="0" lang="en-US" altLang="zh-CN" sz="1800" b="1" i="0" u="none" strike="noStrike" cap="none" normalizeH="0" baseline="0">
                  <a:ln>
                    <a:noFill/>
                  </a:ln>
                  <a:solidFill>
                    <a:schemeClr val="dk1"/>
                  </a:solidFill>
                  <a:effectLst/>
                  <a:cs typeface="+mn-ea"/>
                  <a:sym typeface="+mn-lt"/>
                </a:rPr>
                <a:t>c</a:t>
              </a:r>
              <a:r>
                <a:rPr kumimoji="0" lang="zh-CN" altLang="en-US" sz="1800" b="1" i="0" u="none" strike="noStrike" cap="none" normalizeH="0" baseline="0">
                  <a:ln>
                    <a:noFill/>
                  </a:ln>
                  <a:solidFill>
                    <a:schemeClr val="dk1"/>
                  </a:solidFill>
                  <a:effectLst/>
                  <a:cs typeface="+mn-ea"/>
                  <a:sym typeface="+mn-lt"/>
                </a:rPr>
                <a:t>、</a:t>
              </a:r>
              <a:r>
                <a:rPr kumimoji="0" lang="en-US" altLang="zh-CN" sz="1800" b="1" i="0" u="none" strike="noStrike" cap="none" normalizeH="0" baseline="0">
                  <a:ln>
                    <a:noFill/>
                  </a:ln>
                  <a:solidFill>
                    <a:schemeClr val="dk1"/>
                  </a:solidFill>
                  <a:effectLst/>
                  <a:cs typeface="+mn-ea"/>
                  <a:sym typeface="+mn-lt"/>
                </a:rPr>
                <a:t>d</a:t>
              </a:r>
              <a:r>
                <a:rPr kumimoji="0" lang="zh-CN" altLang="en-US" sz="1800" b="1" i="0" u="none" strike="noStrike" cap="none" normalizeH="0" baseline="0">
                  <a:ln>
                    <a:noFill/>
                  </a:ln>
                  <a:solidFill>
                    <a:schemeClr val="dk1"/>
                  </a:solidFill>
                  <a:effectLst/>
                  <a:cs typeface="+mn-ea"/>
                  <a:sym typeface="+mn-lt"/>
                </a:rPr>
                <a:t>进栈</a:t>
              </a:r>
            </a:p>
          </p:txBody>
        </p:sp>
        <p:sp>
          <p:nvSpPr>
            <p:cNvPr id="2070" name="Rectangle 22"/>
            <p:cNvSpPr>
              <a:spLocks noChangeArrowheads="1"/>
            </p:cNvSpPr>
            <p:nvPr>
              <p:custDataLst>
                <p:tags r:id="rId15"/>
              </p:custDataLst>
            </p:nvPr>
          </p:nvSpPr>
          <p:spPr bwMode="auto">
            <a:xfrm>
              <a:off x="5657444" y="1032961"/>
              <a:ext cx="276165" cy="245944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tailEnd type="none" w="sm" len="sm"/>
            </a:ln>
          </p:spPr>
          <p:txBody>
            <a:bodyPr vert="horz" wrap="square" lIns="0" tIns="0" rIns="0" bIns="0" numCol="1" anchor="t" anchorCtr="0" compatLnSpc="1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1400" b="1" i="0" u="none" strike="noStrike" cap="none" normalizeH="0" baseline="0">
                  <a:ln>
                    <a:noFill/>
                  </a:ln>
                  <a:solidFill>
                    <a:schemeClr val="dk1"/>
                  </a:solidFill>
                  <a:effectLst/>
                  <a:cs typeface="+mn-ea"/>
                  <a:sym typeface="+mn-lt"/>
                </a:rPr>
                <a:t>3</a:t>
              </a:r>
            </a:p>
          </p:txBody>
        </p:sp>
        <p:sp>
          <p:nvSpPr>
            <p:cNvPr id="2069" name="Rectangle 21"/>
            <p:cNvSpPr>
              <a:spLocks noChangeArrowheads="1"/>
            </p:cNvSpPr>
            <p:nvPr>
              <p:custDataLst>
                <p:tags r:id="rId16"/>
              </p:custDataLst>
            </p:nvPr>
          </p:nvSpPr>
          <p:spPr bwMode="auto">
            <a:xfrm>
              <a:off x="5657444" y="1369915"/>
              <a:ext cx="276165" cy="247027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tailEnd type="none" w="sm" len="sm"/>
            </a:ln>
          </p:spPr>
          <p:txBody>
            <a:bodyPr vert="horz" wrap="square" lIns="0" tIns="0" rIns="0" bIns="0" numCol="1" anchor="t" anchorCtr="0" compatLnSpc="1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1400" b="1" i="0" u="none" strike="noStrike" cap="none" normalizeH="0" baseline="0">
                  <a:ln>
                    <a:noFill/>
                  </a:ln>
                  <a:solidFill>
                    <a:schemeClr val="dk1"/>
                  </a:solidFill>
                  <a:effectLst/>
                  <a:cs typeface="+mn-ea"/>
                  <a:sym typeface="+mn-lt"/>
                </a:rPr>
                <a:t>2</a:t>
              </a:r>
            </a:p>
          </p:txBody>
        </p:sp>
        <p:sp>
          <p:nvSpPr>
            <p:cNvPr id="2068" name="Rectangle 20"/>
            <p:cNvSpPr>
              <a:spLocks noChangeArrowheads="1"/>
            </p:cNvSpPr>
            <p:nvPr>
              <p:custDataLst>
                <p:tags r:id="rId17"/>
              </p:custDataLst>
            </p:nvPr>
          </p:nvSpPr>
          <p:spPr bwMode="auto">
            <a:xfrm>
              <a:off x="5657444" y="1709036"/>
              <a:ext cx="276165" cy="244860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tailEnd type="none" w="sm" len="sm"/>
            </a:ln>
          </p:spPr>
          <p:txBody>
            <a:bodyPr vert="horz" wrap="square" lIns="0" tIns="0" rIns="0" bIns="0" numCol="1" anchor="t" anchorCtr="0" compatLnSpc="1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1400" b="1" i="0" u="none" strike="noStrike" cap="none" normalizeH="0" baseline="0">
                  <a:ln>
                    <a:noFill/>
                  </a:ln>
                  <a:solidFill>
                    <a:schemeClr val="dk1"/>
                  </a:solidFill>
                  <a:effectLst/>
                  <a:cs typeface="+mn-ea"/>
                  <a:sym typeface="+mn-lt"/>
                </a:rPr>
                <a:t>1</a:t>
              </a:r>
            </a:p>
          </p:txBody>
        </p:sp>
        <p:sp>
          <p:nvSpPr>
            <p:cNvPr id="2067" name="Rectangle 19"/>
            <p:cNvSpPr>
              <a:spLocks noChangeArrowheads="1"/>
            </p:cNvSpPr>
            <p:nvPr>
              <p:custDataLst>
                <p:tags r:id="rId18"/>
              </p:custDataLst>
            </p:nvPr>
          </p:nvSpPr>
          <p:spPr bwMode="auto">
            <a:xfrm>
              <a:off x="5657444" y="2021070"/>
              <a:ext cx="276165" cy="245944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tailEnd type="none" w="sm" len="sm"/>
            </a:ln>
          </p:spPr>
          <p:txBody>
            <a:bodyPr vert="horz" wrap="square" lIns="0" tIns="0" rIns="0" bIns="0" numCol="1" anchor="t" anchorCtr="0" compatLnSpc="1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1400" b="1" i="0" u="none" strike="noStrike" cap="none" normalizeH="0" baseline="0">
                  <a:ln>
                    <a:noFill/>
                  </a:ln>
                  <a:solidFill>
                    <a:schemeClr val="dk1"/>
                  </a:solidFill>
                  <a:effectLst/>
                  <a:cs typeface="+mn-ea"/>
                  <a:sym typeface="+mn-lt"/>
                </a:rPr>
                <a:t>0</a:t>
              </a:r>
            </a:p>
          </p:txBody>
        </p:sp>
      </p:grpSp>
      <p:grpSp>
        <p:nvGrpSpPr>
          <p:cNvPr id="77" name="组合 76"/>
          <p:cNvGrpSpPr/>
          <p:nvPr/>
        </p:nvGrpSpPr>
        <p:grpSpPr>
          <a:xfrm>
            <a:off x="10035238" y="2187371"/>
            <a:ext cx="1857388" cy="1765819"/>
            <a:chOff x="6786578" y="1305991"/>
            <a:chExt cx="1857388" cy="1765819"/>
          </a:xfrm>
        </p:grpSpPr>
        <p:sp>
          <p:nvSpPr>
            <p:cNvPr id="2082" name="Rectangle 34"/>
            <p:cNvSpPr>
              <a:spLocks noChangeArrowheads="1"/>
            </p:cNvSpPr>
            <p:nvPr>
              <p:custDataLst>
                <p:tags r:id="rId3"/>
              </p:custDataLst>
            </p:nvPr>
          </p:nvSpPr>
          <p:spPr bwMode="auto">
            <a:xfrm>
              <a:off x="7268812" y="1305991"/>
              <a:ext cx="585902" cy="338037"/>
            </a:xfrm>
            <a:prstGeom prst="rect">
              <a:avLst/>
            </a:prstGeom>
            <a:gradFill>
              <a:gsLst>
                <a:gs pos="0">
                  <a:schemeClr val="accent6">
                    <a:lumMod val="110000"/>
                    <a:satMod val="105000"/>
                    <a:tint val="67000"/>
                  </a:schemeClr>
                </a:gs>
                <a:gs pos="50000">
                  <a:schemeClr val="accent6">
                    <a:lumMod val="105000"/>
                    <a:satMod val="103000"/>
                    <a:tint val="73000"/>
                  </a:schemeClr>
                </a:gs>
                <a:gs pos="100000">
                  <a:schemeClr val="accent6">
                    <a:lumMod val="105000"/>
                    <a:satMod val="109000"/>
                    <a:tint val="81000"/>
                  </a:schemeClr>
                </a:gs>
                <a:gs pos="0">
                  <a:srgbClr val="3B3E4D">
                    <a:lumMod val="90000"/>
                    <a:lumOff val="10000"/>
                  </a:srgbClr>
                </a:gs>
                <a:gs pos="50000">
                  <a:srgbClr val="3B3E4D">
                    <a:lumMod val="95000"/>
                    <a:lumOff val="5000"/>
                  </a:srgbClr>
                </a:gs>
                <a:gs pos="100000">
                  <a:srgbClr val="3B3E4D">
                    <a:lumMod val="95000"/>
                    <a:lumOff val="5000"/>
                  </a:srgbClr>
                </a:gs>
              </a:gsLst>
              <a:lin ang="5400000" scaled="0"/>
            </a:gradFill>
            <a:ln>
              <a:solidFill>
                <a:schemeClr val="accent6"/>
              </a:solidFill>
              <a:tailEnd type="none" w="sm" len="sm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0" tIns="0" rIns="0" bIns="0" numCol="1" anchor="t" anchorCtr="0" compatLnSpc="1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1600" b="1" i="0" u="none" strike="noStrike" cap="none" normalizeH="0" baseline="0">
                  <a:ln>
                    <a:noFill/>
                  </a:ln>
                  <a:solidFill>
                    <a:schemeClr val="lt1"/>
                  </a:solidFill>
                  <a:effectLst/>
                  <a:cs typeface="+mn-ea"/>
                  <a:sym typeface="+mn-lt"/>
                </a:rPr>
                <a:t>c</a:t>
              </a:r>
            </a:p>
          </p:txBody>
        </p:sp>
        <p:sp>
          <p:nvSpPr>
            <p:cNvPr id="2081" name="Rectangle 33"/>
            <p:cNvSpPr>
              <a:spLocks noChangeArrowheads="1"/>
            </p:cNvSpPr>
            <p:nvPr>
              <p:custDataLst>
                <p:tags r:id="rId4"/>
              </p:custDataLst>
            </p:nvPr>
          </p:nvSpPr>
          <p:spPr bwMode="auto">
            <a:xfrm>
              <a:off x="7268812" y="1632111"/>
              <a:ext cx="585902" cy="339121"/>
            </a:xfrm>
            <a:prstGeom prst="rect">
              <a:avLst/>
            </a:prstGeom>
            <a:gradFill>
              <a:gsLst>
                <a:gs pos="0">
                  <a:schemeClr val="accent6">
                    <a:lumMod val="110000"/>
                    <a:satMod val="105000"/>
                    <a:tint val="67000"/>
                  </a:schemeClr>
                </a:gs>
                <a:gs pos="50000">
                  <a:schemeClr val="accent6">
                    <a:lumMod val="105000"/>
                    <a:satMod val="103000"/>
                    <a:tint val="73000"/>
                  </a:schemeClr>
                </a:gs>
                <a:gs pos="100000">
                  <a:schemeClr val="accent6">
                    <a:lumMod val="105000"/>
                    <a:satMod val="109000"/>
                    <a:tint val="81000"/>
                  </a:schemeClr>
                </a:gs>
                <a:gs pos="0">
                  <a:srgbClr val="3B3E4D">
                    <a:lumMod val="90000"/>
                    <a:lumOff val="10000"/>
                  </a:srgbClr>
                </a:gs>
                <a:gs pos="50000">
                  <a:srgbClr val="3B3E4D">
                    <a:lumMod val="95000"/>
                    <a:lumOff val="5000"/>
                  </a:srgbClr>
                </a:gs>
                <a:gs pos="100000">
                  <a:srgbClr val="3B3E4D">
                    <a:lumMod val="95000"/>
                    <a:lumOff val="5000"/>
                  </a:srgbClr>
                </a:gs>
              </a:gsLst>
              <a:lin ang="5400000" scaled="0"/>
            </a:gradFill>
            <a:ln>
              <a:solidFill>
                <a:schemeClr val="accent6"/>
              </a:solidFill>
              <a:tailEnd type="none" w="sm" len="sm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0" tIns="0" rIns="0" bIns="0" numCol="1" anchor="t" anchorCtr="0" compatLnSpc="1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1600" b="1" i="0" u="none" strike="noStrike" cap="none" normalizeH="0" baseline="0">
                  <a:ln>
                    <a:noFill/>
                  </a:ln>
                  <a:solidFill>
                    <a:schemeClr val="lt1"/>
                  </a:solidFill>
                  <a:effectLst/>
                  <a:cs typeface="+mn-ea"/>
                  <a:sym typeface="+mn-lt"/>
                </a:rPr>
                <a:t>b</a:t>
              </a:r>
            </a:p>
          </p:txBody>
        </p:sp>
        <p:sp>
          <p:nvSpPr>
            <p:cNvPr id="2080" name="Rectangle 32"/>
            <p:cNvSpPr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7268812" y="1949562"/>
              <a:ext cx="585902" cy="336954"/>
            </a:xfrm>
            <a:prstGeom prst="rect">
              <a:avLst/>
            </a:prstGeom>
            <a:gradFill>
              <a:gsLst>
                <a:gs pos="0">
                  <a:schemeClr val="accent6">
                    <a:lumMod val="110000"/>
                    <a:satMod val="105000"/>
                    <a:tint val="67000"/>
                  </a:schemeClr>
                </a:gs>
                <a:gs pos="50000">
                  <a:schemeClr val="accent6">
                    <a:lumMod val="105000"/>
                    <a:satMod val="103000"/>
                    <a:tint val="73000"/>
                  </a:schemeClr>
                </a:gs>
                <a:gs pos="100000">
                  <a:schemeClr val="accent6">
                    <a:lumMod val="105000"/>
                    <a:satMod val="109000"/>
                    <a:tint val="81000"/>
                  </a:schemeClr>
                </a:gs>
                <a:gs pos="0">
                  <a:srgbClr val="3B3E4D">
                    <a:lumMod val="90000"/>
                    <a:lumOff val="10000"/>
                  </a:srgbClr>
                </a:gs>
                <a:gs pos="50000">
                  <a:srgbClr val="3B3E4D">
                    <a:lumMod val="95000"/>
                    <a:lumOff val="5000"/>
                  </a:srgbClr>
                </a:gs>
                <a:gs pos="100000">
                  <a:srgbClr val="3B3E4D">
                    <a:lumMod val="95000"/>
                    <a:lumOff val="5000"/>
                  </a:srgbClr>
                </a:gs>
              </a:gsLst>
              <a:lin ang="5400000" scaled="0"/>
            </a:gradFill>
            <a:ln>
              <a:solidFill>
                <a:schemeClr val="accent6"/>
              </a:solidFill>
              <a:tailEnd type="none" w="sm" len="sm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0" tIns="0" rIns="0" bIns="0" numCol="1" anchor="t" anchorCtr="0" compatLnSpc="1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1600" b="1" i="0" u="none" strike="noStrike" cap="none" normalizeH="0" baseline="0">
                  <a:ln>
                    <a:noFill/>
                  </a:ln>
                  <a:solidFill>
                    <a:schemeClr val="lt1"/>
                  </a:solidFill>
                  <a:effectLst/>
                  <a:cs typeface="+mn-ea"/>
                  <a:sym typeface="+mn-lt"/>
                </a:rPr>
                <a:t>a</a:t>
              </a:r>
            </a:p>
          </p:txBody>
        </p:sp>
        <p:sp>
          <p:nvSpPr>
            <p:cNvPr id="2079" name="Rectangle 31"/>
            <p:cNvSpPr>
              <a:spLocks noChangeArrowheads="1"/>
            </p:cNvSpPr>
            <p:nvPr>
              <p:custDataLst>
                <p:tags r:id="rId6"/>
              </p:custDataLst>
            </p:nvPr>
          </p:nvSpPr>
          <p:spPr bwMode="auto">
            <a:xfrm>
              <a:off x="6786578" y="2795529"/>
              <a:ext cx="1857388" cy="276281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tailEnd type="none" w="sm" len="sm"/>
            </a:ln>
          </p:spPr>
          <p:txBody>
            <a:bodyPr vert="horz" wrap="square" lIns="0" tIns="0" rIns="0" bIns="0" numCol="1" anchor="t" anchorCtr="0" compatLnSpc="1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sz="1800" b="1" i="0" u="none" strike="noStrike" cap="none" normalizeH="0" baseline="0">
                  <a:ln>
                    <a:noFill/>
                  </a:ln>
                  <a:solidFill>
                    <a:schemeClr val="dk1"/>
                  </a:solidFill>
                  <a:effectLst/>
                  <a:cs typeface="+mn-ea"/>
                  <a:sym typeface="+mn-lt"/>
                </a:rPr>
                <a:t>（</a:t>
              </a:r>
              <a:r>
                <a:rPr kumimoji="0" lang="en-US" altLang="zh-CN" sz="1800" b="1" i="0" u="none" strike="noStrike" cap="none" normalizeH="0" baseline="0">
                  <a:ln>
                    <a:noFill/>
                  </a:ln>
                  <a:solidFill>
                    <a:schemeClr val="dk1"/>
                  </a:solidFill>
                  <a:effectLst/>
                  <a:cs typeface="+mn-ea"/>
                  <a:sym typeface="+mn-lt"/>
                </a:rPr>
                <a:t>d</a:t>
              </a:r>
              <a:r>
                <a:rPr kumimoji="0" lang="zh-CN" altLang="en-US" sz="1800" b="1" i="0" u="none" strike="noStrike" cap="none" normalizeH="0" baseline="0">
                  <a:ln>
                    <a:noFill/>
                  </a:ln>
                  <a:solidFill>
                    <a:schemeClr val="dk1"/>
                  </a:solidFill>
                  <a:effectLst/>
                  <a:cs typeface="+mn-ea"/>
                  <a:sym typeface="+mn-lt"/>
                </a:rPr>
                <a:t>）元素</a:t>
              </a:r>
              <a:r>
                <a:rPr kumimoji="0" lang="en-US" altLang="zh-CN" sz="1800" b="1" i="0" u="none" strike="noStrike" cap="none" normalizeH="0" baseline="0">
                  <a:ln>
                    <a:noFill/>
                  </a:ln>
                  <a:solidFill>
                    <a:schemeClr val="dk1"/>
                  </a:solidFill>
                  <a:effectLst/>
                  <a:cs typeface="+mn-ea"/>
                  <a:sym typeface="+mn-lt"/>
                </a:rPr>
                <a:t>d</a:t>
              </a:r>
              <a:r>
                <a:rPr kumimoji="0" lang="zh-CN" altLang="en-US" sz="1800" b="1" i="0" u="none" strike="noStrike" cap="none" normalizeH="0" baseline="0">
                  <a:ln>
                    <a:noFill/>
                  </a:ln>
                  <a:solidFill>
                    <a:schemeClr val="dk1"/>
                  </a:solidFill>
                  <a:effectLst/>
                  <a:cs typeface="+mn-ea"/>
                  <a:sym typeface="+mn-lt"/>
                </a:rPr>
                <a:t>出栈</a:t>
              </a:r>
            </a:p>
          </p:txBody>
        </p:sp>
        <p:sp>
          <p:nvSpPr>
            <p:cNvPr id="2063" name="Rectangle 15"/>
            <p:cNvSpPr>
              <a:spLocks noChangeArrowheads="1"/>
            </p:cNvSpPr>
            <p:nvPr>
              <p:custDataLst>
                <p:tags r:id="rId7"/>
              </p:custDataLst>
            </p:nvPr>
          </p:nvSpPr>
          <p:spPr bwMode="auto">
            <a:xfrm>
              <a:off x="7946769" y="1359080"/>
              <a:ext cx="276165" cy="245944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tailEnd type="none" w="sm" len="sm"/>
            </a:ln>
          </p:spPr>
          <p:txBody>
            <a:bodyPr vert="horz" wrap="square" lIns="0" tIns="0" rIns="0" bIns="0" numCol="1" anchor="t" anchorCtr="0" compatLnSpc="1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1400" b="1" i="0" u="none" strike="noStrike" cap="none" normalizeH="0" baseline="0">
                  <a:ln>
                    <a:noFill/>
                  </a:ln>
                  <a:solidFill>
                    <a:schemeClr val="dk1"/>
                  </a:solidFill>
                  <a:effectLst/>
                  <a:cs typeface="+mn-ea"/>
                  <a:sym typeface="+mn-lt"/>
                </a:rPr>
                <a:t>2</a:t>
              </a:r>
            </a:p>
          </p:txBody>
        </p:sp>
        <p:sp>
          <p:nvSpPr>
            <p:cNvPr id="2062" name="Rectangle 14"/>
            <p:cNvSpPr>
              <a:spLocks noChangeArrowheads="1"/>
            </p:cNvSpPr>
            <p:nvPr>
              <p:custDataLst>
                <p:tags r:id="rId8"/>
              </p:custDataLst>
            </p:nvPr>
          </p:nvSpPr>
          <p:spPr bwMode="auto">
            <a:xfrm>
              <a:off x="7946769" y="1697118"/>
              <a:ext cx="276165" cy="245944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tailEnd type="none" w="sm" len="sm"/>
            </a:ln>
          </p:spPr>
          <p:txBody>
            <a:bodyPr vert="horz" wrap="square" lIns="0" tIns="0" rIns="0" bIns="0" numCol="1" anchor="t" anchorCtr="0" compatLnSpc="1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1400" b="1" i="0" u="none" strike="noStrike" cap="none" normalizeH="0" baseline="0">
                  <a:ln>
                    <a:noFill/>
                  </a:ln>
                  <a:solidFill>
                    <a:schemeClr val="dk1"/>
                  </a:solidFill>
                  <a:effectLst/>
                  <a:cs typeface="+mn-ea"/>
                  <a:sym typeface="+mn-lt"/>
                </a:rPr>
                <a:t>1</a:t>
              </a:r>
            </a:p>
          </p:txBody>
        </p:sp>
        <p:sp>
          <p:nvSpPr>
            <p:cNvPr id="2061" name="Rectangle 13"/>
            <p:cNvSpPr>
              <a:spLocks noChangeArrowheads="1"/>
            </p:cNvSpPr>
            <p:nvPr>
              <p:custDataLst>
                <p:tags r:id="rId9"/>
              </p:custDataLst>
            </p:nvPr>
          </p:nvSpPr>
          <p:spPr bwMode="auto">
            <a:xfrm>
              <a:off x="7946769" y="2008069"/>
              <a:ext cx="276165" cy="247027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tailEnd type="none" w="sm" len="sm"/>
            </a:ln>
          </p:spPr>
          <p:txBody>
            <a:bodyPr vert="horz" wrap="square" lIns="0" tIns="0" rIns="0" bIns="0" numCol="1" anchor="t" anchorCtr="0" compatLnSpc="1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1400" b="1" i="0" u="none" strike="noStrike" cap="none" normalizeH="0" baseline="0">
                  <a:ln>
                    <a:noFill/>
                  </a:ln>
                  <a:solidFill>
                    <a:schemeClr val="dk1"/>
                  </a:solidFill>
                  <a:effectLst/>
                  <a:cs typeface="+mn-ea"/>
                  <a:sym typeface="+mn-lt"/>
                </a:rPr>
                <a:t>0</a:t>
              </a:r>
            </a:p>
          </p:txBody>
        </p:sp>
      </p:grpSp>
      <p:grpSp>
        <p:nvGrpSpPr>
          <p:cNvPr id="78" name="组合 77"/>
          <p:cNvGrpSpPr/>
          <p:nvPr/>
        </p:nvGrpSpPr>
        <p:grpSpPr>
          <a:xfrm>
            <a:off x="3748694" y="4298238"/>
            <a:ext cx="7929618" cy="2029858"/>
            <a:chOff x="500034" y="3416858"/>
            <a:chExt cx="7929618" cy="2029858"/>
          </a:xfrm>
        </p:grpSpPr>
        <p:sp>
          <p:nvSpPr>
            <p:cNvPr id="71" name="TextBox 70"/>
            <p:cNvSpPr txBox="1"/>
            <p:nvPr>
              <p:custDataLst>
                <p:tags r:id="rId1"/>
              </p:custDataLst>
            </p:nvPr>
          </p:nvSpPr>
          <p:spPr>
            <a:xfrm>
              <a:off x="500034" y="3416858"/>
              <a:ext cx="6357982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00000"/>
                </a:lnSpc>
                <a:spcBef>
                  <a:spcPts val="0"/>
                </a:spcBef>
              </a:pPr>
              <a:r>
                <a:rPr lang="zh-CN" altLang="zh-CN" sz="2000" b="1">
                  <a:solidFill>
                    <a:schemeClr val="dk1"/>
                  </a:solidFill>
                  <a:cs typeface="+mn-ea"/>
                  <a:sym typeface="+mn-lt"/>
                </a:rPr>
                <a:t>顺序栈的四要素如下：</a:t>
              </a:r>
            </a:p>
          </p:txBody>
        </p:sp>
        <p:sp>
          <p:nvSpPr>
            <p:cNvPr id="72" name="TextBox 71"/>
            <p:cNvSpPr txBox="1"/>
            <p:nvPr>
              <p:custDataLst>
                <p:tags r:id="rId2"/>
              </p:custDataLst>
            </p:nvPr>
          </p:nvSpPr>
          <p:spPr>
            <a:xfrm>
              <a:off x="571472" y="3929066"/>
              <a:ext cx="7858180" cy="151765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lIns="180000" tIns="144000" rIns="180000" bIns="144000" rtlCol="0">
              <a:spAutoFit/>
            </a:bodyPr>
            <a:lstStyle/>
            <a:p>
              <a:pPr algn="l"/>
              <a:r>
                <a:rPr lang="zh-CN" altLang="zh-CN" sz="2000" b="1">
                  <a:solidFill>
                    <a:schemeClr val="dk1"/>
                  </a:solidFill>
                  <a:cs typeface="+mn-ea"/>
                  <a:sym typeface="+mn-lt"/>
                </a:rPr>
                <a:t>① 栈空条件：</a:t>
              </a:r>
              <a:r>
                <a:rPr lang="en-US" altLang="zh-CN" sz="2000" b="1">
                  <a:solidFill>
                    <a:schemeClr val="dk1"/>
                  </a:solidFill>
                  <a:cs typeface="+mn-ea"/>
                  <a:sym typeface="+mn-lt"/>
                </a:rPr>
                <a:t>len(data)==0</a:t>
              </a:r>
              <a:r>
                <a:rPr lang="zh-CN" altLang="en-US" sz="2000" b="1">
                  <a:solidFill>
                    <a:schemeClr val="dk1"/>
                  </a:solidFill>
                  <a:cs typeface="+mn-ea"/>
                  <a:sym typeface="+mn-lt"/>
                </a:rPr>
                <a:t>或者</a:t>
              </a:r>
              <a:r>
                <a:rPr lang="en-US" altLang="zh-CN" sz="2000" b="1">
                  <a:solidFill>
                    <a:schemeClr val="dk1"/>
                  </a:solidFill>
                  <a:cs typeface="+mn-ea"/>
                  <a:sym typeface="+mn-lt"/>
                </a:rPr>
                <a:t>not data</a:t>
              </a:r>
              <a:r>
                <a:rPr lang="zh-CN" altLang="zh-CN" sz="2000" b="1">
                  <a:solidFill>
                    <a:schemeClr val="dk1"/>
                  </a:solidFill>
                  <a:cs typeface="+mn-ea"/>
                  <a:sym typeface="+mn-lt"/>
                </a:rPr>
                <a:t>。</a:t>
              </a:r>
            </a:p>
            <a:p>
              <a:pPr algn="l"/>
              <a:r>
                <a:rPr lang="zh-CN" altLang="zh-CN" sz="2000" b="1">
                  <a:solidFill>
                    <a:schemeClr val="dk1"/>
                  </a:solidFill>
                  <a:cs typeface="+mn-ea"/>
                  <a:sym typeface="+mn-lt"/>
                </a:rPr>
                <a:t>② 栈满条件：由于</a:t>
              </a:r>
              <a:r>
                <a:rPr lang="en-US" altLang="zh-CN" sz="2000" b="1">
                  <a:solidFill>
                    <a:schemeClr val="dk1"/>
                  </a:solidFill>
                  <a:cs typeface="+mn-ea"/>
                  <a:sym typeface="+mn-lt"/>
                </a:rPr>
                <a:t>data</a:t>
              </a:r>
              <a:r>
                <a:rPr lang="zh-CN" altLang="zh-CN" sz="2000" b="1">
                  <a:solidFill>
                    <a:schemeClr val="dk1"/>
                  </a:solidFill>
                  <a:cs typeface="+mn-ea"/>
                  <a:sym typeface="+mn-lt"/>
                </a:rPr>
                <a:t>列表可以动态扩展，所以不必考虑栈满。</a:t>
              </a:r>
            </a:p>
            <a:p>
              <a:pPr algn="l"/>
              <a:r>
                <a:rPr lang="zh-CN" altLang="zh-CN" sz="2000" b="1">
                  <a:solidFill>
                    <a:schemeClr val="dk1"/>
                  </a:solidFill>
                  <a:cs typeface="+mn-ea"/>
                  <a:sym typeface="+mn-lt"/>
                </a:rPr>
                <a:t>③ 元素</a:t>
              </a:r>
              <a:r>
                <a:rPr lang="en-US" altLang="zh-CN" sz="2000" b="1" i="1">
                  <a:solidFill>
                    <a:schemeClr val="dk1"/>
                  </a:solidFill>
                  <a:cs typeface="+mn-ea"/>
                  <a:sym typeface="+mn-lt"/>
                </a:rPr>
                <a:t>e</a:t>
              </a:r>
              <a:r>
                <a:rPr lang="zh-CN" altLang="zh-CN" sz="2000" b="1">
                  <a:solidFill>
                    <a:schemeClr val="dk1"/>
                  </a:solidFill>
                  <a:cs typeface="+mn-ea"/>
                  <a:sym typeface="+mn-lt"/>
                </a:rPr>
                <a:t>进栈操作：将</a:t>
              </a:r>
              <a:r>
                <a:rPr lang="en-US" altLang="zh-CN" sz="2000" b="1" i="1">
                  <a:solidFill>
                    <a:schemeClr val="dk1"/>
                  </a:solidFill>
                  <a:cs typeface="+mn-ea"/>
                  <a:sym typeface="+mn-lt"/>
                </a:rPr>
                <a:t>e</a:t>
              </a:r>
              <a:r>
                <a:rPr lang="zh-CN" altLang="zh-CN" sz="2000" b="1">
                  <a:solidFill>
                    <a:schemeClr val="dk1"/>
                  </a:solidFill>
                  <a:cs typeface="+mn-ea"/>
                  <a:sym typeface="+mn-lt"/>
                </a:rPr>
                <a:t>添加到栈顶处。</a:t>
              </a:r>
            </a:p>
            <a:p>
              <a:pPr algn="l"/>
              <a:r>
                <a:rPr lang="zh-CN" altLang="zh-CN" sz="2000" b="1">
                  <a:solidFill>
                    <a:schemeClr val="dk1"/>
                  </a:solidFill>
                  <a:cs typeface="+mn-ea"/>
                  <a:sym typeface="+mn-lt"/>
                </a:rPr>
                <a:t>④ 出栈操作：删除栈顶元素并返回该元素。</a:t>
              </a:r>
            </a:p>
          </p:txBody>
        </p:sp>
      </p:grpSp>
      <p:sp>
        <p:nvSpPr>
          <p:cNvPr id="66" name="TextBox 65"/>
          <p:cNvSpPr txBox="1"/>
          <p:nvPr/>
        </p:nvSpPr>
        <p:spPr>
          <a:xfrm>
            <a:off x="1742440" y="1398270"/>
            <a:ext cx="185229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zh-CN" altLang="en-US" sz="3200" b="1">
                <a:solidFill>
                  <a:srgbClr val="000000"/>
                </a:solidFill>
                <a:cs typeface="+mn-ea"/>
                <a:sym typeface="+mn-lt"/>
              </a:rPr>
              <a:t>顺序栈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:p14="http://schemas.microsoft.com/office/powerpoint/2010/main" xmlns:a14="http://schemas.microsoft.com/office/drawing/2010/main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图片 3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47" t="2443" r="7739" b="5173"/>
          <a:stretch>
            <a:fillRect/>
          </a:stretch>
        </p:blipFill>
        <p:spPr>
          <a:xfrm>
            <a:off x="656988" y="1924454"/>
            <a:ext cx="3732477" cy="3886565"/>
          </a:xfrm>
          <a:prstGeom prst="rect">
            <a:avLst/>
          </a:prstGeom>
        </p:spPr>
      </p:pic>
      <p:sp>
        <p:nvSpPr>
          <p:cNvPr id="34" name="文本框 33"/>
          <p:cNvSpPr txBox="1"/>
          <p:nvPr>
            <p:custDataLst>
              <p:tags r:id="rId1"/>
            </p:custDataLst>
          </p:nvPr>
        </p:nvSpPr>
        <p:spPr>
          <a:xfrm>
            <a:off x="2355850" y="2560955"/>
            <a:ext cx="1135380" cy="1076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3200" b="1">
                <a:solidFill>
                  <a:schemeClr val="dk1"/>
                </a:solidFill>
                <a:cs typeface="+mn-ea"/>
                <a:sym typeface="+mn-lt"/>
              </a:rPr>
              <a:t>顺序栈类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1053074" y="85561"/>
            <a:ext cx="1505540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zh-CN" sz="3200" dirty="0" smtClean="0">
                <a:ln w="11430">
                  <a:noFill/>
                </a:ln>
                <a:solidFill>
                  <a:schemeClr val="accent1"/>
                </a:solidFill>
                <a:cs typeface="+mn-ea"/>
                <a:sym typeface="+mn-lt"/>
              </a:rPr>
              <a:t>3.1   </a:t>
            </a:r>
            <a:r>
              <a:rPr lang="zh-CN" altLang="en-US" sz="3200" dirty="0" smtClean="0">
                <a:ln w="11430">
                  <a:noFill/>
                </a:ln>
                <a:solidFill>
                  <a:schemeClr val="accent1"/>
                </a:solidFill>
                <a:cs typeface="+mn-ea"/>
                <a:sym typeface="+mn-lt"/>
              </a:rPr>
              <a:t>栈</a:t>
            </a:r>
            <a:endParaRPr lang="en-US" altLang="zh-CN" sz="3200" dirty="0">
              <a:ln w="11430">
                <a:noFill/>
              </a:ln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2" name="TextBox 32"/>
          <p:cNvSpPr txBox="1"/>
          <p:nvPr>
            <p:custDataLst>
              <p:tags r:id="rId2"/>
            </p:custDataLst>
          </p:nvPr>
        </p:nvSpPr>
        <p:spPr>
          <a:xfrm>
            <a:off x="4228120" y="2905694"/>
            <a:ext cx="7072362" cy="2445248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180000" tIns="144000" bIns="144000" rtlCol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altLang="zh-CN" sz="2800" b="1">
                <a:solidFill>
                  <a:srgbClr val="000000"/>
                </a:solidFill>
                <a:cs typeface="+mn-ea"/>
                <a:sym typeface="+mn-lt"/>
              </a:rPr>
              <a:t>class SqStack:</a:t>
            </a:r>
            <a:endParaRPr lang="zh-CN" altLang="zh-CN" sz="2800" b="1">
              <a:solidFill>
                <a:srgbClr val="000000"/>
              </a:solidFill>
              <a:cs typeface="+mn-ea"/>
              <a:sym typeface="+mn-lt"/>
            </a:endParaRPr>
          </a:p>
          <a:p>
            <a:pPr algn="l">
              <a:lnSpc>
                <a:spcPct val="100000"/>
              </a:lnSpc>
            </a:pPr>
            <a:r>
              <a:rPr lang="en-US" altLang="zh-CN" sz="2800" b="1">
                <a:solidFill>
                  <a:srgbClr val="000000"/>
                </a:solidFill>
                <a:cs typeface="+mn-ea"/>
                <a:sym typeface="+mn-lt"/>
              </a:rPr>
              <a:t>  def __init__(self):         #</a:t>
            </a:r>
            <a:r>
              <a:rPr lang="zh-CN" altLang="zh-CN" sz="2800" b="1">
                <a:solidFill>
                  <a:srgbClr val="000000"/>
                </a:solidFill>
                <a:cs typeface="+mn-ea"/>
                <a:sym typeface="+mn-lt"/>
              </a:rPr>
              <a:t>构造方法</a:t>
            </a:r>
          </a:p>
          <a:p>
            <a:pPr algn="l">
              <a:lnSpc>
                <a:spcPct val="100000"/>
              </a:lnSpc>
            </a:pPr>
            <a:r>
              <a:rPr lang="en-US" altLang="zh-CN" sz="2800" b="1">
                <a:solidFill>
                  <a:srgbClr val="000000"/>
                </a:solidFill>
                <a:cs typeface="+mn-ea"/>
                <a:sym typeface="+mn-lt"/>
              </a:rPr>
              <a:t>    self.data=[]              #</a:t>
            </a:r>
            <a:r>
              <a:rPr lang="zh-CN" altLang="zh-CN" sz="2800" b="1">
                <a:solidFill>
                  <a:srgbClr val="000000"/>
                </a:solidFill>
                <a:cs typeface="+mn-ea"/>
                <a:sym typeface="+mn-lt"/>
              </a:rPr>
              <a:t>存放栈中元素，初始为空</a:t>
            </a:r>
          </a:p>
          <a:p>
            <a:pPr algn="l">
              <a:lnSpc>
                <a:spcPct val="100000"/>
              </a:lnSpc>
            </a:pPr>
            <a:r>
              <a:rPr lang="en-US" altLang="zh-CN" sz="2800" b="1">
                <a:solidFill>
                  <a:srgbClr val="000000"/>
                </a:solidFill>
                <a:cs typeface="+mn-ea"/>
                <a:sym typeface="+mn-lt"/>
              </a:rPr>
              <a:t>  #</a:t>
            </a:r>
            <a:r>
              <a:rPr lang="zh-CN" altLang="zh-CN" sz="2800" b="1">
                <a:solidFill>
                  <a:srgbClr val="000000"/>
                </a:solidFill>
                <a:cs typeface="+mn-ea"/>
                <a:sym typeface="+mn-lt"/>
              </a:rPr>
              <a:t>栈的基本运算算法</a:t>
            </a:r>
          </a:p>
        </p:txBody>
      </p:sp>
      <p:sp>
        <p:nvSpPr>
          <p:cNvPr id="4" name="TextBox 29"/>
          <p:cNvSpPr txBox="1"/>
          <p:nvPr/>
        </p:nvSpPr>
        <p:spPr>
          <a:xfrm>
            <a:off x="4228120" y="2125275"/>
            <a:ext cx="464347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zh-CN" altLang="zh-CN" sz="2800" b="1">
                <a:solidFill>
                  <a:srgbClr val="000000"/>
                </a:solidFill>
                <a:cs typeface="+mn-ea"/>
                <a:sym typeface="+mn-lt"/>
              </a:rPr>
              <a:t>顺序栈类</a:t>
            </a:r>
            <a:r>
              <a:rPr lang="en-US" altLang="zh-CN" sz="2800" b="1">
                <a:solidFill>
                  <a:srgbClr val="000000"/>
                </a:solidFill>
                <a:cs typeface="+mn-ea"/>
                <a:sym typeface="+mn-lt"/>
              </a:rPr>
              <a:t>SqStack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:p14="http://schemas.microsoft.com/office/powerpoint/2010/main" xmlns:a14="http://schemas.microsoft.com/office/drawing/2010/main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17" grpId="0"/>
      <p:bldP spid="2" grpId="0" bldLvl="0" animBg="1"/>
      <p:bldP spid="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图片 3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47" t="2443" r="7739" b="5173"/>
          <a:stretch>
            <a:fillRect/>
          </a:stretch>
        </p:blipFill>
        <p:spPr>
          <a:xfrm>
            <a:off x="656988" y="1924454"/>
            <a:ext cx="3732477" cy="3886565"/>
          </a:xfrm>
          <a:prstGeom prst="rect">
            <a:avLst/>
          </a:prstGeom>
        </p:spPr>
      </p:pic>
      <p:sp>
        <p:nvSpPr>
          <p:cNvPr id="34" name="文本框 33"/>
          <p:cNvSpPr txBox="1"/>
          <p:nvPr>
            <p:custDataLst>
              <p:tags r:id="rId1"/>
            </p:custDataLst>
          </p:nvPr>
        </p:nvSpPr>
        <p:spPr>
          <a:xfrm>
            <a:off x="2355850" y="2560955"/>
            <a:ext cx="1135380" cy="1076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3200" b="1">
                <a:solidFill>
                  <a:schemeClr val="dk1"/>
                </a:solidFill>
                <a:cs typeface="+mn-ea"/>
                <a:sym typeface="+mn-lt"/>
              </a:rPr>
              <a:t>顺序栈类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1053074" y="85561"/>
            <a:ext cx="1505540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zh-CN" sz="3200" dirty="0" smtClean="0">
                <a:ln w="11430">
                  <a:noFill/>
                </a:ln>
                <a:solidFill>
                  <a:schemeClr val="accent1"/>
                </a:solidFill>
                <a:cs typeface="+mn-ea"/>
                <a:sym typeface="+mn-lt"/>
              </a:rPr>
              <a:t>3.1   </a:t>
            </a:r>
            <a:r>
              <a:rPr lang="zh-CN" altLang="en-US" sz="3200" dirty="0" smtClean="0">
                <a:ln w="11430">
                  <a:noFill/>
                </a:ln>
                <a:solidFill>
                  <a:schemeClr val="accent1"/>
                </a:solidFill>
                <a:cs typeface="+mn-ea"/>
                <a:sym typeface="+mn-lt"/>
              </a:rPr>
              <a:t>栈</a:t>
            </a:r>
            <a:endParaRPr lang="en-US" altLang="zh-CN" sz="3200" dirty="0">
              <a:ln w="11430">
                <a:noFill/>
              </a:ln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13" name="TextBox 12"/>
          <p:cNvSpPr txBox="1"/>
          <p:nvPr>
            <p:custDataLst>
              <p:tags r:id="rId2"/>
            </p:custDataLst>
          </p:nvPr>
        </p:nvSpPr>
        <p:spPr>
          <a:xfrm>
            <a:off x="3865880" y="1799590"/>
            <a:ext cx="476885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zh-CN" altLang="zh-CN" sz="3200" b="1">
                <a:solidFill>
                  <a:schemeClr val="dk1"/>
                </a:solidFill>
                <a:cs typeface="+mn-ea"/>
                <a:sym typeface="+mn-lt"/>
              </a:rPr>
              <a:t>顺序栈的基本运算算法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247488" y="2726991"/>
            <a:ext cx="7275396" cy="52197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zh-CN" altLang="zh-CN" sz="2800" b="1">
                <a:ln w="11430"/>
                <a:solidFill>
                  <a:srgbClr val="0000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cs typeface="+mn-ea"/>
                <a:sym typeface="+mn-lt"/>
              </a:rPr>
              <a:t>（</a:t>
            </a:r>
            <a:r>
              <a:rPr lang="en-US" altLang="zh-CN" sz="2800" b="1">
                <a:ln w="11430"/>
                <a:solidFill>
                  <a:srgbClr val="0000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cs typeface="+mn-ea"/>
                <a:sym typeface="+mn-lt"/>
              </a:rPr>
              <a:t>1</a:t>
            </a:r>
            <a:r>
              <a:rPr lang="zh-CN" altLang="zh-CN" sz="2800" b="1">
                <a:ln w="11430"/>
                <a:solidFill>
                  <a:srgbClr val="0000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cs typeface="+mn-ea"/>
                <a:sym typeface="+mn-lt"/>
              </a:rPr>
              <a:t>）判断栈是否为空</a:t>
            </a:r>
            <a:r>
              <a:rPr lang="en-US" altLang="zh-CN" sz="2800" b="1">
                <a:ln w="11430"/>
                <a:solidFill>
                  <a:srgbClr val="0000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cs typeface="+mn-ea"/>
                <a:sym typeface="+mn-lt"/>
              </a:rPr>
              <a:t>empty()</a:t>
            </a:r>
          </a:p>
        </p:txBody>
      </p:sp>
      <p:sp>
        <p:nvSpPr>
          <p:cNvPr id="15" name="TextBox 14"/>
          <p:cNvSpPr txBox="1"/>
          <p:nvPr>
            <p:custDataLst>
              <p:tags r:id="rId3"/>
            </p:custDataLst>
          </p:nvPr>
        </p:nvSpPr>
        <p:spPr>
          <a:xfrm>
            <a:off x="4533240" y="3441371"/>
            <a:ext cx="7504962" cy="1941658"/>
          </a:xfrm>
          <a:prstGeom prst="rect">
            <a:avLst/>
          </a:prstGeom>
          <a:solidFill>
            <a:schemeClr val="lt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180000" tIns="108000" bIns="108000" rtlCol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altLang="zh-CN" sz="2800" b="1" dirty="0" err="1">
                <a:solidFill>
                  <a:srgbClr val="000000"/>
                </a:solidFill>
                <a:cs typeface="+mn-ea"/>
                <a:sym typeface="+mn-lt"/>
              </a:rPr>
              <a:t>def</a:t>
            </a:r>
            <a:r>
              <a:rPr lang="en-US" altLang="zh-CN" sz="2800" b="1" dirty="0">
                <a:solidFill>
                  <a:srgbClr val="000000"/>
                </a:solidFill>
                <a:cs typeface="+mn-ea"/>
                <a:sym typeface="+mn-lt"/>
              </a:rPr>
              <a:t> empty(self):        	#</a:t>
            </a:r>
            <a:r>
              <a:rPr lang="zh-CN" altLang="zh-CN" sz="2800" b="1" dirty="0">
                <a:solidFill>
                  <a:srgbClr val="000000"/>
                </a:solidFill>
                <a:cs typeface="+mn-ea"/>
                <a:sym typeface="+mn-lt"/>
              </a:rPr>
              <a:t>判断栈是否为空</a:t>
            </a:r>
          </a:p>
          <a:p>
            <a:pPr algn="l">
              <a:lnSpc>
                <a:spcPct val="100000"/>
              </a:lnSpc>
            </a:pPr>
            <a:r>
              <a:rPr lang="en-US" altLang="zh-CN" sz="2800" b="1" dirty="0">
                <a:solidFill>
                  <a:srgbClr val="000000"/>
                </a:solidFill>
                <a:cs typeface="+mn-ea"/>
                <a:sym typeface="+mn-lt"/>
              </a:rPr>
              <a:t> </a:t>
            </a:r>
            <a:r>
              <a:rPr lang="en-US" altLang="zh-CN" sz="2800" b="1" dirty="0" smtClean="0">
                <a:solidFill>
                  <a:srgbClr val="000000"/>
                </a:solidFill>
                <a:cs typeface="+mn-ea"/>
                <a:sym typeface="+mn-lt"/>
              </a:rPr>
              <a:t>   </a:t>
            </a:r>
            <a:r>
              <a:rPr lang="en-US" altLang="zh-CN" sz="2800" b="1" dirty="0">
                <a:solidFill>
                  <a:srgbClr val="000000"/>
                </a:solidFill>
                <a:cs typeface="+mn-ea"/>
                <a:sym typeface="+mn-lt"/>
              </a:rPr>
              <a:t>if </a:t>
            </a:r>
            <a:r>
              <a:rPr lang="en-US" altLang="zh-CN" sz="2800" b="1" dirty="0" err="1">
                <a:solidFill>
                  <a:srgbClr val="000000"/>
                </a:solidFill>
                <a:cs typeface="+mn-ea"/>
                <a:sym typeface="+mn-lt"/>
              </a:rPr>
              <a:t>len</a:t>
            </a:r>
            <a:r>
              <a:rPr lang="en-US" altLang="zh-CN" sz="2800" b="1" dirty="0">
                <a:solidFill>
                  <a:srgbClr val="000000"/>
                </a:solidFill>
                <a:cs typeface="+mn-ea"/>
                <a:sym typeface="+mn-lt"/>
              </a:rPr>
              <a:t>(</a:t>
            </a:r>
            <a:r>
              <a:rPr lang="en-US" altLang="zh-CN" sz="2800" b="1" dirty="0" err="1">
                <a:solidFill>
                  <a:srgbClr val="000000"/>
                </a:solidFill>
                <a:cs typeface="+mn-ea"/>
                <a:sym typeface="+mn-lt"/>
              </a:rPr>
              <a:t>self.data</a:t>
            </a:r>
            <a:r>
              <a:rPr lang="en-US" altLang="zh-CN" sz="2800" b="1" dirty="0">
                <a:solidFill>
                  <a:srgbClr val="000000"/>
                </a:solidFill>
                <a:cs typeface="+mn-ea"/>
                <a:sym typeface="+mn-lt"/>
              </a:rPr>
              <a:t>)==0:</a:t>
            </a:r>
            <a:endParaRPr lang="zh-CN" altLang="zh-CN" sz="2800" b="1" dirty="0">
              <a:solidFill>
                <a:srgbClr val="000000"/>
              </a:solidFill>
              <a:cs typeface="+mn-ea"/>
              <a:sym typeface="+mn-lt"/>
            </a:endParaRPr>
          </a:p>
          <a:p>
            <a:pPr algn="l">
              <a:lnSpc>
                <a:spcPct val="100000"/>
              </a:lnSpc>
            </a:pPr>
            <a:r>
              <a:rPr lang="en-US" altLang="zh-CN" sz="2800" b="1" dirty="0">
                <a:solidFill>
                  <a:srgbClr val="000000"/>
                </a:solidFill>
                <a:cs typeface="+mn-ea"/>
                <a:sym typeface="+mn-lt"/>
              </a:rPr>
              <a:t>    </a:t>
            </a:r>
            <a:r>
              <a:rPr lang="en-US" altLang="zh-CN" sz="2800" b="1" dirty="0" smtClean="0">
                <a:solidFill>
                  <a:srgbClr val="000000"/>
                </a:solidFill>
                <a:cs typeface="+mn-ea"/>
                <a:sym typeface="+mn-lt"/>
              </a:rPr>
              <a:t>       return </a:t>
            </a:r>
            <a:r>
              <a:rPr lang="en-US" altLang="zh-CN" sz="2800" b="1" dirty="0">
                <a:solidFill>
                  <a:srgbClr val="000000"/>
                </a:solidFill>
                <a:cs typeface="+mn-ea"/>
                <a:sym typeface="+mn-lt"/>
              </a:rPr>
              <a:t>True</a:t>
            </a:r>
            <a:endParaRPr lang="zh-CN" altLang="zh-CN" sz="2800" b="1" dirty="0">
              <a:solidFill>
                <a:srgbClr val="000000"/>
              </a:solidFill>
              <a:cs typeface="+mn-ea"/>
              <a:sym typeface="+mn-lt"/>
            </a:endParaRPr>
          </a:p>
          <a:p>
            <a:pPr algn="l">
              <a:lnSpc>
                <a:spcPct val="100000"/>
              </a:lnSpc>
            </a:pPr>
            <a:r>
              <a:rPr lang="en-US" altLang="zh-CN" sz="2800" b="1" dirty="0">
                <a:solidFill>
                  <a:srgbClr val="000000"/>
                </a:solidFill>
                <a:cs typeface="+mn-ea"/>
                <a:sym typeface="+mn-lt"/>
              </a:rPr>
              <a:t>  </a:t>
            </a:r>
            <a:r>
              <a:rPr lang="en-US" altLang="zh-CN" sz="2800" b="1" dirty="0" smtClean="0">
                <a:solidFill>
                  <a:srgbClr val="000000"/>
                </a:solidFill>
                <a:cs typeface="+mn-ea"/>
                <a:sym typeface="+mn-lt"/>
              </a:rPr>
              <a:t>  return </a:t>
            </a:r>
            <a:r>
              <a:rPr lang="en-US" altLang="zh-CN" sz="2800" b="1" dirty="0">
                <a:solidFill>
                  <a:srgbClr val="000000"/>
                </a:solidFill>
                <a:cs typeface="+mn-ea"/>
                <a:sym typeface="+mn-lt"/>
              </a:rPr>
              <a:t>False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:p14="http://schemas.microsoft.com/office/powerpoint/2010/main" xmlns:a14="http://schemas.microsoft.com/office/drawing/2010/main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17" grpId="0"/>
      <p:bldP spid="13" grpId="0"/>
      <p:bldP spid="14" grpId="0"/>
      <p:bldP spid="15" grpId="0" bldLvl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文本框 2"/>
          <p:cNvSpPr txBox="1">
            <a:spLocks noChangeArrowheads="1"/>
          </p:cNvSpPr>
          <p:nvPr/>
        </p:nvSpPr>
        <p:spPr bwMode="auto">
          <a:xfrm>
            <a:off x="1199456" y="33943"/>
            <a:ext cx="7858179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sz="4000" dirty="0">
                <a:cs typeface="+mn-ea"/>
                <a:sym typeface="+mn-lt"/>
              </a:rPr>
              <a:t>每周一练：</a:t>
            </a:r>
            <a:r>
              <a:rPr lang="zh-CN" altLang="en-US" sz="4000" dirty="0" smtClean="0">
                <a:cs typeface="+mn-ea"/>
                <a:sym typeface="+mn-lt"/>
              </a:rPr>
              <a:t>第</a:t>
            </a:r>
            <a:r>
              <a:rPr lang="en-US" altLang="zh-CN" sz="4000" dirty="0">
                <a:cs typeface="+mn-ea"/>
                <a:sym typeface="+mn-lt"/>
              </a:rPr>
              <a:t>6</a:t>
            </a:r>
            <a:r>
              <a:rPr lang="zh-CN" altLang="en-US" sz="4000" dirty="0" smtClean="0">
                <a:cs typeface="+mn-ea"/>
                <a:sym typeface="+mn-lt"/>
              </a:rPr>
              <a:t>次</a:t>
            </a:r>
            <a:r>
              <a:rPr lang="zh-CN" altLang="en-US" sz="4000" dirty="0">
                <a:cs typeface="+mn-ea"/>
                <a:sym typeface="+mn-lt"/>
              </a:rPr>
              <a:t>（</a:t>
            </a:r>
            <a:r>
              <a:rPr lang="zh-CN" altLang="en-US" sz="4000" dirty="0" smtClean="0">
                <a:cs typeface="+mn-ea"/>
                <a:sym typeface="+mn-lt"/>
              </a:rPr>
              <a:t>第</a:t>
            </a:r>
            <a:r>
              <a:rPr lang="en-US" altLang="zh-CN" sz="4000" dirty="0">
                <a:cs typeface="+mn-ea"/>
                <a:sym typeface="+mn-lt"/>
              </a:rPr>
              <a:t>6</a:t>
            </a:r>
            <a:r>
              <a:rPr lang="zh-CN" altLang="en-US" sz="4000" dirty="0" smtClean="0">
                <a:cs typeface="+mn-ea"/>
                <a:sym typeface="+mn-lt"/>
              </a:rPr>
              <a:t>周</a:t>
            </a:r>
            <a:r>
              <a:rPr lang="zh-CN" altLang="en-US" sz="4000" dirty="0">
                <a:cs typeface="+mn-ea"/>
                <a:sym typeface="+mn-lt"/>
              </a:rPr>
              <a:t>）</a:t>
            </a:r>
            <a:endParaRPr lang="en-US" altLang="zh-CN" sz="4000" dirty="0">
              <a:cs typeface="+mn-ea"/>
              <a:sym typeface="+mn-lt"/>
            </a:endParaRPr>
          </a:p>
        </p:txBody>
      </p:sp>
      <p:sp>
        <p:nvSpPr>
          <p:cNvPr id="17411" name="文本框 3"/>
          <p:cNvSpPr txBox="1">
            <a:spLocks noChangeArrowheads="1"/>
          </p:cNvSpPr>
          <p:nvPr/>
        </p:nvSpPr>
        <p:spPr bwMode="auto">
          <a:xfrm>
            <a:off x="659626" y="980728"/>
            <a:ext cx="10980990" cy="2677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 sz="2800" b="1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 b="1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 b="1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 b="1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 b="1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>
              <a:defRPr/>
            </a:pPr>
            <a:r>
              <a:rPr lang="en-US" altLang="zh-CN" dirty="0" err="1">
                <a:latin typeface="+mn-lt"/>
                <a:ea typeface="+mn-ea"/>
                <a:cs typeface="+mn-ea"/>
                <a:sym typeface="+mn-lt"/>
              </a:rPr>
              <a:t>LeetCode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: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第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20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题：有效的括号</a:t>
            </a:r>
            <a:endParaRPr lang="en-US" altLang="zh-CN" dirty="0">
              <a:latin typeface="+mn-lt"/>
              <a:ea typeface="+mn-ea"/>
              <a:cs typeface="+mn-ea"/>
              <a:sym typeface="+mn-lt"/>
            </a:endParaRPr>
          </a:p>
          <a:p>
            <a:pPr algn="l">
              <a:defRPr/>
            </a:pPr>
            <a:r>
              <a:rPr lang="zh-CN" altLang="en-US" b="0" dirty="0">
                <a:latin typeface="+mn-lt"/>
                <a:ea typeface="+mn-ea"/>
                <a:cs typeface="+mn-ea"/>
                <a:sym typeface="+mn-lt"/>
              </a:rPr>
              <a:t>给定一个只包括 </a:t>
            </a:r>
            <a:r>
              <a:rPr lang="en-US" altLang="zh-CN" b="0" dirty="0">
                <a:latin typeface="+mn-lt"/>
                <a:ea typeface="+mn-ea"/>
                <a:cs typeface="+mn-ea"/>
                <a:sym typeface="+mn-lt"/>
              </a:rPr>
              <a:t>'('</a:t>
            </a:r>
            <a:r>
              <a:rPr lang="zh-CN" altLang="en-US" b="0" dirty="0">
                <a:latin typeface="+mn-lt"/>
                <a:ea typeface="+mn-ea"/>
                <a:cs typeface="+mn-ea"/>
                <a:sym typeface="+mn-lt"/>
              </a:rPr>
              <a:t>，</a:t>
            </a:r>
            <a:r>
              <a:rPr lang="en-US" altLang="zh-CN" b="0" dirty="0">
                <a:latin typeface="+mn-lt"/>
                <a:ea typeface="+mn-ea"/>
                <a:cs typeface="+mn-ea"/>
                <a:sym typeface="+mn-lt"/>
              </a:rPr>
              <a:t>')'</a:t>
            </a:r>
            <a:r>
              <a:rPr lang="zh-CN" altLang="en-US" b="0" dirty="0">
                <a:latin typeface="+mn-lt"/>
                <a:ea typeface="+mn-ea"/>
                <a:cs typeface="+mn-ea"/>
                <a:sym typeface="+mn-lt"/>
              </a:rPr>
              <a:t>，</a:t>
            </a:r>
            <a:r>
              <a:rPr lang="en-US" altLang="zh-CN" b="0" dirty="0">
                <a:latin typeface="+mn-lt"/>
                <a:ea typeface="+mn-ea"/>
                <a:cs typeface="+mn-ea"/>
                <a:sym typeface="+mn-lt"/>
              </a:rPr>
              <a:t>'{'</a:t>
            </a:r>
            <a:r>
              <a:rPr lang="zh-CN" altLang="en-US" b="0" dirty="0">
                <a:latin typeface="+mn-lt"/>
                <a:ea typeface="+mn-ea"/>
                <a:cs typeface="+mn-ea"/>
                <a:sym typeface="+mn-lt"/>
              </a:rPr>
              <a:t>，</a:t>
            </a:r>
            <a:r>
              <a:rPr lang="en-US" altLang="zh-CN" b="0" dirty="0">
                <a:latin typeface="+mn-lt"/>
                <a:ea typeface="+mn-ea"/>
                <a:cs typeface="+mn-ea"/>
                <a:sym typeface="+mn-lt"/>
              </a:rPr>
              <a:t>'}'</a:t>
            </a:r>
            <a:r>
              <a:rPr lang="zh-CN" altLang="en-US" b="0" dirty="0">
                <a:latin typeface="+mn-lt"/>
                <a:ea typeface="+mn-ea"/>
                <a:cs typeface="+mn-ea"/>
                <a:sym typeface="+mn-lt"/>
              </a:rPr>
              <a:t>，</a:t>
            </a:r>
            <a:r>
              <a:rPr lang="en-US" altLang="zh-CN" b="0" dirty="0">
                <a:latin typeface="+mn-lt"/>
                <a:ea typeface="+mn-ea"/>
                <a:cs typeface="+mn-ea"/>
                <a:sym typeface="+mn-lt"/>
              </a:rPr>
              <a:t>'['</a:t>
            </a:r>
            <a:r>
              <a:rPr lang="zh-CN" altLang="en-US" b="0" dirty="0">
                <a:latin typeface="+mn-lt"/>
                <a:ea typeface="+mn-ea"/>
                <a:cs typeface="+mn-ea"/>
                <a:sym typeface="+mn-lt"/>
              </a:rPr>
              <a:t>，</a:t>
            </a:r>
            <a:r>
              <a:rPr lang="en-US" altLang="zh-CN" b="0" dirty="0">
                <a:latin typeface="+mn-lt"/>
                <a:ea typeface="+mn-ea"/>
                <a:cs typeface="+mn-ea"/>
                <a:sym typeface="+mn-lt"/>
              </a:rPr>
              <a:t>']' </a:t>
            </a:r>
            <a:r>
              <a:rPr lang="zh-CN" altLang="en-US" b="0" dirty="0">
                <a:latin typeface="+mn-lt"/>
                <a:ea typeface="+mn-ea"/>
                <a:cs typeface="+mn-ea"/>
                <a:sym typeface="+mn-lt"/>
              </a:rPr>
              <a:t>的字符串，判断字符串是否有效。</a:t>
            </a:r>
          </a:p>
          <a:p>
            <a:pPr algn="l">
              <a:defRPr/>
            </a:pPr>
            <a:r>
              <a:rPr lang="zh-CN" altLang="en-US" b="0" dirty="0">
                <a:latin typeface="+mn-lt"/>
                <a:ea typeface="+mn-ea"/>
                <a:cs typeface="+mn-ea"/>
                <a:sym typeface="+mn-lt"/>
              </a:rPr>
              <a:t>有效字符串需满足：</a:t>
            </a:r>
            <a:r>
              <a:rPr lang="zh-CN" altLang="en-US" sz="2000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注意空字符串可被认为是有效字符串</a:t>
            </a:r>
            <a:endParaRPr lang="en-US" altLang="zh-CN" sz="2000" dirty="0">
              <a:solidFill>
                <a:srgbClr val="FF0000"/>
              </a:solidFill>
              <a:latin typeface="+mn-lt"/>
              <a:ea typeface="+mn-ea"/>
              <a:cs typeface="+mn-ea"/>
              <a:sym typeface="+mn-lt"/>
            </a:endParaRPr>
          </a:p>
          <a:p>
            <a:pPr marL="457200" indent="-457200" algn="l">
              <a:buFont typeface="Arial" panose="020B0604020202020204" pitchFamily="34" charset="0"/>
              <a:buChar char="•"/>
              <a:defRPr/>
            </a:pPr>
            <a:r>
              <a:rPr lang="zh-CN" altLang="en-US" b="0" dirty="0">
                <a:latin typeface="+mn-lt"/>
                <a:ea typeface="+mn-ea"/>
                <a:cs typeface="+mn-ea"/>
                <a:sym typeface="+mn-lt"/>
              </a:rPr>
              <a:t>    左括号必须用相同类型的右括号闭合。</a:t>
            </a:r>
          </a:p>
          <a:p>
            <a:pPr marL="457200" indent="-457200" algn="l">
              <a:buFont typeface="Arial" panose="020B0604020202020204" pitchFamily="34" charset="0"/>
              <a:buChar char="•"/>
              <a:defRPr/>
            </a:pPr>
            <a:r>
              <a:rPr lang="zh-CN" altLang="en-US" b="0" dirty="0">
                <a:latin typeface="+mn-lt"/>
                <a:ea typeface="+mn-ea"/>
                <a:cs typeface="+mn-ea"/>
                <a:sym typeface="+mn-lt"/>
              </a:rPr>
              <a:t>    左括号必须以正确的顺序闭合。</a:t>
            </a:r>
          </a:p>
        </p:txBody>
      </p:sp>
      <p:sp>
        <p:nvSpPr>
          <p:cNvPr id="3" name="圆角矩形标注 2"/>
          <p:cNvSpPr>
            <a:spLocks noChangeArrowheads="1"/>
          </p:cNvSpPr>
          <p:nvPr/>
        </p:nvSpPr>
        <p:spPr bwMode="auto">
          <a:xfrm>
            <a:off x="6303518" y="4200212"/>
            <a:ext cx="1963557" cy="919162"/>
          </a:xfrm>
          <a:prstGeom prst="wedgeRoundRectCallout">
            <a:avLst>
              <a:gd name="adj1" fmla="val -130338"/>
              <a:gd name="adj2" fmla="val 9561"/>
              <a:gd name="adj3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r>
              <a:rPr lang="zh-CN" altLang="en-US" dirty="0">
                <a:solidFill>
                  <a:srgbClr val="FFFF00"/>
                </a:solidFill>
                <a:cs typeface="+mn-ea"/>
                <a:sym typeface="+mn-lt"/>
              </a:rPr>
              <a:t>请思考：应该用</a:t>
            </a:r>
            <a:endParaRPr lang="en-US" altLang="zh-CN" dirty="0">
              <a:solidFill>
                <a:srgbClr val="FFFF00"/>
              </a:solidFill>
              <a:cs typeface="+mn-ea"/>
              <a:sym typeface="+mn-lt"/>
            </a:endParaRPr>
          </a:p>
          <a:p>
            <a:r>
              <a:rPr lang="zh-CN" altLang="en-US" dirty="0">
                <a:solidFill>
                  <a:srgbClr val="FFFF00"/>
                </a:solidFill>
                <a:cs typeface="+mn-ea"/>
                <a:sym typeface="+mn-lt"/>
              </a:rPr>
              <a:t>到什么数据结构？</a:t>
            </a:r>
          </a:p>
        </p:txBody>
      </p:sp>
      <p:sp>
        <p:nvSpPr>
          <p:cNvPr id="14341" name="矩形 1"/>
          <p:cNvSpPr>
            <a:spLocks noChangeArrowheads="1"/>
          </p:cNvSpPr>
          <p:nvPr/>
        </p:nvSpPr>
        <p:spPr bwMode="auto">
          <a:xfrm>
            <a:off x="1199456" y="4073426"/>
            <a:ext cx="7140575" cy="1477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/>
            <a:r>
              <a:rPr lang="en-US" altLang="zh-CN" b="0" dirty="0">
                <a:cs typeface="+mn-ea"/>
                <a:sym typeface="+mn-lt"/>
              </a:rPr>
              <a:t>class</a:t>
            </a:r>
            <a:r>
              <a:rPr lang="en-US" altLang="zh-CN" b="0" dirty="0">
                <a:solidFill>
                  <a:srgbClr val="000000"/>
                </a:solidFill>
                <a:cs typeface="+mn-ea"/>
                <a:sym typeface="+mn-lt"/>
              </a:rPr>
              <a:t> Solution {</a:t>
            </a:r>
          </a:p>
          <a:p>
            <a:pPr algn="l"/>
            <a:r>
              <a:rPr lang="en-US" altLang="zh-CN" b="0" dirty="0">
                <a:solidFill>
                  <a:srgbClr val="000000"/>
                </a:solidFill>
                <a:cs typeface="+mn-ea"/>
                <a:sym typeface="+mn-lt"/>
              </a:rPr>
              <a:t>    </a:t>
            </a:r>
            <a:r>
              <a:rPr lang="en-US" altLang="zh-CN" b="0" dirty="0">
                <a:cs typeface="+mn-ea"/>
                <a:sym typeface="+mn-lt"/>
              </a:rPr>
              <a:t>public</a:t>
            </a:r>
            <a:r>
              <a:rPr lang="en-US" altLang="zh-CN" b="0" dirty="0">
                <a:solidFill>
                  <a:srgbClr val="000000"/>
                </a:solidFill>
                <a:cs typeface="+mn-ea"/>
                <a:sym typeface="+mn-lt"/>
              </a:rPr>
              <a:t> </a:t>
            </a:r>
            <a:r>
              <a:rPr lang="en-US" altLang="zh-CN" b="0" dirty="0" err="1">
                <a:cs typeface="+mn-ea"/>
                <a:sym typeface="+mn-lt"/>
              </a:rPr>
              <a:t>boolean</a:t>
            </a:r>
            <a:r>
              <a:rPr lang="en-US" altLang="zh-CN" b="0" dirty="0">
                <a:solidFill>
                  <a:srgbClr val="000000"/>
                </a:solidFill>
                <a:cs typeface="+mn-ea"/>
                <a:sym typeface="+mn-lt"/>
              </a:rPr>
              <a:t> </a:t>
            </a:r>
            <a:r>
              <a:rPr lang="en-US" altLang="zh-CN" b="0" dirty="0" err="1">
                <a:solidFill>
                  <a:srgbClr val="000000"/>
                </a:solidFill>
                <a:cs typeface="+mn-ea"/>
                <a:sym typeface="+mn-lt"/>
              </a:rPr>
              <a:t>isValid</a:t>
            </a:r>
            <a:r>
              <a:rPr lang="en-US" altLang="zh-CN" b="0" dirty="0">
                <a:solidFill>
                  <a:srgbClr val="000000"/>
                </a:solidFill>
                <a:cs typeface="+mn-ea"/>
                <a:sym typeface="+mn-lt"/>
              </a:rPr>
              <a:t>(String s)</a:t>
            </a:r>
          </a:p>
          <a:p>
            <a:pPr algn="l"/>
            <a:r>
              <a:rPr lang="en-US" altLang="zh-CN" b="0" dirty="0">
                <a:solidFill>
                  <a:srgbClr val="000000"/>
                </a:solidFill>
                <a:cs typeface="+mn-ea"/>
                <a:sym typeface="+mn-lt"/>
              </a:rPr>
              <a:t>    {</a:t>
            </a:r>
          </a:p>
          <a:p>
            <a:pPr algn="l"/>
            <a:r>
              <a:rPr lang="en-US" altLang="zh-CN" b="0" dirty="0">
                <a:solidFill>
                  <a:srgbClr val="000000"/>
                </a:solidFill>
                <a:cs typeface="+mn-ea"/>
                <a:sym typeface="+mn-lt"/>
              </a:rPr>
              <a:t>    }</a:t>
            </a:r>
          </a:p>
          <a:p>
            <a:pPr algn="l"/>
            <a:r>
              <a:rPr lang="en-US" altLang="zh-CN" b="0" dirty="0">
                <a:solidFill>
                  <a:srgbClr val="000000"/>
                </a:solidFill>
                <a:cs typeface="+mn-ea"/>
                <a:sym typeface="+mn-lt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16755495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图片 3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47" t="2443" r="7739" b="5173"/>
          <a:stretch>
            <a:fillRect/>
          </a:stretch>
        </p:blipFill>
        <p:spPr>
          <a:xfrm>
            <a:off x="656988" y="1924454"/>
            <a:ext cx="3732477" cy="3886565"/>
          </a:xfrm>
          <a:prstGeom prst="rect">
            <a:avLst/>
          </a:prstGeom>
        </p:spPr>
      </p:pic>
      <p:sp>
        <p:nvSpPr>
          <p:cNvPr id="34" name="文本框 33"/>
          <p:cNvSpPr txBox="1"/>
          <p:nvPr>
            <p:custDataLst>
              <p:tags r:id="rId1"/>
            </p:custDataLst>
          </p:nvPr>
        </p:nvSpPr>
        <p:spPr>
          <a:xfrm>
            <a:off x="2355850" y="2560955"/>
            <a:ext cx="1135380" cy="1076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3200" b="1">
                <a:solidFill>
                  <a:schemeClr val="dk1"/>
                </a:solidFill>
                <a:cs typeface="+mn-ea"/>
                <a:sym typeface="+mn-lt"/>
              </a:rPr>
              <a:t>顺序栈类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1053074" y="85561"/>
            <a:ext cx="1505540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zh-CN" sz="3200" dirty="0" smtClean="0">
                <a:ln w="11430">
                  <a:noFill/>
                </a:ln>
                <a:solidFill>
                  <a:schemeClr val="accent1"/>
                </a:solidFill>
                <a:cs typeface="+mn-ea"/>
                <a:sym typeface="+mn-lt"/>
              </a:rPr>
              <a:t>3.1   </a:t>
            </a:r>
            <a:r>
              <a:rPr lang="zh-CN" altLang="en-US" sz="3200" dirty="0" smtClean="0">
                <a:ln w="11430">
                  <a:noFill/>
                </a:ln>
                <a:solidFill>
                  <a:schemeClr val="accent1"/>
                </a:solidFill>
                <a:cs typeface="+mn-ea"/>
                <a:sym typeface="+mn-lt"/>
              </a:rPr>
              <a:t>栈</a:t>
            </a:r>
            <a:endParaRPr lang="en-US" altLang="zh-CN" sz="3200" dirty="0">
              <a:ln w="11430">
                <a:noFill/>
              </a:ln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566920" y="2499360"/>
            <a:ext cx="3816985" cy="5835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l">
              <a:lnSpc>
                <a:spcPct val="100000"/>
              </a:lnSpc>
            </a:pPr>
            <a:r>
              <a:rPr lang="zh-CN" altLang="zh-CN" sz="3200" b="1">
                <a:ln w="11430"/>
                <a:solidFill>
                  <a:srgbClr val="0000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cs typeface="+mn-ea"/>
                <a:sym typeface="+mn-lt"/>
              </a:rPr>
              <a:t>（</a:t>
            </a:r>
            <a:r>
              <a:rPr lang="en-US" altLang="zh-CN" sz="3200" b="1">
                <a:ln w="11430"/>
                <a:solidFill>
                  <a:srgbClr val="0000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cs typeface="+mn-ea"/>
                <a:sym typeface="+mn-lt"/>
              </a:rPr>
              <a:t>2</a:t>
            </a:r>
            <a:r>
              <a:rPr lang="zh-CN" altLang="zh-CN" sz="3200" b="1">
                <a:ln w="11430"/>
                <a:solidFill>
                  <a:srgbClr val="0000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cs typeface="+mn-ea"/>
                <a:sym typeface="+mn-lt"/>
              </a:rPr>
              <a:t>）进栈</a:t>
            </a:r>
            <a:r>
              <a:rPr lang="en-US" altLang="zh-CN" sz="3200" b="1">
                <a:ln w="11430"/>
                <a:solidFill>
                  <a:srgbClr val="0000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cs typeface="+mn-ea"/>
                <a:sym typeface="+mn-lt"/>
              </a:rPr>
              <a:t>push(e)</a:t>
            </a:r>
          </a:p>
        </p:txBody>
      </p:sp>
      <p:sp>
        <p:nvSpPr>
          <p:cNvPr id="4" name="TextBox 3"/>
          <p:cNvSpPr txBox="1"/>
          <p:nvPr>
            <p:custDataLst>
              <p:tags r:id="rId2"/>
            </p:custDataLst>
          </p:nvPr>
        </p:nvSpPr>
        <p:spPr>
          <a:xfrm>
            <a:off x="4680559" y="3547097"/>
            <a:ext cx="6143668" cy="1692910"/>
          </a:xfrm>
          <a:prstGeom prst="rect">
            <a:avLst/>
          </a:prstGeom>
          <a:solidFill>
            <a:schemeClr val="lt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180000" tIns="108000" bIns="108000" rtlCol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altLang="zh-CN" sz="3200" b="1">
                <a:solidFill>
                  <a:srgbClr val="000000"/>
                </a:solidFill>
                <a:cs typeface="+mn-ea"/>
                <a:sym typeface="+mn-lt"/>
              </a:rPr>
              <a:t>def push(self,e):              #</a:t>
            </a:r>
            <a:r>
              <a:rPr lang="zh-CN" altLang="zh-CN" sz="3200" b="1">
                <a:solidFill>
                  <a:srgbClr val="000000"/>
                </a:solidFill>
                <a:cs typeface="+mn-ea"/>
                <a:sym typeface="+mn-lt"/>
              </a:rPr>
              <a:t>元素</a:t>
            </a:r>
            <a:r>
              <a:rPr lang="en-US" altLang="zh-CN" sz="3200" b="1">
                <a:solidFill>
                  <a:srgbClr val="000000"/>
                </a:solidFill>
                <a:cs typeface="+mn-ea"/>
                <a:sym typeface="+mn-lt"/>
              </a:rPr>
              <a:t>e</a:t>
            </a:r>
            <a:r>
              <a:rPr lang="zh-CN" altLang="zh-CN" sz="3200" b="1">
                <a:solidFill>
                  <a:srgbClr val="000000"/>
                </a:solidFill>
                <a:cs typeface="+mn-ea"/>
                <a:sym typeface="+mn-lt"/>
              </a:rPr>
              <a:t>进栈</a:t>
            </a:r>
          </a:p>
          <a:p>
            <a:pPr algn="l">
              <a:lnSpc>
                <a:spcPct val="100000"/>
              </a:lnSpc>
            </a:pPr>
            <a:r>
              <a:rPr lang="en-US" altLang="zh-CN" sz="3200" b="1">
                <a:solidFill>
                  <a:srgbClr val="000000"/>
                </a:solidFill>
                <a:cs typeface="+mn-ea"/>
                <a:sym typeface="+mn-lt"/>
              </a:rPr>
              <a:t>  self.data.append(e)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:p14="http://schemas.microsoft.com/office/powerpoint/2010/main" xmlns:a14="http://schemas.microsoft.com/office/drawing/2010/main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17" grpId="0"/>
      <p:bldP spid="3" grpId="0"/>
      <p:bldP spid="4" grpId="0" bldLvl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图片 3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47" t="2443" r="7739" b="5173"/>
          <a:stretch>
            <a:fillRect/>
          </a:stretch>
        </p:blipFill>
        <p:spPr>
          <a:xfrm>
            <a:off x="656988" y="1924454"/>
            <a:ext cx="3732477" cy="3886565"/>
          </a:xfrm>
          <a:prstGeom prst="rect">
            <a:avLst/>
          </a:prstGeom>
        </p:spPr>
      </p:pic>
      <p:sp>
        <p:nvSpPr>
          <p:cNvPr id="34" name="文本框 33"/>
          <p:cNvSpPr txBox="1"/>
          <p:nvPr>
            <p:custDataLst>
              <p:tags r:id="rId1"/>
            </p:custDataLst>
          </p:nvPr>
        </p:nvSpPr>
        <p:spPr>
          <a:xfrm>
            <a:off x="2355850" y="2560955"/>
            <a:ext cx="1135380" cy="1076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3200" b="1">
                <a:solidFill>
                  <a:schemeClr val="dk1"/>
                </a:solidFill>
                <a:cs typeface="+mn-ea"/>
                <a:sym typeface="+mn-lt"/>
              </a:rPr>
              <a:t>顺序栈类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1053074" y="85561"/>
            <a:ext cx="1505540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zh-CN" sz="3200" dirty="0" smtClean="0">
                <a:ln w="11430">
                  <a:noFill/>
                </a:ln>
                <a:solidFill>
                  <a:schemeClr val="accent1"/>
                </a:solidFill>
                <a:cs typeface="+mn-ea"/>
                <a:sym typeface="+mn-lt"/>
              </a:rPr>
              <a:t>3.1   </a:t>
            </a:r>
            <a:r>
              <a:rPr lang="zh-CN" altLang="en-US" sz="3200" dirty="0" smtClean="0">
                <a:ln w="11430">
                  <a:noFill/>
                </a:ln>
                <a:solidFill>
                  <a:schemeClr val="accent1"/>
                </a:solidFill>
                <a:cs typeface="+mn-ea"/>
                <a:sym typeface="+mn-lt"/>
              </a:rPr>
              <a:t>栈</a:t>
            </a:r>
            <a:endParaRPr lang="en-US" altLang="zh-CN" sz="3200" dirty="0">
              <a:ln w="11430">
                <a:noFill/>
              </a:ln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2" name="TextBox 2"/>
          <p:cNvSpPr txBox="1"/>
          <p:nvPr/>
        </p:nvSpPr>
        <p:spPr>
          <a:xfrm>
            <a:off x="4078605" y="2160270"/>
            <a:ext cx="3168015" cy="5835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l">
              <a:lnSpc>
                <a:spcPct val="100000"/>
              </a:lnSpc>
            </a:pPr>
            <a:r>
              <a:rPr lang="zh-CN" altLang="zh-CN" sz="3200" b="1">
                <a:ln w="11430"/>
                <a:solidFill>
                  <a:srgbClr val="0000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cs typeface="+mn-ea"/>
                <a:sym typeface="+mn-lt"/>
              </a:rPr>
              <a:t>（</a:t>
            </a:r>
            <a:r>
              <a:rPr lang="en-US" altLang="zh-CN" sz="3200" b="1">
                <a:ln w="11430"/>
                <a:solidFill>
                  <a:srgbClr val="0000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cs typeface="+mn-ea"/>
                <a:sym typeface="+mn-lt"/>
              </a:rPr>
              <a:t>3</a:t>
            </a:r>
            <a:r>
              <a:rPr lang="zh-CN" altLang="zh-CN" sz="3200" b="1">
                <a:ln w="11430"/>
                <a:solidFill>
                  <a:srgbClr val="0000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cs typeface="+mn-ea"/>
                <a:sym typeface="+mn-lt"/>
              </a:rPr>
              <a:t>）出栈</a:t>
            </a:r>
            <a:r>
              <a:rPr lang="en-US" altLang="zh-CN" sz="3200" b="1">
                <a:ln w="11430"/>
                <a:solidFill>
                  <a:srgbClr val="0000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cs typeface="+mn-ea"/>
                <a:sym typeface="+mn-lt"/>
              </a:rPr>
              <a:t>pop()</a:t>
            </a:r>
          </a:p>
        </p:txBody>
      </p:sp>
      <p:sp>
        <p:nvSpPr>
          <p:cNvPr id="5" name="TextBox 3"/>
          <p:cNvSpPr txBox="1"/>
          <p:nvPr>
            <p:custDataLst>
              <p:tags r:id="rId2"/>
            </p:custDataLst>
          </p:nvPr>
        </p:nvSpPr>
        <p:spPr>
          <a:xfrm>
            <a:off x="4498949" y="3061322"/>
            <a:ext cx="6215106" cy="2677795"/>
          </a:xfrm>
          <a:prstGeom prst="rect">
            <a:avLst/>
          </a:prstGeom>
          <a:solidFill>
            <a:schemeClr val="lt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180000" tIns="108000" bIns="108000" rtlCol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altLang="zh-CN" sz="3200" b="1">
                <a:solidFill>
                  <a:srgbClr val="000000"/>
                </a:solidFill>
                <a:cs typeface="+mn-ea"/>
                <a:sym typeface="+mn-lt"/>
              </a:rPr>
              <a:t>def pop(self):        		#</a:t>
            </a:r>
            <a:r>
              <a:rPr lang="zh-CN" altLang="zh-CN" sz="3200" b="1">
                <a:solidFill>
                  <a:srgbClr val="000000"/>
                </a:solidFill>
                <a:cs typeface="+mn-ea"/>
                <a:sym typeface="+mn-lt"/>
              </a:rPr>
              <a:t>元素出栈</a:t>
            </a:r>
          </a:p>
          <a:p>
            <a:pPr algn="l">
              <a:lnSpc>
                <a:spcPct val="100000"/>
              </a:lnSpc>
            </a:pPr>
            <a:r>
              <a:rPr lang="en-US" altLang="zh-CN" sz="3200" b="1">
                <a:solidFill>
                  <a:srgbClr val="000000"/>
                </a:solidFill>
                <a:cs typeface="+mn-ea"/>
                <a:sym typeface="+mn-lt"/>
              </a:rPr>
              <a:t>  assert not self.empty()     	#</a:t>
            </a:r>
            <a:r>
              <a:rPr lang="zh-CN" altLang="zh-CN" sz="3200" b="1">
                <a:solidFill>
                  <a:srgbClr val="000000"/>
                </a:solidFill>
                <a:cs typeface="+mn-ea"/>
                <a:sym typeface="+mn-lt"/>
              </a:rPr>
              <a:t>检测栈为空</a:t>
            </a:r>
          </a:p>
          <a:p>
            <a:pPr algn="l">
              <a:lnSpc>
                <a:spcPct val="100000"/>
              </a:lnSpc>
            </a:pPr>
            <a:r>
              <a:rPr lang="en-US" altLang="zh-CN" sz="3200" b="1">
                <a:solidFill>
                  <a:srgbClr val="000000"/>
                </a:solidFill>
                <a:cs typeface="+mn-ea"/>
                <a:sym typeface="+mn-lt"/>
              </a:rPr>
              <a:t>  return self.data.pop()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:p14="http://schemas.microsoft.com/office/powerpoint/2010/main" xmlns:a14="http://schemas.microsoft.com/office/drawing/2010/main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17" grpId="0"/>
      <p:bldP spid="2" grpId="0"/>
      <p:bldP spid="5" grpId="0" bldLvl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图片 3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47" t="2443" r="7739" b="5173"/>
          <a:stretch>
            <a:fillRect/>
          </a:stretch>
        </p:blipFill>
        <p:spPr>
          <a:xfrm>
            <a:off x="656988" y="1924454"/>
            <a:ext cx="3732477" cy="3886565"/>
          </a:xfrm>
          <a:prstGeom prst="rect">
            <a:avLst/>
          </a:prstGeom>
        </p:spPr>
      </p:pic>
      <p:sp>
        <p:nvSpPr>
          <p:cNvPr id="34" name="文本框 33"/>
          <p:cNvSpPr txBox="1"/>
          <p:nvPr>
            <p:custDataLst>
              <p:tags r:id="rId1"/>
            </p:custDataLst>
          </p:nvPr>
        </p:nvSpPr>
        <p:spPr>
          <a:xfrm>
            <a:off x="2355850" y="2560955"/>
            <a:ext cx="1135380" cy="1076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3200" b="1">
                <a:solidFill>
                  <a:schemeClr val="dk1"/>
                </a:solidFill>
                <a:cs typeface="+mn-ea"/>
                <a:sym typeface="+mn-lt"/>
              </a:rPr>
              <a:t>顺序栈类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1053074" y="85561"/>
            <a:ext cx="1505540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zh-CN" sz="3200" dirty="0" smtClean="0">
                <a:ln w="11430">
                  <a:noFill/>
                </a:ln>
                <a:solidFill>
                  <a:schemeClr val="accent1"/>
                </a:solidFill>
                <a:cs typeface="+mn-ea"/>
                <a:sym typeface="+mn-lt"/>
              </a:rPr>
              <a:t>3.1   </a:t>
            </a:r>
            <a:r>
              <a:rPr lang="zh-CN" altLang="en-US" sz="3200" dirty="0" smtClean="0">
                <a:ln w="11430">
                  <a:noFill/>
                </a:ln>
                <a:solidFill>
                  <a:schemeClr val="accent1"/>
                </a:solidFill>
                <a:cs typeface="+mn-ea"/>
                <a:sym typeface="+mn-lt"/>
              </a:rPr>
              <a:t>栈</a:t>
            </a:r>
            <a:endParaRPr lang="en-US" altLang="zh-CN" sz="3200" dirty="0">
              <a:ln w="11430">
                <a:noFill/>
              </a:ln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098290" y="2208530"/>
            <a:ext cx="5701665" cy="5835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l">
              <a:lnSpc>
                <a:spcPct val="100000"/>
              </a:lnSpc>
            </a:pPr>
            <a:r>
              <a:rPr lang="zh-CN" altLang="zh-CN" sz="3200" b="1">
                <a:ln w="11430"/>
                <a:solidFill>
                  <a:srgbClr val="0000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cs typeface="+mn-ea"/>
                <a:sym typeface="+mn-lt"/>
              </a:rPr>
              <a:t>（</a:t>
            </a:r>
            <a:r>
              <a:rPr lang="en-US" altLang="zh-CN" sz="3200" b="1">
                <a:ln w="11430"/>
                <a:solidFill>
                  <a:srgbClr val="0000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cs typeface="+mn-ea"/>
                <a:sym typeface="+mn-lt"/>
              </a:rPr>
              <a:t>4</a:t>
            </a:r>
            <a:r>
              <a:rPr lang="zh-CN" altLang="zh-CN" sz="3200" b="1">
                <a:ln w="11430"/>
                <a:solidFill>
                  <a:srgbClr val="0000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cs typeface="+mn-ea"/>
                <a:sym typeface="+mn-lt"/>
              </a:rPr>
              <a:t>）取栈顶元素</a:t>
            </a:r>
            <a:r>
              <a:rPr lang="en-US" altLang="zh-CN" sz="3200" b="1">
                <a:ln w="11430"/>
                <a:solidFill>
                  <a:srgbClr val="0000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cs typeface="+mn-ea"/>
                <a:sym typeface="+mn-lt"/>
              </a:rPr>
              <a:t>gettop()</a:t>
            </a:r>
          </a:p>
        </p:txBody>
      </p:sp>
      <p:sp>
        <p:nvSpPr>
          <p:cNvPr id="4" name="TextBox 3"/>
          <p:cNvSpPr txBox="1"/>
          <p:nvPr>
            <p:custDataLst>
              <p:tags r:id="rId2"/>
            </p:custDataLst>
          </p:nvPr>
        </p:nvSpPr>
        <p:spPr>
          <a:xfrm>
            <a:off x="4548479" y="3052432"/>
            <a:ext cx="6143668" cy="2677795"/>
          </a:xfrm>
          <a:prstGeom prst="rect">
            <a:avLst/>
          </a:prstGeom>
          <a:solidFill>
            <a:schemeClr val="lt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180000" tIns="108000" bIns="108000" rtlCol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altLang="zh-CN" sz="3200" b="1">
                <a:solidFill>
                  <a:srgbClr val="000000"/>
                </a:solidFill>
                <a:cs typeface="+mn-ea"/>
                <a:sym typeface="+mn-lt"/>
              </a:rPr>
              <a:t>def gettop(self):      	#</a:t>
            </a:r>
            <a:r>
              <a:rPr lang="zh-CN" altLang="zh-CN" sz="3200" b="1">
                <a:solidFill>
                  <a:srgbClr val="000000"/>
                </a:solidFill>
                <a:cs typeface="+mn-ea"/>
                <a:sym typeface="+mn-lt"/>
              </a:rPr>
              <a:t>取栈顶元素</a:t>
            </a:r>
          </a:p>
          <a:p>
            <a:pPr algn="l">
              <a:lnSpc>
                <a:spcPct val="100000"/>
              </a:lnSpc>
            </a:pPr>
            <a:r>
              <a:rPr lang="en-US" altLang="zh-CN" sz="3200" b="1">
                <a:solidFill>
                  <a:srgbClr val="000000"/>
                </a:solidFill>
                <a:cs typeface="+mn-ea"/>
                <a:sym typeface="+mn-lt"/>
              </a:rPr>
              <a:t>  assert not self.empty()   	#</a:t>
            </a:r>
            <a:r>
              <a:rPr lang="zh-CN" altLang="zh-CN" sz="3200" b="1">
                <a:solidFill>
                  <a:srgbClr val="000000"/>
                </a:solidFill>
                <a:cs typeface="+mn-ea"/>
                <a:sym typeface="+mn-lt"/>
              </a:rPr>
              <a:t>检测栈为空</a:t>
            </a:r>
          </a:p>
          <a:p>
            <a:pPr algn="l">
              <a:lnSpc>
                <a:spcPct val="100000"/>
              </a:lnSpc>
            </a:pPr>
            <a:r>
              <a:rPr lang="en-US" altLang="zh-CN" sz="3200" b="1">
                <a:solidFill>
                  <a:srgbClr val="000000"/>
                </a:solidFill>
                <a:cs typeface="+mn-ea"/>
                <a:sym typeface="+mn-lt"/>
              </a:rPr>
              <a:t>  return self.data[-1]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:p14="http://schemas.microsoft.com/office/powerpoint/2010/main" xmlns:a14="http://schemas.microsoft.com/office/drawing/2010/main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17" grpId="0"/>
      <p:bldP spid="3" grpId="0"/>
      <p:bldP spid="4" grpId="0" bldLvl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/>
          <p:cNvSpPr txBox="1"/>
          <p:nvPr/>
        </p:nvSpPr>
        <p:spPr>
          <a:xfrm>
            <a:off x="1053074" y="85561"/>
            <a:ext cx="1505540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zh-CN" sz="3200" dirty="0" smtClean="0">
                <a:ln w="11430">
                  <a:noFill/>
                </a:ln>
                <a:solidFill>
                  <a:schemeClr val="accent1"/>
                </a:solidFill>
                <a:cs typeface="+mn-ea"/>
                <a:sym typeface="+mn-lt"/>
              </a:rPr>
              <a:t>3.1   </a:t>
            </a:r>
            <a:r>
              <a:rPr lang="zh-CN" altLang="en-US" sz="3200" dirty="0" smtClean="0">
                <a:ln w="11430">
                  <a:noFill/>
                </a:ln>
                <a:solidFill>
                  <a:schemeClr val="accent1"/>
                </a:solidFill>
                <a:cs typeface="+mn-ea"/>
                <a:sym typeface="+mn-lt"/>
              </a:rPr>
              <a:t>栈</a:t>
            </a:r>
            <a:endParaRPr lang="en-US" altLang="zh-CN" sz="3200" dirty="0">
              <a:ln w="11430">
                <a:noFill/>
              </a:ln>
              <a:solidFill>
                <a:schemeClr val="accent1"/>
              </a:solidFill>
              <a:cs typeface="+mn-ea"/>
              <a:sym typeface="+mn-lt"/>
            </a:endParaRPr>
          </a:p>
        </p:txBody>
      </p:sp>
      <p:pic>
        <p:nvPicPr>
          <p:cNvPr id="9" name="内容占位符 8"/>
          <p:cNvPicPr>
            <a:picLocks noGrp="1" noChangeAspect="1"/>
          </p:cNvPicPr>
          <p:nvPr>
            <p:ph idx="1"/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7790" y="1834515"/>
            <a:ext cx="4455160" cy="444754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279691" y="940732"/>
            <a:ext cx="1143008" cy="1214445"/>
            <a:chOff x="1589596" y="810715"/>
            <a:chExt cx="2340698" cy="2345431"/>
          </a:xfrm>
        </p:grpSpPr>
        <p:grpSp>
          <p:nvGrpSpPr>
            <p:cNvPr id="6" name="组合 79"/>
            <p:cNvGrpSpPr/>
            <p:nvPr/>
          </p:nvGrpSpPr>
          <p:grpSpPr bwMode="auto">
            <a:xfrm>
              <a:off x="1589596" y="810715"/>
              <a:ext cx="2340698" cy="2345431"/>
              <a:chOff x="6379729" y="2488774"/>
              <a:chExt cx="2513016" cy="2513016"/>
            </a:xfrm>
          </p:grpSpPr>
          <p:sp>
            <p:nvSpPr>
              <p:cNvPr id="7" name="任意多边形 82"/>
              <p:cNvSpPr/>
              <p:nvPr/>
            </p:nvSpPr>
            <p:spPr>
              <a:xfrm rot="3738964">
                <a:off x="6379729" y="2488774"/>
                <a:ext cx="2513016" cy="2513016"/>
              </a:xfrm>
              <a:custGeom>
                <a:avLst/>
                <a:gdLst>
                  <a:gd name="connsiteX0" fmla="*/ 0 w 1800200"/>
                  <a:gd name="connsiteY0" fmla="*/ 900100 h 1800200"/>
                  <a:gd name="connsiteX1" fmla="*/ 263634 w 1800200"/>
                  <a:gd name="connsiteY1" fmla="*/ 263633 h 1800200"/>
                  <a:gd name="connsiteX2" fmla="*/ 900101 w 1800200"/>
                  <a:gd name="connsiteY2" fmla="*/ 1 h 1800200"/>
                  <a:gd name="connsiteX3" fmla="*/ 1536568 w 1800200"/>
                  <a:gd name="connsiteY3" fmla="*/ 263635 h 1800200"/>
                  <a:gd name="connsiteX4" fmla="*/ 1800200 w 1800200"/>
                  <a:gd name="connsiteY4" fmla="*/ 900102 h 1800200"/>
                  <a:gd name="connsiteX5" fmla="*/ 1536567 w 1800200"/>
                  <a:gd name="connsiteY5" fmla="*/ 1536569 h 1800200"/>
                  <a:gd name="connsiteX6" fmla="*/ 900100 w 1800200"/>
                  <a:gd name="connsiteY6" fmla="*/ 1800202 h 1800200"/>
                  <a:gd name="connsiteX7" fmla="*/ 263633 w 1800200"/>
                  <a:gd name="connsiteY7" fmla="*/ 1536568 h 1800200"/>
                  <a:gd name="connsiteX8" fmla="*/ 0 w 1800200"/>
                  <a:gd name="connsiteY8" fmla="*/ 900101 h 1800200"/>
                  <a:gd name="connsiteX9" fmla="*/ 0 w 1800200"/>
                  <a:gd name="connsiteY9" fmla="*/ 900100 h 1800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200" h="1800200">
                    <a:moveTo>
                      <a:pt x="0" y="900100"/>
                    </a:moveTo>
                    <a:cubicBezTo>
                      <a:pt x="0" y="661379"/>
                      <a:pt x="94832" y="432435"/>
                      <a:pt x="263634" y="263633"/>
                    </a:cubicBezTo>
                    <a:cubicBezTo>
                      <a:pt x="432436" y="94832"/>
                      <a:pt x="661380" y="0"/>
                      <a:pt x="900101" y="1"/>
                    </a:cubicBezTo>
                    <a:cubicBezTo>
                      <a:pt x="1138822" y="1"/>
                      <a:pt x="1367766" y="94833"/>
                      <a:pt x="1536568" y="263635"/>
                    </a:cubicBezTo>
                    <a:cubicBezTo>
                      <a:pt x="1705369" y="432437"/>
                      <a:pt x="1800201" y="661381"/>
                      <a:pt x="1800200" y="900102"/>
                    </a:cubicBezTo>
                    <a:cubicBezTo>
                      <a:pt x="1800200" y="1138823"/>
                      <a:pt x="1705368" y="1367767"/>
                      <a:pt x="1536567" y="1536569"/>
                    </a:cubicBezTo>
                    <a:cubicBezTo>
                      <a:pt x="1367765" y="1705371"/>
                      <a:pt x="1138821" y="1800202"/>
                      <a:pt x="900100" y="1800202"/>
                    </a:cubicBezTo>
                    <a:cubicBezTo>
                      <a:pt x="661379" y="1800202"/>
                      <a:pt x="432435" y="1705370"/>
                      <a:pt x="263633" y="1536568"/>
                    </a:cubicBezTo>
                    <a:cubicBezTo>
                      <a:pt x="94832" y="1367766"/>
                      <a:pt x="0" y="1138822"/>
                      <a:pt x="0" y="900101"/>
                    </a:cubicBezTo>
                    <a:lnTo>
                      <a:pt x="0" y="900100"/>
                    </a:lnTo>
                    <a:close/>
                  </a:path>
                </a:pathLst>
              </a:custGeom>
              <a:gradFill flip="none" rotWithShape="1">
                <a:gsLst>
                  <a:gs pos="17000">
                    <a:srgbClr val="FFFFFF"/>
                  </a:gs>
                  <a:gs pos="88000">
                    <a:srgbClr val="FFFFFF">
                      <a:lumMod val="72000"/>
                    </a:srgbClr>
                  </a:gs>
                </a:gsLst>
                <a:lin ang="2700000" scaled="1"/>
                <a:tileRect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8" name="任意多边形 83"/>
              <p:cNvSpPr/>
              <p:nvPr/>
            </p:nvSpPr>
            <p:spPr>
              <a:xfrm rot="16377237">
                <a:off x="6409518" y="2506880"/>
                <a:ext cx="2476803" cy="2476800"/>
              </a:xfrm>
              <a:custGeom>
                <a:avLst/>
                <a:gdLst>
                  <a:gd name="connsiteX0" fmla="*/ 0 w 1800200"/>
                  <a:gd name="connsiteY0" fmla="*/ 900100 h 1800200"/>
                  <a:gd name="connsiteX1" fmla="*/ 263634 w 1800200"/>
                  <a:gd name="connsiteY1" fmla="*/ 263633 h 1800200"/>
                  <a:gd name="connsiteX2" fmla="*/ 900101 w 1800200"/>
                  <a:gd name="connsiteY2" fmla="*/ 1 h 1800200"/>
                  <a:gd name="connsiteX3" fmla="*/ 1536568 w 1800200"/>
                  <a:gd name="connsiteY3" fmla="*/ 263635 h 1800200"/>
                  <a:gd name="connsiteX4" fmla="*/ 1800200 w 1800200"/>
                  <a:gd name="connsiteY4" fmla="*/ 900102 h 1800200"/>
                  <a:gd name="connsiteX5" fmla="*/ 1536567 w 1800200"/>
                  <a:gd name="connsiteY5" fmla="*/ 1536569 h 1800200"/>
                  <a:gd name="connsiteX6" fmla="*/ 900100 w 1800200"/>
                  <a:gd name="connsiteY6" fmla="*/ 1800202 h 1800200"/>
                  <a:gd name="connsiteX7" fmla="*/ 263633 w 1800200"/>
                  <a:gd name="connsiteY7" fmla="*/ 1536568 h 1800200"/>
                  <a:gd name="connsiteX8" fmla="*/ 0 w 1800200"/>
                  <a:gd name="connsiteY8" fmla="*/ 900101 h 1800200"/>
                  <a:gd name="connsiteX9" fmla="*/ 0 w 1800200"/>
                  <a:gd name="connsiteY9" fmla="*/ 900100 h 1800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200" h="1800200">
                    <a:moveTo>
                      <a:pt x="0" y="900100"/>
                    </a:moveTo>
                    <a:cubicBezTo>
                      <a:pt x="0" y="661379"/>
                      <a:pt x="94832" y="432435"/>
                      <a:pt x="263634" y="263633"/>
                    </a:cubicBezTo>
                    <a:cubicBezTo>
                      <a:pt x="432436" y="94832"/>
                      <a:pt x="661380" y="0"/>
                      <a:pt x="900101" y="1"/>
                    </a:cubicBezTo>
                    <a:cubicBezTo>
                      <a:pt x="1138822" y="1"/>
                      <a:pt x="1367766" y="94833"/>
                      <a:pt x="1536568" y="263635"/>
                    </a:cubicBezTo>
                    <a:cubicBezTo>
                      <a:pt x="1705369" y="432437"/>
                      <a:pt x="1800201" y="661381"/>
                      <a:pt x="1800200" y="900102"/>
                    </a:cubicBezTo>
                    <a:cubicBezTo>
                      <a:pt x="1800200" y="1138823"/>
                      <a:pt x="1705368" y="1367767"/>
                      <a:pt x="1536567" y="1536569"/>
                    </a:cubicBezTo>
                    <a:cubicBezTo>
                      <a:pt x="1367765" y="1705371"/>
                      <a:pt x="1138821" y="1800202"/>
                      <a:pt x="900100" y="1800202"/>
                    </a:cubicBezTo>
                    <a:cubicBezTo>
                      <a:pt x="661379" y="1800202"/>
                      <a:pt x="432435" y="1705370"/>
                      <a:pt x="263633" y="1536568"/>
                    </a:cubicBezTo>
                    <a:cubicBezTo>
                      <a:pt x="94832" y="1367766"/>
                      <a:pt x="0" y="1138822"/>
                      <a:pt x="0" y="900101"/>
                    </a:cubicBezTo>
                    <a:lnTo>
                      <a:pt x="0" y="900100"/>
                    </a:lnTo>
                    <a:close/>
                  </a:path>
                </a:pathLst>
              </a:custGeom>
              <a:gradFill flip="none" rotWithShape="1">
                <a:gsLst>
                  <a:gs pos="29000">
                    <a:srgbClr val="FFFFFF"/>
                  </a:gs>
                  <a:gs pos="98000">
                    <a:srgbClr val="FFFFFF">
                      <a:lumMod val="75000"/>
                    </a:srgbClr>
                  </a:gs>
                </a:gsLst>
                <a:lin ang="2700000" scaled="1"/>
                <a:tileRect/>
              </a:gradFill>
              <a:ln w="25400" cap="flat" cmpd="sng" algn="ctr">
                <a:noFill/>
                <a:prstDash val="solid"/>
              </a:ln>
              <a:effectLst>
                <a:softEdge rad="0"/>
              </a:effec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  <p:sp>
          <p:nvSpPr>
            <p:cNvPr id="10" name="椭圆 80"/>
            <p:cNvSpPr/>
            <p:nvPr>
              <p:custDataLst>
                <p:tags r:id="rId6"/>
              </p:custDataLst>
            </p:nvPr>
          </p:nvSpPr>
          <p:spPr bwMode="auto">
            <a:xfrm>
              <a:off x="1932719" y="1141999"/>
              <a:ext cx="1691508" cy="1694936"/>
            </a:xfrm>
            <a:prstGeom prst="ellipse">
              <a:avLst/>
            </a:prstGeom>
            <a:solidFill>
              <a:schemeClr val="accent2"/>
            </a:solidFill>
            <a:ln w="25400" cap="flat" cmpd="sng" algn="ctr">
              <a:noFill/>
              <a:prstDash val="solid"/>
            </a:ln>
            <a:effectLst>
              <a:innerShdw blurRad="63500" dist="25400" dir="18660000">
                <a:prstClr val="black">
                  <a:alpha val="35000"/>
                </a:prstClr>
              </a:innerShdw>
            </a:effec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5400" kern="0" dirty="0">
                  <a:solidFill>
                    <a:srgbClr val="FFFFFF"/>
                  </a:solidFill>
                  <a:latin typeface="+mn-lt"/>
                  <a:ea typeface="+mn-ea"/>
                  <a:cs typeface="+mn-ea"/>
                  <a:sym typeface="+mn-lt"/>
                </a:rPr>
                <a:t>?</a:t>
              </a:r>
              <a:endParaRPr kumimoji="0" lang="en-US" sz="5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sp>
        <p:nvSpPr>
          <p:cNvPr id="11" name="TextBox 8"/>
          <p:cNvSpPr txBox="1"/>
          <p:nvPr/>
        </p:nvSpPr>
        <p:spPr>
          <a:xfrm>
            <a:off x="1780205" y="1173461"/>
            <a:ext cx="3071834" cy="475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ts val="3000"/>
              </a:lnSpc>
              <a:spcBef>
                <a:spcPts val="0"/>
              </a:spcBef>
            </a:pPr>
            <a:r>
              <a:rPr lang="zh-CN" altLang="en-US" sz="2800" b="1">
                <a:solidFill>
                  <a:srgbClr val="000000"/>
                </a:solidFill>
                <a:cs typeface="+mn-ea"/>
                <a:sym typeface="+mn-lt"/>
              </a:rPr>
              <a:t>顺序栈的几个问题</a:t>
            </a:r>
          </a:p>
        </p:txBody>
      </p:sp>
      <p:sp>
        <p:nvSpPr>
          <p:cNvPr id="12" name="TextBox 9"/>
          <p:cNvSpPr txBox="1"/>
          <p:nvPr>
            <p:custDataLst>
              <p:tags r:id="rId1"/>
            </p:custDataLst>
          </p:nvPr>
        </p:nvSpPr>
        <p:spPr>
          <a:xfrm>
            <a:off x="627354" y="2174863"/>
            <a:ext cx="7286676" cy="1369695"/>
          </a:xfrm>
          <a:prstGeom prst="rect">
            <a:avLst/>
          </a:prstGeom>
          <a:solidFill>
            <a:schemeClr val="lt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180000" tIns="108000" bIns="108000" rtlCol="0">
            <a:spAutoFit/>
          </a:bodyPr>
          <a:lstStyle/>
          <a:p>
            <a:pPr algn="l">
              <a:lnSpc>
                <a:spcPts val="2600"/>
              </a:lnSpc>
              <a:spcBef>
                <a:spcPts val="600"/>
              </a:spcBef>
            </a:pPr>
            <a:r>
              <a:rPr lang="zh-CN" altLang="en-US" sz="2000" b="1">
                <a:solidFill>
                  <a:srgbClr val="000000"/>
                </a:solidFill>
                <a:cs typeface="+mn-ea"/>
                <a:sym typeface="+mn-lt"/>
              </a:rPr>
              <a:t>问题</a:t>
            </a:r>
            <a:r>
              <a:rPr lang="en-US" altLang="zh-CN" sz="2000" b="1">
                <a:solidFill>
                  <a:srgbClr val="000000"/>
                </a:solidFill>
                <a:cs typeface="+mn-ea"/>
                <a:sym typeface="+mn-lt"/>
              </a:rPr>
              <a:t>1</a:t>
            </a:r>
            <a:r>
              <a:rPr lang="zh-CN" altLang="en-US" sz="2000" b="1">
                <a:solidFill>
                  <a:srgbClr val="000000"/>
                </a:solidFill>
                <a:cs typeface="+mn-ea"/>
                <a:sym typeface="+mn-lt"/>
              </a:rPr>
              <a:t>：</a:t>
            </a:r>
            <a:r>
              <a:rPr lang="zh-CN" altLang="zh-CN" sz="2000" b="1">
                <a:solidFill>
                  <a:srgbClr val="000000"/>
                </a:solidFill>
                <a:cs typeface="+mn-ea"/>
                <a:sym typeface="+mn-lt"/>
              </a:rPr>
              <a:t>若采用数组</a:t>
            </a:r>
            <a:r>
              <a:rPr lang="en-US" altLang="zh-CN" sz="2000" b="1">
                <a:solidFill>
                  <a:srgbClr val="000000"/>
                </a:solidFill>
                <a:cs typeface="+mn-ea"/>
                <a:sym typeface="+mn-lt"/>
              </a:rPr>
              <a:t>data[1..</a:t>
            </a:r>
            <a:r>
              <a:rPr lang="en-US" altLang="zh-CN" sz="2000" b="1" i="1">
                <a:solidFill>
                  <a:srgbClr val="000000"/>
                </a:solidFill>
                <a:cs typeface="+mn-ea"/>
                <a:sym typeface="+mn-lt"/>
              </a:rPr>
              <a:t>m</a:t>
            </a:r>
            <a:r>
              <a:rPr lang="en-US" altLang="zh-CN" sz="2000" b="1">
                <a:solidFill>
                  <a:srgbClr val="000000"/>
                </a:solidFill>
                <a:cs typeface="+mn-ea"/>
                <a:sym typeface="+mn-lt"/>
              </a:rPr>
              <a:t>]</a:t>
            </a:r>
            <a:r>
              <a:rPr lang="zh-CN" altLang="zh-CN" sz="2000" b="1">
                <a:solidFill>
                  <a:srgbClr val="000000"/>
                </a:solidFill>
                <a:cs typeface="+mn-ea"/>
                <a:sym typeface="+mn-lt"/>
              </a:rPr>
              <a:t>存放栈元素，回答以下问题：</a:t>
            </a:r>
          </a:p>
          <a:p>
            <a:pPr algn="l">
              <a:lnSpc>
                <a:spcPts val="2600"/>
              </a:lnSpc>
              <a:spcBef>
                <a:spcPts val="600"/>
              </a:spcBef>
            </a:pPr>
            <a:r>
              <a:rPr lang="zh-CN" altLang="zh-CN" sz="2000" b="1">
                <a:solidFill>
                  <a:srgbClr val="000000"/>
                </a:solidFill>
                <a:cs typeface="+mn-ea"/>
                <a:sym typeface="+mn-lt"/>
              </a:rPr>
              <a:t>（</a:t>
            </a:r>
            <a:r>
              <a:rPr lang="en-US" altLang="zh-CN" sz="2000" b="1">
                <a:solidFill>
                  <a:srgbClr val="000000"/>
                </a:solidFill>
                <a:cs typeface="+mn-ea"/>
                <a:sym typeface="+mn-lt"/>
              </a:rPr>
              <a:t>1</a:t>
            </a:r>
            <a:r>
              <a:rPr lang="zh-CN" altLang="zh-CN" sz="2000" b="1">
                <a:solidFill>
                  <a:srgbClr val="000000"/>
                </a:solidFill>
                <a:cs typeface="+mn-ea"/>
                <a:sym typeface="+mn-lt"/>
              </a:rPr>
              <a:t>）只能以</a:t>
            </a:r>
            <a:r>
              <a:rPr lang="en-US" altLang="zh-CN" sz="2000" b="1">
                <a:solidFill>
                  <a:srgbClr val="000000"/>
                </a:solidFill>
                <a:cs typeface="+mn-ea"/>
                <a:sym typeface="+mn-lt"/>
              </a:rPr>
              <a:t>data[1]</a:t>
            </a:r>
            <a:r>
              <a:rPr lang="zh-CN" altLang="zh-CN" sz="2000" b="1">
                <a:solidFill>
                  <a:srgbClr val="000000"/>
                </a:solidFill>
                <a:cs typeface="+mn-ea"/>
                <a:sym typeface="+mn-lt"/>
              </a:rPr>
              <a:t>端作为栈底吗？</a:t>
            </a:r>
          </a:p>
          <a:p>
            <a:pPr algn="l">
              <a:lnSpc>
                <a:spcPts val="2600"/>
              </a:lnSpc>
              <a:spcBef>
                <a:spcPts val="600"/>
              </a:spcBef>
            </a:pPr>
            <a:r>
              <a:rPr lang="zh-CN" altLang="zh-CN" sz="2000" b="1">
                <a:solidFill>
                  <a:srgbClr val="000000"/>
                </a:solidFill>
                <a:cs typeface="+mn-ea"/>
                <a:sym typeface="+mn-lt"/>
              </a:rPr>
              <a:t>（</a:t>
            </a:r>
            <a:r>
              <a:rPr lang="en-US" altLang="zh-CN" sz="2000" b="1">
                <a:solidFill>
                  <a:srgbClr val="000000"/>
                </a:solidFill>
                <a:cs typeface="+mn-ea"/>
                <a:sym typeface="+mn-lt"/>
              </a:rPr>
              <a:t>2</a:t>
            </a:r>
            <a:r>
              <a:rPr lang="zh-CN" altLang="zh-CN" sz="2000" b="1">
                <a:solidFill>
                  <a:srgbClr val="000000"/>
                </a:solidFill>
                <a:cs typeface="+mn-ea"/>
                <a:sym typeface="+mn-lt"/>
              </a:rPr>
              <a:t>）为什么不能以</a:t>
            </a:r>
            <a:r>
              <a:rPr lang="en-US" altLang="zh-CN" sz="2000" b="1">
                <a:solidFill>
                  <a:srgbClr val="000000"/>
                </a:solidFill>
                <a:cs typeface="+mn-ea"/>
                <a:sym typeface="+mn-lt"/>
              </a:rPr>
              <a:t>data</a:t>
            </a:r>
            <a:r>
              <a:rPr lang="zh-CN" altLang="zh-CN" sz="2000" b="1">
                <a:solidFill>
                  <a:srgbClr val="000000"/>
                </a:solidFill>
                <a:cs typeface="+mn-ea"/>
                <a:sym typeface="+mn-lt"/>
              </a:rPr>
              <a:t>数组的中间位置作为栈底？</a:t>
            </a:r>
          </a:p>
        </p:txBody>
      </p:sp>
      <p:sp>
        <p:nvSpPr>
          <p:cNvPr id="13" name="TextBox 10"/>
          <p:cNvSpPr txBox="1"/>
          <p:nvPr/>
        </p:nvSpPr>
        <p:spPr>
          <a:xfrm>
            <a:off x="627354" y="3610610"/>
            <a:ext cx="7715304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  <a:spcBef>
                <a:spcPts val="600"/>
              </a:spcBef>
            </a:pPr>
            <a:r>
              <a:rPr lang="zh-CN" altLang="zh-CN" sz="2000" b="1">
                <a:solidFill>
                  <a:srgbClr val="000000"/>
                </a:solidFill>
                <a:cs typeface="+mn-ea"/>
                <a:sym typeface="+mn-lt"/>
              </a:rPr>
              <a:t>答：（</a:t>
            </a:r>
            <a:r>
              <a:rPr lang="en-US" altLang="zh-CN" sz="2000" b="1">
                <a:solidFill>
                  <a:srgbClr val="000000"/>
                </a:solidFill>
                <a:cs typeface="+mn-ea"/>
                <a:sym typeface="+mn-lt"/>
              </a:rPr>
              <a:t>1</a:t>
            </a:r>
            <a:r>
              <a:rPr lang="zh-CN" altLang="zh-CN" sz="2000" b="1">
                <a:solidFill>
                  <a:srgbClr val="000000"/>
                </a:solidFill>
                <a:cs typeface="+mn-ea"/>
                <a:sym typeface="+mn-lt"/>
              </a:rPr>
              <a:t>）也可以将</a:t>
            </a:r>
            <a:r>
              <a:rPr lang="en-US" altLang="zh-CN" sz="2000" b="1">
                <a:solidFill>
                  <a:srgbClr val="000000"/>
                </a:solidFill>
                <a:cs typeface="+mn-ea"/>
                <a:sym typeface="+mn-lt"/>
              </a:rPr>
              <a:t>data[</a:t>
            </a:r>
            <a:r>
              <a:rPr lang="en-US" altLang="zh-CN" sz="2000" b="1" i="1">
                <a:solidFill>
                  <a:srgbClr val="000000"/>
                </a:solidFill>
                <a:cs typeface="+mn-ea"/>
                <a:sym typeface="+mn-lt"/>
              </a:rPr>
              <a:t>m</a:t>
            </a:r>
            <a:r>
              <a:rPr lang="en-US" altLang="zh-CN" sz="2000" b="1">
                <a:solidFill>
                  <a:srgbClr val="000000"/>
                </a:solidFill>
                <a:cs typeface="+mn-ea"/>
                <a:sym typeface="+mn-lt"/>
              </a:rPr>
              <a:t>]</a:t>
            </a:r>
            <a:r>
              <a:rPr lang="zh-CN" altLang="zh-CN" sz="2000" b="1">
                <a:solidFill>
                  <a:srgbClr val="000000"/>
                </a:solidFill>
                <a:cs typeface="+mn-ea"/>
                <a:sym typeface="+mn-lt"/>
              </a:rPr>
              <a:t>端作为栈底。</a:t>
            </a:r>
          </a:p>
          <a:p>
            <a:pPr algn="l">
              <a:lnSpc>
                <a:spcPts val="2600"/>
              </a:lnSpc>
              <a:spcBef>
                <a:spcPts val="600"/>
              </a:spcBef>
            </a:pPr>
            <a:r>
              <a:rPr lang="en-US" altLang="zh-CN" sz="2000" b="1">
                <a:solidFill>
                  <a:srgbClr val="000000"/>
                </a:solidFill>
                <a:cs typeface="+mn-ea"/>
                <a:sym typeface="+mn-lt"/>
              </a:rPr>
              <a:t>    </a:t>
            </a:r>
          </a:p>
          <a:p>
            <a:pPr algn="l">
              <a:lnSpc>
                <a:spcPts val="2600"/>
              </a:lnSpc>
              <a:spcBef>
                <a:spcPts val="600"/>
              </a:spcBef>
            </a:pPr>
            <a:endParaRPr lang="en-US" altLang="zh-CN" sz="2000" b="1">
              <a:solidFill>
                <a:srgbClr val="000000"/>
              </a:solidFill>
              <a:cs typeface="+mn-ea"/>
              <a:sym typeface="+mn-lt"/>
            </a:endParaRPr>
          </a:p>
          <a:p>
            <a:pPr algn="l">
              <a:lnSpc>
                <a:spcPts val="2600"/>
              </a:lnSpc>
              <a:spcBef>
                <a:spcPts val="600"/>
              </a:spcBef>
            </a:pPr>
            <a:endParaRPr lang="en-US" altLang="zh-CN" sz="2000" b="1">
              <a:solidFill>
                <a:srgbClr val="000000"/>
              </a:solidFill>
              <a:cs typeface="+mn-ea"/>
              <a:sym typeface="+mn-lt"/>
            </a:endParaRPr>
          </a:p>
          <a:p>
            <a:pPr algn="l">
              <a:lnSpc>
                <a:spcPts val="2600"/>
              </a:lnSpc>
              <a:spcBef>
                <a:spcPts val="600"/>
              </a:spcBef>
            </a:pPr>
            <a:r>
              <a:rPr lang="en-US" altLang="zh-CN" sz="2000" b="1">
                <a:solidFill>
                  <a:srgbClr val="000000"/>
                </a:solidFill>
                <a:cs typeface="+mn-ea"/>
                <a:sym typeface="+mn-lt"/>
              </a:rPr>
              <a:t>    </a:t>
            </a:r>
            <a:r>
              <a:rPr lang="zh-CN" altLang="zh-CN" sz="2000" b="1">
                <a:solidFill>
                  <a:srgbClr val="000000"/>
                </a:solidFill>
                <a:cs typeface="+mn-ea"/>
                <a:sym typeface="+mn-lt"/>
              </a:rPr>
              <a:t>（</a:t>
            </a:r>
            <a:r>
              <a:rPr lang="en-US" altLang="zh-CN" sz="2000" b="1">
                <a:solidFill>
                  <a:srgbClr val="000000"/>
                </a:solidFill>
                <a:cs typeface="+mn-ea"/>
                <a:sym typeface="+mn-lt"/>
              </a:rPr>
              <a:t>2</a:t>
            </a:r>
            <a:r>
              <a:rPr lang="zh-CN" altLang="zh-CN" sz="2000" b="1">
                <a:solidFill>
                  <a:srgbClr val="000000"/>
                </a:solidFill>
                <a:cs typeface="+mn-ea"/>
                <a:sym typeface="+mn-lt"/>
              </a:rPr>
              <a:t>）栈中元素是从栈底向栈顶方向生长的，如果以</a:t>
            </a:r>
            <a:r>
              <a:rPr lang="en-US" altLang="zh-CN" sz="2000" b="1">
                <a:solidFill>
                  <a:srgbClr val="000000"/>
                </a:solidFill>
                <a:cs typeface="+mn-ea"/>
                <a:sym typeface="+mn-lt"/>
              </a:rPr>
              <a:t>data</a:t>
            </a:r>
            <a:r>
              <a:rPr lang="zh-CN" altLang="zh-CN" sz="2000" b="1">
                <a:solidFill>
                  <a:srgbClr val="000000"/>
                </a:solidFill>
                <a:cs typeface="+mn-ea"/>
                <a:sym typeface="+mn-lt"/>
              </a:rPr>
              <a:t>数组的中间位置作为栈底，那么栈顶方向的另外一端空间就不能使用，造成空间浪费，所以不能以</a:t>
            </a:r>
            <a:r>
              <a:rPr lang="en-US" altLang="zh-CN" sz="2000" b="1">
                <a:solidFill>
                  <a:srgbClr val="000000"/>
                </a:solidFill>
                <a:cs typeface="+mn-ea"/>
                <a:sym typeface="+mn-lt"/>
              </a:rPr>
              <a:t>data</a:t>
            </a:r>
            <a:r>
              <a:rPr lang="zh-CN" altLang="zh-CN" sz="2000" b="1">
                <a:solidFill>
                  <a:srgbClr val="000000"/>
                </a:solidFill>
                <a:cs typeface="+mn-ea"/>
                <a:sym typeface="+mn-lt"/>
              </a:rPr>
              <a:t>数组的中间位置作为栈底。</a:t>
            </a:r>
          </a:p>
        </p:txBody>
      </p:sp>
      <p:grpSp>
        <p:nvGrpSpPr>
          <p:cNvPr id="16" name="组合 15"/>
          <p:cNvGrpSpPr/>
          <p:nvPr/>
        </p:nvGrpSpPr>
        <p:grpSpPr>
          <a:xfrm>
            <a:off x="2279953" y="4339912"/>
            <a:ext cx="2133615" cy="776293"/>
            <a:chOff x="2714612" y="5438789"/>
            <a:chExt cx="2133615" cy="776293"/>
          </a:xfrm>
        </p:grpSpPr>
        <p:sp>
          <p:nvSpPr>
            <p:cNvPr id="14" name="矩形 13"/>
            <p:cNvSpPr/>
            <p:nvPr>
              <p:custDataLst>
                <p:tags r:id="rId2"/>
              </p:custDataLst>
            </p:nvPr>
          </p:nvSpPr>
          <p:spPr bwMode="auto">
            <a:xfrm>
              <a:off x="2714612" y="5786454"/>
              <a:ext cx="2071702" cy="428628"/>
            </a:xfrm>
            <a:prstGeom prst="rect">
              <a:avLst/>
            </a:prstGeom>
            <a:gradFill>
              <a:gsLst>
                <a:gs pos="0">
                  <a:schemeClr val="accent3">
                    <a:lumMod val="110000"/>
                    <a:satMod val="105000"/>
                    <a:tint val="67000"/>
                  </a:schemeClr>
                </a:gs>
                <a:gs pos="50000">
                  <a:schemeClr val="accent3">
                    <a:lumMod val="105000"/>
                    <a:satMod val="103000"/>
                    <a:tint val="73000"/>
                  </a:schemeClr>
                </a:gs>
                <a:gs pos="100000">
                  <a:schemeClr val="accent3">
                    <a:lumMod val="105000"/>
                    <a:satMod val="109000"/>
                    <a:tint val="81000"/>
                  </a:schemeClr>
                </a:gs>
                <a:gs pos="0">
                  <a:srgbClr val="C30000">
                    <a:lumMod val="90000"/>
                    <a:lumOff val="10000"/>
                  </a:srgbClr>
                </a:gs>
                <a:gs pos="50000">
                  <a:srgbClr val="C30000">
                    <a:lumMod val="95000"/>
                    <a:lumOff val="5000"/>
                  </a:srgbClr>
                </a:gs>
                <a:gs pos="100000">
                  <a:srgbClr val="C30000">
                    <a:lumMod val="95000"/>
                    <a:lumOff val="5000"/>
                  </a:srgbClr>
                </a:gs>
              </a:gsLst>
              <a:lin ang="5400000" scaled="0"/>
            </a:gradFill>
            <a:ln>
              <a:solidFill>
                <a:schemeClr val="accent3"/>
              </a:solidFill>
              <a:tailEnd type="arrow" w="sm" len="sm"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vert="horz" wrap="square" lIns="91440" tIns="108000" rIns="91440" bIns="45720" numCol="1" rtlCol="0" anchor="t" anchorCtr="0" compatLnSpc="1"/>
            <a:lstStyle/>
            <a:p>
              <a:r>
                <a:rPr lang="zh-CN" altLang="en-US" sz="1600" b="1">
                  <a:solidFill>
                    <a:schemeClr val="lt1"/>
                  </a:solidFill>
                  <a:cs typeface="+mn-ea"/>
                  <a:sym typeface="+mn-lt"/>
                </a:rPr>
                <a:t>←栈元素</a:t>
              </a:r>
            </a:p>
          </p:txBody>
        </p:sp>
        <p:sp>
          <p:nvSpPr>
            <p:cNvPr id="15" name="TextBox 12"/>
            <p:cNvSpPr txBox="1"/>
            <p:nvPr>
              <p:custDataLst>
                <p:tags r:id="rId3"/>
              </p:custDataLst>
            </p:nvPr>
          </p:nvSpPr>
          <p:spPr>
            <a:xfrm>
              <a:off x="2714612" y="5438789"/>
              <a:ext cx="285752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00000"/>
                </a:lnSpc>
                <a:spcBef>
                  <a:spcPts val="0"/>
                </a:spcBef>
              </a:pPr>
              <a:r>
                <a:rPr lang="en-US" altLang="zh-CN" sz="1600" b="1">
                  <a:solidFill>
                    <a:schemeClr val="dk1"/>
                  </a:solidFill>
                  <a:cs typeface="+mn-ea"/>
                  <a:sym typeface="+mn-lt"/>
                </a:rPr>
                <a:t>1</a:t>
              </a:r>
            </a:p>
          </p:txBody>
        </p:sp>
        <p:sp>
          <p:nvSpPr>
            <p:cNvPr id="18" name="TextBox 13"/>
            <p:cNvSpPr txBox="1"/>
            <p:nvPr>
              <p:custDataLst>
                <p:tags r:id="rId4"/>
              </p:custDataLst>
            </p:nvPr>
          </p:nvSpPr>
          <p:spPr>
            <a:xfrm>
              <a:off x="3214678" y="5438789"/>
              <a:ext cx="857256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00000"/>
                </a:lnSpc>
                <a:spcBef>
                  <a:spcPts val="0"/>
                </a:spcBef>
              </a:pPr>
              <a:r>
                <a:rPr lang="en-US" altLang="zh-CN" sz="1600" b="1">
                  <a:solidFill>
                    <a:schemeClr val="dk1"/>
                  </a:solidFill>
                  <a:cs typeface="+mn-ea"/>
                  <a:sym typeface="+mn-lt"/>
                </a:rPr>
                <a:t>… … </a:t>
              </a:r>
            </a:p>
          </p:txBody>
        </p:sp>
        <p:sp>
          <p:nvSpPr>
            <p:cNvPr id="19" name="TextBox 14"/>
            <p:cNvSpPr txBox="1"/>
            <p:nvPr>
              <p:custDataLst>
                <p:tags r:id="rId5"/>
              </p:custDataLst>
            </p:nvPr>
          </p:nvSpPr>
          <p:spPr>
            <a:xfrm>
              <a:off x="4562475" y="5438789"/>
              <a:ext cx="285752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00000"/>
                </a:lnSpc>
                <a:spcBef>
                  <a:spcPts val="0"/>
                </a:spcBef>
              </a:pPr>
              <a:r>
                <a:rPr lang="en-US" altLang="zh-CN" sz="1600" b="1" i="1">
                  <a:solidFill>
                    <a:schemeClr val="dk1"/>
                  </a:solidFill>
                  <a:cs typeface="+mn-ea"/>
                  <a:sym typeface="+mn-lt"/>
                </a:rPr>
                <a:t>m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:p14="http://schemas.microsoft.com/office/powerpoint/2010/main" xmlns:a14="http://schemas.microsoft.com/office/drawing/2010/main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1" grpId="0"/>
      <p:bldP spid="12" grpId="0" bldLvl="0" animBg="1"/>
      <p:bldP spid="1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/>
          <p:cNvSpPr txBox="1"/>
          <p:nvPr/>
        </p:nvSpPr>
        <p:spPr>
          <a:xfrm>
            <a:off x="1053074" y="85561"/>
            <a:ext cx="1505540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zh-CN" sz="3200" dirty="0" smtClean="0">
                <a:ln w="11430">
                  <a:noFill/>
                </a:ln>
                <a:solidFill>
                  <a:schemeClr val="accent1"/>
                </a:solidFill>
                <a:cs typeface="+mn-ea"/>
                <a:sym typeface="+mn-lt"/>
              </a:rPr>
              <a:t>3.1   </a:t>
            </a:r>
            <a:r>
              <a:rPr lang="zh-CN" altLang="en-US" sz="3200" dirty="0" smtClean="0">
                <a:ln w="11430">
                  <a:noFill/>
                </a:ln>
                <a:solidFill>
                  <a:schemeClr val="accent1"/>
                </a:solidFill>
                <a:cs typeface="+mn-ea"/>
                <a:sym typeface="+mn-lt"/>
              </a:rPr>
              <a:t>栈</a:t>
            </a:r>
            <a:endParaRPr lang="en-US" altLang="zh-CN" sz="3200" dirty="0">
              <a:ln w="11430">
                <a:noFill/>
              </a:ln>
              <a:solidFill>
                <a:schemeClr val="accent1"/>
              </a:solidFill>
              <a:cs typeface="+mn-ea"/>
              <a:sym typeface="+mn-lt"/>
            </a:endParaRPr>
          </a:p>
        </p:txBody>
      </p:sp>
      <p:pic>
        <p:nvPicPr>
          <p:cNvPr id="9" name="内容占位符 8"/>
          <p:cNvPicPr>
            <a:picLocks noGrp="1" noChangeAspect="1"/>
          </p:cNvPicPr>
          <p:nvPr>
            <p:ph idx="1"/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7790" y="1834515"/>
            <a:ext cx="4455160" cy="444754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279691" y="940732"/>
            <a:ext cx="1143008" cy="1214445"/>
            <a:chOff x="1589596" y="810715"/>
            <a:chExt cx="2340698" cy="2345431"/>
          </a:xfrm>
        </p:grpSpPr>
        <p:grpSp>
          <p:nvGrpSpPr>
            <p:cNvPr id="6" name="组合 79"/>
            <p:cNvGrpSpPr/>
            <p:nvPr/>
          </p:nvGrpSpPr>
          <p:grpSpPr bwMode="auto">
            <a:xfrm>
              <a:off x="1589596" y="810715"/>
              <a:ext cx="2340698" cy="2345431"/>
              <a:chOff x="6379729" y="2488774"/>
              <a:chExt cx="2513016" cy="2513016"/>
            </a:xfrm>
          </p:grpSpPr>
          <p:sp>
            <p:nvSpPr>
              <p:cNvPr id="7" name="任意多边形 82"/>
              <p:cNvSpPr/>
              <p:nvPr/>
            </p:nvSpPr>
            <p:spPr>
              <a:xfrm rot="3738964">
                <a:off x="6379729" y="2488774"/>
                <a:ext cx="2513016" cy="2513016"/>
              </a:xfrm>
              <a:custGeom>
                <a:avLst/>
                <a:gdLst>
                  <a:gd name="connsiteX0" fmla="*/ 0 w 1800200"/>
                  <a:gd name="connsiteY0" fmla="*/ 900100 h 1800200"/>
                  <a:gd name="connsiteX1" fmla="*/ 263634 w 1800200"/>
                  <a:gd name="connsiteY1" fmla="*/ 263633 h 1800200"/>
                  <a:gd name="connsiteX2" fmla="*/ 900101 w 1800200"/>
                  <a:gd name="connsiteY2" fmla="*/ 1 h 1800200"/>
                  <a:gd name="connsiteX3" fmla="*/ 1536568 w 1800200"/>
                  <a:gd name="connsiteY3" fmla="*/ 263635 h 1800200"/>
                  <a:gd name="connsiteX4" fmla="*/ 1800200 w 1800200"/>
                  <a:gd name="connsiteY4" fmla="*/ 900102 h 1800200"/>
                  <a:gd name="connsiteX5" fmla="*/ 1536567 w 1800200"/>
                  <a:gd name="connsiteY5" fmla="*/ 1536569 h 1800200"/>
                  <a:gd name="connsiteX6" fmla="*/ 900100 w 1800200"/>
                  <a:gd name="connsiteY6" fmla="*/ 1800202 h 1800200"/>
                  <a:gd name="connsiteX7" fmla="*/ 263633 w 1800200"/>
                  <a:gd name="connsiteY7" fmla="*/ 1536568 h 1800200"/>
                  <a:gd name="connsiteX8" fmla="*/ 0 w 1800200"/>
                  <a:gd name="connsiteY8" fmla="*/ 900101 h 1800200"/>
                  <a:gd name="connsiteX9" fmla="*/ 0 w 1800200"/>
                  <a:gd name="connsiteY9" fmla="*/ 900100 h 1800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200" h="1800200">
                    <a:moveTo>
                      <a:pt x="0" y="900100"/>
                    </a:moveTo>
                    <a:cubicBezTo>
                      <a:pt x="0" y="661379"/>
                      <a:pt x="94832" y="432435"/>
                      <a:pt x="263634" y="263633"/>
                    </a:cubicBezTo>
                    <a:cubicBezTo>
                      <a:pt x="432436" y="94832"/>
                      <a:pt x="661380" y="0"/>
                      <a:pt x="900101" y="1"/>
                    </a:cubicBezTo>
                    <a:cubicBezTo>
                      <a:pt x="1138822" y="1"/>
                      <a:pt x="1367766" y="94833"/>
                      <a:pt x="1536568" y="263635"/>
                    </a:cubicBezTo>
                    <a:cubicBezTo>
                      <a:pt x="1705369" y="432437"/>
                      <a:pt x="1800201" y="661381"/>
                      <a:pt x="1800200" y="900102"/>
                    </a:cubicBezTo>
                    <a:cubicBezTo>
                      <a:pt x="1800200" y="1138823"/>
                      <a:pt x="1705368" y="1367767"/>
                      <a:pt x="1536567" y="1536569"/>
                    </a:cubicBezTo>
                    <a:cubicBezTo>
                      <a:pt x="1367765" y="1705371"/>
                      <a:pt x="1138821" y="1800202"/>
                      <a:pt x="900100" y="1800202"/>
                    </a:cubicBezTo>
                    <a:cubicBezTo>
                      <a:pt x="661379" y="1800202"/>
                      <a:pt x="432435" y="1705370"/>
                      <a:pt x="263633" y="1536568"/>
                    </a:cubicBezTo>
                    <a:cubicBezTo>
                      <a:pt x="94832" y="1367766"/>
                      <a:pt x="0" y="1138822"/>
                      <a:pt x="0" y="900101"/>
                    </a:cubicBezTo>
                    <a:lnTo>
                      <a:pt x="0" y="900100"/>
                    </a:lnTo>
                    <a:close/>
                  </a:path>
                </a:pathLst>
              </a:custGeom>
              <a:gradFill flip="none" rotWithShape="1">
                <a:gsLst>
                  <a:gs pos="17000">
                    <a:srgbClr val="FFFFFF"/>
                  </a:gs>
                  <a:gs pos="88000">
                    <a:srgbClr val="FFFFFF">
                      <a:lumMod val="72000"/>
                    </a:srgbClr>
                  </a:gs>
                </a:gsLst>
                <a:lin ang="2700000" scaled="1"/>
                <a:tileRect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8" name="任意多边形 83"/>
              <p:cNvSpPr/>
              <p:nvPr/>
            </p:nvSpPr>
            <p:spPr>
              <a:xfrm rot="16377237">
                <a:off x="6409518" y="2506880"/>
                <a:ext cx="2476803" cy="2476800"/>
              </a:xfrm>
              <a:custGeom>
                <a:avLst/>
                <a:gdLst>
                  <a:gd name="connsiteX0" fmla="*/ 0 w 1800200"/>
                  <a:gd name="connsiteY0" fmla="*/ 900100 h 1800200"/>
                  <a:gd name="connsiteX1" fmla="*/ 263634 w 1800200"/>
                  <a:gd name="connsiteY1" fmla="*/ 263633 h 1800200"/>
                  <a:gd name="connsiteX2" fmla="*/ 900101 w 1800200"/>
                  <a:gd name="connsiteY2" fmla="*/ 1 h 1800200"/>
                  <a:gd name="connsiteX3" fmla="*/ 1536568 w 1800200"/>
                  <a:gd name="connsiteY3" fmla="*/ 263635 h 1800200"/>
                  <a:gd name="connsiteX4" fmla="*/ 1800200 w 1800200"/>
                  <a:gd name="connsiteY4" fmla="*/ 900102 h 1800200"/>
                  <a:gd name="connsiteX5" fmla="*/ 1536567 w 1800200"/>
                  <a:gd name="connsiteY5" fmla="*/ 1536569 h 1800200"/>
                  <a:gd name="connsiteX6" fmla="*/ 900100 w 1800200"/>
                  <a:gd name="connsiteY6" fmla="*/ 1800202 h 1800200"/>
                  <a:gd name="connsiteX7" fmla="*/ 263633 w 1800200"/>
                  <a:gd name="connsiteY7" fmla="*/ 1536568 h 1800200"/>
                  <a:gd name="connsiteX8" fmla="*/ 0 w 1800200"/>
                  <a:gd name="connsiteY8" fmla="*/ 900101 h 1800200"/>
                  <a:gd name="connsiteX9" fmla="*/ 0 w 1800200"/>
                  <a:gd name="connsiteY9" fmla="*/ 900100 h 1800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200" h="1800200">
                    <a:moveTo>
                      <a:pt x="0" y="900100"/>
                    </a:moveTo>
                    <a:cubicBezTo>
                      <a:pt x="0" y="661379"/>
                      <a:pt x="94832" y="432435"/>
                      <a:pt x="263634" y="263633"/>
                    </a:cubicBezTo>
                    <a:cubicBezTo>
                      <a:pt x="432436" y="94832"/>
                      <a:pt x="661380" y="0"/>
                      <a:pt x="900101" y="1"/>
                    </a:cubicBezTo>
                    <a:cubicBezTo>
                      <a:pt x="1138822" y="1"/>
                      <a:pt x="1367766" y="94833"/>
                      <a:pt x="1536568" y="263635"/>
                    </a:cubicBezTo>
                    <a:cubicBezTo>
                      <a:pt x="1705369" y="432437"/>
                      <a:pt x="1800201" y="661381"/>
                      <a:pt x="1800200" y="900102"/>
                    </a:cubicBezTo>
                    <a:cubicBezTo>
                      <a:pt x="1800200" y="1138823"/>
                      <a:pt x="1705368" y="1367767"/>
                      <a:pt x="1536567" y="1536569"/>
                    </a:cubicBezTo>
                    <a:cubicBezTo>
                      <a:pt x="1367765" y="1705371"/>
                      <a:pt x="1138821" y="1800202"/>
                      <a:pt x="900100" y="1800202"/>
                    </a:cubicBezTo>
                    <a:cubicBezTo>
                      <a:pt x="661379" y="1800202"/>
                      <a:pt x="432435" y="1705370"/>
                      <a:pt x="263633" y="1536568"/>
                    </a:cubicBezTo>
                    <a:cubicBezTo>
                      <a:pt x="94832" y="1367766"/>
                      <a:pt x="0" y="1138822"/>
                      <a:pt x="0" y="900101"/>
                    </a:cubicBezTo>
                    <a:lnTo>
                      <a:pt x="0" y="900100"/>
                    </a:lnTo>
                    <a:close/>
                  </a:path>
                </a:pathLst>
              </a:custGeom>
              <a:gradFill flip="none" rotWithShape="1">
                <a:gsLst>
                  <a:gs pos="29000">
                    <a:srgbClr val="FFFFFF"/>
                  </a:gs>
                  <a:gs pos="98000">
                    <a:srgbClr val="FFFFFF">
                      <a:lumMod val="75000"/>
                    </a:srgbClr>
                  </a:gs>
                </a:gsLst>
                <a:lin ang="2700000" scaled="1"/>
                <a:tileRect/>
              </a:gradFill>
              <a:ln w="25400" cap="flat" cmpd="sng" algn="ctr">
                <a:noFill/>
                <a:prstDash val="solid"/>
              </a:ln>
              <a:effectLst>
                <a:softEdge rad="0"/>
              </a:effec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  <p:sp>
          <p:nvSpPr>
            <p:cNvPr id="10" name="椭圆 80"/>
            <p:cNvSpPr/>
            <p:nvPr>
              <p:custDataLst>
                <p:tags r:id="rId8"/>
              </p:custDataLst>
            </p:nvPr>
          </p:nvSpPr>
          <p:spPr bwMode="auto">
            <a:xfrm>
              <a:off x="1932719" y="1141999"/>
              <a:ext cx="1691508" cy="1694936"/>
            </a:xfrm>
            <a:prstGeom prst="ellipse">
              <a:avLst/>
            </a:prstGeom>
            <a:solidFill>
              <a:schemeClr val="accent2"/>
            </a:solidFill>
            <a:ln w="25400" cap="flat" cmpd="sng" algn="ctr">
              <a:noFill/>
              <a:prstDash val="solid"/>
            </a:ln>
            <a:effectLst>
              <a:innerShdw blurRad="63500" dist="25400" dir="18660000">
                <a:prstClr val="black">
                  <a:alpha val="35000"/>
                </a:prstClr>
              </a:innerShdw>
            </a:effec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5400" kern="0" dirty="0">
                  <a:solidFill>
                    <a:srgbClr val="FFFFFF"/>
                  </a:solidFill>
                  <a:latin typeface="+mn-lt"/>
                  <a:ea typeface="+mn-ea"/>
                  <a:cs typeface="+mn-ea"/>
                  <a:sym typeface="+mn-lt"/>
                </a:rPr>
                <a:t>?</a:t>
              </a:r>
              <a:endParaRPr kumimoji="0" lang="en-US" sz="5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sp>
        <p:nvSpPr>
          <p:cNvPr id="3" name="TextBox 2"/>
          <p:cNvSpPr txBox="1"/>
          <p:nvPr>
            <p:custDataLst>
              <p:tags r:id="rId1"/>
            </p:custDataLst>
          </p:nvPr>
        </p:nvSpPr>
        <p:spPr>
          <a:xfrm>
            <a:off x="585125" y="1834650"/>
            <a:ext cx="7858180" cy="1805940"/>
          </a:xfrm>
          <a:prstGeom prst="rect">
            <a:avLst/>
          </a:prstGeom>
          <a:solidFill>
            <a:schemeClr val="lt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180000" tIns="108000" rIns="144000" bIns="108000" rtlCol="0">
            <a:spAutoFit/>
          </a:bodyPr>
          <a:lstStyle/>
          <a:p>
            <a:pPr algn="l">
              <a:lnSpc>
                <a:spcPts val="2800"/>
              </a:lnSpc>
              <a:spcBef>
                <a:spcPts val="600"/>
              </a:spcBef>
            </a:pPr>
            <a:r>
              <a:rPr lang="en-US" altLang="zh-CN" sz="2000" b="1">
                <a:solidFill>
                  <a:srgbClr val="000000"/>
                </a:solidFill>
                <a:cs typeface="+mn-ea"/>
                <a:sym typeface="+mn-lt"/>
              </a:rPr>
              <a:t>   </a:t>
            </a:r>
            <a:r>
              <a:rPr lang="zh-CN" altLang="zh-CN" sz="2000" b="1">
                <a:solidFill>
                  <a:srgbClr val="000000"/>
                </a:solidFill>
                <a:cs typeface="+mn-ea"/>
                <a:sym typeface="+mn-lt"/>
              </a:rPr>
              <a:t>若一个栈用数组</a:t>
            </a:r>
            <a:r>
              <a:rPr lang="en-US" altLang="zh-CN" sz="2000" b="1">
                <a:solidFill>
                  <a:srgbClr val="000000"/>
                </a:solidFill>
                <a:cs typeface="+mn-ea"/>
                <a:sym typeface="+mn-lt"/>
              </a:rPr>
              <a:t>data[1..</a:t>
            </a:r>
            <a:r>
              <a:rPr lang="en-US" altLang="zh-CN" sz="2000" b="1" i="1">
                <a:solidFill>
                  <a:srgbClr val="000000"/>
                </a:solidFill>
                <a:cs typeface="+mn-ea"/>
                <a:sym typeface="+mn-lt"/>
              </a:rPr>
              <a:t>n</a:t>
            </a:r>
            <a:r>
              <a:rPr lang="en-US" altLang="zh-CN" sz="2000" b="1">
                <a:solidFill>
                  <a:srgbClr val="000000"/>
                </a:solidFill>
                <a:cs typeface="+mn-ea"/>
                <a:sym typeface="+mn-lt"/>
              </a:rPr>
              <a:t>]</a:t>
            </a:r>
            <a:r>
              <a:rPr lang="zh-CN" altLang="zh-CN" sz="2000" b="1">
                <a:solidFill>
                  <a:srgbClr val="000000"/>
                </a:solidFill>
                <a:cs typeface="+mn-ea"/>
                <a:sym typeface="+mn-lt"/>
              </a:rPr>
              <a:t>存储，初始栈顶指针</a:t>
            </a:r>
            <a:r>
              <a:rPr lang="en-US" altLang="zh-CN" sz="2000" b="1">
                <a:solidFill>
                  <a:srgbClr val="000000"/>
                </a:solidFill>
                <a:cs typeface="+mn-ea"/>
                <a:sym typeface="+mn-lt"/>
              </a:rPr>
              <a:t>top</a:t>
            </a:r>
            <a:r>
              <a:rPr lang="zh-CN" altLang="zh-CN" sz="2000" b="1">
                <a:solidFill>
                  <a:srgbClr val="000000"/>
                </a:solidFill>
                <a:cs typeface="+mn-ea"/>
                <a:sym typeface="+mn-lt"/>
              </a:rPr>
              <a:t>为</a:t>
            </a:r>
            <a:r>
              <a:rPr lang="en-US" altLang="zh-CN" sz="2000" b="1" i="1">
                <a:solidFill>
                  <a:srgbClr val="000000"/>
                </a:solidFill>
                <a:cs typeface="+mn-ea"/>
                <a:sym typeface="+mn-lt"/>
              </a:rPr>
              <a:t>n</a:t>
            </a:r>
            <a:r>
              <a:rPr lang="en-US" altLang="zh-CN" sz="2000" b="1">
                <a:solidFill>
                  <a:srgbClr val="000000"/>
                </a:solidFill>
                <a:cs typeface="+mn-ea"/>
                <a:sym typeface="+mn-lt"/>
              </a:rPr>
              <a:t>+1</a:t>
            </a:r>
            <a:r>
              <a:rPr lang="zh-CN" altLang="zh-CN" sz="2000" b="1">
                <a:solidFill>
                  <a:srgbClr val="000000"/>
                </a:solidFill>
                <a:cs typeface="+mn-ea"/>
                <a:sym typeface="+mn-lt"/>
              </a:rPr>
              <a:t>，则以下元素</a:t>
            </a:r>
            <a:r>
              <a:rPr lang="en-US" altLang="zh-CN" sz="2000" b="1" i="1">
                <a:solidFill>
                  <a:srgbClr val="000000"/>
                </a:solidFill>
                <a:cs typeface="+mn-ea"/>
                <a:sym typeface="+mn-lt"/>
              </a:rPr>
              <a:t>x</a:t>
            </a:r>
            <a:r>
              <a:rPr lang="zh-CN" altLang="zh-CN" sz="2000" b="1">
                <a:solidFill>
                  <a:srgbClr val="000000"/>
                </a:solidFill>
                <a:cs typeface="+mn-ea"/>
                <a:sym typeface="+mn-lt"/>
              </a:rPr>
              <a:t>进栈的正确操作是</a:t>
            </a:r>
            <a:r>
              <a:rPr lang="zh-CN" altLang="en-US" sz="2000" b="1">
                <a:solidFill>
                  <a:srgbClr val="000000"/>
                </a:solidFill>
                <a:cs typeface="+mn-ea"/>
                <a:sym typeface="+mn-lt"/>
              </a:rPr>
              <a:t>（  ）</a:t>
            </a:r>
            <a:r>
              <a:rPr lang="zh-CN" altLang="zh-CN" sz="2000" b="1">
                <a:solidFill>
                  <a:srgbClr val="000000"/>
                </a:solidFill>
                <a:cs typeface="+mn-ea"/>
                <a:sym typeface="+mn-lt"/>
              </a:rPr>
              <a:t>。</a:t>
            </a:r>
          </a:p>
          <a:p>
            <a:pPr algn="l">
              <a:lnSpc>
                <a:spcPts val="2800"/>
              </a:lnSpc>
              <a:spcBef>
                <a:spcPts val="600"/>
              </a:spcBef>
            </a:pPr>
            <a:r>
              <a:rPr lang="en-US" altLang="zh-CN" sz="2000" b="1">
                <a:solidFill>
                  <a:srgbClr val="000000"/>
                </a:solidFill>
                <a:cs typeface="+mn-ea"/>
                <a:sym typeface="+mn-lt"/>
              </a:rPr>
              <a:t>    A.top++; data[top]=</a:t>
            </a:r>
            <a:r>
              <a:rPr lang="en-US" altLang="zh-CN" sz="2000" b="1" i="1">
                <a:solidFill>
                  <a:srgbClr val="000000"/>
                </a:solidFill>
                <a:cs typeface="+mn-ea"/>
                <a:sym typeface="+mn-lt"/>
              </a:rPr>
              <a:t>x</a:t>
            </a:r>
            <a:r>
              <a:rPr lang="en-US" altLang="zh-CN" sz="2000" b="1">
                <a:solidFill>
                  <a:srgbClr val="000000"/>
                </a:solidFill>
                <a:cs typeface="+mn-ea"/>
                <a:sym typeface="+mn-lt"/>
              </a:rPr>
              <a:t>;	B.data[top]=</a:t>
            </a:r>
            <a:r>
              <a:rPr lang="en-US" altLang="zh-CN" sz="2000" b="1" i="1">
                <a:solidFill>
                  <a:srgbClr val="000000"/>
                </a:solidFill>
                <a:cs typeface="+mn-ea"/>
                <a:sym typeface="+mn-lt"/>
              </a:rPr>
              <a:t>x</a:t>
            </a:r>
            <a:r>
              <a:rPr lang="en-US" altLang="zh-CN" sz="2000" b="1">
                <a:solidFill>
                  <a:srgbClr val="000000"/>
                </a:solidFill>
                <a:cs typeface="+mn-ea"/>
                <a:sym typeface="+mn-lt"/>
              </a:rPr>
              <a:t>; top++;</a:t>
            </a:r>
            <a:endParaRPr lang="zh-CN" altLang="zh-CN" sz="2000" b="1">
              <a:solidFill>
                <a:srgbClr val="000000"/>
              </a:solidFill>
              <a:cs typeface="+mn-ea"/>
              <a:sym typeface="+mn-lt"/>
            </a:endParaRPr>
          </a:p>
          <a:p>
            <a:pPr algn="l">
              <a:lnSpc>
                <a:spcPts val="2800"/>
              </a:lnSpc>
              <a:spcBef>
                <a:spcPts val="600"/>
              </a:spcBef>
            </a:pPr>
            <a:r>
              <a:rPr lang="en-US" altLang="zh-CN" sz="2000" b="1">
                <a:solidFill>
                  <a:srgbClr val="000000"/>
                </a:solidFill>
                <a:cs typeface="+mn-ea"/>
                <a:sym typeface="+mn-lt"/>
              </a:rPr>
              <a:t>    C.top--; data[top]=</a:t>
            </a:r>
            <a:r>
              <a:rPr lang="en-US" altLang="zh-CN" sz="2000" b="1" i="1">
                <a:solidFill>
                  <a:srgbClr val="000000"/>
                </a:solidFill>
                <a:cs typeface="+mn-ea"/>
                <a:sym typeface="+mn-lt"/>
              </a:rPr>
              <a:t>x</a:t>
            </a:r>
            <a:r>
              <a:rPr lang="en-US" altLang="zh-CN" sz="2000" b="1">
                <a:solidFill>
                  <a:srgbClr val="000000"/>
                </a:solidFill>
                <a:cs typeface="+mn-ea"/>
                <a:sym typeface="+mn-lt"/>
              </a:rPr>
              <a:t>;	D.data[top]=</a:t>
            </a:r>
            <a:r>
              <a:rPr lang="en-US" altLang="zh-CN" sz="2000" b="1" i="1">
                <a:solidFill>
                  <a:srgbClr val="000000"/>
                </a:solidFill>
                <a:cs typeface="+mn-ea"/>
                <a:sym typeface="+mn-lt"/>
              </a:rPr>
              <a:t>x</a:t>
            </a:r>
            <a:r>
              <a:rPr lang="en-US" altLang="zh-CN" sz="2000" b="1">
                <a:solidFill>
                  <a:srgbClr val="000000"/>
                </a:solidFill>
                <a:cs typeface="+mn-ea"/>
                <a:sym typeface="+mn-lt"/>
              </a:rPr>
              <a:t>; top--;</a:t>
            </a:r>
          </a:p>
        </p:txBody>
      </p:sp>
      <p:sp>
        <p:nvSpPr>
          <p:cNvPr id="2" name="TextBox 4"/>
          <p:cNvSpPr txBox="1"/>
          <p:nvPr/>
        </p:nvSpPr>
        <p:spPr>
          <a:xfrm>
            <a:off x="728001" y="3906352"/>
            <a:ext cx="7786742" cy="1135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ts val="2800"/>
              </a:lnSpc>
              <a:spcBef>
                <a:spcPts val="0"/>
              </a:spcBef>
            </a:pPr>
            <a:r>
              <a:rPr lang="en-US" altLang="zh-CN" sz="2000" b="1">
                <a:solidFill>
                  <a:srgbClr val="000000"/>
                </a:solidFill>
                <a:cs typeface="+mn-ea"/>
                <a:sym typeface="+mn-lt"/>
              </a:rPr>
              <a:t>    </a:t>
            </a:r>
            <a:r>
              <a:rPr lang="zh-CN" altLang="zh-CN" sz="2000" b="1">
                <a:solidFill>
                  <a:srgbClr val="000000"/>
                </a:solidFill>
                <a:cs typeface="+mn-ea"/>
                <a:sym typeface="+mn-lt"/>
              </a:rPr>
              <a:t>答：初始栈顶指针</a:t>
            </a:r>
            <a:r>
              <a:rPr lang="en-US" altLang="zh-CN" sz="2000" b="1">
                <a:solidFill>
                  <a:srgbClr val="000000"/>
                </a:solidFill>
                <a:cs typeface="+mn-ea"/>
                <a:sym typeface="+mn-lt"/>
              </a:rPr>
              <a:t>top</a:t>
            </a:r>
            <a:r>
              <a:rPr lang="zh-CN" altLang="zh-CN" sz="2000" b="1">
                <a:solidFill>
                  <a:srgbClr val="000000"/>
                </a:solidFill>
                <a:cs typeface="+mn-ea"/>
                <a:sym typeface="+mn-lt"/>
              </a:rPr>
              <a:t>为</a:t>
            </a:r>
            <a:r>
              <a:rPr lang="en-US" altLang="zh-CN" sz="2000" b="1" i="1">
                <a:solidFill>
                  <a:srgbClr val="000000"/>
                </a:solidFill>
                <a:cs typeface="+mn-ea"/>
                <a:sym typeface="+mn-lt"/>
              </a:rPr>
              <a:t>n</a:t>
            </a:r>
            <a:r>
              <a:rPr lang="en-US" altLang="zh-CN" sz="2000" b="1">
                <a:solidFill>
                  <a:srgbClr val="000000"/>
                </a:solidFill>
                <a:cs typeface="+mn-ea"/>
                <a:sym typeface="+mn-lt"/>
              </a:rPr>
              <a:t>+1</a:t>
            </a:r>
            <a:r>
              <a:rPr lang="zh-CN" altLang="zh-CN" sz="2000" b="1">
                <a:solidFill>
                  <a:srgbClr val="000000"/>
                </a:solidFill>
                <a:cs typeface="+mn-ea"/>
                <a:sym typeface="+mn-lt"/>
              </a:rPr>
              <a:t>，说明</a:t>
            </a:r>
            <a:r>
              <a:rPr lang="en-US" altLang="zh-CN" sz="2000" b="1">
                <a:solidFill>
                  <a:srgbClr val="000000"/>
                </a:solidFill>
                <a:cs typeface="+mn-ea"/>
                <a:sym typeface="+mn-lt"/>
              </a:rPr>
              <a:t>data[</a:t>
            </a:r>
            <a:r>
              <a:rPr lang="en-US" altLang="zh-CN" sz="2000" b="1" i="1">
                <a:solidFill>
                  <a:srgbClr val="000000"/>
                </a:solidFill>
                <a:cs typeface="+mn-ea"/>
                <a:sym typeface="+mn-lt"/>
              </a:rPr>
              <a:t>n</a:t>
            </a:r>
            <a:r>
              <a:rPr lang="en-US" altLang="zh-CN" sz="2000" b="1">
                <a:solidFill>
                  <a:srgbClr val="000000"/>
                </a:solidFill>
                <a:cs typeface="+mn-ea"/>
                <a:sym typeface="+mn-lt"/>
              </a:rPr>
              <a:t>]</a:t>
            </a:r>
            <a:r>
              <a:rPr lang="zh-CN" altLang="zh-CN" sz="2000" b="1">
                <a:solidFill>
                  <a:srgbClr val="000000"/>
                </a:solidFill>
                <a:cs typeface="+mn-ea"/>
                <a:sym typeface="+mn-lt"/>
              </a:rPr>
              <a:t>端作为栈底，在进栈时</a:t>
            </a:r>
            <a:r>
              <a:rPr lang="en-US" altLang="zh-CN" sz="2000" b="1">
                <a:solidFill>
                  <a:srgbClr val="000000"/>
                </a:solidFill>
                <a:cs typeface="+mn-ea"/>
                <a:sym typeface="+mn-lt"/>
              </a:rPr>
              <a:t>top</a:t>
            </a:r>
            <a:r>
              <a:rPr lang="zh-CN" altLang="zh-CN" sz="2000" b="1">
                <a:solidFill>
                  <a:srgbClr val="000000"/>
                </a:solidFill>
                <a:cs typeface="+mn-ea"/>
                <a:sym typeface="+mn-lt"/>
              </a:rPr>
              <a:t>应递减，由于不存在</a:t>
            </a:r>
            <a:r>
              <a:rPr lang="en-US" altLang="zh-CN" sz="2000" b="1">
                <a:solidFill>
                  <a:srgbClr val="000000"/>
                </a:solidFill>
                <a:cs typeface="+mn-ea"/>
                <a:sym typeface="+mn-lt"/>
              </a:rPr>
              <a:t>data[</a:t>
            </a:r>
            <a:r>
              <a:rPr lang="en-US" altLang="zh-CN" sz="2000" b="1" i="1">
                <a:solidFill>
                  <a:srgbClr val="000000"/>
                </a:solidFill>
                <a:cs typeface="+mn-ea"/>
                <a:sym typeface="+mn-lt"/>
              </a:rPr>
              <a:t>n</a:t>
            </a:r>
            <a:r>
              <a:rPr lang="en-US" altLang="zh-CN" sz="2000" b="1">
                <a:solidFill>
                  <a:srgbClr val="000000"/>
                </a:solidFill>
                <a:cs typeface="+mn-ea"/>
                <a:sym typeface="+mn-lt"/>
              </a:rPr>
              <a:t>+1]</a:t>
            </a:r>
            <a:r>
              <a:rPr lang="zh-CN" altLang="zh-CN" sz="2000" b="1">
                <a:solidFill>
                  <a:srgbClr val="000000"/>
                </a:solidFill>
                <a:cs typeface="+mn-ea"/>
                <a:sym typeface="+mn-lt"/>
              </a:rPr>
              <a:t>的元素，所以在进栈时应先将</a:t>
            </a:r>
            <a:r>
              <a:rPr lang="en-US" altLang="zh-CN" sz="2000" b="1">
                <a:solidFill>
                  <a:srgbClr val="000000"/>
                </a:solidFill>
                <a:cs typeface="+mn-ea"/>
                <a:sym typeface="+mn-lt"/>
              </a:rPr>
              <a:t>top</a:t>
            </a:r>
            <a:r>
              <a:rPr lang="zh-CN" altLang="zh-CN" sz="2000" b="1">
                <a:solidFill>
                  <a:srgbClr val="000000"/>
                </a:solidFill>
                <a:cs typeface="+mn-ea"/>
                <a:sym typeface="+mn-lt"/>
              </a:rPr>
              <a:t>递减，再将</a:t>
            </a:r>
            <a:r>
              <a:rPr lang="en-US" altLang="zh-CN" sz="2000" b="1" i="1">
                <a:solidFill>
                  <a:srgbClr val="000000"/>
                </a:solidFill>
                <a:cs typeface="+mn-ea"/>
                <a:sym typeface="+mn-lt"/>
              </a:rPr>
              <a:t>x</a:t>
            </a:r>
            <a:r>
              <a:rPr lang="zh-CN" altLang="zh-CN" sz="2000" b="1">
                <a:solidFill>
                  <a:srgbClr val="000000"/>
                </a:solidFill>
                <a:cs typeface="+mn-ea"/>
                <a:sym typeface="+mn-lt"/>
              </a:rPr>
              <a:t>放在</a:t>
            </a:r>
            <a:r>
              <a:rPr lang="en-US" altLang="zh-CN" sz="2000" b="1">
                <a:solidFill>
                  <a:srgbClr val="000000"/>
                </a:solidFill>
                <a:cs typeface="+mn-ea"/>
                <a:sym typeface="+mn-lt"/>
              </a:rPr>
              <a:t>top</a:t>
            </a:r>
            <a:r>
              <a:rPr lang="zh-CN" altLang="zh-CN" sz="2000" b="1">
                <a:solidFill>
                  <a:srgbClr val="000000"/>
                </a:solidFill>
                <a:cs typeface="+mn-ea"/>
                <a:sym typeface="+mn-lt"/>
              </a:rPr>
              <a:t>处</a:t>
            </a:r>
            <a:r>
              <a:rPr lang="zh-CN" altLang="en-US" sz="2000" b="1">
                <a:solidFill>
                  <a:srgbClr val="000000"/>
                </a:solidFill>
                <a:cs typeface="+mn-ea"/>
                <a:sym typeface="+mn-lt"/>
              </a:rPr>
              <a:t>（</a:t>
            </a:r>
            <a:r>
              <a:rPr lang="en-US" altLang="zh-CN" sz="2000" b="1">
                <a:solidFill>
                  <a:srgbClr val="000000"/>
                </a:solidFill>
                <a:cs typeface="+mn-ea"/>
                <a:sym typeface="+mn-lt"/>
              </a:rPr>
              <a:t>top</a:t>
            </a:r>
            <a:r>
              <a:rPr lang="zh-CN" altLang="en-US" sz="2000" b="1">
                <a:solidFill>
                  <a:srgbClr val="000000"/>
                </a:solidFill>
                <a:cs typeface="+mn-ea"/>
                <a:sym typeface="+mn-lt"/>
              </a:rPr>
              <a:t>指向栈顶元素）</a:t>
            </a:r>
            <a:r>
              <a:rPr lang="zh-CN" altLang="zh-CN" sz="2000" b="1">
                <a:solidFill>
                  <a:srgbClr val="000000"/>
                </a:solidFill>
                <a:cs typeface="+mn-ea"/>
                <a:sym typeface="+mn-lt"/>
              </a:rPr>
              <a:t>。答案为</a:t>
            </a:r>
            <a:r>
              <a:rPr lang="en-US" altLang="zh-CN" sz="2000" b="1">
                <a:solidFill>
                  <a:srgbClr val="000000"/>
                </a:solidFill>
                <a:cs typeface="+mn-ea"/>
                <a:sym typeface="+mn-lt"/>
              </a:rPr>
              <a:t>C</a:t>
            </a:r>
            <a:r>
              <a:rPr lang="zh-CN" altLang="zh-CN" sz="2000" b="1">
                <a:solidFill>
                  <a:srgbClr val="000000"/>
                </a:solidFill>
                <a:cs typeface="+mn-ea"/>
                <a:sym typeface="+mn-lt"/>
              </a:rPr>
              <a:t>。</a:t>
            </a:r>
          </a:p>
        </p:txBody>
      </p:sp>
      <p:sp>
        <p:nvSpPr>
          <p:cNvPr id="4" name="TextBox 6"/>
          <p:cNvSpPr txBox="1"/>
          <p:nvPr/>
        </p:nvSpPr>
        <p:spPr>
          <a:xfrm>
            <a:off x="1575435" y="1261745"/>
            <a:ext cx="43180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zh-CN" altLang="en-US" sz="2800" b="1">
                <a:solidFill>
                  <a:srgbClr val="000000"/>
                </a:solidFill>
                <a:cs typeface="+mn-ea"/>
                <a:sym typeface="+mn-lt"/>
              </a:rPr>
              <a:t>问题2（常规顺序栈）：</a:t>
            </a:r>
          </a:p>
        </p:txBody>
      </p:sp>
      <p:grpSp>
        <p:nvGrpSpPr>
          <p:cNvPr id="20" name="组合 19"/>
          <p:cNvGrpSpPr/>
          <p:nvPr/>
        </p:nvGrpSpPr>
        <p:grpSpPr>
          <a:xfrm>
            <a:off x="2513951" y="5383538"/>
            <a:ext cx="2676544" cy="1423043"/>
            <a:chOff x="2571736" y="4572008"/>
            <a:chExt cx="2676544" cy="1423043"/>
          </a:xfrm>
        </p:grpSpPr>
        <p:sp>
          <p:nvSpPr>
            <p:cNvPr id="21" name="矩形 20"/>
            <p:cNvSpPr/>
            <p:nvPr>
              <p:custDataLst>
                <p:tags r:id="rId2"/>
              </p:custDataLst>
            </p:nvPr>
          </p:nvSpPr>
          <p:spPr bwMode="auto">
            <a:xfrm>
              <a:off x="2571736" y="4919673"/>
              <a:ext cx="2071702" cy="428628"/>
            </a:xfrm>
            <a:prstGeom prst="rect">
              <a:avLst/>
            </a:prstGeom>
            <a:gradFill>
              <a:gsLst>
                <a:gs pos="0">
                  <a:schemeClr val="accent3">
                    <a:lumMod val="110000"/>
                    <a:satMod val="105000"/>
                    <a:tint val="67000"/>
                  </a:schemeClr>
                </a:gs>
                <a:gs pos="50000">
                  <a:schemeClr val="accent3">
                    <a:lumMod val="105000"/>
                    <a:satMod val="103000"/>
                    <a:tint val="73000"/>
                  </a:schemeClr>
                </a:gs>
                <a:gs pos="100000">
                  <a:schemeClr val="accent3">
                    <a:lumMod val="105000"/>
                    <a:satMod val="109000"/>
                    <a:tint val="81000"/>
                  </a:schemeClr>
                </a:gs>
                <a:gs pos="0">
                  <a:srgbClr val="C30000">
                    <a:lumMod val="90000"/>
                    <a:lumOff val="10000"/>
                  </a:srgbClr>
                </a:gs>
                <a:gs pos="50000">
                  <a:srgbClr val="C30000">
                    <a:lumMod val="95000"/>
                    <a:lumOff val="5000"/>
                  </a:srgbClr>
                </a:gs>
                <a:gs pos="100000">
                  <a:srgbClr val="C30000">
                    <a:lumMod val="95000"/>
                    <a:lumOff val="5000"/>
                  </a:srgbClr>
                </a:gs>
              </a:gsLst>
              <a:lin ang="5400000" scaled="0"/>
            </a:gradFill>
            <a:ln>
              <a:solidFill>
                <a:schemeClr val="accent3"/>
              </a:solidFill>
              <a:tailEnd type="arrow" w="sm" len="sm"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vert="horz" wrap="square" lIns="91440" tIns="108000" rIns="91440" bIns="45720" numCol="1" rtlCol="0" anchor="t" anchorCtr="0" compatLnSpc="1"/>
            <a:lstStyle/>
            <a:p>
              <a:r>
                <a:rPr lang="zh-CN" altLang="en-US" sz="1600" b="1">
                  <a:solidFill>
                    <a:schemeClr val="lt1"/>
                  </a:solidFill>
                  <a:cs typeface="+mn-ea"/>
                  <a:sym typeface="+mn-lt"/>
                </a:rPr>
                <a:t>←栈元素</a:t>
              </a:r>
            </a:p>
          </p:txBody>
        </p:sp>
        <p:sp>
          <p:nvSpPr>
            <p:cNvPr id="22" name="TextBox 8"/>
            <p:cNvSpPr txBox="1"/>
            <p:nvPr>
              <p:custDataLst>
                <p:tags r:id="rId3"/>
              </p:custDataLst>
            </p:nvPr>
          </p:nvSpPr>
          <p:spPr>
            <a:xfrm>
              <a:off x="2571736" y="4572008"/>
              <a:ext cx="285752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00000"/>
                </a:lnSpc>
                <a:spcBef>
                  <a:spcPts val="0"/>
                </a:spcBef>
              </a:pPr>
              <a:r>
                <a:rPr lang="en-US" altLang="zh-CN" sz="1600" b="1">
                  <a:solidFill>
                    <a:schemeClr val="dk1"/>
                  </a:solidFill>
                  <a:cs typeface="+mn-ea"/>
                  <a:sym typeface="+mn-lt"/>
                </a:rPr>
                <a:t>1</a:t>
              </a:r>
            </a:p>
          </p:txBody>
        </p:sp>
        <p:sp>
          <p:nvSpPr>
            <p:cNvPr id="23" name="TextBox 9"/>
            <p:cNvSpPr txBox="1"/>
            <p:nvPr>
              <p:custDataLst>
                <p:tags r:id="rId4"/>
              </p:custDataLst>
            </p:nvPr>
          </p:nvSpPr>
          <p:spPr>
            <a:xfrm>
              <a:off x="3071802" y="4572008"/>
              <a:ext cx="857256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00000"/>
                </a:lnSpc>
                <a:spcBef>
                  <a:spcPts val="0"/>
                </a:spcBef>
              </a:pPr>
              <a:r>
                <a:rPr lang="en-US" altLang="zh-CN" sz="1600" b="1">
                  <a:solidFill>
                    <a:schemeClr val="dk1"/>
                  </a:solidFill>
                  <a:cs typeface="+mn-ea"/>
                  <a:sym typeface="+mn-lt"/>
                </a:rPr>
                <a:t>… … </a:t>
              </a:r>
            </a:p>
          </p:txBody>
        </p:sp>
        <p:sp>
          <p:nvSpPr>
            <p:cNvPr id="24" name="TextBox 10"/>
            <p:cNvSpPr txBox="1"/>
            <p:nvPr>
              <p:custDataLst>
                <p:tags r:id="rId5"/>
              </p:custDataLst>
            </p:nvPr>
          </p:nvSpPr>
          <p:spPr>
            <a:xfrm>
              <a:off x="4419599" y="4572008"/>
              <a:ext cx="285752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00000"/>
                </a:lnSpc>
                <a:spcBef>
                  <a:spcPts val="0"/>
                </a:spcBef>
              </a:pPr>
              <a:r>
                <a:rPr lang="en-US" altLang="zh-CN" sz="1600" b="1" i="1">
                  <a:solidFill>
                    <a:schemeClr val="dk1"/>
                  </a:solidFill>
                  <a:cs typeface="+mn-ea"/>
                  <a:sym typeface="+mn-lt"/>
                </a:rPr>
                <a:t>n</a:t>
              </a:r>
            </a:p>
          </p:txBody>
        </p:sp>
        <p:sp>
          <p:nvSpPr>
            <p:cNvPr id="25" name="TextBox 11"/>
            <p:cNvSpPr txBox="1"/>
            <p:nvPr>
              <p:custDataLst>
                <p:tags r:id="rId6"/>
              </p:custDataLst>
            </p:nvPr>
          </p:nvSpPr>
          <p:spPr>
            <a:xfrm>
              <a:off x="4533900" y="5657866"/>
              <a:ext cx="714380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00000"/>
                </a:lnSpc>
                <a:spcBef>
                  <a:spcPts val="0"/>
                </a:spcBef>
              </a:pPr>
              <a:r>
                <a:rPr lang="en-US" altLang="zh-CN" sz="1600" b="1">
                  <a:solidFill>
                    <a:schemeClr val="dk1"/>
                  </a:solidFill>
                  <a:cs typeface="+mn-ea"/>
                  <a:sym typeface="+mn-lt"/>
                </a:rPr>
                <a:t>top</a:t>
              </a:r>
            </a:p>
          </p:txBody>
        </p:sp>
        <p:cxnSp>
          <p:nvCxnSpPr>
            <p:cNvPr id="26" name="直接箭头连接符 25"/>
            <p:cNvCxnSpPr/>
            <p:nvPr>
              <p:custDataLst>
                <p:tags r:id="rId7"/>
              </p:custDataLst>
            </p:nvPr>
          </p:nvCxnSpPr>
          <p:spPr>
            <a:xfrm rot="5400000" flipH="1" flipV="1">
              <a:off x="4607719" y="5464983"/>
              <a:ext cx="357190" cy="1588"/>
            </a:xfrm>
            <a:prstGeom prst="straightConnector1">
              <a:avLst/>
            </a:prstGeom>
            <a:ln w="19050">
              <a:solidFill>
                <a:schemeClr val="dk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:p14="http://schemas.microsoft.com/office/powerpoint/2010/main" xmlns:a14="http://schemas.microsoft.com/office/drawing/2010/main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3" grpId="0" bldLvl="0" animBg="1"/>
      <p:bldP spid="2" grpId="0"/>
      <p:bldP spid="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053074" y="85561"/>
            <a:ext cx="1505540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zh-CN" sz="3200" dirty="0" smtClean="0">
                <a:ln w="11430">
                  <a:noFill/>
                </a:ln>
                <a:solidFill>
                  <a:schemeClr val="accent1"/>
                </a:solidFill>
                <a:cs typeface="+mn-ea"/>
                <a:sym typeface="+mn-lt"/>
              </a:rPr>
              <a:t>3.1   </a:t>
            </a:r>
            <a:r>
              <a:rPr lang="zh-CN" altLang="en-US" sz="3200" dirty="0" smtClean="0">
                <a:ln w="11430">
                  <a:noFill/>
                </a:ln>
                <a:solidFill>
                  <a:schemeClr val="accent1"/>
                </a:solidFill>
                <a:cs typeface="+mn-ea"/>
                <a:sym typeface="+mn-lt"/>
              </a:rPr>
              <a:t>栈</a:t>
            </a:r>
            <a:endParaRPr lang="en-US" altLang="zh-CN" sz="3200" dirty="0">
              <a:ln w="11430">
                <a:noFill/>
              </a:ln>
              <a:solidFill>
                <a:schemeClr val="accent1"/>
              </a:solidFill>
              <a:cs typeface="+mn-ea"/>
              <a:sym typeface="+mn-lt"/>
            </a:endParaRPr>
          </a:p>
        </p:txBody>
      </p:sp>
      <p:pic>
        <p:nvPicPr>
          <p:cNvPr id="2" name="内容占位符 1"/>
          <p:cNvPicPr>
            <a:picLocks noGrp="1" noChangeAspect="1"/>
          </p:cNvPicPr>
          <p:nvPr>
            <p:ph idx="1"/>
            <p:custDataLst>
              <p:tags r:id="rId1"/>
            </p:custDataLst>
          </p:nvPr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09" t="7187" r="9793" b="8804"/>
          <a:stretch>
            <a:fillRect/>
          </a:stretch>
        </p:blipFill>
        <p:spPr>
          <a:xfrm flipH="1">
            <a:off x="8071485" y="2054860"/>
            <a:ext cx="4006215" cy="3887470"/>
          </a:xfrm>
          <a:prstGeom prst="rect">
            <a:avLst/>
          </a:prstGeom>
        </p:spPr>
      </p:pic>
      <p:sp>
        <p:nvSpPr>
          <p:cNvPr id="7" name="TextBox 2"/>
          <p:cNvSpPr txBox="1"/>
          <p:nvPr>
            <p:custDataLst>
              <p:tags r:id="rId2"/>
            </p:custDataLst>
          </p:nvPr>
        </p:nvSpPr>
        <p:spPr>
          <a:xfrm>
            <a:off x="217776" y="1440161"/>
            <a:ext cx="7858180" cy="1805940"/>
          </a:xfrm>
          <a:prstGeom prst="rect">
            <a:avLst/>
          </a:prstGeom>
          <a:solidFill>
            <a:schemeClr val="lt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180000" tIns="108000" rIns="180000" bIns="108000" rtlCol="0">
            <a:spAutoFit/>
          </a:bodyPr>
          <a:lstStyle/>
          <a:p>
            <a:pPr algn="l">
              <a:lnSpc>
                <a:spcPts val="2800"/>
              </a:lnSpc>
              <a:spcBef>
                <a:spcPts val="600"/>
              </a:spcBef>
            </a:pPr>
            <a:r>
              <a:rPr lang="en-US" altLang="zh-CN" sz="2000" b="1">
                <a:solidFill>
                  <a:srgbClr val="000000"/>
                </a:solidFill>
                <a:cs typeface="+mn-ea"/>
                <a:sym typeface="+mn-lt"/>
              </a:rPr>
              <a:t>   </a:t>
            </a:r>
            <a:r>
              <a:rPr lang="zh-CN" altLang="zh-CN" sz="2000" b="1">
                <a:solidFill>
                  <a:srgbClr val="000000"/>
                </a:solidFill>
                <a:cs typeface="+mn-ea"/>
                <a:sym typeface="+mn-lt"/>
              </a:rPr>
              <a:t>若一个栈用数组</a:t>
            </a:r>
            <a:r>
              <a:rPr lang="en-US" altLang="zh-CN" sz="2000" b="1">
                <a:solidFill>
                  <a:srgbClr val="000000"/>
                </a:solidFill>
                <a:cs typeface="+mn-ea"/>
                <a:sym typeface="+mn-lt"/>
              </a:rPr>
              <a:t>data[1..</a:t>
            </a:r>
            <a:r>
              <a:rPr lang="en-US" altLang="zh-CN" sz="2000" b="1" i="1">
                <a:solidFill>
                  <a:srgbClr val="000000"/>
                </a:solidFill>
                <a:cs typeface="+mn-ea"/>
                <a:sym typeface="+mn-lt"/>
              </a:rPr>
              <a:t>n</a:t>
            </a:r>
            <a:r>
              <a:rPr lang="en-US" altLang="zh-CN" sz="2000" b="1">
                <a:solidFill>
                  <a:srgbClr val="000000"/>
                </a:solidFill>
                <a:cs typeface="+mn-ea"/>
                <a:sym typeface="+mn-lt"/>
              </a:rPr>
              <a:t>]</a:t>
            </a:r>
            <a:r>
              <a:rPr lang="zh-CN" altLang="zh-CN" sz="2000" b="1">
                <a:solidFill>
                  <a:srgbClr val="000000"/>
                </a:solidFill>
                <a:cs typeface="+mn-ea"/>
                <a:sym typeface="+mn-lt"/>
              </a:rPr>
              <a:t>存储，初始栈顶指针</a:t>
            </a:r>
            <a:r>
              <a:rPr lang="en-US" altLang="zh-CN" sz="2000" b="1">
                <a:solidFill>
                  <a:srgbClr val="000000"/>
                </a:solidFill>
                <a:cs typeface="+mn-ea"/>
                <a:sym typeface="+mn-lt"/>
              </a:rPr>
              <a:t>top</a:t>
            </a:r>
            <a:r>
              <a:rPr lang="zh-CN" altLang="zh-CN" sz="2000" b="1">
                <a:solidFill>
                  <a:srgbClr val="000000"/>
                </a:solidFill>
                <a:cs typeface="+mn-ea"/>
                <a:sym typeface="+mn-lt"/>
              </a:rPr>
              <a:t>为</a:t>
            </a:r>
            <a:r>
              <a:rPr lang="en-US" altLang="zh-CN" sz="2000" b="1" i="1">
                <a:solidFill>
                  <a:srgbClr val="000000"/>
                </a:solidFill>
                <a:cs typeface="+mn-ea"/>
                <a:sym typeface="+mn-lt"/>
              </a:rPr>
              <a:t>n</a:t>
            </a:r>
            <a:r>
              <a:rPr lang="en-US" altLang="zh-CN" sz="2000" b="1">
                <a:solidFill>
                  <a:srgbClr val="000000"/>
                </a:solidFill>
                <a:cs typeface="+mn-ea"/>
                <a:sym typeface="+mn-lt"/>
              </a:rPr>
              <a:t>+1</a:t>
            </a:r>
            <a:r>
              <a:rPr lang="zh-CN" altLang="zh-CN" sz="2000" b="1">
                <a:solidFill>
                  <a:srgbClr val="000000"/>
                </a:solidFill>
                <a:cs typeface="+mn-ea"/>
                <a:sym typeface="+mn-lt"/>
              </a:rPr>
              <a:t>，则以下元素</a:t>
            </a:r>
            <a:r>
              <a:rPr lang="en-US" altLang="zh-CN" sz="2000" b="1" i="1">
                <a:solidFill>
                  <a:srgbClr val="000000"/>
                </a:solidFill>
                <a:cs typeface="+mn-ea"/>
                <a:sym typeface="+mn-lt"/>
              </a:rPr>
              <a:t>x</a:t>
            </a:r>
            <a:r>
              <a:rPr lang="zh-CN" altLang="en-US" sz="2000" b="1">
                <a:solidFill>
                  <a:srgbClr val="000000"/>
                </a:solidFill>
                <a:cs typeface="+mn-ea"/>
                <a:sym typeface="+mn-lt"/>
              </a:rPr>
              <a:t>出</a:t>
            </a:r>
            <a:r>
              <a:rPr lang="zh-CN" altLang="zh-CN" sz="2000" b="1">
                <a:solidFill>
                  <a:srgbClr val="000000"/>
                </a:solidFill>
                <a:cs typeface="+mn-ea"/>
                <a:sym typeface="+mn-lt"/>
              </a:rPr>
              <a:t>栈的正确操作是</a:t>
            </a:r>
            <a:r>
              <a:rPr lang="zh-CN" altLang="en-US" sz="2000" b="1">
                <a:solidFill>
                  <a:srgbClr val="000000"/>
                </a:solidFill>
                <a:cs typeface="+mn-ea"/>
                <a:sym typeface="+mn-lt"/>
              </a:rPr>
              <a:t>（  ）</a:t>
            </a:r>
            <a:r>
              <a:rPr lang="zh-CN" altLang="zh-CN" sz="2000" b="1">
                <a:solidFill>
                  <a:srgbClr val="000000"/>
                </a:solidFill>
                <a:cs typeface="+mn-ea"/>
                <a:sym typeface="+mn-lt"/>
              </a:rPr>
              <a:t>。</a:t>
            </a:r>
          </a:p>
          <a:p>
            <a:pPr algn="l">
              <a:lnSpc>
                <a:spcPts val="2800"/>
              </a:lnSpc>
              <a:spcBef>
                <a:spcPts val="600"/>
              </a:spcBef>
            </a:pPr>
            <a:r>
              <a:rPr lang="en-US" altLang="zh-CN" sz="2000" b="1">
                <a:solidFill>
                  <a:srgbClr val="000000"/>
                </a:solidFill>
                <a:cs typeface="+mn-ea"/>
                <a:sym typeface="+mn-lt"/>
              </a:rPr>
              <a:t>    A.</a:t>
            </a:r>
            <a:r>
              <a:rPr lang="en-US" altLang="zh-CN" sz="2000" b="1" i="1">
                <a:solidFill>
                  <a:srgbClr val="000000"/>
                </a:solidFill>
                <a:cs typeface="+mn-ea"/>
                <a:sym typeface="+mn-lt"/>
              </a:rPr>
              <a:t>x</a:t>
            </a:r>
            <a:r>
              <a:rPr lang="en-US" altLang="zh-CN" sz="2000" b="1">
                <a:solidFill>
                  <a:srgbClr val="000000"/>
                </a:solidFill>
                <a:cs typeface="+mn-ea"/>
                <a:sym typeface="+mn-lt"/>
              </a:rPr>
              <a:t>=data[top]; top++;	B.top++; </a:t>
            </a:r>
            <a:r>
              <a:rPr lang="en-US" altLang="zh-CN" sz="2000" b="1" i="1">
                <a:solidFill>
                  <a:srgbClr val="000000"/>
                </a:solidFill>
                <a:cs typeface="+mn-ea"/>
                <a:sym typeface="+mn-lt"/>
              </a:rPr>
              <a:t>x</a:t>
            </a:r>
            <a:r>
              <a:rPr lang="en-US" altLang="zh-CN" sz="2000" b="1">
                <a:solidFill>
                  <a:srgbClr val="000000"/>
                </a:solidFill>
                <a:cs typeface="+mn-ea"/>
                <a:sym typeface="+mn-lt"/>
              </a:rPr>
              <a:t>=data[top];</a:t>
            </a:r>
            <a:endParaRPr lang="zh-CN" altLang="zh-CN" sz="2000" b="1">
              <a:solidFill>
                <a:srgbClr val="000000"/>
              </a:solidFill>
              <a:cs typeface="+mn-ea"/>
              <a:sym typeface="+mn-lt"/>
            </a:endParaRPr>
          </a:p>
          <a:p>
            <a:pPr algn="l">
              <a:lnSpc>
                <a:spcPts val="2800"/>
              </a:lnSpc>
              <a:spcBef>
                <a:spcPts val="600"/>
              </a:spcBef>
            </a:pPr>
            <a:r>
              <a:rPr lang="en-US" altLang="zh-CN" sz="2000" b="1">
                <a:solidFill>
                  <a:srgbClr val="000000"/>
                </a:solidFill>
                <a:cs typeface="+mn-ea"/>
                <a:sym typeface="+mn-lt"/>
              </a:rPr>
              <a:t>    C.</a:t>
            </a:r>
            <a:r>
              <a:rPr lang="en-US" altLang="zh-CN" sz="2000" b="1" i="1">
                <a:solidFill>
                  <a:srgbClr val="000000"/>
                </a:solidFill>
                <a:cs typeface="+mn-ea"/>
                <a:sym typeface="+mn-lt"/>
              </a:rPr>
              <a:t>x</a:t>
            </a:r>
            <a:r>
              <a:rPr lang="en-US" altLang="zh-CN" sz="2000" b="1">
                <a:solidFill>
                  <a:srgbClr val="000000"/>
                </a:solidFill>
                <a:cs typeface="+mn-ea"/>
                <a:sym typeface="+mn-lt"/>
              </a:rPr>
              <a:t>=data[top]; top--;	D.top--; </a:t>
            </a:r>
            <a:r>
              <a:rPr lang="en-US" altLang="zh-CN" sz="2000" b="1" i="1">
                <a:solidFill>
                  <a:srgbClr val="000000"/>
                </a:solidFill>
                <a:cs typeface="+mn-ea"/>
                <a:sym typeface="+mn-lt"/>
              </a:rPr>
              <a:t>x</a:t>
            </a:r>
            <a:r>
              <a:rPr lang="en-US" altLang="zh-CN" sz="2000" b="1">
                <a:solidFill>
                  <a:srgbClr val="000000"/>
                </a:solidFill>
                <a:cs typeface="+mn-ea"/>
                <a:sym typeface="+mn-lt"/>
              </a:rPr>
              <a:t>=data[top];</a:t>
            </a:r>
          </a:p>
        </p:txBody>
      </p:sp>
      <p:sp>
        <p:nvSpPr>
          <p:cNvPr id="9" name="TextBox 4"/>
          <p:cNvSpPr txBox="1"/>
          <p:nvPr/>
        </p:nvSpPr>
        <p:spPr>
          <a:xfrm>
            <a:off x="432090" y="3511863"/>
            <a:ext cx="7786742" cy="776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ts val="2800"/>
              </a:lnSpc>
              <a:spcBef>
                <a:spcPts val="0"/>
              </a:spcBef>
            </a:pPr>
            <a:r>
              <a:rPr lang="en-US" altLang="zh-CN" sz="2000" b="1">
                <a:solidFill>
                  <a:srgbClr val="000000"/>
                </a:solidFill>
                <a:cs typeface="+mn-ea"/>
                <a:sym typeface="+mn-lt"/>
              </a:rPr>
              <a:t>     </a:t>
            </a:r>
            <a:r>
              <a:rPr lang="zh-CN" altLang="zh-CN" sz="2000" b="1">
                <a:solidFill>
                  <a:srgbClr val="000000"/>
                </a:solidFill>
                <a:cs typeface="+mn-ea"/>
                <a:sym typeface="+mn-lt"/>
              </a:rPr>
              <a:t>答：</a:t>
            </a:r>
            <a:r>
              <a:rPr lang="zh-CN" altLang="en-US" sz="2000" b="1">
                <a:solidFill>
                  <a:srgbClr val="000000"/>
                </a:solidFill>
                <a:cs typeface="+mn-ea"/>
                <a:sym typeface="+mn-lt"/>
              </a:rPr>
              <a:t>进栈操作是：</a:t>
            </a:r>
            <a:r>
              <a:rPr lang="en-US" altLang="zh-CN" sz="2000" b="1">
                <a:solidFill>
                  <a:srgbClr val="000000"/>
                </a:solidFill>
                <a:cs typeface="+mn-ea"/>
                <a:sym typeface="+mn-lt"/>
              </a:rPr>
              <a:t>top--;data[top]=</a:t>
            </a:r>
            <a:r>
              <a:rPr lang="en-US" altLang="zh-CN" sz="2000" b="1" i="1">
                <a:solidFill>
                  <a:srgbClr val="000000"/>
                </a:solidFill>
                <a:cs typeface="+mn-ea"/>
                <a:sym typeface="+mn-lt"/>
              </a:rPr>
              <a:t>x</a:t>
            </a:r>
            <a:r>
              <a:rPr lang="zh-CN" altLang="en-US" sz="2000" b="1">
                <a:solidFill>
                  <a:srgbClr val="000000"/>
                </a:solidFill>
                <a:cs typeface="+mn-ea"/>
                <a:sym typeface="+mn-lt"/>
              </a:rPr>
              <a:t>（</a:t>
            </a:r>
            <a:r>
              <a:rPr lang="en-US" altLang="zh-CN" sz="2000" b="1">
                <a:solidFill>
                  <a:srgbClr val="000000"/>
                </a:solidFill>
                <a:cs typeface="+mn-ea"/>
                <a:sym typeface="+mn-lt"/>
              </a:rPr>
              <a:t> top</a:t>
            </a:r>
            <a:r>
              <a:rPr lang="zh-CN" altLang="en-US" sz="2000" b="1">
                <a:solidFill>
                  <a:srgbClr val="000000"/>
                </a:solidFill>
                <a:cs typeface="+mn-ea"/>
                <a:sym typeface="+mn-lt"/>
              </a:rPr>
              <a:t>指向栈顶元素）</a:t>
            </a:r>
            <a:r>
              <a:rPr lang="en-US" altLang="zh-CN" sz="2000" b="1">
                <a:solidFill>
                  <a:srgbClr val="000000"/>
                </a:solidFill>
                <a:cs typeface="+mn-ea"/>
                <a:sym typeface="+mn-lt"/>
              </a:rPr>
              <a:t>; </a:t>
            </a:r>
            <a:r>
              <a:rPr lang="zh-CN" altLang="en-US" sz="2000" b="1">
                <a:solidFill>
                  <a:srgbClr val="000000"/>
                </a:solidFill>
                <a:cs typeface="+mn-ea"/>
                <a:sym typeface="+mn-lt"/>
              </a:rPr>
              <a:t>出栈操作与进</a:t>
            </a:r>
            <a:r>
              <a:rPr lang="zh-CN" altLang="zh-CN" sz="2000" b="1">
                <a:solidFill>
                  <a:srgbClr val="000000"/>
                </a:solidFill>
                <a:cs typeface="+mn-ea"/>
                <a:sym typeface="+mn-lt"/>
              </a:rPr>
              <a:t>栈</a:t>
            </a:r>
            <a:r>
              <a:rPr lang="zh-CN" altLang="en-US" sz="2000" b="1">
                <a:solidFill>
                  <a:srgbClr val="000000"/>
                </a:solidFill>
                <a:cs typeface="+mn-ea"/>
                <a:sym typeface="+mn-lt"/>
              </a:rPr>
              <a:t>操作相反，应该为</a:t>
            </a:r>
            <a:r>
              <a:rPr lang="en-US" altLang="zh-CN" sz="2000" b="1" i="1">
                <a:solidFill>
                  <a:srgbClr val="000000"/>
                </a:solidFill>
                <a:cs typeface="+mn-ea"/>
                <a:sym typeface="+mn-lt"/>
              </a:rPr>
              <a:t>x</a:t>
            </a:r>
            <a:r>
              <a:rPr lang="en-US" altLang="zh-CN" sz="2000" b="1">
                <a:solidFill>
                  <a:srgbClr val="000000"/>
                </a:solidFill>
                <a:cs typeface="+mn-ea"/>
                <a:sym typeface="+mn-lt"/>
              </a:rPr>
              <a:t>=data[top]; top++;</a:t>
            </a:r>
            <a:r>
              <a:rPr lang="zh-CN" altLang="zh-CN" sz="2000" b="1">
                <a:solidFill>
                  <a:srgbClr val="000000"/>
                </a:solidFill>
                <a:cs typeface="+mn-ea"/>
                <a:sym typeface="+mn-lt"/>
              </a:rPr>
              <a:t>。题答案为</a:t>
            </a:r>
            <a:r>
              <a:rPr lang="en-US" altLang="zh-CN" sz="2000" b="1">
                <a:solidFill>
                  <a:srgbClr val="000000"/>
                </a:solidFill>
                <a:cs typeface="+mn-ea"/>
                <a:sym typeface="+mn-lt"/>
              </a:rPr>
              <a:t>A</a:t>
            </a:r>
            <a:r>
              <a:rPr lang="zh-CN" altLang="zh-CN" sz="2000" b="1">
                <a:solidFill>
                  <a:srgbClr val="000000"/>
                </a:solidFill>
                <a:cs typeface="+mn-ea"/>
                <a:sym typeface="+mn-lt"/>
              </a:rPr>
              <a:t>。</a:t>
            </a:r>
          </a:p>
        </p:txBody>
      </p:sp>
      <p:grpSp>
        <p:nvGrpSpPr>
          <p:cNvPr id="10" name="组合 9"/>
          <p:cNvGrpSpPr/>
          <p:nvPr/>
        </p:nvGrpSpPr>
        <p:grpSpPr>
          <a:xfrm>
            <a:off x="2932420" y="4797747"/>
            <a:ext cx="2133615" cy="1480193"/>
            <a:chOff x="2571736" y="4572008"/>
            <a:chExt cx="2133615" cy="1480193"/>
          </a:xfrm>
        </p:grpSpPr>
        <p:sp>
          <p:nvSpPr>
            <p:cNvPr id="13" name="矩形 12"/>
            <p:cNvSpPr/>
            <p:nvPr>
              <p:custDataLst>
                <p:tags r:id="rId3"/>
              </p:custDataLst>
            </p:nvPr>
          </p:nvSpPr>
          <p:spPr bwMode="auto">
            <a:xfrm>
              <a:off x="2571736" y="4919673"/>
              <a:ext cx="2071702" cy="428628"/>
            </a:xfrm>
            <a:prstGeom prst="rect">
              <a:avLst/>
            </a:prstGeom>
            <a:gradFill>
              <a:gsLst>
                <a:gs pos="0">
                  <a:schemeClr val="accent3">
                    <a:lumMod val="110000"/>
                    <a:satMod val="105000"/>
                    <a:tint val="67000"/>
                  </a:schemeClr>
                </a:gs>
                <a:gs pos="50000">
                  <a:schemeClr val="accent3">
                    <a:lumMod val="105000"/>
                    <a:satMod val="103000"/>
                    <a:tint val="73000"/>
                  </a:schemeClr>
                </a:gs>
                <a:gs pos="100000">
                  <a:schemeClr val="accent3">
                    <a:lumMod val="105000"/>
                    <a:satMod val="109000"/>
                    <a:tint val="81000"/>
                  </a:schemeClr>
                </a:gs>
                <a:gs pos="0">
                  <a:srgbClr val="C30000">
                    <a:lumMod val="90000"/>
                    <a:lumOff val="10000"/>
                  </a:srgbClr>
                </a:gs>
                <a:gs pos="50000">
                  <a:srgbClr val="C30000">
                    <a:lumMod val="95000"/>
                    <a:lumOff val="5000"/>
                  </a:srgbClr>
                </a:gs>
                <a:gs pos="100000">
                  <a:srgbClr val="C30000">
                    <a:lumMod val="95000"/>
                    <a:lumOff val="5000"/>
                  </a:srgbClr>
                </a:gs>
              </a:gsLst>
              <a:lin ang="5400000" scaled="0"/>
            </a:gradFill>
            <a:ln>
              <a:solidFill>
                <a:schemeClr val="accent3"/>
              </a:solidFill>
              <a:tailEnd type="arrow" w="sm" len="sm"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vert="horz" wrap="square" lIns="91440" tIns="108000" rIns="91440" bIns="45720" numCol="1" rtlCol="0" anchor="t" anchorCtr="0" compatLnSpc="1"/>
            <a:lstStyle/>
            <a:p>
              <a:r>
                <a:rPr lang="en-US" altLang="zh-CN" sz="1600" b="1" i="1">
                  <a:solidFill>
                    <a:schemeClr val="lt1"/>
                  </a:solidFill>
                  <a:cs typeface="+mn-ea"/>
                  <a:sym typeface="+mn-lt"/>
                </a:rPr>
                <a:t>a</a:t>
              </a:r>
              <a:r>
                <a:rPr lang="en-US" altLang="zh-CN" sz="1600" b="1" i="1" baseline="-25000">
                  <a:solidFill>
                    <a:schemeClr val="lt1"/>
                  </a:solidFill>
                  <a:cs typeface="+mn-ea"/>
                  <a:sym typeface="+mn-lt"/>
                </a:rPr>
                <a:t>i</a:t>
              </a:r>
              <a:r>
                <a:rPr lang="en-US" altLang="zh-CN" sz="1600" b="1" baseline="-25000">
                  <a:solidFill>
                    <a:schemeClr val="lt1"/>
                  </a:solidFill>
                  <a:cs typeface="+mn-ea"/>
                  <a:sym typeface="+mn-lt"/>
                </a:rPr>
                <a:t>  </a:t>
              </a:r>
              <a:r>
                <a:rPr lang="en-US" altLang="zh-CN" sz="1600" b="1">
                  <a:solidFill>
                    <a:schemeClr val="lt1"/>
                  </a:solidFill>
                  <a:cs typeface="+mn-ea"/>
                  <a:sym typeface="+mn-lt"/>
                </a:rPr>
                <a:t>… …</a:t>
              </a:r>
            </a:p>
          </p:txBody>
        </p:sp>
        <p:sp>
          <p:nvSpPr>
            <p:cNvPr id="15" name="TextBox 7"/>
            <p:cNvSpPr txBox="1"/>
            <p:nvPr>
              <p:custDataLst>
                <p:tags r:id="rId4"/>
              </p:custDataLst>
            </p:nvPr>
          </p:nvSpPr>
          <p:spPr>
            <a:xfrm>
              <a:off x="2571736" y="4572008"/>
              <a:ext cx="285752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00000"/>
                </a:lnSpc>
                <a:spcBef>
                  <a:spcPts val="0"/>
                </a:spcBef>
              </a:pPr>
              <a:r>
                <a:rPr lang="en-US" altLang="zh-CN" sz="1600" b="1">
                  <a:solidFill>
                    <a:schemeClr val="dk1"/>
                  </a:solidFill>
                  <a:cs typeface="+mn-ea"/>
                  <a:sym typeface="+mn-lt"/>
                </a:rPr>
                <a:t>1</a:t>
              </a:r>
            </a:p>
          </p:txBody>
        </p:sp>
        <p:sp>
          <p:nvSpPr>
            <p:cNvPr id="16" name="TextBox 8"/>
            <p:cNvSpPr txBox="1"/>
            <p:nvPr>
              <p:custDataLst>
                <p:tags r:id="rId5"/>
              </p:custDataLst>
            </p:nvPr>
          </p:nvSpPr>
          <p:spPr>
            <a:xfrm>
              <a:off x="3071802" y="4572008"/>
              <a:ext cx="857256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00000"/>
                </a:lnSpc>
                <a:spcBef>
                  <a:spcPts val="0"/>
                </a:spcBef>
              </a:pPr>
              <a:r>
                <a:rPr lang="en-US" altLang="zh-CN" sz="1600" b="1">
                  <a:solidFill>
                    <a:schemeClr val="dk1"/>
                  </a:solidFill>
                  <a:cs typeface="+mn-ea"/>
                  <a:sym typeface="+mn-lt"/>
                </a:rPr>
                <a:t>… … </a:t>
              </a:r>
            </a:p>
          </p:txBody>
        </p:sp>
        <p:sp>
          <p:nvSpPr>
            <p:cNvPr id="18" name="TextBox 9"/>
            <p:cNvSpPr txBox="1"/>
            <p:nvPr>
              <p:custDataLst>
                <p:tags r:id="rId6"/>
              </p:custDataLst>
            </p:nvPr>
          </p:nvSpPr>
          <p:spPr>
            <a:xfrm>
              <a:off x="4419599" y="4572008"/>
              <a:ext cx="285752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00000"/>
                </a:lnSpc>
                <a:spcBef>
                  <a:spcPts val="0"/>
                </a:spcBef>
              </a:pPr>
              <a:r>
                <a:rPr lang="en-US" altLang="zh-CN" sz="1600" b="1" i="1">
                  <a:solidFill>
                    <a:schemeClr val="dk1"/>
                  </a:solidFill>
                  <a:cs typeface="+mn-ea"/>
                  <a:sym typeface="+mn-lt"/>
                </a:rPr>
                <a:t>n</a:t>
              </a:r>
            </a:p>
          </p:txBody>
        </p:sp>
        <p:sp>
          <p:nvSpPr>
            <p:cNvPr id="20" name="TextBox 10"/>
            <p:cNvSpPr txBox="1"/>
            <p:nvPr>
              <p:custDataLst>
                <p:tags r:id="rId7"/>
              </p:custDataLst>
            </p:nvPr>
          </p:nvSpPr>
          <p:spPr>
            <a:xfrm>
              <a:off x="3019414" y="5715016"/>
              <a:ext cx="714380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00000"/>
                </a:lnSpc>
                <a:spcBef>
                  <a:spcPts val="0"/>
                </a:spcBef>
              </a:pPr>
              <a:r>
                <a:rPr lang="en-US" altLang="zh-CN" sz="1600" b="1">
                  <a:solidFill>
                    <a:schemeClr val="dk1"/>
                  </a:solidFill>
                  <a:cs typeface="+mn-ea"/>
                  <a:sym typeface="+mn-lt"/>
                </a:rPr>
                <a:t>top</a:t>
              </a:r>
            </a:p>
          </p:txBody>
        </p:sp>
        <p:cxnSp>
          <p:nvCxnSpPr>
            <p:cNvPr id="21" name="直接箭头连接符 20"/>
            <p:cNvCxnSpPr/>
            <p:nvPr>
              <p:custDataLst>
                <p:tags r:id="rId8"/>
              </p:custDataLst>
            </p:nvPr>
          </p:nvCxnSpPr>
          <p:spPr>
            <a:xfrm rot="5400000" flipH="1" flipV="1">
              <a:off x="3093233" y="5522133"/>
              <a:ext cx="357190" cy="1588"/>
            </a:xfrm>
            <a:prstGeom prst="straightConnector1">
              <a:avLst/>
            </a:prstGeom>
            <a:ln w="19050">
              <a:solidFill>
                <a:schemeClr val="dk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:p14="http://schemas.microsoft.com/office/powerpoint/2010/main" xmlns:a14="http://schemas.microsoft.com/office/drawing/2010/main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 bldLvl="0" animBg="1"/>
      <p:bldP spid="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053074" y="85561"/>
            <a:ext cx="1505540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zh-CN" sz="3200" dirty="0" smtClean="0">
                <a:ln w="11430">
                  <a:noFill/>
                </a:ln>
                <a:solidFill>
                  <a:schemeClr val="accent1"/>
                </a:solidFill>
                <a:cs typeface="+mn-ea"/>
                <a:sym typeface="+mn-lt"/>
              </a:rPr>
              <a:t>3.1   </a:t>
            </a:r>
            <a:r>
              <a:rPr lang="zh-CN" altLang="en-US" sz="3200" dirty="0" smtClean="0">
                <a:ln w="11430">
                  <a:noFill/>
                </a:ln>
                <a:solidFill>
                  <a:schemeClr val="accent1"/>
                </a:solidFill>
                <a:cs typeface="+mn-ea"/>
                <a:sym typeface="+mn-lt"/>
              </a:rPr>
              <a:t>栈</a:t>
            </a:r>
            <a:endParaRPr lang="en-US" altLang="zh-CN" sz="3200" dirty="0">
              <a:ln w="11430">
                <a:noFill/>
              </a:ln>
              <a:solidFill>
                <a:schemeClr val="accent1"/>
              </a:solidFill>
              <a:cs typeface="+mn-ea"/>
              <a:sym typeface="+mn-lt"/>
            </a:endParaRPr>
          </a:p>
        </p:txBody>
      </p:sp>
      <p:pic>
        <p:nvPicPr>
          <p:cNvPr id="2" name="内容占位符 1"/>
          <p:cNvPicPr>
            <a:picLocks noGrp="1" noChangeAspect="1"/>
          </p:cNvPicPr>
          <p:nvPr>
            <p:ph idx="1"/>
            <p:custDataLst>
              <p:tags r:id="rId1"/>
            </p:custDataLst>
          </p:nvPr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09" t="7187" r="9793" b="8804"/>
          <a:stretch>
            <a:fillRect/>
          </a:stretch>
        </p:blipFill>
        <p:spPr>
          <a:xfrm flipH="1">
            <a:off x="8071485" y="2054860"/>
            <a:ext cx="4006215" cy="3887470"/>
          </a:xfrm>
          <a:prstGeom prst="rect">
            <a:avLst/>
          </a:prstGeom>
        </p:spPr>
      </p:pic>
      <p:sp>
        <p:nvSpPr>
          <p:cNvPr id="3" name="TextBox 2"/>
          <p:cNvSpPr txBox="1"/>
          <p:nvPr>
            <p:custDataLst>
              <p:tags r:id="rId2"/>
            </p:custDataLst>
          </p:nvPr>
        </p:nvSpPr>
        <p:spPr>
          <a:xfrm>
            <a:off x="246351" y="1446195"/>
            <a:ext cx="7858180" cy="1805940"/>
          </a:xfrm>
          <a:prstGeom prst="rect">
            <a:avLst/>
          </a:prstGeom>
          <a:solidFill>
            <a:schemeClr val="lt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180000" tIns="108000" rIns="180000" bIns="108000" rtlCol="0">
            <a:spAutoFit/>
          </a:bodyPr>
          <a:lstStyle/>
          <a:p>
            <a:pPr algn="l">
              <a:lnSpc>
                <a:spcPts val="2800"/>
              </a:lnSpc>
              <a:spcBef>
                <a:spcPts val="600"/>
              </a:spcBef>
            </a:pPr>
            <a:r>
              <a:rPr lang="en-US" altLang="zh-CN" sz="2000" b="1">
                <a:solidFill>
                  <a:srgbClr val="000000"/>
                </a:solidFill>
                <a:cs typeface="+mn-ea"/>
                <a:sym typeface="+mn-lt"/>
              </a:rPr>
              <a:t>   </a:t>
            </a:r>
            <a:r>
              <a:rPr lang="zh-CN" altLang="zh-CN" sz="2000" b="1">
                <a:solidFill>
                  <a:srgbClr val="000000"/>
                </a:solidFill>
                <a:cs typeface="+mn-ea"/>
                <a:sym typeface="+mn-lt"/>
              </a:rPr>
              <a:t>若一个栈用数组</a:t>
            </a:r>
            <a:r>
              <a:rPr lang="en-US" altLang="zh-CN" sz="2000" b="1">
                <a:solidFill>
                  <a:srgbClr val="000000"/>
                </a:solidFill>
                <a:cs typeface="+mn-ea"/>
                <a:sym typeface="+mn-lt"/>
              </a:rPr>
              <a:t>data[1..</a:t>
            </a:r>
            <a:r>
              <a:rPr lang="en-US" altLang="zh-CN" sz="2000" b="1" i="1">
                <a:solidFill>
                  <a:srgbClr val="000000"/>
                </a:solidFill>
                <a:cs typeface="+mn-ea"/>
                <a:sym typeface="+mn-lt"/>
              </a:rPr>
              <a:t>n</a:t>
            </a:r>
            <a:r>
              <a:rPr lang="en-US" altLang="zh-CN" sz="2000" b="1">
                <a:solidFill>
                  <a:srgbClr val="000000"/>
                </a:solidFill>
                <a:cs typeface="+mn-ea"/>
                <a:sym typeface="+mn-lt"/>
              </a:rPr>
              <a:t>]</a:t>
            </a:r>
            <a:r>
              <a:rPr lang="zh-CN" altLang="zh-CN" sz="2000" b="1">
                <a:solidFill>
                  <a:srgbClr val="000000"/>
                </a:solidFill>
                <a:cs typeface="+mn-ea"/>
                <a:sym typeface="+mn-lt"/>
              </a:rPr>
              <a:t>存储，初始栈顶指针</a:t>
            </a:r>
            <a:r>
              <a:rPr lang="en-US" altLang="zh-CN" sz="2000" b="1">
                <a:solidFill>
                  <a:srgbClr val="000000"/>
                </a:solidFill>
                <a:cs typeface="+mn-ea"/>
                <a:sym typeface="+mn-lt"/>
              </a:rPr>
              <a:t>top</a:t>
            </a:r>
            <a:r>
              <a:rPr lang="zh-CN" altLang="zh-CN" sz="2000" b="1">
                <a:solidFill>
                  <a:srgbClr val="000000"/>
                </a:solidFill>
                <a:cs typeface="+mn-ea"/>
                <a:sym typeface="+mn-lt"/>
              </a:rPr>
              <a:t>为</a:t>
            </a:r>
            <a:r>
              <a:rPr lang="en-US" altLang="zh-CN" sz="2000" b="1">
                <a:solidFill>
                  <a:srgbClr val="000000"/>
                </a:solidFill>
                <a:cs typeface="+mn-ea"/>
                <a:sym typeface="+mn-lt"/>
              </a:rPr>
              <a:t>1</a:t>
            </a:r>
            <a:r>
              <a:rPr lang="zh-CN" altLang="zh-CN" sz="2000" b="1">
                <a:solidFill>
                  <a:srgbClr val="000000"/>
                </a:solidFill>
                <a:cs typeface="+mn-ea"/>
                <a:sym typeface="+mn-lt"/>
              </a:rPr>
              <a:t>，则以下元素</a:t>
            </a:r>
            <a:r>
              <a:rPr lang="en-US" altLang="zh-CN" sz="2000" b="1" i="1">
                <a:solidFill>
                  <a:srgbClr val="000000"/>
                </a:solidFill>
                <a:cs typeface="+mn-ea"/>
                <a:sym typeface="+mn-lt"/>
              </a:rPr>
              <a:t>x</a:t>
            </a:r>
            <a:r>
              <a:rPr lang="zh-CN" altLang="zh-CN" sz="2000" b="1">
                <a:solidFill>
                  <a:srgbClr val="000000"/>
                </a:solidFill>
                <a:cs typeface="+mn-ea"/>
                <a:sym typeface="+mn-lt"/>
              </a:rPr>
              <a:t>进栈的正确操作是</a:t>
            </a:r>
            <a:r>
              <a:rPr lang="zh-CN" altLang="en-US" sz="2000" b="1">
                <a:solidFill>
                  <a:srgbClr val="000000"/>
                </a:solidFill>
                <a:cs typeface="+mn-ea"/>
                <a:sym typeface="+mn-lt"/>
              </a:rPr>
              <a:t>（  ）</a:t>
            </a:r>
            <a:r>
              <a:rPr lang="zh-CN" altLang="zh-CN" sz="2000" b="1">
                <a:solidFill>
                  <a:srgbClr val="000000"/>
                </a:solidFill>
                <a:cs typeface="+mn-ea"/>
                <a:sym typeface="+mn-lt"/>
              </a:rPr>
              <a:t>。</a:t>
            </a:r>
          </a:p>
          <a:p>
            <a:pPr algn="l">
              <a:lnSpc>
                <a:spcPts val="2800"/>
              </a:lnSpc>
              <a:spcBef>
                <a:spcPts val="600"/>
              </a:spcBef>
            </a:pPr>
            <a:r>
              <a:rPr lang="en-US" altLang="zh-CN" sz="2000" b="1">
                <a:solidFill>
                  <a:srgbClr val="000000"/>
                </a:solidFill>
                <a:cs typeface="+mn-ea"/>
                <a:sym typeface="+mn-lt"/>
              </a:rPr>
              <a:t>    A.top++; data[top]=</a:t>
            </a:r>
            <a:r>
              <a:rPr lang="en-US" altLang="zh-CN" sz="2000" b="1" i="1">
                <a:solidFill>
                  <a:srgbClr val="000000"/>
                </a:solidFill>
                <a:cs typeface="+mn-ea"/>
                <a:sym typeface="+mn-lt"/>
              </a:rPr>
              <a:t>x</a:t>
            </a:r>
            <a:r>
              <a:rPr lang="en-US" altLang="zh-CN" sz="2000" b="1">
                <a:solidFill>
                  <a:srgbClr val="000000"/>
                </a:solidFill>
                <a:cs typeface="+mn-ea"/>
                <a:sym typeface="+mn-lt"/>
              </a:rPr>
              <a:t>;	B.data[top]=</a:t>
            </a:r>
            <a:r>
              <a:rPr lang="en-US" altLang="zh-CN" sz="2000" b="1" i="1">
                <a:solidFill>
                  <a:srgbClr val="000000"/>
                </a:solidFill>
                <a:cs typeface="+mn-ea"/>
                <a:sym typeface="+mn-lt"/>
              </a:rPr>
              <a:t>x</a:t>
            </a:r>
            <a:r>
              <a:rPr lang="en-US" altLang="zh-CN" sz="2000" b="1">
                <a:solidFill>
                  <a:srgbClr val="000000"/>
                </a:solidFill>
                <a:cs typeface="+mn-ea"/>
                <a:sym typeface="+mn-lt"/>
              </a:rPr>
              <a:t>; top++;</a:t>
            </a:r>
            <a:endParaRPr lang="zh-CN" altLang="zh-CN" sz="2000" b="1">
              <a:solidFill>
                <a:srgbClr val="000000"/>
              </a:solidFill>
              <a:cs typeface="+mn-ea"/>
              <a:sym typeface="+mn-lt"/>
            </a:endParaRPr>
          </a:p>
          <a:p>
            <a:pPr algn="l">
              <a:lnSpc>
                <a:spcPts val="2800"/>
              </a:lnSpc>
              <a:spcBef>
                <a:spcPts val="600"/>
              </a:spcBef>
            </a:pPr>
            <a:r>
              <a:rPr lang="en-US" altLang="zh-CN" sz="2000" b="1">
                <a:solidFill>
                  <a:srgbClr val="000000"/>
                </a:solidFill>
                <a:cs typeface="+mn-ea"/>
                <a:sym typeface="+mn-lt"/>
              </a:rPr>
              <a:t>    C.top--; data[top]=</a:t>
            </a:r>
            <a:r>
              <a:rPr lang="en-US" altLang="zh-CN" sz="2000" b="1" i="1">
                <a:solidFill>
                  <a:srgbClr val="000000"/>
                </a:solidFill>
                <a:cs typeface="+mn-ea"/>
                <a:sym typeface="+mn-lt"/>
              </a:rPr>
              <a:t>x</a:t>
            </a:r>
            <a:r>
              <a:rPr lang="en-US" altLang="zh-CN" sz="2000" b="1">
                <a:solidFill>
                  <a:srgbClr val="000000"/>
                </a:solidFill>
                <a:cs typeface="+mn-ea"/>
                <a:sym typeface="+mn-lt"/>
              </a:rPr>
              <a:t>;	D.data[top]=</a:t>
            </a:r>
            <a:r>
              <a:rPr lang="en-US" altLang="zh-CN" sz="2000" b="1" i="1">
                <a:solidFill>
                  <a:srgbClr val="000000"/>
                </a:solidFill>
                <a:cs typeface="+mn-ea"/>
                <a:sym typeface="+mn-lt"/>
              </a:rPr>
              <a:t>x</a:t>
            </a:r>
            <a:r>
              <a:rPr lang="en-US" altLang="zh-CN" sz="2000" b="1">
                <a:solidFill>
                  <a:srgbClr val="000000"/>
                </a:solidFill>
                <a:cs typeface="+mn-ea"/>
                <a:sym typeface="+mn-lt"/>
              </a:rPr>
              <a:t>; top--;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17789" y="3491354"/>
            <a:ext cx="7929618" cy="1135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ts val="2800"/>
              </a:lnSpc>
              <a:spcBef>
                <a:spcPts val="0"/>
              </a:spcBef>
            </a:pPr>
            <a:r>
              <a:rPr lang="en-US" altLang="zh-CN" sz="2000" b="1">
                <a:solidFill>
                  <a:srgbClr val="000000"/>
                </a:solidFill>
                <a:cs typeface="+mn-ea"/>
                <a:sym typeface="+mn-lt"/>
              </a:rPr>
              <a:t>    </a:t>
            </a:r>
            <a:r>
              <a:rPr lang="zh-CN" altLang="zh-CN" sz="2000" b="1">
                <a:solidFill>
                  <a:srgbClr val="000000"/>
                </a:solidFill>
                <a:cs typeface="+mn-ea"/>
                <a:sym typeface="+mn-lt"/>
              </a:rPr>
              <a:t>答：初始栈顶指针</a:t>
            </a:r>
            <a:r>
              <a:rPr lang="en-US" altLang="zh-CN" sz="2000" b="1">
                <a:solidFill>
                  <a:srgbClr val="000000"/>
                </a:solidFill>
                <a:cs typeface="+mn-ea"/>
                <a:sym typeface="+mn-lt"/>
              </a:rPr>
              <a:t>top</a:t>
            </a:r>
            <a:r>
              <a:rPr lang="zh-CN" altLang="zh-CN" sz="2000" b="1">
                <a:solidFill>
                  <a:srgbClr val="000000"/>
                </a:solidFill>
                <a:cs typeface="+mn-ea"/>
                <a:sym typeface="+mn-lt"/>
              </a:rPr>
              <a:t>为</a:t>
            </a:r>
            <a:r>
              <a:rPr lang="en-US" altLang="zh-CN" sz="2000" b="1">
                <a:solidFill>
                  <a:srgbClr val="000000"/>
                </a:solidFill>
                <a:cs typeface="+mn-ea"/>
                <a:sym typeface="+mn-lt"/>
              </a:rPr>
              <a:t>1</a:t>
            </a:r>
            <a:r>
              <a:rPr lang="zh-CN" altLang="zh-CN" sz="2000" b="1">
                <a:solidFill>
                  <a:srgbClr val="000000"/>
                </a:solidFill>
                <a:cs typeface="+mn-ea"/>
                <a:sym typeface="+mn-lt"/>
              </a:rPr>
              <a:t>，说明</a:t>
            </a:r>
            <a:r>
              <a:rPr lang="en-US" altLang="zh-CN" sz="2000" b="1">
                <a:solidFill>
                  <a:srgbClr val="000000"/>
                </a:solidFill>
                <a:cs typeface="+mn-ea"/>
                <a:sym typeface="+mn-lt"/>
              </a:rPr>
              <a:t>data[1]</a:t>
            </a:r>
            <a:r>
              <a:rPr lang="zh-CN" altLang="zh-CN" sz="2000" b="1">
                <a:solidFill>
                  <a:srgbClr val="000000"/>
                </a:solidFill>
                <a:cs typeface="+mn-ea"/>
                <a:sym typeface="+mn-lt"/>
              </a:rPr>
              <a:t>端作为栈底，在进栈时</a:t>
            </a:r>
            <a:r>
              <a:rPr lang="en-US" altLang="zh-CN" sz="2000" b="1">
                <a:solidFill>
                  <a:srgbClr val="000000"/>
                </a:solidFill>
                <a:cs typeface="+mn-ea"/>
                <a:sym typeface="+mn-lt"/>
              </a:rPr>
              <a:t>top</a:t>
            </a:r>
            <a:r>
              <a:rPr lang="zh-CN" altLang="zh-CN" sz="2000" b="1">
                <a:solidFill>
                  <a:srgbClr val="000000"/>
                </a:solidFill>
                <a:cs typeface="+mn-ea"/>
                <a:sym typeface="+mn-lt"/>
              </a:rPr>
              <a:t>应递</a:t>
            </a:r>
            <a:r>
              <a:rPr lang="zh-CN" altLang="en-US" sz="2000" b="1">
                <a:solidFill>
                  <a:srgbClr val="000000"/>
                </a:solidFill>
                <a:cs typeface="+mn-ea"/>
                <a:sym typeface="+mn-lt"/>
              </a:rPr>
              <a:t>增</a:t>
            </a:r>
            <a:r>
              <a:rPr lang="zh-CN" altLang="zh-CN" sz="2000" b="1">
                <a:solidFill>
                  <a:srgbClr val="000000"/>
                </a:solidFill>
                <a:cs typeface="+mn-ea"/>
                <a:sym typeface="+mn-lt"/>
              </a:rPr>
              <a:t>，由于存在</a:t>
            </a:r>
            <a:r>
              <a:rPr lang="en-US" altLang="zh-CN" sz="2000" b="1">
                <a:solidFill>
                  <a:srgbClr val="000000"/>
                </a:solidFill>
                <a:cs typeface="+mn-ea"/>
                <a:sym typeface="+mn-lt"/>
              </a:rPr>
              <a:t>data[1]</a:t>
            </a:r>
            <a:r>
              <a:rPr lang="zh-CN" altLang="zh-CN" sz="2000" b="1">
                <a:solidFill>
                  <a:srgbClr val="000000"/>
                </a:solidFill>
                <a:cs typeface="+mn-ea"/>
                <a:sym typeface="+mn-lt"/>
              </a:rPr>
              <a:t>的元素，所以在进栈时应先将</a:t>
            </a:r>
            <a:r>
              <a:rPr lang="en-US" altLang="zh-CN" sz="2000" b="1" i="1">
                <a:solidFill>
                  <a:srgbClr val="000000"/>
                </a:solidFill>
                <a:cs typeface="+mn-ea"/>
                <a:sym typeface="+mn-lt"/>
              </a:rPr>
              <a:t>x</a:t>
            </a:r>
            <a:r>
              <a:rPr lang="zh-CN" altLang="zh-CN" sz="2000" b="1">
                <a:solidFill>
                  <a:srgbClr val="000000"/>
                </a:solidFill>
                <a:cs typeface="+mn-ea"/>
                <a:sym typeface="+mn-lt"/>
              </a:rPr>
              <a:t>放在</a:t>
            </a:r>
            <a:r>
              <a:rPr lang="en-US" altLang="zh-CN" sz="2000" b="1">
                <a:solidFill>
                  <a:srgbClr val="000000"/>
                </a:solidFill>
                <a:cs typeface="+mn-ea"/>
                <a:sym typeface="+mn-lt"/>
              </a:rPr>
              <a:t>top</a:t>
            </a:r>
            <a:r>
              <a:rPr lang="zh-CN" altLang="zh-CN" sz="2000" b="1">
                <a:solidFill>
                  <a:srgbClr val="000000"/>
                </a:solidFill>
                <a:cs typeface="+mn-ea"/>
                <a:sym typeface="+mn-lt"/>
              </a:rPr>
              <a:t>处</a:t>
            </a:r>
            <a:r>
              <a:rPr lang="zh-CN" altLang="en-US" sz="2000" b="1">
                <a:solidFill>
                  <a:srgbClr val="000000"/>
                </a:solidFill>
                <a:cs typeface="+mn-ea"/>
                <a:sym typeface="+mn-lt"/>
              </a:rPr>
              <a:t>，</a:t>
            </a:r>
            <a:r>
              <a:rPr lang="en-US" altLang="zh-CN" sz="2000" b="1">
                <a:solidFill>
                  <a:srgbClr val="000000"/>
                </a:solidFill>
                <a:cs typeface="+mn-ea"/>
                <a:sym typeface="+mn-lt"/>
              </a:rPr>
              <a:t> </a:t>
            </a:r>
            <a:r>
              <a:rPr lang="zh-CN" altLang="en-US" sz="2000" b="1">
                <a:solidFill>
                  <a:srgbClr val="000000"/>
                </a:solidFill>
                <a:cs typeface="+mn-ea"/>
                <a:sym typeface="+mn-lt"/>
              </a:rPr>
              <a:t>再</a:t>
            </a:r>
            <a:r>
              <a:rPr lang="en-US" altLang="zh-CN" sz="2000" b="1">
                <a:solidFill>
                  <a:srgbClr val="000000"/>
                </a:solidFill>
                <a:cs typeface="+mn-ea"/>
                <a:sym typeface="+mn-lt"/>
              </a:rPr>
              <a:t>top</a:t>
            </a:r>
            <a:r>
              <a:rPr lang="zh-CN" altLang="zh-CN" sz="2000" b="1">
                <a:solidFill>
                  <a:srgbClr val="000000"/>
                </a:solidFill>
                <a:cs typeface="+mn-ea"/>
                <a:sym typeface="+mn-lt"/>
              </a:rPr>
              <a:t>递</a:t>
            </a:r>
            <a:r>
              <a:rPr lang="zh-CN" altLang="en-US" sz="2000" b="1">
                <a:solidFill>
                  <a:srgbClr val="000000"/>
                </a:solidFill>
                <a:cs typeface="+mn-ea"/>
                <a:sym typeface="+mn-lt"/>
              </a:rPr>
              <a:t>增（</a:t>
            </a:r>
            <a:r>
              <a:rPr lang="en-US" altLang="zh-CN" sz="2000" b="1">
                <a:solidFill>
                  <a:srgbClr val="000000"/>
                </a:solidFill>
                <a:cs typeface="+mn-ea"/>
                <a:sym typeface="+mn-lt"/>
              </a:rPr>
              <a:t>top</a:t>
            </a:r>
            <a:r>
              <a:rPr lang="zh-CN" altLang="en-US" sz="2000" b="1">
                <a:solidFill>
                  <a:srgbClr val="000000"/>
                </a:solidFill>
                <a:cs typeface="+mn-ea"/>
                <a:sym typeface="+mn-lt"/>
              </a:rPr>
              <a:t>指向栈顶元素的前一个位置！）</a:t>
            </a:r>
            <a:r>
              <a:rPr lang="zh-CN" altLang="zh-CN" sz="2000" b="1">
                <a:solidFill>
                  <a:srgbClr val="000000"/>
                </a:solidFill>
                <a:cs typeface="+mn-ea"/>
                <a:sym typeface="+mn-lt"/>
              </a:rPr>
              <a:t>。答案为</a:t>
            </a:r>
            <a:r>
              <a:rPr lang="en-US" altLang="zh-CN" sz="2000" b="1">
                <a:solidFill>
                  <a:srgbClr val="000000"/>
                </a:solidFill>
                <a:cs typeface="+mn-ea"/>
                <a:sym typeface="+mn-lt"/>
              </a:rPr>
              <a:t>B</a:t>
            </a:r>
            <a:r>
              <a:rPr lang="zh-CN" altLang="zh-CN" sz="2000" b="1">
                <a:solidFill>
                  <a:srgbClr val="000000"/>
                </a:solidFill>
                <a:cs typeface="+mn-ea"/>
                <a:sym typeface="+mn-lt"/>
              </a:rPr>
              <a:t>。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2299003" y="4875219"/>
            <a:ext cx="2224103" cy="1493687"/>
            <a:chOff x="2481248" y="4357694"/>
            <a:chExt cx="2224103" cy="1493687"/>
          </a:xfrm>
        </p:grpSpPr>
        <p:sp>
          <p:nvSpPr>
            <p:cNvPr id="8" name="矩形 7"/>
            <p:cNvSpPr/>
            <p:nvPr>
              <p:custDataLst>
                <p:tags r:id="rId3"/>
              </p:custDataLst>
            </p:nvPr>
          </p:nvSpPr>
          <p:spPr bwMode="auto">
            <a:xfrm>
              <a:off x="2571736" y="4705359"/>
              <a:ext cx="2071702" cy="428628"/>
            </a:xfrm>
            <a:prstGeom prst="rect">
              <a:avLst/>
            </a:prstGeom>
            <a:gradFill>
              <a:gsLst>
                <a:gs pos="0">
                  <a:schemeClr val="accent3">
                    <a:lumMod val="110000"/>
                    <a:satMod val="105000"/>
                    <a:tint val="67000"/>
                  </a:schemeClr>
                </a:gs>
                <a:gs pos="50000">
                  <a:schemeClr val="accent3">
                    <a:lumMod val="105000"/>
                    <a:satMod val="103000"/>
                    <a:tint val="73000"/>
                  </a:schemeClr>
                </a:gs>
                <a:gs pos="100000">
                  <a:schemeClr val="accent3">
                    <a:lumMod val="105000"/>
                    <a:satMod val="109000"/>
                    <a:tint val="81000"/>
                  </a:schemeClr>
                </a:gs>
                <a:gs pos="0">
                  <a:srgbClr val="C30000">
                    <a:lumMod val="90000"/>
                    <a:lumOff val="10000"/>
                  </a:srgbClr>
                </a:gs>
                <a:gs pos="50000">
                  <a:srgbClr val="C30000">
                    <a:lumMod val="95000"/>
                    <a:lumOff val="5000"/>
                  </a:srgbClr>
                </a:gs>
                <a:gs pos="100000">
                  <a:srgbClr val="C30000">
                    <a:lumMod val="95000"/>
                    <a:lumOff val="5000"/>
                  </a:srgbClr>
                </a:gs>
              </a:gsLst>
              <a:lin ang="5400000" scaled="0"/>
            </a:gradFill>
            <a:ln>
              <a:solidFill>
                <a:schemeClr val="accent3"/>
              </a:solidFill>
              <a:tailEnd type="arrow" w="sm" len="sm"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vert="horz" wrap="square" lIns="91440" tIns="108000" rIns="91440" bIns="45720" numCol="1" rtlCol="0" anchor="t" anchorCtr="0" compatLnSpc="1"/>
            <a:lstStyle/>
            <a:p>
              <a:r>
                <a:rPr lang="zh-CN" altLang="en-US" sz="1600" b="1">
                  <a:solidFill>
                    <a:schemeClr val="lt1"/>
                  </a:solidFill>
                  <a:cs typeface="+mn-ea"/>
                  <a:sym typeface="+mn-lt"/>
                </a:rPr>
                <a:t>栈元素→</a:t>
              </a:r>
            </a:p>
          </p:txBody>
        </p:sp>
        <p:sp>
          <p:nvSpPr>
            <p:cNvPr id="11" name="TextBox 7"/>
            <p:cNvSpPr txBox="1"/>
            <p:nvPr>
              <p:custDataLst>
                <p:tags r:id="rId4"/>
              </p:custDataLst>
            </p:nvPr>
          </p:nvSpPr>
          <p:spPr>
            <a:xfrm>
              <a:off x="2571736" y="4357694"/>
              <a:ext cx="285752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00000"/>
                </a:lnSpc>
                <a:spcBef>
                  <a:spcPts val="0"/>
                </a:spcBef>
              </a:pPr>
              <a:r>
                <a:rPr lang="en-US" altLang="zh-CN" sz="1600" b="1">
                  <a:solidFill>
                    <a:schemeClr val="dk1"/>
                  </a:solidFill>
                  <a:cs typeface="+mn-ea"/>
                  <a:sym typeface="+mn-lt"/>
                </a:rPr>
                <a:t>1</a:t>
              </a:r>
            </a:p>
          </p:txBody>
        </p:sp>
        <p:sp>
          <p:nvSpPr>
            <p:cNvPr id="12" name="TextBox 8"/>
            <p:cNvSpPr txBox="1"/>
            <p:nvPr>
              <p:custDataLst>
                <p:tags r:id="rId5"/>
              </p:custDataLst>
            </p:nvPr>
          </p:nvSpPr>
          <p:spPr>
            <a:xfrm>
              <a:off x="3071802" y="4357694"/>
              <a:ext cx="857256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00000"/>
                </a:lnSpc>
                <a:spcBef>
                  <a:spcPts val="0"/>
                </a:spcBef>
              </a:pPr>
              <a:r>
                <a:rPr lang="en-US" altLang="zh-CN" sz="1600" b="1">
                  <a:solidFill>
                    <a:schemeClr val="dk1"/>
                  </a:solidFill>
                  <a:cs typeface="+mn-ea"/>
                  <a:sym typeface="+mn-lt"/>
                </a:rPr>
                <a:t>… … </a:t>
              </a:r>
            </a:p>
          </p:txBody>
        </p:sp>
        <p:sp>
          <p:nvSpPr>
            <p:cNvPr id="14" name="TextBox 9"/>
            <p:cNvSpPr txBox="1"/>
            <p:nvPr>
              <p:custDataLst>
                <p:tags r:id="rId6"/>
              </p:custDataLst>
            </p:nvPr>
          </p:nvSpPr>
          <p:spPr>
            <a:xfrm>
              <a:off x="4419599" y="4357694"/>
              <a:ext cx="285752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00000"/>
                </a:lnSpc>
                <a:spcBef>
                  <a:spcPts val="0"/>
                </a:spcBef>
              </a:pPr>
              <a:r>
                <a:rPr lang="en-US" altLang="zh-CN" sz="1600" b="1" i="1">
                  <a:solidFill>
                    <a:schemeClr val="dk1"/>
                  </a:solidFill>
                  <a:cs typeface="+mn-ea"/>
                  <a:sym typeface="+mn-lt"/>
                </a:rPr>
                <a:t>n</a:t>
              </a:r>
            </a:p>
          </p:txBody>
        </p:sp>
        <p:sp>
          <p:nvSpPr>
            <p:cNvPr id="17" name="TextBox 10"/>
            <p:cNvSpPr txBox="1"/>
            <p:nvPr>
              <p:custDataLst>
                <p:tags r:id="rId7"/>
              </p:custDataLst>
            </p:nvPr>
          </p:nvSpPr>
          <p:spPr>
            <a:xfrm>
              <a:off x="2481248" y="5514196"/>
              <a:ext cx="714380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00000"/>
                </a:lnSpc>
                <a:spcBef>
                  <a:spcPts val="0"/>
                </a:spcBef>
              </a:pPr>
              <a:r>
                <a:rPr lang="en-US" altLang="zh-CN" sz="1600" b="1">
                  <a:solidFill>
                    <a:schemeClr val="dk1"/>
                  </a:solidFill>
                  <a:cs typeface="+mn-ea"/>
                  <a:sym typeface="+mn-lt"/>
                </a:rPr>
                <a:t>top</a:t>
              </a:r>
            </a:p>
          </p:txBody>
        </p:sp>
        <p:cxnSp>
          <p:nvCxnSpPr>
            <p:cNvPr id="19" name="直接箭头连接符 18"/>
            <p:cNvCxnSpPr/>
            <p:nvPr>
              <p:custDataLst>
                <p:tags r:id="rId8"/>
              </p:custDataLst>
            </p:nvPr>
          </p:nvCxnSpPr>
          <p:spPr>
            <a:xfrm rot="5400000" flipH="1" flipV="1">
              <a:off x="2555067" y="5321313"/>
              <a:ext cx="357190" cy="1588"/>
            </a:xfrm>
            <a:prstGeom prst="straightConnector1">
              <a:avLst/>
            </a:prstGeom>
            <a:ln w="19050">
              <a:solidFill>
                <a:schemeClr val="dk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:p14="http://schemas.microsoft.com/office/powerpoint/2010/main" xmlns:a14="http://schemas.microsoft.com/office/drawing/2010/main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053074" y="85561"/>
            <a:ext cx="1505540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zh-CN" sz="3200" dirty="0" smtClean="0">
                <a:ln w="11430">
                  <a:noFill/>
                </a:ln>
                <a:solidFill>
                  <a:schemeClr val="accent1"/>
                </a:solidFill>
                <a:cs typeface="+mn-ea"/>
                <a:sym typeface="+mn-lt"/>
              </a:rPr>
              <a:t>3.1   </a:t>
            </a:r>
            <a:r>
              <a:rPr lang="zh-CN" altLang="en-US" sz="3200" dirty="0" smtClean="0">
                <a:ln w="11430">
                  <a:noFill/>
                </a:ln>
                <a:solidFill>
                  <a:schemeClr val="accent1"/>
                </a:solidFill>
                <a:cs typeface="+mn-ea"/>
                <a:sym typeface="+mn-lt"/>
              </a:rPr>
              <a:t>栈</a:t>
            </a:r>
            <a:endParaRPr lang="en-US" altLang="zh-CN" sz="3200" dirty="0">
              <a:ln w="11430">
                <a:noFill/>
              </a:ln>
              <a:solidFill>
                <a:schemeClr val="accent1"/>
              </a:solidFill>
              <a:cs typeface="+mn-ea"/>
              <a:sym typeface="+mn-lt"/>
            </a:endParaRPr>
          </a:p>
        </p:txBody>
      </p:sp>
      <p:pic>
        <p:nvPicPr>
          <p:cNvPr id="2" name="内容占位符 1"/>
          <p:cNvPicPr>
            <a:picLocks noGrp="1" noChangeAspect="1"/>
          </p:cNvPicPr>
          <p:nvPr>
            <p:ph idx="1"/>
            <p:custDataLst>
              <p:tags r:id="rId1"/>
            </p:custDataLst>
          </p:nvPr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09" t="7187" r="9793" b="8804"/>
          <a:stretch>
            <a:fillRect/>
          </a:stretch>
        </p:blipFill>
        <p:spPr>
          <a:xfrm flipH="1">
            <a:off x="8071485" y="2054860"/>
            <a:ext cx="4006215" cy="3887470"/>
          </a:xfrm>
          <a:prstGeom prst="rect">
            <a:avLst/>
          </a:prstGeom>
        </p:spPr>
      </p:pic>
      <p:sp>
        <p:nvSpPr>
          <p:cNvPr id="7" name="TextBox 2"/>
          <p:cNvSpPr txBox="1"/>
          <p:nvPr>
            <p:custDataLst>
              <p:tags r:id="rId2"/>
            </p:custDataLst>
          </p:nvPr>
        </p:nvSpPr>
        <p:spPr>
          <a:xfrm>
            <a:off x="375574" y="1342371"/>
            <a:ext cx="7858180" cy="1805940"/>
          </a:xfrm>
          <a:prstGeom prst="rect">
            <a:avLst/>
          </a:prstGeom>
          <a:solidFill>
            <a:schemeClr val="lt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180000" tIns="108000" rIns="180000" bIns="108000" rtlCol="0">
            <a:spAutoFit/>
          </a:bodyPr>
          <a:lstStyle/>
          <a:p>
            <a:pPr algn="l">
              <a:lnSpc>
                <a:spcPts val="2800"/>
              </a:lnSpc>
              <a:spcBef>
                <a:spcPts val="600"/>
              </a:spcBef>
            </a:pPr>
            <a:r>
              <a:rPr lang="en-US" altLang="zh-CN" sz="2000" b="1">
                <a:solidFill>
                  <a:srgbClr val="000000"/>
                </a:solidFill>
                <a:cs typeface="+mn-ea"/>
                <a:sym typeface="+mn-lt"/>
              </a:rPr>
              <a:t>   </a:t>
            </a:r>
            <a:r>
              <a:rPr lang="zh-CN" altLang="zh-CN" sz="2000" b="1">
                <a:solidFill>
                  <a:srgbClr val="000000"/>
                </a:solidFill>
                <a:cs typeface="+mn-ea"/>
                <a:sym typeface="+mn-lt"/>
              </a:rPr>
              <a:t>若一个栈用数组</a:t>
            </a:r>
            <a:r>
              <a:rPr lang="en-US" altLang="zh-CN" sz="2000" b="1">
                <a:solidFill>
                  <a:srgbClr val="000000"/>
                </a:solidFill>
                <a:cs typeface="+mn-ea"/>
                <a:sym typeface="+mn-lt"/>
              </a:rPr>
              <a:t>data[1..</a:t>
            </a:r>
            <a:r>
              <a:rPr lang="en-US" altLang="zh-CN" sz="2000" b="1" i="1">
                <a:solidFill>
                  <a:srgbClr val="000000"/>
                </a:solidFill>
                <a:cs typeface="+mn-ea"/>
                <a:sym typeface="+mn-lt"/>
              </a:rPr>
              <a:t>n</a:t>
            </a:r>
            <a:r>
              <a:rPr lang="en-US" altLang="zh-CN" sz="2000" b="1">
                <a:solidFill>
                  <a:srgbClr val="000000"/>
                </a:solidFill>
                <a:cs typeface="+mn-ea"/>
                <a:sym typeface="+mn-lt"/>
              </a:rPr>
              <a:t>]</a:t>
            </a:r>
            <a:r>
              <a:rPr lang="zh-CN" altLang="zh-CN" sz="2000" b="1">
                <a:solidFill>
                  <a:srgbClr val="000000"/>
                </a:solidFill>
                <a:cs typeface="+mn-ea"/>
                <a:sym typeface="+mn-lt"/>
              </a:rPr>
              <a:t>存储，初始栈顶指针</a:t>
            </a:r>
            <a:r>
              <a:rPr lang="en-US" altLang="zh-CN" sz="2000" b="1">
                <a:solidFill>
                  <a:srgbClr val="000000"/>
                </a:solidFill>
                <a:cs typeface="+mn-ea"/>
                <a:sym typeface="+mn-lt"/>
              </a:rPr>
              <a:t>top</a:t>
            </a:r>
            <a:r>
              <a:rPr lang="zh-CN" altLang="zh-CN" sz="2000" b="1">
                <a:solidFill>
                  <a:srgbClr val="000000"/>
                </a:solidFill>
                <a:cs typeface="+mn-ea"/>
                <a:sym typeface="+mn-lt"/>
              </a:rPr>
              <a:t>为</a:t>
            </a:r>
            <a:r>
              <a:rPr lang="en-US" altLang="zh-CN" sz="2000" b="1">
                <a:solidFill>
                  <a:srgbClr val="000000"/>
                </a:solidFill>
                <a:cs typeface="+mn-ea"/>
                <a:sym typeface="+mn-lt"/>
              </a:rPr>
              <a:t>1</a:t>
            </a:r>
            <a:r>
              <a:rPr lang="zh-CN" altLang="zh-CN" sz="2000" b="1">
                <a:solidFill>
                  <a:srgbClr val="000000"/>
                </a:solidFill>
                <a:cs typeface="+mn-ea"/>
                <a:sym typeface="+mn-lt"/>
              </a:rPr>
              <a:t>，则以下元素</a:t>
            </a:r>
            <a:r>
              <a:rPr lang="en-US" altLang="zh-CN" sz="2000" b="1" i="1">
                <a:solidFill>
                  <a:srgbClr val="000000"/>
                </a:solidFill>
                <a:cs typeface="+mn-ea"/>
                <a:sym typeface="+mn-lt"/>
              </a:rPr>
              <a:t>x</a:t>
            </a:r>
            <a:r>
              <a:rPr lang="zh-CN" altLang="en-US" sz="2000" b="1">
                <a:solidFill>
                  <a:srgbClr val="000000"/>
                </a:solidFill>
                <a:cs typeface="+mn-ea"/>
                <a:sym typeface="+mn-lt"/>
              </a:rPr>
              <a:t>出</a:t>
            </a:r>
            <a:r>
              <a:rPr lang="zh-CN" altLang="zh-CN" sz="2000" b="1">
                <a:solidFill>
                  <a:srgbClr val="000000"/>
                </a:solidFill>
                <a:cs typeface="+mn-ea"/>
                <a:sym typeface="+mn-lt"/>
              </a:rPr>
              <a:t>栈的正确操作是</a:t>
            </a:r>
            <a:r>
              <a:rPr lang="zh-CN" altLang="en-US" sz="2000" b="1">
                <a:solidFill>
                  <a:srgbClr val="000000"/>
                </a:solidFill>
                <a:cs typeface="+mn-ea"/>
                <a:sym typeface="+mn-lt"/>
              </a:rPr>
              <a:t>（  ）</a:t>
            </a:r>
            <a:r>
              <a:rPr lang="zh-CN" altLang="zh-CN" sz="2000" b="1">
                <a:solidFill>
                  <a:srgbClr val="000000"/>
                </a:solidFill>
                <a:cs typeface="+mn-ea"/>
                <a:sym typeface="+mn-lt"/>
              </a:rPr>
              <a:t>。</a:t>
            </a:r>
          </a:p>
          <a:p>
            <a:pPr algn="l">
              <a:lnSpc>
                <a:spcPts val="2800"/>
              </a:lnSpc>
              <a:spcBef>
                <a:spcPts val="600"/>
              </a:spcBef>
            </a:pPr>
            <a:r>
              <a:rPr lang="en-US" altLang="zh-CN" sz="2000" b="1">
                <a:solidFill>
                  <a:srgbClr val="000000"/>
                </a:solidFill>
                <a:cs typeface="+mn-ea"/>
                <a:sym typeface="+mn-lt"/>
              </a:rPr>
              <a:t>   A.</a:t>
            </a:r>
            <a:r>
              <a:rPr lang="en-US" altLang="zh-CN" sz="2000" b="1" i="1">
                <a:solidFill>
                  <a:srgbClr val="000000"/>
                </a:solidFill>
                <a:cs typeface="+mn-ea"/>
                <a:sym typeface="+mn-lt"/>
              </a:rPr>
              <a:t>x</a:t>
            </a:r>
            <a:r>
              <a:rPr lang="en-US" altLang="zh-CN" sz="2000" b="1">
                <a:solidFill>
                  <a:srgbClr val="000000"/>
                </a:solidFill>
                <a:cs typeface="+mn-ea"/>
                <a:sym typeface="+mn-lt"/>
              </a:rPr>
              <a:t>=data[top]; top++;	B.top++; </a:t>
            </a:r>
            <a:r>
              <a:rPr lang="en-US" altLang="zh-CN" sz="2000" b="1" i="1">
                <a:solidFill>
                  <a:srgbClr val="000000"/>
                </a:solidFill>
                <a:cs typeface="+mn-ea"/>
                <a:sym typeface="+mn-lt"/>
              </a:rPr>
              <a:t>x</a:t>
            </a:r>
            <a:r>
              <a:rPr lang="en-US" altLang="zh-CN" sz="2000" b="1">
                <a:solidFill>
                  <a:srgbClr val="000000"/>
                </a:solidFill>
                <a:cs typeface="+mn-ea"/>
                <a:sym typeface="+mn-lt"/>
              </a:rPr>
              <a:t>=data[top];</a:t>
            </a:r>
            <a:endParaRPr lang="zh-CN" altLang="zh-CN" sz="2000" b="1">
              <a:solidFill>
                <a:srgbClr val="000000"/>
              </a:solidFill>
              <a:cs typeface="+mn-ea"/>
              <a:sym typeface="+mn-lt"/>
            </a:endParaRPr>
          </a:p>
          <a:p>
            <a:pPr algn="l">
              <a:lnSpc>
                <a:spcPts val="2800"/>
              </a:lnSpc>
              <a:spcBef>
                <a:spcPts val="600"/>
              </a:spcBef>
            </a:pPr>
            <a:r>
              <a:rPr lang="en-US" altLang="zh-CN" sz="2000" b="1">
                <a:solidFill>
                  <a:srgbClr val="000000"/>
                </a:solidFill>
                <a:cs typeface="+mn-ea"/>
                <a:sym typeface="+mn-lt"/>
              </a:rPr>
              <a:t>   C.</a:t>
            </a:r>
            <a:r>
              <a:rPr lang="en-US" altLang="zh-CN" sz="2000" b="1" i="1">
                <a:solidFill>
                  <a:srgbClr val="000000"/>
                </a:solidFill>
                <a:cs typeface="+mn-ea"/>
                <a:sym typeface="+mn-lt"/>
              </a:rPr>
              <a:t>x</a:t>
            </a:r>
            <a:r>
              <a:rPr lang="en-US" altLang="zh-CN" sz="2000" b="1">
                <a:solidFill>
                  <a:srgbClr val="000000"/>
                </a:solidFill>
                <a:cs typeface="+mn-ea"/>
                <a:sym typeface="+mn-lt"/>
              </a:rPr>
              <a:t>=data[top]; top--;	D.top--; </a:t>
            </a:r>
            <a:r>
              <a:rPr lang="en-US" altLang="zh-CN" sz="2000" b="1" i="1">
                <a:solidFill>
                  <a:srgbClr val="000000"/>
                </a:solidFill>
                <a:cs typeface="+mn-ea"/>
                <a:sym typeface="+mn-lt"/>
              </a:rPr>
              <a:t>x</a:t>
            </a:r>
            <a:r>
              <a:rPr lang="en-US" altLang="zh-CN" sz="2000" b="1">
                <a:solidFill>
                  <a:srgbClr val="000000"/>
                </a:solidFill>
                <a:cs typeface="+mn-ea"/>
                <a:sym typeface="+mn-lt"/>
              </a:rPr>
              <a:t>=data[top];</a:t>
            </a:r>
          </a:p>
        </p:txBody>
      </p:sp>
      <p:sp>
        <p:nvSpPr>
          <p:cNvPr id="9" name="TextBox 4"/>
          <p:cNvSpPr txBox="1"/>
          <p:nvPr/>
        </p:nvSpPr>
        <p:spPr>
          <a:xfrm>
            <a:off x="518450" y="3414073"/>
            <a:ext cx="7715304" cy="1135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ts val="2800"/>
              </a:lnSpc>
              <a:spcBef>
                <a:spcPts val="0"/>
              </a:spcBef>
            </a:pPr>
            <a:r>
              <a:rPr lang="en-US" altLang="zh-CN" sz="2000" b="1">
                <a:solidFill>
                  <a:srgbClr val="000000"/>
                </a:solidFill>
                <a:cs typeface="+mn-ea"/>
                <a:sym typeface="+mn-lt"/>
              </a:rPr>
              <a:t>     </a:t>
            </a:r>
            <a:r>
              <a:rPr lang="zh-CN" altLang="zh-CN" sz="2000" b="1">
                <a:solidFill>
                  <a:srgbClr val="000000"/>
                </a:solidFill>
                <a:cs typeface="+mn-ea"/>
                <a:sym typeface="+mn-lt"/>
              </a:rPr>
              <a:t>答：</a:t>
            </a:r>
            <a:r>
              <a:rPr lang="zh-CN" altLang="en-US" sz="2000" b="1">
                <a:solidFill>
                  <a:srgbClr val="000000"/>
                </a:solidFill>
                <a:cs typeface="+mn-ea"/>
                <a:sym typeface="+mn-lt"/>
              </a:rPr>
              <a:t>进栈操作是：</a:t>
            </a:r>
            <a:r>
              <a:rPr lang="en-US" altLang="zh-CN" sz="2000" b="1">
                <a:solidFill>
                  <a:srgbClr val="000000"/>
                </a:solidFill>
                <a:cs typeface="+mn-ea"/>
                <a:sym typeface="+mn-lt"/>
              </a:rPr>
              <a:t> B.data[top]=</a:t>
            </a:r>
            <a:r>
              <a:rPr lang="en-US" altLang="zh-CN" sz="2000" b="1" i="1">
                <a:solidFill>
                  <a:srgbClr val="000000"/>
                </a:solidFill>
                <a:cs typeface="+mn-ea"/>
                <a:sym typeface="+mn-lt"/>
              </a:rPr>
              <a:t>x</a:t>
            </a:r>
            <a:r>
              <a:rPr lang="en-US" altLang="zh-CN" sz="2000" b="1">
                <a:solidFill>
                  <a:srgbClr val="000000"/>
                </a:solidFill>
                <a:cs typeface="+mn-ea"/>
                <a:sym typeface="+mn-lt"/>
              </a:rPr>
              <a:t>; top++;</a:t>
            </a:r>
            <a:r>
              <a:rPr lang="zh-CN" altLang="en-US" sz="2000" b="1">
                <a:solidFill>
                  <a:srgbClr val="000000"/>
                </a:solidFill>
                <a:cs typeface="+mn-ea"/>
                <a:sym typeface="+mn-lt"/>
              </a:rPr>
              <a:t>（</a:t>
            </a:r>
            <a:r>
              <a:rPr lang="en-US" altLang="zh-CN" sz="2000" b="1">
                <a:solidFill>
                  <a:srgbClr val="000000"/>
                </a:solidFill>
                <a:cs typeface="+mn-ea"/>
                <a:sym typeface="+mn-lt"/>
              </a:rPr>
              <a:t>top</a:t>
            </a:r>
            <a:r>
              <a:rPr lang="zh-CN" altLang="en-US" sz="2000" b="1">
                <a:solidFill>
                  <a:srgbClr val="000000"/>
                </a:solidFill>
                <a:cs typeface="+mn-ea"/>
                <a:sym typeface="+mn-lt"/>
              </a:rPr>
              <a:t>指向栈顶元素的前一个位置）。出栈操作与进</a:t>
            </a:r>
            <a:r>
              <a:rPr lang="zh-CN" altLang="zh-CN" sz="2000" b="1">
                <a:solidFill>
                  <a:srgbClr val="000000"/>
                </a:solidFill>
                <a:cs typeface="+mn-ea"/>
                <a:sym typeface="+mn-lt"/>
              </a:rPr>
              <a:t>栈</a:t>
            </a:r>
            <a:r>
              <a:rPr lang="zh-CN" altLang="en-US" sz="2000" b="1">
                <a:solidFill>
                  <a:srgbClr val="000000"/>
                </a:solidFill>
                <a:cs typeface="+mn-ea"/>
                <a:sym typeface="+mn-lt"/>
              </a:rPr>
              <a:t>操作相反，应该为</a:t>
            </a:r>
            <a:r>
              <a:rPr lang="en-US" altLang="zh-CN" sz="2000" b="1">
                <a:solidFill>
                  <a:srgbClr val="000000"/>
                </a:solidFill>
                <a:cs typeface="+mn-ea"/>
                <a:sym typeface="+mn-lt"/>
              </a:rPr>
              <a:t>top--; </a:t>
            </a:r>
            <a:r>
              <a:rPr lang="en-US" altLang="zh-CN" sz="2000" b="1" i="1">
                <a:solidFill>
                  <a:srgbClr val="000000"/>
                </a:solidFill>
                <a:cs typeface="+mn-ea"/>
                <a:sym typeface="+mn-lt"/>
              </a:rPr>
              <a:t>x</a:t>
            </a:r>
            <a:r>
              <a:rPr lang="en-US" altLang="zh-CN" sz="2000" b="1">
                <a:solidFill>
                  <a:srgbClr val="000000"/>
                </a:solidFill>
                <a:cs typeface="+mn-ea"/>
                <a:sym typeface="+mn-lt"/>
              </a:rPr>
              <a:t>=data[top]</a:t>
            </a:r>
            <a:r>
              <a:rPr lang="zh-CN" altLang="zh-CN" sz="2000" b="1">
                <a:solidFill>
                  <a:srgbClr val="000000"/>
                </a:solidFill>
                <a:cs typeface="+mn-ea"/>
                <a:sym typeface="+mn-lt"/>
              </a:rPr>
              <a:t>。题答案为</a:t>
            </a:r>
            <a:r>
              <a:rPr lang="en-US" altLang="zh-CN" sz="2000" b="1">
                <a:solidFill>
                  <a:srgbClr val="000000"/>
                </a:solidFill>
                <a:cs typeface="+mn-ea"/>
                <a:sym typeface="+mn-lt"/>
              </a:rPr>
              <a:t>D</a:t>
            </a:r>
            <a:r>
              <a:rPr lang="zh-CN" altLang="zh-CN" sz="2000" b="1">
                <a:solidFill>
                  <a:srgbClr val="000000"/>
                </a:solidFill>
                <a:cs typeface="+mn-ea"/>
                <a:sym typeface="+mn-lt"/>
              </a:rPr>
              <a:t>。</a:t>
            </a:r>
          </a:p>
        </p:txBody>
      </p:sp>
      <p:grpSp>
        <p:nvGrpSpPr>
          <p:cNvPr id="10" name="组合 9"/>
          <p:cNvGrpSpPr/>
          <p:nvPr/>
        </p:nvGrpSpPr>
        <p:grpSpPr>
          <a:xfrm>
            <a:off x="2447276" y="4771395"/>
            <a:ext cx="2133615" cy="1493687"/>
            <a:chOff x="2571736" y="4357694"/>
            <a:chExt cx="2133615" cy="1493687"/>
          </a:xfrm>
        </p:grpSpPr>
        <p:sp>
          <p:nvSpPr>
            <p:cNvPr id="13" name="矩形 12"/>
            <p:cNvSpPr/>
            <p:nvPr>
              <p:custDataLst>
                <p:tags r:id="rId3"/>
              </p:custDataLst>
            </p:nvPr>
          </p:nvSpPr>
          <p:spPr bwMode="auto">
            <a:xfrm>
              <a:off x="2571736" y="4705359"/>
              <a:ext cx="2071702" cy="428628"/>
            </a:xfrm>
            <a:prstGeom prst="rect">
              <a:avLst/>
            </a:prstGeom>
            <a:gradFill>
              <a:gsLst>
                <a:gs pos="0">
                  <a:schemeClr val="accent3">
                    <a:lumMod val="110000"/>
                    <a:satMod val="105000"/>
                    <a:tint val="67000"/>
                  </a:schemeClr>
                </a:gs>
                <a:gs pos="50000">
                  <a:schemeClr val="accent3">
                    <a:lumMod val="105000"/>
                    <a:satMod val="103000"/>
                    <a:tint val="73000"/>
                  </a:schemeClr>
                </a:gs>
                <a:gs pos="100000">
                  <a:schemeClr val="accent3">
                    <a:lumMod val="105000"/>
                    <a:satMod val="109000"/>
                    <a:tint val="81000"/>
                  </a:schemeClr>
                </a:gs>
                <a:gs pos="0">
                  <a:srgbClr val="C30000">
                    <a:lumMod val="90000"/>
                    <a:lumOff val="10000"/>
                  </a:srgbClr>
                </a:gs>
                <a:gs pos="50000">
                  <a:srgbClr val="C30000">
                    <a:lumMod val="95000"/>
                    <a:lumOff val="5000"/>
                  </a:srgbClr>
                </a:gs>
                <a:gs pos="100000">
                  <a:srgbClr val="C30000">
                    <a:lumMod val="95000"/>
                    <a:lumOff val="5000"/>
                  </a:srgbClr>
                </a:gs>
              </a:gsLst>
              <a:lin ang="5400000" scaled="0"/>
            </a:gradFill>
            <a:ln>
              <a:solidFill>
                <a:schemeClr val="accent3"/>
              </a:solidFill>
              <a:tailEnd type="arrow" w="sm" len="sm"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vert="horz" wrap="square" lIns="91440" tIns="108000" rIns="91440" bIns="45720" numCol="1" rtlCol="0" anchor="t" anchorCtr="0" compatLnSpc="1"/>
            <a:lstStyle/>
            <a:p>
              <a:r>
                <a:rPr lang="en-US" altLang="zh-CN" sz="1600" b="1">
                  <a:solidFill>
                    <a:schemeClr val="lt1"/>
                  </a:solidFill>
                  <a:cs typeface="+mn-ea"/>
                  <a:sym typeface="+mn-lt"/>
                </a:rPr>
                <a:t>… … </a:t>
              </a:r>
              <a:r>
                <a:rPr lang="en-US" altLang="zh-CN" sz="1600" b="1" i="1">
                  <a:solidFill>
                    <a:schemeClr val="lt1"/>
                  </a:solidFill>
                  <a:cs typeface="+mn-ea"/>
                  <a:sym typeface="+mn-lt"/>
                </a:rPr>
                <a:t>a</a:t>
              </a:r>
              <a:r>
                <a:rPr lang="en-US" altLang="zh-CN" sz="1600" b="1" i="1" baseline="-25000">
                  <a:solidFill>
                    <a:schemeClr val="lt1"/>
                  </a:solidFill>
                  <a:cs typeface="+mn-ea"/>
                  <a:sym typeface="+mn-lt"/>
                </a:rPr>
                <a:t>i</a:t>
              </a:r>
            </a:p>
          </p:txBody>
        </p:sp>
        <p:sp>
          <p:nvSpPr>
            <p:cNvPr id="15" name="TextBox 7"/>
            <p:cNvSpPr txBox="1"/>
            <p:nvPr>
              <p:custDataLst>
                <p:tags r:id="rId4"/>
              </p:custDataLst>
            </p:nvPr>
          </p:nvSpPr>
          <p:spPr>
            <a:xfrm>
              <a:off x="2571736" y="4357694"/>
              <a:ext cx="285752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00000"/>
                </a:lnSpc>
                <a:spcBef>
                  <a:spcPts val="0"/>
                </a:spcBef>
              </a:pPr>
              <a:r>
                <a:rPr lang="en-US" altLang="zh-CN" sz="1600" b="1">
                  <a:solidFill>
                    <a:schemeClr val="dk1"/>
                  </a:solidFill>
                  <a:cs typeface="+mn-ea"/>
                  <a:sym typeface="+mn-lt"/>
                </a:rPr>
                <a:t>1</a:t>
              </a:r>
            </a:p>
          </p:txBody>
        </p:sp>
        <p:sp>
          <p:nvSpPr>
            <p:cNvPr id="16" name="TextBox 8"/>
            <p:cNvSpPr txBox="1"/>
            <p:nvPr>
              <p:custDataLst>
                <p:tags r:id="rId5"/>
              </p:custDataLst>
            </p:nvPr>
          </p:nvSpPr>
          <p:spPr>
            <a:xfrm>
              <a:off x="3071802" y="4357694"/>
              <a:ext cx="857256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00000"/>
                </a:lnSpc>
                <a:spcBef>
                  <a:spcPts val="0"/>
                </a:spcBef>
              </a:pPr>
              <a:r>
                <a:rPr lang="en-US" altLang="zh-CN" sz="1600" b="1">
                  <a:solidFill>
                    <a:schemeClr val="dk1"/>
                  </a:solidFill>
                  <a:cs typeface="+mn-ea"/>
                  <a:sym typeface="+mn-lt"/>
                </a:rPr>
                <a:t>… … </a:t>
              </a:r>
            </a:p>
          </p:txBody>
        </p:sp>
        <p:sp>
          <p:nvSpPr>
            <p:cNvPr id="18" name="TextBox 9"/>
            <p:cNvSpPr txBox="1"/>
            <p:nvPr>
              <p:custDataLst>
                <p:tags r:id="rId6"/>
              </p:custDataLst>
            </p:nvPr>
          </p:nvSpPr>
          <p:spPr>
            <a:xfrm>
              <a:off x="4419599" y="4357694"/>
              <a:ext cx="285752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00000"/>
                </a:lnSpc>
                <a:spcBef>
                  <a:spcPts val="0"/>
                </a:spcBef>
              </a:pPr>
              <a:r>
                <a:rPr lang="en-US" altLang="zh-CN" sz="1600" b="1" i="1">
                  <a:solidFill>
                    <a:schemeClr val="dk1"/>
                  </a:solidFill>
                  <a:cs typeface="+mn-ea"/>
                  <a:sym typeface="+mn-lt"/>
                </a:rPr>
                <a:t>n</a:t>
              </a:r>
            </a:p>
          </p:txBody>
        </p:sp>
        <p:sp>
          <p:nvSpPr>
            <p:cNvPr id="20" name="TextBox 10"/>
            <p:cNvSpPr txBox="1"/>
            <p:nvPr>
              <p:custDataLst>
                <p:tags r:id="rId7"/>
              </p:custDataLst>
            </p:nvPr>
          </p:nvSpPr>
          <p:spPr>
            <a:xfrm>
              <a:off x="3895720" y="5514196"/>
              <a:ext cx="714380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00000"/>
                </a:lnSpc>
                <a:spcBef>
                  <a:spcPts val="0"/>
                </a:spcBef>
              </a:pPr>
              <a:r>
                <a:rPr lang="en-US" altLang="zh-CN" sz="1600" b="1">
                  <a:solidFill>
                    <a:schemeClr val="dk1"/>
                  </a:solidFill>
                  <a:cs typeface="+mn-ea"/>
                  <a:sym typeface="+mn-lt"/>
                </a:rPr>
                <a:t>top</a:t>
              </a:r>
            </a:p>
          </p:txBody>
        </p:sp>
        <p:cxnSp>
          <p:nvCxnSpPr>
            <p:cNvPr id="21" name="直接箭头连接符 20"/>
            <p:cNvCxnSpPr/>
            <p:nvPr>
              <p:custDataLst>
                <p:tags r:id="rId8"/>
              </p:custDataLst>
            </p:nvPr>
          </p:nvCxnSpPr>
          <p:spPr>
            <a:xfrm rot="5400000" flipH="1" flipV="1">
              <a:off x="3969539" y="5321313"/>
              <a:ext cx="357190" cy="1588"/>
            </a:xfrm>
            <a:prstGeom prst="straightConnector1">
              <a:avLst/>
            </a:prstGeom>
            <a:ln w="19050">
              <a:solidFill>
                <a:schemeClr val="dk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:p14="http://schemas.microsoft.com/office/powerpoint/2010/main" xmlns:a14="http://schemas.microsoft.com/office/drawing/2010/main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 bldLvl="0" animBg="1"/>
      <p:bldP spid="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053074" y="85561"/>
            <a:ext cx="1505540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zh-CN" sz="3200" dirty="0" smtClean="0">
                <a:ln w="11430">
                  <a:noFill/>
                </a:ln>
                <a:solidFill>
                  <a:schemeClr val="accent1"/>
                </a:solidFill>
                <a:cs typeface="+mn-ea"/>
                <a:sym typeface="+mn-lt"/>
              </a:rPr>
              <a:t>3.1   </a:t>
            </a:r>
            <a:r>
              <a:rPr lang="zh-CN" altLang="en-US" sz="3200" dirty="0" smtClean="0">
                <a:ln w="11430">
                  <a:noFill/>
                </a:ln>
                <a:solidFill>
                  <a:schemeClr val="accent1"/>
                </a:solidFill>
                <a:cs typeface="+mn-ea"/>
                <a:sym typeface="+mn-lt"/>
              </a:rPr>
              <a:t>栈</a:t>
            </a:r>
            <a:endParaRPr lang="en-US" altLang="zh-CN" sz="3200" dirty="0">
              <a:ln w="11430">
                <a:noFill/>
              </a:ln>
              <a:solidFill>
                <a:schemeClr val="accent1"/>
              </a:solidFill>
              <a:cs typeface="+mn-ea"/>
              <a:sym typeface="+mn-lt"/>
            </a:endParaRPr>
          </a:p>
        </p:txBody>
      </p:sp>
      <p:pic>
        <p:nvPicPr>
          <p:cNvPr id="39" name="图片 3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230" y="962660"/>
            <a:ext cx="4237990" cy="5851525"/>
          </a:xfrm>
          <a:prstGeom prst="rect">
            <a:avLst/>
          </a:prstGeom>
        </p:spPr>
      </p:pic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392430" y="962660"/>
            <a:ext cx="796671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342900" marR="0" lvl="0" indent="-3429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defRPr kumimoji="0" sz="2000" b="0" i="0" u="none" strike="noStrike" cap="none" spc="0" normalizeH="0" baseline="0">
                <a:ln>
                  <a:noFill/>
                </a:ln>
                <a:solidFill>
                  <a:srgbClr val="A5A5A5">
                    <a:lumMod val="50000"/>
                  </a:srgbClr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defRPr>
            </a:lvl1pPr>
          </a:lstStyle>
          <a:p>
            <a:r>
              <a:rPr lang="en-US" sz="2800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3.1.3  </a:t>
            </a:r>
            <a:r>
              <a:rPr lang="zh-CN" altLang="en-US" sz="2800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顺序栈的应用算法设计示例</a:t>
            </a:r>
          </a:p>
        </p:txBody>
      </p:sp>
      <p:sp>
        <p:nvSpPr>
          <p:cNvPr id="2" name="TextBox 4"/>
          <p:cNvSpPr txBox="1"/>
          <p:nvPr/>
        </p:nvSpPr>
        <p:spPr>
          <a:xfrm>
            <a:off x="4377055" y="2442210"/>
            <a:ext cx="6635115" cy="1630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ts val="3000"/>
              </a:lnSpc>
              <a:spcBef>
                <a:spcPts val="0"/>
              </a:spcBef>
            </a:pPr>
            <a:r>
              <a:rPr lang="en-US" altLang="zh-CN" sz="2800" b="1">
                <a:solidFill>
                  <a:srgbClr val="000000"/>
                </a:solidFill>
                <a:cs typeface="+mn-ea"/>
                <a:sym typeface="+mn-lt"/>
              </a:rPr>
              <a:t>   </a:t>
            </a:r>
            <a:r>
              <a:rPr lang="zh-CN" altLang="zh-CN" sz="2800" b="1">
                <a:solidFill>
                  <a:srgbClr val="000000"/>
                </a:solidFill>
                <a:cs typeface="+mn-ea"/>
                <a:sym typeface="+mn-lt"/>
              </a:rPr>
              <a:t>【例</a:t>
            </a:r>
            <a:r>
              <a:rPr lang="en-US" altLang="zh-CN" sz="2800" b="1">
                <a:solidFill>
                  <a:srgbClr val="000000"/>
                </a:solidFill>
                <a:cs typeface="+mn-ea"/>
                <a:sym typeface="+mn-lt"/>
              </a:rPr>
              <a:t>3.4</a:t>
            </a:r>
            <a:r>
              <a:rPr lang="zh-CN" altLang="zh-CN" sz="2800" b="1">
                <a:solidFill>
                  <a:srgbClr val="000000"/>
                </a:solidFill>
                <a:cs typeface="+mn-ea"/>
                <a:sym typeface="+mn-lt"/>
              </a:rPr>
              <a:t>】设计一个算法利用顺序栈检查用户输入的表达式中括号是否配对（假设表达式中可能含有圆括号、中括号和大括号）。并用相关数据进行测试。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:p14="http://schemas.microsoft.com/office/powerpoint/2010/main" xmlns:a14="http://schemas.microsoft.com/office/drawing/2010/main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053074" y="85561"/>
            <a:ext cx="1505540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zh-CN" sz="3200" dirty="0" smtClean="0">
                <a:ln w="11430">
                  <a:noFill/>
                </a:ln>
                <a:solidFill>
                  <a:schemeClr val="accent1"/>
                </a:solidFill>
                <a:cs typeface="+mn-ea"/>
                <a:sym typeface="+mn-lt"/>
              </a:rPr>
              <a:t>3.1   </a:t>
            </a:r>
            <a:r>
              <a:rPr lang="zh-CN" altLang="en-US" sz="3200" dirty="0" smtClean="0">
                <a:ln w="11430">
                  <a:noFill/>
                </a:ln>
                <a:solidFill>
                  <a:schemeClr val="accent1"/>
                </a:solidFill>
                <a:cs typeface="+mn-ea"/>
                <a:sym typeface="+mn-lt"/>
              </a:rPr>
              <a:t>栈</a:t>
            </a:r>
            <a:endParaRPr lang="en-US" altLang="zh-CN" sz="3200" dirty="0">
              <a:ln w="11430">
                <a:noFill/>
              </a:ln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3" name="TextBox 2"/>
          <p:cNvSpPr txBox="1"/>
          <p:nvPr>
            <p:custDataLst>
              <p:tags r:id="rId1"/>
            </p:custDataLst>
          </p:nvPr>
        </p:nvSpPr>
        <p:spPr>
          <a:xfrm>
            <a:off x="496570" y="752475"/>
            <a:ext cx="9888855" cy="6140450"/>
          </a:xfrm>
          <a:prstGeom prst="rect">
            <a:avLst/>
          </a:prstGeom>
          <a:solidFill>
            <a:schemeClr val="lt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180000" tIns="108000" bIns="108000" rtlCol="0">
            <a:spAutoFit/>
          </a:bodyPr>
          <a:lstStyle/>
          <a:p>
            <a:pPr algn="l">
              <a:lnSpc>
                <a:spcPts val="2100"/>
              </a:lnSpc>
              <a:spcBef>
                <a:spcPts val="0"/>
              </a:spcBef>
            </a:pPr>
            <a:r>
              <a:rPr lang="en-US" altLang="zh-CN" sz="1800" b="1">
                <a:solidFill>
                  <a:srgbClr val="000000"/>
                </a:solidFill>
                <a:cs typeface="+mn-ea"/>
                <a:sym typeface="+mn-lt"/>
              </a:rPr>
              <a:t>from SqStack import SqStack		</a:t>
            </a:r>
            <a:r>
              <a:rPr lang="zh-CN" altLang="zh-CN" sz="1800" b="1">
                <a:solidFill>
                  <a:srgbClr val="000000"/>
                </a:solidFill>
                <a:cs typeface="+mn-ea"/>
                <a:sym typeface="+mn-lt"/>
              </a:rPr>
              <a:t>#引用顺序栈</a:t>
            </a:r>
            <a:r>
              <a:rPr lang="en-US" altLang="zh-CN" sz="1800" b="1">
                <a:solidFill>
                  <a:srgbClr val="000000"/>
                </a:solidFill>
                <a:cs typeface="+mn-ea"/>
                <a:sym typeface="+mn-lt"/>
              </a:rPr>
              <a:t>SqStack</a:t>
            </a:r>
            <a:endParaRPr lang="zh-CN" altLang="zh-CN" sz="1800" b="1">
              <a:solidFill>
                <a:srgbClr val="000000"/>
              </a:solidFill>
              <a:cs typeface="+mn-ea"/>
              <a:sym typeface="+mn-lt"/>
            </a:endParaRPr>
          </a:p>
          <a:p>
            <a:pPr algn="l">
              <a:lnSpc>
                <a:spcPts val="2100"/>
              </a:lnSpc>
              <a:spcBef>
                <a:spcPts val="0"/>
              </a:spcBef>
            </a:pPr>
            <a:r>
              <a:rPr lang="en-US" altLang="zh-CN" sz="1800" b="1">
                <a:solidFill>
                  <a:srgbClr val="000000"/>
                </a:solidFill>
                <a:cs typeface="+mn-ea"/>
                <a:sym typeface="+mn-lt"/>
              </a:rPr>
              <a:t>def isMatch(str):			</a:t>
            </a:r>
            <a:r>
              <a:rPr lang="zh-CN" altLang="zh-CN" sz="1800" b="1">
                <a:solidFill>
                  <a:srgbClr val="000000"/>
                </a:solidFill>
                <a:cs typeface="+mn-ea"/>
                <a:sym typeface="+mn-lt"/>
              </a:rPr>
              <a:t>#判断表达式各种括号是否匹配的算法</a:t>
            </a:r>
          </a:p>
          <a:p>
            <a:pPr algn="l">
              <a:lnSpc>
                <a:spcPts val="2100"/>
              </a:lnSpc>
              <a:spcBef>
                <a:spcPts val="0"/>
              </a:spcBef>
            </a:pPr>
            <a:r>
              <a:rPr lang="en-US" altLang="zh-CN" sz="1800" b="1">
                <a:solidFill>
                  <a:srgbClr val="000000"/>
                </a:solidFill>
                <a:cs typeface="+mn-ea"/>
                <a:sym typeface="+mn-lt"/>
              </a:rPr>
              <a:t>  st=SqStack()	                	</a:t>
            </a:r>
            <a:r>
              <a:rPr lang="zh-CN" altLang="zh-CN" sz="1800" b="1">
                <a:solidFill>
                  <a:srgbClr val="000000"/>
                </a:solidFill>
                <a:cs typeface="+mn-ea"/>
                <a:sym typeface="+mn-lt"/>
              </a:rPr>
              <a:t>#建立一个顺序栈</a:t>
            </a:r>
          </a:p>
          <a:p>
            <a:pPr algn="l">
              <a:lnSpc>
                <a:spcPts val="2100"/>
              </a:lnSpc>
              <a:spcBef>
                <a:spcPts val="0"/>
              </a:spcBef>
            </a:pPr>
            <a:r>
              <a:rPr lang="en-US" altLang="zh-CN" sz="1800" b="1">
                <a:solidFill>
                  <a:srgbClr val="000000"/>
                </a:solidFill>
                <a:cs typeface="+mn-ea"/>
                <a:sym typeface="+mn-lt"/>
              </a:rPr>
              <a:t>  i=0</a:t>
            </a:r>
            <a:endParaRPr lang="zh-CN" altLang="zh-CN" sz="1800" b="1">
              <a:solidFill>
                <a:srgbClr val="000000"/>
              </a:solidFill>
              <a:cs typeface="+mn-ea"/>
              <a:sym typeface="+mn-lt"/>
            </a:endParaRPr>
          </a:p>
          <a:p>
            <a:pPr algn="l">
              <a:lnSpc>
                <a:spcPts val="2100"/>
              </a:lnSpc>
              <a:spcBef>
                <a:spcPts val="0"/>
              </a:spcBef>
            </a:pPr>
            <a:r>
              <a:rPr lang="en-US" altLang="zh-CN" sz="1800" b="1">
                <a:solidFill>
                  <a:srgbClr val="000000"/>
                </a:solidFill>
                <a:cs typeface="+mn-ea"/>
                <a:sym typeface="+mn-lt"/>
              </a:rPr>
              <a:t>  while i&lt;len(str):</a:t>
            </a:r>
            <a:endParaRPr lang="zh-CN" altLang="zh-CN" sz="1800" b="1">
              <a:solidFill>
                <a:srgbClr val="000000"/>
              </a:solidFill>
              <a:cs typeface="+mn-ea"/>
              <a:sym typeface="+mn-lt"/>
            </a:endParaRPr>
          </a:p>
          <a:p>
            <a:pPr algn="l">
              <a:lnSpc>
                <a:spcPts val="2100"/>
              </a:lnSpc>
              <a:spcBef>
                <a:spcPts val="0"/>
              </a:spcBef>
            </a:pPr>
            <a:r>
              <a:rPr lang="en-US" altLang="zh-CN" sz="1800" b="1">
                <a:solidFill>
                  <a:srgbClr val="000000"/>
                </a:solidFill>
                <a:cs typeface="+mn-ea"/>
                <a:sym typeface="+mn-lt"/>
              </a:rPr>
              <a:t>    e=str[i]</a:t>
            </a:r>
            <a:endParaRPr lang="zh-CN" altLang="zh-CN" sz="1800" b="1">
              <a:solidFill>
                <a:srgbClr val="000000"/>
              </a:solidFill>
              <a:cs typeface="+mn-ea"/>
              <a:sym typeface="+mn-lt"/>
            </a:endParaRPr>
          </a:p>
          <a:p>
            <a:pPr algn="l">
              <a:lnSpc>
                <a:spcPts val="2100"/>
              </a:lnSpc>
              <a:spcBef>
                <a:spcPts val="0"/>
              </a:spcBef>
            </a:pPr>
            <a:r>
              <a:rPr lang="en-US" altLang="zh-CN" sz="1800" b="1">
                <a:solidFill>
                  <a:srgbClr val="000000"/>
                </a:solidFill>
                <a:cs typeface="+mn-ea"/>
                <a:sym typeface="+mn-lt"/>
              </a:rPr>
              <a:t>    if e=='(' or e=='[' or e=='{':</a:t>
            </a:r>
            <a:endParaRPr lang="zh-CN" altLang="zh-CN" sz="1800" b="1">
              <a:solidFill>
                <a:srgbClr val="000000"/>
              </a:solidFill>
              <a:cs typeface="+mn-ea"/>
              <a:sym typeface="+mn-lt"/>
            </a:endParaRPr>
          </a:p>
          <a:p>
            <a:pPr algn="l">
              <a:lnSpc>
                <a:spcPts val="2100"/>
              </a:lnSpc>
              <a:spcBef>
                <a:spcPts val="0"/>
              </a:spcBef>
            </a:pPr>
            <a:r>
              <a:rPr lang="en-US" altLang="zh-CN" sz="1800" b="1">
                <a:solidFill>
                  <a:srgbClr val="000000"/>
                </a:solidFill>
                <a:cs typeface="+mn-ea"/>
                <a:sym typeface="+mn-lt"/>
              </a:rPr>
              <a:t>      st.push(e)			</a:t>
            </a:r>
            <a:r>
              <a:rPr lang="zh-CN" altLang="zh-CN" sz="1800" b="1">
                <a:solidFill>
                  <a:srgbClr val="000000"/>
                </a:solidFill>
                <a:cs typeface="+mn-ea"/>
                <a:sym typeface="+mn-lt"/>
              </a:rPr>
              <a:t>#将左括号进栈</a:t>
            </a:r>
          </a:p>
          <a:p>
            <a:pPr algn="l">
              <a:lnSpc>
                <a:spcPts val="2100"/>
              </a:lnSpc>
              <a:spcBef>
                <a:spcPts val="0"/>
              </a:spcBef>
            </a:pPr>
            <a:r>
              <a:rPr lang="en-US" altLang="zh-CN" sz="1800" b="1">
                <a:solidFill>
                  <a:srgbClr val="000000"/>
                </a:solidFill>
                <a:cs typeface="+mn-ea"/>
                <a:sym typeface="+mn-lt"/>
              </a:rPr>
              <a:t>    else:</a:t>
            </a:r>
            <a:endParaRPr lang="zh-CN" altLang="zh-CN" sz="1800" b="1">
              <a:solidFill>
                <a:srgbClr val="000000"/>
              </a:solidFill>
              <a:cs typeface="+mn-ea"/>
              <a:sym typeface="+mn-lt"/>
            </a:endParaRPr>
          </a:p>
          <a:p>
            <a:pPr algn="l">
              <a:lnSpc>
                <a:spcPts val="2100"/>
              </a:lnSpc>
              <a:spcBef>
                <a:spcPts val="0"/>
              </a:spcBef>
            </a:pPr>
            <a:r>
              <a:rPr lang="en-US" altLang="zh-CN" sz="1800" b="1">
                <a:solidFill>
                  <a:srgbClr val="000000"/>
                </a:solidFill>
                <a:cs typeface="+mn-ea"/>
                <a:sym typeface="+mn-lt"/>
              </a:rPr>
              <a:t>      if e==')':</a:t>
            </a:r>
            <a:endParaRPr lang="zh-CN" altLang="zh-CN" sz="1800" b="1">
              <a:solidFill>
                <a:srgbClr val="000000"/>
              </a:solidFill>
              <a:cs typeface="+mn-ea"/>
              <a:sym typeface="+mn-lt"/>
            </a:endParaRPr>
          </a:p>
          <a:p>
            <a:pPr algn="l">
              <a:lnSpc>
                <a:spcPts val="2100"/>
              </a:lnSpc>
              <a:spcBef>
                <a:spcPts val="0"/>
              </a:spcBef>
            </a:pPr>
            <a:r>
              <a:rPr lang="en-US" altLang="zh-CN" sz="1800" b="1">
                <a:solidFill>
                  <a:srgbClr val="000000"/>
                </a:solidFill>
                <a:cs typeface="+mn-ea"/>
                <a:sym typeface="+mn-lt"/>
              </a:rPr>
              <a:t>        if st.empty() or st.gettop()!='(':</a:t>
            </a:r>
            <a:endParaRPr lang="zh-CN" altLang="zh-CN" sz="1800" b="1">
              <a:solidFill>
                <a:srgbClr val="000000"/>
              </a:solidFill>
              <a:cs typeface="+mn-ea"/>
              <a:sym typeface="+mn-lt"/>
            </a:endParaRPr>
          </a:p>
          <a:p>
            <a:pPr algn="l">
              <a:lnSpc>
                <a:spcPts val="2100"/>
              </a:lnSpc>
              <a:spcBef>
                <a:spcPts val="0"/>
              </a:spcBef>
            </a:pPr>
            <a:r>
              <a:rPr lang="en-US" altLang="zh-CN" sz="1800" b="1">
                <a:solidFill>
                  <a:srgbClr val="000000"/>
                </a:solidFill>
                <a:cs typeface="+mn-ea"/>
                <a:sym typeface="+mn-lt"/>
              </a:rPr>
              <a:t>          return False        	</a:t>
            </a:r>
            <a:r>
              <a:rPr lang="zh-CN" altLang="zh-CN" sz="1800" b="1">
                <a:solidFill>
                  <a:srgbClr val="000000"/>
                </a:solidFill>
                <a:cs typeface="+mn-ea"/>
                <a:sym typeface="+mn-lt"/>
              </a:rPr>
              <a:t>#栈空或栈顶不是'('返回假</a:t>
            </a:r>
          </a:p>
          <a:p>
            <a:pPr algn="l">
              <a:lnSpc>
                <a:spcPts val="2100"/>
              </a:lnSpc>
              <a:spcBef>
                <a:spcPts val="0"/>
              </a:spcBef>
            </a:pPr>
            <a:r>
              <a:rPr lang="en-US" altLang="zh-CN" sz="1800" b="1">
                <a:solidFill>
                  <a:srgbClr val="000000"/>
                </a:solidFill>
                <a:cs typeface="+mn-ea"/>
                <a:sym typeface="+mn-lt"/>
              </a:rPr>
              <a:t>        st.pop()</a:t>
            </a:r>
            <a:endParaRPr lang="zh-CN" altLang="zh-CN" sz="1800" b="1">
              <a:solidFill>
                <a:srgbClr val="000000"/>
              </a:solidFill>
              <a:cs typeface="+mn-ea"/>
              <a:sym typeface="+mn-lt"/>
            </a:endParaRPr>
          </a:p>
          <a:p>
            <a:pPr algn="l">
              <a:lnSpc>
                <a:spcPts val="2100"/>
              </a:lnSpc>
              <a:spcBef>
                <a:spcPts val="0"/>
              </a:spcBef>
            </a:pPr>
            <a:r>
              <a:rPr lang="en-US" altLang="zh-CN" sz="1800" b="1">
                <a:solidFill>
                  <a:srgbClr val="000000"/>
                </a:solidFill>
                <a:cs typeface="+mn-ea"/>
                <a:sym typeface="+mn-lt"/>
              </a:rPr>
              <a:t>      if e==']':</a:t>
            </a:r>
            <a:endParaRPr lang="zh-CN" altLang="zh-CN" sz="1800" b="1">
              <a:solidFill>
                <a:srgbClr val="000000"/>
              </a:solidFill>
              <a:cs typeface="+mn-ea"/>
              <a:sym typeface="+mn-lt"/>
            </a:endParaRPr>
          </a:p>
          <a:p>
            <a:pPr algn="l">
              <a:lnSpc>
                <a:spcPts val="2100"/>
              </a:lnSpc>
              <a:spcBef>
                <a:spcPts val="0"/>
              </a:spcBef>
            </a:pPr>
            <a:r>
              <a:rPr lang="en-US" altLang="zh-CN" sz="1800" b="1">
                <a:solidFill>
                  <a:srgbClr val="000000"/>
                </a:solidFill>
                <a:cs typeface="+mn-ea"/>
                <a:sym typeface="+mn-lt"/>
              </a:rPr>
              <a:t>        if st.empty() or st.gettop()!='[':</a:t>
            </a:r>
            <a:endParaRPr lang="zh-CN" altLang="zh-CN" sz="1800" b="1">
              <a:solidFill>
                <a:srgbClr val="000000"/>
              </a:solidFill>
              <a:cs typeface="+mn-ea"/>
              <a:sym typeface="+mn-lt"/>
            </a:endParaRPr>
          </a:p>
          <a:p>
            <a:pPr algn="l">
              <a:lnSpc>
                <a:spcPts val="2100"/>
              </a:lnSpc>
              <a:spcBef>
                <a:spcPts val="0"/>
              </a:spcBef>
            </a:pPr>
            <a:r>
              <a:rPr lang="en-US" altLang="zh-CN" sz="1800" b="1">
                <a:solidFill>
                  <a:srgbClr val="000000"/>
                </a:solidFill>
                <a:cs typeface="+mn-ea"/>
                <a:sym typeface="+mn-lt"/>
              </a:rPr>
              <a:t>          return False		</a:t>
            </a:r>
            <a:r>
              <a:rPr lang="zh-CN" altLang="zh-CN" sz="1800" b="1">
                <a:solidFill>
                  <a:srgbClr val="000000"/>
                </a:solidFill>
                <a:cs typeface="+mn-ea"/>
                <a:sym typeface="+mn-lt"/>
              </a:rPr>
              <a:t>#栈空或栈顶不是'['返回假</a:t>
            </a:r>
          </a:p>
          <a:p>
            <a:pPr algn="l">
              <a:lnSpc>
                <a:spcPts val="2100"/>
              </a:lnSpc>
              <a:spcBef>
                <a:spcPts val="0"/>
              </a:spcBef>
            </a:pPr>
            <a:r>
              <a:rPr lang="en-US" altLang="zh-CN" sz="1800" b="1">
                <a:solidFill>
                  <a:srgbClr val="000000"/>
                </a:solidFill>
                <a:cs typeface="+mn-ea"/>
                <a:sym typeface="+mn-lt"/>
              </a:rPr>
              <a:t>        st.pop()</a:t>
            </a:r>
            <a:endParaRPr lang="zh-CN" altLang="zh-CN" sz="1800" b="1">
              <a:solidFill>
                <a:srgbClr val="000000"/>
              </a:solidFill>
              <a:cs typeface="+mn-ea"/>
              <a:sym typeface="+mn-lt"/>
            </a:endParaRPr>
          </a:p>
          <a:p>
            <a:pPr algn="l">
              <a:lnSpc>
                <a:spcPts val="2100"/>
              </a:lnSpc>
              <a:spcBef>
                <a:spcPts val="0"/>
              </a:spcBef>
            </a:pPr>
            <a:r>
              <a:rPr lang="en-US" altLang="zh-CN" sz="1800" b="1">
                <a:solidFill>
                  <a:srgbClr val="000000"/>
                </a:solidFill>
                <a:cs typeface="+mn-ea"/>
                <a:sym typeface="+mn-lt"/>
              </a:rPr>
              <a:t>      if e=='}':</a:t>
            </a:r>
            <a:endParaRPr lang="zh-CN" altLang="zh-CN" sz="1800" b="1">
              <a:solidFill>
                <a:srgbClr val="000000"/>
              </a:solidFill>
              <a:cs typeface="+mn-ea"/>
              <a:sym typeface="+mn-lt"/>
            </a:endParaRPr>
          </a:p>
          <a:p>
            <a:pPr algn="l">
              <a:lnSpc>
                <a:spcPts val="2100"/>
              </a:lnSpc>
              <a:spcBef>
                <a:spcPts val="0"/>
              </a:spcBef>
            </a:pPr>
            <a:r>
              <a:rPr lang="en-US" altLang="zh-CN" sz="1800" b="1">
                <a:solidFill>
                  <a:srgbClr val="000000"/>
                </a:solidFill>
                <a:cs typeface="+mn-ea"/>
                <a:sym typeface="+mn-lt"/>
              </a:rPr>
              <a:t>        if st.empty() or st.gettop()!='{':</a:t>
            </a:r>
            <a:endParaRPr lang="zh-CN" altLang="zh-CN" sz="1800" b="1">
              <a:solidFill>
                <a:srgbClr val="000000"/>
              </a:solidFill>
              <a:cs typeface="+mn-ea"/>
              <a:sym typeface="+mn-lt"/>
            </a:endParaRPr>
          </a:p>
          <a:p>
            <a:pPr algn="l">
              <a:lnSpc>
                <a:spcPts val="2100"/>
              </a:lnSpc>
              <a:spcBef>
                <a:spcPts val="0"/>
              </a:spcBef>
            </a:pPr>
            <a:r>
              <a:rPr lang="en-US" altLang="zh-CN" sz="1800" b="1">
                <a:solidFill>
                  <a:srgbClr val="000000"/>
                </a:solidFill>
                <a:cs typeface="+mn-ea"/>
                <a:sym typeface="+mn-lt"/>
              </a:rPr>
              <a:t>          return False;		</a:t>
            </a:r>
            <a:r>
              <a:rPr lang="zh-CN" altLang="zh-CN" sz="1800" b="1">
                <a:solidFill>
                  <a:srgbClr val="000000"/>
                </a:solidFill>
                <a:cs typeface="+mn-ea"/>
                <a:sym typeface="+mn-lt"/>
              </a:rPr>
              <a:t>#栈空或栈顶不是'{'返回假</a:t>
            </a:r>
          </a:p>
          <a:p>
            <a:pPr algn="l">
              <a:lnSpc>
                <a:spcPts val="2100"/>
              </a:lnSpc>
              <a:spcBef>
                <a:spcPts val="0"/>
              </a:spcBef>
            </a:pPr>
            <a:r>
              <a:rPr lang="en-US" altLang="zh-CN" sz="1800" b="1">
                <a:solidFill>
                  <a:srgbClr val="000000"/>
                </a:solidFill>
                <a:cs typeface="+mn-ea"/>
                <a:sym typeface="+mn-lt"/>
              </a:rPr>
              <a:t>        st.pop()</a:t>
            </a:r>
            <a:endParaRPr lang="zh-CN" altLang="zh-CN" sz="1800" b="1">
              <a:solidFill>
                <a:srgbClr val="000000"/>
              </a:solidFill>
              <a:cs typeface="+mn-ea"/>
              <a:sym typeface="+mn-lt"/>
            </a:endParaRPr>
          </a:p>
          <a:p>
            <a:pPr algn="l">
              <a:lnSpc>
                <a:spcPts val="2100"/>
              </a:lnSpc>
              <a:spcBef>
                <a:spcPts val="0"/>
              </a:spcBef>
            </a:pPr>
            <a:r>
              <a:rPr lang="en-US" altLang="zh-CN" sz="1800" b="1">
                <a:solidFill>
                  <a:srgbClr val="000000"/>
                </a:solidFill>
                <a:cs typeface="+mn-ea"/>
                <a:sym typeface="+mn-lt"/>
              </a:rPr>
              <a:t>     i+=1				</a:t>
            </a:r>
            <a:r>
              <a:rPr lang="zh-CN" altLang="zh-CN" sz="1800" b="1">
                <a:solidFill>
                  <a:srgbClr val="000000"/>
                </a:solidFill>
                <a:cs typeface="+mn-ea"/>
                <a:sym typeface="+mn-lt"/>
              </a:rPr>
              <a:t>#继续遍历strreturn st.empty()</a:t>
            </a:r>
          </a:p>
        </p:txBody>
      </p:sp>
      <p:pic>
        <p:nvPicPr>
          <p:cNvPr id="14" name="内容占位符 1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5130" y="1412875"/>
            <a:ext cx="4587875" cy="4800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:p14="http://schemas.microsoft.com/office/powerpoint/2010/main" xmlns:a14="http://schemas.microsoft.com/office/drawing/2010/main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" grpId="0" bldLvl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文本框 3"/>
          <p:cNvSpPr txBox="1">
            <a:spLocks noChangeArrowheads="1"/>
          </p:cNvSpPr>
          <p:nvPr/>
        </p:nvSpPr>
        <p:spPr bwMode="auto">
          <a:xfrm>
            <a:off x="551384" y="980728"/>
            <a:ext cx="11017224" cy="27638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 sz="2800" b="1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 b="1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 b="1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 b="1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 b="1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>
              <a:defRPr/>
            </a:pPr>
            <a:r>
              <a:rPr lang="en-US" altLang="zh-CN" dirty="0" err="1">
                <a:latin typeface="+mn-lt"/>
                <a:ea typeface="+mn-ea"/>
                <a:cs typeface="+mn-ea"/>
                <a:sym typeface="+mn-lt"/>
              </a:rPr>
              <a:t>LeetCode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: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第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51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、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52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题：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N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皇后</a:t>
            </a:r>
            <a:endParaRPr lang="en-US" altLang="zh-CN" dirty="0">
              <a:latin typeface="+mn-lt"/>
              <a:ea typeface="+mn-ea"/>
              <a:cs typeface="+mn-ea"/>
              <a:sym typeface="+mn-lt"/>
            </a:endParaRPr>
          </a:p>
          <a:p>
            <a:pPr indent="539750" algn="l">
              <a:defRPr/>
            </a:pPr>
            <a:r>
              <a:rPr lang="en-US" altLang="zh-CN" sz="2400" b="0" dirty="0">
                <a:latin typeface="+mn-lt"/>
                <a:ea typeface="+mn-ea"/>
                <a:cs typeface="+mn-ea"/>
                <a:sym typeface="+mn-lt"/>
              </a:rPr>
              <a:t>n </a:t>
            </a:r>
            <a:r>
              <a:rPr lang="zh-CN" altLang="en-US" sz="2400" b="0" dirty="0">
                <a:latin typeface="+mn-lt"/>
                <a:ea typeface="+mn-ea"/>
                <a:cs typeface="+mn-ea"/>
                <a:sym typeface="+mn-lt"/>
              </a:rPr>
              <a:t>皇后问题研究的是如何将 </a:t>
            </a:r>
            <a:r>
              <a:rPr lang="en-US" altLang="zh-CN" sz="2400" b="0" dirty="0">
                <a:latin typeface="+mn-lt"/>
                <a:ea typeface="+mn-ea"/>
                <a:cs typeface="+mn-ea"/>
                <a:sym typeface="+mn-lt"/>
              </a:rPr>
              <a:t>n </a:t>
            </a:r>
            <a:r>
              <a:rPr lang="zh-CN" altLang="en-US" sz="2400" b="0" dirty="0">
                <a:latin typeface="+mn-lt"/>
                <a:ea typeface="+mn-ea"/>
                <a:cs typeface="+mn-ea"/>
                <a:sym typeface="+mn-lt"/>
              </a:rPr>
              <a:t>个皇后放置在 </a:t>
            </a:r>
            <a:r>
              <a:rPr lang="en-US" altLang="zh-CN" sz="2400" b="0" dirty="0" err="1">
                <a:latin typeface="+mn-lt"/>
                <a:ea typeface="+mn-ea"/>
                <a:cs typeface="+mn-ea"/>
                <a:sym typeface="+mn-lt"/>
              </a:rPr>
              <a:t>n×n</a:t>
            </a:r>
            <a:r>
              <a:rPr lang="en-US" altLang="zh-CN" sz="2400" b="0" dirty="0"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lang="zh-CN" altLang="en-US" sz="2400" b="0" dirty="0">
                <a:latin typeface="+mn-lt"/>
                <a:ea typeface="+mn-ea"/>
                <a:cs typeface="+mn-ea"/>
                <a:sym typeface="+mn-lt"/>
              </a:rPr>
              <a:t>的棋盘上，并且使皇后彼此之间不能相互攻击。</a:t>
            </a:r>
            <a:endParaRPr lang="en-US" altLang="zh-CN" sz="2400" b="0" dirty="0">
              <a:latin typeface="+mn-lt"/>
              <a:ea typeface="+mn-ea"/>
              <a:cs typeface="+mn-ea"/>
              <a:sym typeface="+mn-lt"/>
            </a:endParaRPr>
          </a:p>
          <a:p>
            <a:pPr indent="539750" algn="l">
              <a:defRPr/>
            </a:pPr>
            <a:r>
              <a:rPr lang="zh-CN" altLang="en-US" sz="2400" b="0" dirty="0">
                <a:latin typeface="+mn-lt"/>
                <a:ea typeface="+mn-ea"/>
                <a:cs typeface="+mn-ea"/>
                <a:sym typeface="+mn-lt"/>
              </a:rPr>
              <a:t>（</a:t>
            </a:r>
            <a:r>
              <a:rPr lang="en-US" altLang="zh-CN" sz="2400" b="0" dirty="0">
                <a:latin typeface="+mn-lt"/>
                <a:ea typeface="+mn-ea"/>
                <a:cs typeface="+mn-ea"/>
                <a:sym typeface="+mn-lt"/>
              </a:rPr>
              <a:t>1</a:t>
            </a:r>
            <a:r>
              <a:rPr lang="zh-CN" altLang="en-US" sz="2400" b="0" dirty="0">
                <a:latin typeface="+mn-lt"/>
                <a:ea typeface="+mn-ea"/>
                <a:cs typeface="+mn-ea"/>
                <a:sym typeface="+mn-lt"/>
              </a:rPr>
              <a:t>）给定一个整数 </a:t>
            </a:r>
            <a:r>
              <a:rPr lang="en-US" altLang="zh-CN" sz="2400" b="0" dirty="0">
                <a:latin typeface="+mn-lt"/>
                <a:ea typeface="+mn-ea"/>
                <a:cs typeface="+mn-ea"/>
                <a:sym typeface="+mn-lt"/>
              </a:rPr>
              <a:t>n</a:t>
            </a:r>
            <a:r>
              <a:rPr lang="zh-CN" altLang="en-US" sz="2400" b="0" dirty="0">
                <a:latin typeface="+mn-lt"/>
                <a:ea typeface="+mn-ea"/>
                <a:cs typeface="+mn-ea"/>
                <a:sym typeface="+mn-lt"/>
              </a:rPr>
              <a:t>，返回 </a:t>
            </a:r>
            <a:r>
              <a:rPr lang="en-US" altLang="zh-CN" sz="2400" b="0" dirty="0">
                <a:latin typeface="+mn-lt"/>
                <a:ea typeface="+mn-ea"/>
                <a:cs typeface="+mn-ea"/>
                <a:sym typeface="+mn-lt"/>
              </a:rPr>
              <a:t>n </a:t>
            </a:r>
            <a:r>
              <a:rPr lang="zh-CN" altLang="en-US" sz="2400" b="0" dirty="0">
                <a:latin typeface="+mn-lt"/>
                <a:ea typeface="+mn-ea"/>
                <a:cs typeface="+mn-ea"/>
                <a:sym typeface="+mn-lt"/>
              </a:rPr>
              <a:t>皇后不同的解决方案的数量。</a:t>
            </a:r>
            <a:endParaRPr lang="en-US" altLang="zh-CN" sz="2400" b="0" dirty="0">
              <a:latin typeface="+mn-lt"/>
              <a:ea typeface="+mn-ea"/>
              <a:cs typeface="+mn-ea"/>
              <a:sym typeface="+mn-lt"/>
            </a:endParaRPr>
          </a:p>
          <a:p>
            <a:pPr indent="539750" algn="l">
              <a:defRPr/>
            </a:pPr>
            <a:r>
              <a:rPr lang="zh-CN" altLang="en-US" sz="2400" b="0" dirty="0">
                <a:latin typeface="+mn-lt"/>
                <a:ea typeface="+mn-ea"/>
                <a:cs typeface="+mn-ea"/>
                <a:sym typeface="+mn-lt"/>
              </a:rPr>
              <a:t>（</a:t>
            </a:r>
            <a:r>
              <a:rPr lang="en-US" altLang="zh-CN" sz="2400" b="0" dirty="0">
                <a:latin typeface="+mn-lt"/>
                <a:ea typeface="+mn-ea"/>
                <a:cs typeface="+mn-ea"/>
                <a:sym typeface="+mn-lt"/>
              </a:rPr>
              <a:t>2</a:t>
            </a:r>
            <a:r>
              <a:rPr lang="zh-CN" altLang="en-US" sz="2400" b="0" dirty="0">
                <a:latin typeface="+mn-lt"/>
                <a:ea typeface="+mn-ea"/>
                <a:cs typeface="+mn-ea"/>
                <a:sym typeface="+mn-lt"/>
              </a:rPr>
              <a:t>）给定一个整数 </a:t>
            </a:r>
            <a:r>
              <a:rPr lang="en-US" altLang="zh-CN" sz="2400" b="0" dirty="0">
                <a:latin typeface="+mn-lt"/>
                <a:ea typeface="+mn-ea"/>
                <a:cs typeface="+mn-ea"/>
                <a:sym typeface="+mn-lt"/>
              </a:rPr>
              <a:t>n</a:t>
            </a:r>
            <a:r>
              <a:rPr lang="zh-CN" altLang="en-US" sz="2400" b="0" dirty="0">
                <a:latin typeface="+mn-lt"/>
                <a:ea typeface="+mn-ea"/>
                <a:cs typeface="+mn-ea"/>
                <a:sym typeface="+mn-lt"/>
              </a:rPr>
              <a:t>，返回所有不同的 </a:t>
            </a:r>
            <a:r>
              <a:rPr lang="en-US" altLang="zh-CN" sz="2400" b="0" dirty="0">
                <a:latin typeface="+mn-lt"/>
                <a:ea typeface="+mn-ea"/>
                <a:cs typeface="+mn-ea"/>
                <a:sym typeface="+mn-lt"/>
              </a:rPr>
              <a:t>n </a:t>
            </a:r>
            <a:r>
              <a:rPr lang="zh-CN" altLang="en-US" sz="2400" b="0" dirty="0">
                <a:latin typeface="+mn-lt"/>
                <a:ea typeface="+mn-ea"/>
                <a:cs typeface="+mn-ea"/>
                <a:sym typeface="+mn-lt"/>
              </a:rPr>
              <a:t>皇后问题的解决方案。每一种解法包含一个明确的 </a:t>
            </a:r>
            <a:r>
              <a:rPr lang="en-US" altLang="zh-CN" sz="2400" b="0" dirty="0">
                <a:latin typeface="+mn-lt"/>
                <a:ea typeface="+mn-ea"/>
                <a:cs typeface="+mn-ea"/>
                <a:sym typeface="+mn-lt"/>
              </a:rPr>
              <a:t>n </a:t>
            </a:r>
            <a:r>
              <a:rPr lang="zh-CN" altLang="en-US" sz="2400" b="0" dirty="0">
                <a:latin typeface="+mn-lt"/>
                <a:ea typeface="+mn-ea"/>
                <a:cs typeface="+mn-ea"/>
                <a:sym typeface="+mn-lt"/>
              </a:rPr>
              <a:t>皇后问题的棋子放置方案，该方案中 </a:t>
            </a:r>
            <a:r>
              <a:rPr lang="en-US" altLang="zh-CN" sz="2400" b="0" dirty="0">
                <a:latin typeface="+mn-lt"/>
                <a:ea typeface="+mn-ea"/>
                <a:cs typeface="+mn-ea"/>
                <a:sym typeface="+mn-lt"/>
              </a:rPr>
              <a:t>'Q' </a:t>
            </a:r>
            <a:r>
              <a:rPr lang="zh-CN" altLang="en-US" sz="2400" b="0" dirty="0">
                <a:latin typeface="+mn-lt"/>
                <a:ea typeface="+mn-ea"/>
                <a:cs typeface="+mn-ea"/>
                <a:sym typeface="+mn-lt"/>
              </a:rPr>
              <a:t>和 </a:t>
            </a:r>
            <a:r>
              <a:rPr lang="en-US" altLang="zh-CN" sz="2400" b="0" dirty="0">
                <a:latin typeface="+mn-lt"/>
                <a:ea typeface="+mn-ea"/>
                <a:cs typeface="+mn-ea"/>
                <a:sym typeface="+mn-lt"/>
              </a:rPr>
              <a:t>'.' </a:t>
            </a:r>
            <a:r>
              <a:rPr lang="zh-CN" altLang="en-US" sz="2400" b="0" dirty="0">
                <a:latin typeface="+mn-lt"/>
                <a:ea typeface="+mn-ea"/>
                <a:cs typeface="+mn-ea"/>
                <a:sym typeface="+mn-lt"/>
              </a:rPr>
              <a:t>分别代表了皇后和空位。</a:t>
            </a:r>
          </a:p>
        </p:txBody>
      </p:sp>
      <p:sp>
        <p:nvSpPr>
          <p:cNvPr id="12292" name="矩形 1"/>
          <p:cNvSpPr>
            <a:spLocks noChangeArrowheads="1"/>
          </p:cNvSpPr>
          <p:nvPr/>
        </p:nvSpPr>
        <p:spPr bwMode="auto">
          <a:xfrm>
            <a:off x="1487488" y="3917390"/>
            <a:ext cx="7140575" cy="15388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/>
            <a:r>
              <a:rPr lang="en-US" altLang="zh-CN" b="0" dirty="0">
                <a:cs typeface="+mn-ea"/>
                <a:sym typeface="+mn-lt"/>
              </a:rPr>
              <a:t>class Solution {</a:t>
            </a:r>
          </a:p>
          <a:p>
            <a:pPr algn="l"/>
            <a:r>
              <a:rPr lang="en-US" altLang="zh-CN" b="0" dirty="0">
                <a:cs typeface="+mn-ea"/>
                <a:sym typeface="+mn-lt"/>
              </a:rPr>
              <a:t>  </a:t>
            </a:r>
            <a:r>
              <a:rPr lang="en-US" altLang="zh-CN" sz="2000" b="0" dirty="0">
                <a:cs typeface="+mn-ea"/>
                <a:sym typeface="+mn-lt"/>
              </a:rPr>
              <a:t>public </a:t>
            </a:r>
            <a:r>
              <a:rPr lang="en-US" altLang="zh-CN" sz="2000" b="0" dirty="0" err="1">
                <a:cs typeface="+mn-ea"/>
                <a:sym typeface="+mn-lt"/>
              </a:rPr>
              <a:t>int</a:t>
            </a:r>
            <a:r>
              <a:rPr lang="en-US" altLang="zh-CN" sz="2000" b="0" dirty="0">
                <a:cs typeface="+mn-ea"/>
                <a:sym typeface="+mn-lt"/>
              </a:rPr>
              <a:t> </a:t>
            </a:r>
            <a:r>
              <a:rPr lang="en-US" altLang="zh-CN" sz="2000" b="0" dirty="0" err="1">
                <a:cs typeface="+mn-ea"/>
                <a:sym typeface="+mn-lt"/>
              </a:rPr>
              <a:t>solveNQueens</a:t>
            </a:r>
            <a:r>
              <a:rPr lang="en-US" altLang="zh-CN" sz="2000" b="0" dirty="0">
                <a:cs typeface="+mn-ea"/>
                <a:sym typeface="+mn-lt"/>
              </a:rPr>
              <a:t>(</a:t>
            </a:r>
            <a:r>
              <a:rPr lang="en-US" altLang="zh-CN" sz="2000" b="0" dirty="0" err="1">
                <a:cs typeface="+mn-ea"/>
                <a:sym typeface="+mn-lt"/>
              </a:rPr>
              <a:t>int</a:t>
            </a:r>
            <a:r>
              <a:rPr lang="en-US" altLang="zh-CN" sz="2000" b="0" dirty="0">
                <a:cs typeface="+mn-ea"/>
                <a:sym typeface="+mn-lt"/>
              </a:rPr>
              <a:t> n) </a:t>
            </a:r>
            <a:r>
              <a:rPr lang="en-US" altLang="zh-CN" b="0" dirty="0">
                <a:cs typeface="+mn-ea"/>
                <a:sym typeface="+mn-lt"/>
              </a:rPr>
              <a:t>{</a:t>
            </a:r>
          </a:p>
          <a:p>
            <a:pPr algn="l"/>
            <a:r>
              <a:rPr lang="en-US" altLang="zh-CN" sz="2000" b="0" dirty="0">
                <a:cs typeface="+mn-ea"/>
                <a:sym typeface="+mn-lt"/>
              </a:rPr>
              <a:t>//public List&lt;List&lt;String&gt;&gt; </a:t>
            </a:r>
            <a:r>
              <a:rPr lang="en-US" altLang="zh-CN" sz="2000" b="0" dirty="0" err="1">
                <a:cs typeface="+mn-ea"/>
                <a:sym typeface="+mn-lt"/>
              </a:rPr>
              <a:t>solveNQueens</a:t>
            </a:r>
            <a:r>
              <a:rPr lang="en-US" altLang="zh-CN" sz="2000" b="0" dirty="0">
                <a:cs typeface="+mn-ea"/>
                <a:sym typeface="+mn-lt"/>
              </a:rPr>
              <a:t>(</a:t>
            </a:r>
            <a:r>
              <a:rPr lang="en-US" altLang="zh-CN" sz="2000" b="0" dirty="0" err="1">
                <a:cs typeface="+mn-ea"/>
                <a:sym typeface="+mn-lt"/>
              </a:rPr>
              <a:t>int</a:t>
            </a:r>
            <a:r>
              <a:rPr lang="en-US" altLang="zh-CN" sz="2000" b="0" dirty="0">
                <a:cs typeface="+mn-ea"/>
                <a:sym typeface="+mn-lt"/>
              </a:rPr>
              <a:t> n) </a:t>
            </a:r>
            <a:r>
              <a:rPr lang="en-US" altLang="zh-CN" b="0" dirty="0">
                <a:cs typeface="+mn-ea"/>
                <a:sym typeface="+mn-lt"/>
              </a:rPr>
              <a:t>{</a:t>
            </a:r>
          </a:p>
          <a:p>
            <a:pPr algn="l"/>
            <a:r>
              <a:rPr lang="en-US" altLang="zh-CN" b="0" dirty="0">
                <a:cs typeface="+mn-ea"/>
                <a:sym typeface="+mn-lt"/>
              </a:rPr>
              <a:t>    }</a:t>
            </a:r>
          </a:p>
          <a:p>
            <a:pPr algn="l"/>
            <a:r>
              <a:rPr lang="en-US" altLang="zh-CN" b="0" dirty="0">
                <a:cs typeface="+mn-ea"/>
                <a:sym typeface="+mn-lt"/>
              </a:rPr>
              <a:t>}</a:t>
            </a:r>
            <a:endParaRPr lang="en-US" altLang="zh-CN" b="0" dirty="0">
              <a:solidFill>
                <a:srgbClr val="000000"/>
              </a:solidFill>
              <a:cs typeface="+mn-ea"/>
              <a:sym typeface="+mn-lt"/>
            </a:endParaRPr>
          </a:p>
        </p:txBody>
      </p:sp>
      <p:sp>
        <p:nvSpPr>
          <p:cNvPr id="5" name="文本框 2"/>
          <p:cNvSpPr txBox="1">
            <a:spLocks noChangeArrowheads="1"/>
          </p:cNvSpPr>
          <p:nvPr/>
        </p:nvSpPr>
        <p:spPr bwMode="auto">
          <a:xfrm>
            <a:off x="1034013" y="17152"/>
            <a:ext cx="7858179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sz="4000" dirty="0">
                <a:cs typeface="+mn-ea"/>
                <a:sym typeface="+mn-lt"/>
              </a:rPr>
              <a:t>每周一练：</a:t>
            </a:r>
            <a:r>
              <a:rPr lang="zh-CN" altLang="en-US" sz="4000" dirty="0" smtClean="0">
                <a:cs typeface="+mn-ea"/>
                <a:sym typeface="+mn-lt"/>
              </a:rPr>
              <a:t>第</a:t>
            </a:r>
            <a:r>
              <a:rPr lang="en-US" altLang="zh-CN" sz="4000" dirty="0" smtClean="0">
                <a:cs typeface="+mn-ea"/>
                <a:sym typeface="+mn-lt"/>
              </a:rPr>
              <a:t>7</a:t>
            </a:r>
            <a:r>
              <a:rPr lang="zh-CN" altLang="en-US" sz="4000" dirty="0" smtClean="0">
                <a:cs typeface="+mn-ea"/>
                <a:sym typeface="+mn-lt"/>
              </a:rPr>
              <a:t>次</a:t>
            </a:r>
            <a:r>
              <a:rPr lang="zh-CN" altLang="en-US" sz="4000" dirty="0">
                <a:cs typeface="+mn-ea"/>
                <a:sym typeface="+mn-lt"/>
              </a:rPr>
              <a:t>（</a:t>
            </a:r>
            <a:r>
              <a:rPr lang="zh-CN" altLang="en-US" sz="4000" dirty="0" smtClean="0">
                <a:cs typeface="+mn-ea"/>
                <a:sym typeface="+mn-lt"/>
              </a:rPr>
              <a:t>第</a:t>
            </a:r>
            <a:r>
              <a:rPr lang="en-US" altLang="zh-CN" sz="4000" dirty="0">
                <a:cs typeface="+mn-ea"/>
                <a:sym typeface="+mn-lt"/>
              </a:rPr>
              <a:t>7</a:t>
            </a:r>
            <a:r>
              <a:rPr lang="zh-CN" altLang="en-US" sz="4000" dirty="0" smtClean="0">
                <a:cs typeface="+mn-ea"/>
                <a:sym typeface="+mn-lt"/>
              </a:rPr>
              <a:t>周</a:t>
            </a:r>
            <a:r>
              <a:rPr lang="zh-CN" altLang="en-US" sz="4000" dirty="0">
                <a:cs typeface="+mn-ea"/>
                <a:sym typeface="+mn-lt"/>
              </a:rPr>
              <a:t>）</a:t>
            </a:r>
            <a:endParaRPr lang="en-US" altLang="zh-CN" sz="4000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142667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18" t="15389" r="18940" b="12728"/>
          <a:stretch>
            <a:fillRect/>
          </a:stretch>
        </p:blipFill>
        <p:spPr>
          <a:xfrm>
            <a:off x="4598273" y="1634614"/>
            <a:ext cx="6793290" cy="5155137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053074" y="85561"/>
            <a:ext cx="1505540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zh-CN" sz="3200" dirty="0" smtClean="0">
                <a:ln w="11430">
                  <a:noFill/>
                </a:ln>
                <a:solidFill>
                  <a:schemeClr val="accent1"/>
                </a:solidFill>
                <a:cs typeface="+mn-ea"/>
                <a:sym typeface="+mn-lt"/>
              </a:rPr>
              <a:t>3.1   </a:t>
            </a:r>
            <a:r>
              <a:rPr lang="zh-CN" altLang="en-US" sz="3200" dirty="0" smtClean="0">
                <a:ln w="11430">
                  <a:noFill/>
                </a:ln>
                <a:solidFill>
                  <a:schemeClr val="accent1"/>
                </a:solidFill>
                <a:cs typeface="+mn-ea"/>
                <a:sym typeface="+mn-lt"/>
              </a:rPr>
              <a:t>栈</a:t>
            </a:r>
            <a:endParaRPr lang="en-US" altLang="zh-CN" sz="3200" dirty="0">
              <a:ln w="11430">
                <a:noFill/>
              </a:ln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3" name="TextBox 2"/>
          <p:cNvSpPr txBox="1"/>
          <p:nvPr>
            <p:custDataLst>
              <p:tags r:id="rId1"/>
            </p:custDataLst>
          </p:nvPr>
        </p:nvSpPr>
        <p:spPr>
          <a:xfrm>
            <a:off x="792450" y="1634470"/>
            <a:ext cx="3929090" cy="4050030"/>
          </a:xfrm>
          <a:prstGeom prst="rect">
            <a:avLst/>
          </a:prstGeom>
          <a:solidFill>
            <a:schemeClr val="lt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180000" tIns="108000" bIns="108000" rtlCol="0">
            <a:spAutoFit/>
          </a:bodyPr>
          <a:lstStyle/>
          <a:p>
            <a:pPr algn="l">
              <a:lnSpc>
                <a:spcPts val="2300"/>
              </a:lnSpc>
              <a:spcBef>
                <a:spcPts val="0"/>
              </a:spcBef>
            </a:pPr>
            <a:r>
              <a:rPr lang="en-US" altLang="zh-CN" sz="2400" b="1">
                <a:solidFill>
                  <a:srgbClr val="000000"/>
                </a:solidFill>
                <a:cs typeface="+mn-ea"/>
                <a:sym typeface="+mn-lt"/>
              </a:rPr>
              <a:t>#</a:t>
            </a:r>
            <a:r>
              <a:rPr lang="zh-CN" altLang="zh-CN" sz="2400" b="1">
                <a:solidFill>
                  <a:srgbClr val="000000"/>
                </a:solidFill>
                <a:cs typeface="+mn-ea"/>
                <a:sym typeface="+mn-lt"/>
              </a:rPr>
              <a:t>主程序</a:t>
            </a:r>
          </a:p>
          <a:p>
            <a:pPr algn="l">
              <a:lnSpc>
                <a:spcPts val="2300"/>
              </a:lnSpc>
              <a:spcBef>
                <a:spcPts val="0"/>
              </a:spcBef>
            </a:pPr>
            <a:r>
              <a:rPr lang="en-US" altLang="zh-CN" sz="2000" b="1">
                <a:solidFill>
                  <a:srgbClr val="000000"/>
                </a:solidFill>
                <a:cs typeface="+mn-ea"/>
                <a:sym typeface="+mn-lt"/>
              </a:rPr>
              <a:t>print("</a:t>
            </a:r>
            <a:r>
              <a:rPr lang="zh-CN" altLang="zh-CN" sz="2000" b="1">
                <a:solidFill>
                  <a:srgbClr val="000000"/>
                </a:solidFill>
                <a:cs typeface="+mn-ea"/>
                <a:sym typeface="+mn-lt"/>
              </a:rPr>
              <a:t>测试</a:t>
            </a:r>
            <a:r>
              <a:rPr lang="en-US" altLang="zh-CN" sz="2000" b="1">
                <a:solidFill>
                  <a:srgbClr val="000000"/>
                </a:solidFill>
                <a:cs typeface="+mn-ea"/>
                <a:sym typeface="+mn-lt"/>
              </a:rPr>
              <a:t>1")</a:t>
            </a:r>
            <a:endParaRPr lang="zh-CN" altLang="zh-CN" sz="2000" b="1">
              <a:solidFill>
                <a:srgbClr val="000000"/>
              </a:solidFill>
              <a:cs typeface="+mn-ea"/>
              <a:sym typeface="+mn-lt"/>
            </a:endParaRPr>
          </a:p>
          <a:p>
            <a:pPr algn="l">
              <a:lnSpc>
                <a:spcPts val="2300"/>
              </a:lnSpc>
              <a:spcBef>
                <a:spcPts val="0"/>
              </a:spcBef>
            </a:pPr>
            <a:r>
              <a:rPr lang="en-US" altLang="zh-CN" sz="2000" b="1">
                <a:solidFill>
                  <a:srgbClr val="000000"/>
                </a:solidFill>
                <a:cs typeface="+mn-ea"/>
                <a:sym typeface="+mn-lt"/>
              </a:rPr>
              <a:t>str="([)]"</a:t>
            </a:r>
            <a:endParaRPr lang="zh-CN" altLang="zh-CN" sz="2000" b="1">
              <a:solidFill>
                <a:srgbClr val="000000"/>
              </a:solidFill>
              <a:cs typeface="+mn-ea"/>
              <a:sym typeface="+mn-lt"/>
            </a:endParaRPr>
          </a:p>
          <a:p>
            <a:pPr algn="l">
              <a:lnSpc>
                <a:spcPts val="2300"/>
              </a:lnSpc>
              <a:spcBef>
                <a:spcPts val="0"/>
              </a:spcBef>
            </a:pPr>
            <a:r>
              <a:rPr lang="en-US" altLang="zh-CN" sz="2000" b="1">
                <a:solidFill>
                  <a:srgbClr val="000000"/>
                </a:solidFill>
                <a:cs typeface="+mn-ea"/>
                <a:sym typeface="+mn-lt"/>
              </a:rPr>
              <a:t>if isMatch(str):</a:t>
            </a:r>
            <a:endParaRPr lang="zh-CN" altLang="zh-CN" sz="2000" b="1">
              <a:solidFill>
                <a:srgbClr val="000000"/>
              </a:solidFill>
              <a:cs typeface="+mn-ea"/>
              <a:sym typeface="+mn-lt"/>
            </a:endParaRPr>
          </a:p>
          <a:p>
            <a:pPr algn="l">
              <a:lnSpc>
                <a:spcPts val="2300"/>
              </a:lnSpc>
              <a:spcBef>
                <a:spcPts val="0"/>
              </a:spcBef>
            </a:pPr>
            <a:r>
              <a:rPr lang="en-US" altLang="zh-CN" sz="2000" b="1">
                <a:solidFill>
                  <a:srgbClr val="000000"/>
                </a:solidFill>
                <a:cs typeface="+mn-ea"/>
                <a:sym typeface="+mn-lt"/>
              </a:rPr>
              <a:t>  print(str+"</a:t>
            </a:r>
            <a:r>
              <a:rPr lang="zh-CN" altLang="zh-CN" sz="2000" b="1">
                <a:solidFill>
                  <a:srgbClr val="000000"/>
                </a:solidFill>
                <a:cs typeface="+mn-ea"/>
                <a:sym typeface="+mn-lt"/>
              </a:rPr>
              <a:t>中括号是匹配的</a:t>
            </a:r>
            <a:r>
              <a:rPr lang="en-US" altLang="zh-CN" sz="2000" b="1">
                <a:solidFill>
                  <a:srgbClr val="000000"/>
                </a:solidFill>
                <a:cs typeface="+mn-ea"/>
                <a:sym typeface="+mn-lt"/>
              </a:rPr>
              <a:t>")</a:t>
            </a:r>
            <a:endParaRPr lang="zh-CN" altLang="zh-CN" sz="2000" b="1">
              <a:solidFill>
                <a:srgbClr val="000000"/>
              </a:solidFill>
              <a:cs typeface="+mn-ea"/>
              <a:sym typeface="+mn-lt"/>
            </a:endParaRPr>
          </a:p>
          <a:p>
            <a:pPr algn="l">
              <a:lnSpc>
                <a:spcPts val="2300"/>
              </a:lnSpc>
              <a:spcBef>
                <a:spcPts val="0"/>
              </a:spcBef>
            </a:pPr>
            <a:r>
              <a:rPr lang="en-US" altLang="zh-CN" sz="2000" b="1">
                <a:solidFill>
                  <a:srgbClr val="000000"/>
                </a:solidFill>
                <a:cs typeface="+mn-ea"/>
                <a:sym typeface="+mn-lt"/>
              </a:rPr>
              <a:t>else:</a:t>
            </a:r>
            <a:endParaRPr lang="zh-CN" altLang="zh-CN" sz="2000" b="1">
              <a:solidFill>
                <a:srgbClr val="000000"/>
              </a:solidFill>
              <a:cs typeface="+mn-ea"/>
              <a:sym typeface="+mn-lt"/>
            </a:endParaRPr>
          </a:p>
          <a:p>
            <a:pPr algn="l">
              <a:lnSpc>
                <a:spcPts val="2300"/>
              </a:lnSpc>
              <a:spcBef>
                <a:spcPts val="0"/>
              </a:spcBef>
            </a:pPr>
            <a:r>
              <a:rPr lang="en-US" altLang="zh-CN" sz="2000" b="1">
                <a:solidFill>
                  <a:srgbClr val="000000"/>
                </a:solidFill>
                <a:cs typeface="+mn-ea"/>
                <a:sym typeface="+mn-lt"/>
              </a:rPr>
              <a:t>  print(str+"</a:t>
            </a:r>
            <a:r>
              <a:rPr lang="zh-CN" altLang="zh-CN" sz="2000" b="1">
                <a:solidFill>
                  <a:srgbClr val="000000"/>
                </a:solidFill>
                <a:cs typeface="+mn-ea"/>
                <a:sym typeface="+mn-lt"/>
              </a:rPr>
              <a:t>中括号不匹配</a:t>
            </a:r>
            <a:r>
              <a:rPr lang="en-US" altLang="zh-CN" sz="2000" b="1">
                <a:solidFill>
                  <a:srgbClr val="000000"/>
                </a:solidFill>
                <a:cs typeface="+mn-ea"/>
                <a:sym typeface="+mn-lt"/>
              </a:rPr>
              <a:t>")</a:t>
            </a:r>
            <a:endParaRPr lang="zh-CN" altLang="zh-CN" sz="2000" b="1">
              <a:solidFill>
                <a:srgbClr val="000000"/>
              </a:solidFill>
              <a:cs typeface="+mn-ea"/>
              <a:sym typeface="+mn-lt"/>
            </a:endParaRPr>
          </a:p>
          <a:p>
            <a:pPr algn="l">
              <a:lnSpc>
                <a:spcPts val="2300"/>
              </a:lnSpc>
              <a:spcBef>
                <a:spcPts val="0"/>
              </a:spcBef>
            </a:pPr>
            <a:r>
              <a:rPr lang="en-US" altLang="zh-CN" sz="2000" b="1">
                <a:solidFill>
                  <a:srgbClr val="000000"/>
                </a:solidFill>
                <a:cs typeface="+mn-ea"/>
                <a:sym typeface="+mn-lt"/>
              </a:rPr>
              <a:t>print("</a:t>
            </a:r>
            <a:r>
              <a:rPr lang="zh-CN" altLang="zh-CN" sz="2000" b="1">
                <a:solidFill>
                  <a:srgbClr val="000000"/>
                </a:solidFill>
                <a:cs typeface="+mn-ea"/>
                <a:sym typeface="+mn-lt"/>
              </a:rPr>
              <a:t>测试</a:t>
            </a:r>
            <a:r>
              <a:rPr lang="en-US" altLang="zh-CN" sz="2000" b="1">
                <a:solidFill>
                  <a:srgbClr val="000000"/>
                </a:solidFill>
                <a:cs typeface="+mn-ea"/>
                <a:sym typeface="+mn-lt"/>
              </a:rPr>
              <a:t>2")</a:t>
            </a:r>
            <a:endParaRPr lang="zh-CN" altLang="zh-CN" sz="2000" b="1">
              <a:solidFill>
                <a:srgbClr val="000000"/>
              </a:solidFill>
              <a:cs typeface="+mn-ea"/>
              <a:sym typeface="+mn-lt"/>
            </a:endParaRPr>
          </a:p>
          <a:p>
            <a:pPr algn="l">
              <a:lnSpc>
                <a:spcPts val="2300"/>
              </a:lnSpc>
              <a:spcBef>
                <a:spcPts val="0"/>
              </a:spcBef>
            </a:pPr>
            <a:r>
              <a:rPr lang="en-US" altLang="zh-CN" sz="2000" b="1">
                <a:solidFill>
                  <a:srgbClr val="000000"/>
                </a:solidFill>
                <a:cs typeface="+mn-ea"/>
                <a:sym typeface="+mn-lt"/>
              </a:rPr>
              <a:t>str="([])"</a:t>
            </a:r>
            <a:endParaRPr lang="zh-CN" altLang="zh-CN" sz="2000" b="1">
              <a:solidFill>
                <a:srgbClr val="000000"/>
              </a:solidFill>
              <a:cs typeface="+mn-ea"/>
              <a:sym typeface="+mn-lt"/>
            </a:endParaRPr>
          </a:p>
          <a:p>
            <a:pPr algn="l">
              <a:lnSpc>
                <a:spcPts val="2300"/>
              </a:lnSpc>
              <a:spcBef>
                <a:spcPts val="0"/>
              </a:spcBef>
            </a:pPr>
            <a:r>
              <a:rPr lang="en-US" altLang="zh-CN" sz="2000" b="1">
                <a:solidFill>
                  <a:srgbClr val="000000"/>
                </a:solidFill>
                <a:cs typeface="+mn-ea"/>
                <a:sym typeface="+mn-lt"/>
              </a:rPr>
              <a:t>if isMatch(str):</a:t>
            </a:r>
            <a:endParaRPr lang="zh-CN" altLang="zh-CN" sz="2000" b="1">
              <a:solidFill>
                <a:srgbClr val="000000"/>
              </a:solidFill>
              <a:cs typeface="+mn-ea"/>
              <a:sym typeface="+mn-lt"/>
            </a:endParaRPr>
          </a:p>
          <a:p>
            <a:pPr algn="l">
              <a:lnSpc>
                <a:spcPts val="2300"/>
              </a:lnSpc>
              <a:spcBef>
                <a:spcPts val="0"/>
              </a:spcBef>
            </a:pPr>
            <a:r>
              <a:rPr lang="en-US" altLang="zh-CN" sz="2000" b="1">
                <a:solidFill>
                  <a:srgbClr val="000000"/>
                </a:solidFill>
                <a:cs typeface="+mn-ea"/>
                <a:sym typeface="+mn-lt"/>
              </a:rPr>
              <a:t>  print(str+"</a:t>
            </a:r>
            <a:r>
              <a:rPr lang="zh-CN" altLang="zh-CN" sz="2000" b="1">
                <a:solidFill>
                  <a:srgbClr val="000000"/>
                </a:solidFill>
                <a:cs typeface="+mn-ea"/>
                <a:sym typeface="+mn-lt"/>
              </a:rPr>
              <a:t>中括号是匹配的</a:t>
            </a:r>
            <a:r>
              <a:rPr lang="en-US" altLang="zh-CN" sz="2000" b="1">
                <a:solidFill>
                  <a:srgbClr val="000000"/>
                </a:solidFill>
                <a:cs typeface="+mn-ea"/>
                <a:sym typeface="+mn-lt"/>
              </a:rPr>
              <a:t>")</a:t>
            </a:r>
            <a:endParaRPr lang="zh-CN" altLang="zh-CN" sz="2000" b="1">
              <a:solidFill>
                <a:srgbClr val="000000"/>
              </a:solidFill>
              <a:cs typeface="+mn-ea"/>
              <a:sym typeface="+mn-lt"/>
            </a:endParaRPr>
          </a:p>
          <a:p>
            <a:pPr algn="l">
              <a:lnSpc>
                <a:spcPts val="2300"/>
              </a:lnSpc>
              <a:spcBef>
                <a:spcPts val="0"/>
              </a:spcBef>
            </a:pPr>
            <a:r>
              <a:rPr lang="en-US" altLang="zh-CN" sz="2000" b="1">
                <a:solidFill>
                  <a:srgbClr val="000000"/>
                </a:solidFill>
                <a:cs typeface="+mn-ea"/>
                <a:sym typeface="+mn-lt"/>
              </a:rPr>
              <a:t>else:</a:t>
            </a:r>
            <a:endParaRPr lang="zh-CN" altLang="zh-CN" sz="2000" b="1">
              <a:solidFill>
                <a:srgbClr val="000000"/>
              </a:solidFill>
              <a:cs typeface="+mn-ea"/>
              <a:sym typeface="+mn-lt"/>
            </a:endParaRPr>
          </a:p>
          <a:p>
            <a:pPr algn="l">
              <a:lnSpc>
                <a:spcPts val="2300"/>
              </a:lnSpc>
              <a:spcBef>
                <a:spcPts val="0"/>
              </a:spcBef>
            </a:pPr>
            <a:r>
              <a:rPr lang="en-US" altLang="zh-CN" sz="2000" b="1">
                <a:solidFill>
                  <a:srgbClr val="000000"/>
                </a:solidFill>
                <a:cs typeface="+mn-ea"/>
                <a:sym typeface="+mn-lt"/>
              </a:rPr>
              <a:t>  print(str+"</a:t>
            </a:r>
            <a:r>
              <a:rPr lang="zh-CN" altLang="zh-CN" sz="2000" b="1">
                <a:solidFill>
                  <a:srgbClr val="000000"/>
                </a:solidFill>
                <a:cs typeface="+mn-ea"/>
                <a:sym typeface="+mn-lt"/>
              </a:rPr>
              <a:t>中括号不匹配</a:t>
            </a:r>
            <a:r>
              <a:rPr lang="en-US" altLang="zh-CN" sz="2000" b="1">
                <a:solidFill>
                  <a:srgbClr val="000000"/>
                </a:solidFill>
                <a:cs typeface="+mn-ea"/>
                <a:sym typeface="+mn-lt"/>
              </a:rPr>
              <a:t>")</a:t>
            </a:r>
          </a:p>
        </p:txBody>
      </p:sp>
      <p:pic>
        <p:nvPicPr>
          <p:cNvPr id="80897" name="Picture 1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780405" y="2244090"/>
            <a:ext cx="4477385" cy="23882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右箭头 5"/>
          <p:cNvSpPr/>
          <p:nvPr>
            <p:custDataLst>
              <p:tags r:id="rId2"/>
            </p:custDataLst>
          </p:nvPr>
        </p:nvSpPr>
        <p:spPr bwMode="auto">
          <a:xfrm>
            <a:off x="5032373" y="3472808"/>
            <a:ext cx="285752" cy="285752"/>
          </a:xfrm>
          <a:prstGeom prst="rightArrow">
            <a:avLst/>
          </a:prstGeom>
          <a:gradFill>
            <a:gsLst>
              <a:gs pos="0">
                <a:schemeClr val="accent2">
                  <a:satMod val="103000"/>
                  <a:lumMod val="102000"/>
                  <a:tint val="94000"/>
                </a:schemeClr>
              </a:gs>
              <a:gs pos="50000">
                <a:schemeClr val="accent2">
                  <a:satMod val="110000"/>
                  <a:lumMod val="100000"/>
                  <a:shade val="100000"/>
                </a:schemeClr>
              </a:gs>
              <a:gs pos="100000">
                <a:schemeClr val="accent2">
                  <a:lumMod val="99000"/>
                  <a:satMod val="120000"/>
                  <a:shade val="78000"/>
                </a:schemeClr>
              </a:gs>
              <a:gs pos="0">
                <a:srgbClr val="3B3E4D">
                  <a:lumMod val="98000"/>
                  <a:lumOff val="2000"/>
                </a:srgbClr>
              </a:gs>
              <a:gs pos="50000">
                <a:srgbClr val="3B3E4D"/>
              </a:gs>
              <a:gs pos="100000">
                <a:srgbClr val="3B3E4D">
                  <a:lumMod val="99000"/>
                </a:srgbClr>
              </a:gs>
            </a:gsLst>
            <a:lin ang="5400000" scaled="0"/>
          </a:gradFill>
          <a:ln>
            <a:solidFill>
              <a:schemeClr val="accent2"/>
            </a:solidFill>
            <a:tailEnd type="arrow" w="sm" len="sm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/>
          <a:lstStyle/>
          <a:p>
            <a:pPr algn="ctr"/>
            <a:endParaRPr lang="zh-CN" altLang="en-US" sz="1600">
              <a:solidFill>
                <a:srgbClr val="0000FF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:p14="http://schemas.microsoft.com/office/powerpoint/2010/main" xmlns:a14="http://schemas.microsoft.com/office/drawing/2010/main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808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" grpId="0" bldLvl="0" animBg="1"/>
      <p:bldP spid="6" grpId="0" bldLvl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18" t="15389" r="18940" b="12728"/>
          <a:stretch>
            <a:fillRect/>
          </a:stretch>
        </p:blipFill>
        <p:spPr>
          <a:xfrm>
            <a:off x="5145008" y="1548254"/>
            <a:ext cx="6793290" cy="5155137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053074" y="85561"/>
            <a:ext cx="1505540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zh-CN" sz="3200" dirty="0" smtClean="0">
                <a:ln w="11430">
                  <a:noFill/>
                </a:ln>
                <a:solidFill>
                  <a:schemeClr val="accent1"/>
                </a:solidFill>
                <a:cs typeface="+mn-ea"/>
                <a:sym typeface="+mn-lt"/>
              </a:rPr>
              <a:t>3.1   </a:t>
            </a:r>
            <a:r>
              <a:rPr lang="zh-CN" altLang="en-US" sz="3200" dirty="0" smtClean="0">
                <a:ln w="11430">
                  <a:noFill/>
                </a:ln>
                <a:solidFill>
                  <a:schemeClr val="accent1"/>
                </a:solidFill>
                <a:cs typeface="+mn-ea"/>
                <a:sym typeface="+mn-lt"/>
              </a:rPr>
              <a:t>栈</a:t>
            </a:r>
            <a:endParaRPr lang="en-US" altLang="zh-CN" sz="3200" dirty="0">
              <a:ln w="11430">
                <a:noFill/>
              </a:ln>
              <a:solidFill>
                <a:schemeClr val="accent1"/>
              </a:solidFill>
              <a:cs typeface="+mn-ea"/>
              <a:sym typeface="+mn-lt"/>
            </a:endParaRPr>
          </a:p>
        </p:txBody>
      </p:sp>
      <p:pic>
        <p:nvPicPr>
          <p:cNvPr id="78849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32220" y="2089150"/>
            <a:ext cx="4461510" cy="25158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内容占位符 10"/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00" t="3043" r="3999" b="3494"/>
          <a:stretch>
            <a:fillRect/>
          </a:stretch>
        </p:blipFill>
        <p:spPr>
          <a:xfrm flipH="1">
            <a:off x="144145" y="1753870"/>
            <a:ext cx="5355590" cy="474472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704465" y="2329815"/>
            <a:ext cx="2590165" cy="2399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altLang="zh-CN" sz="2000" b="1">
                <a:solidFill>
                  <a:srgbClr val="000000"/>
                </a:solidFill>
                <a:cs typeface="+mn-ea"/>
                <a:sym typeface="+mn-lt"/>
              </a:rPr>
              <a:t>   </a:t>
            </a:r>
            <a:r>
              <a:rPr lang="zh-CN" altLang="zh-CN" sz="2400" b="1">
                <a:solidFill>
                  <a:srgbClr val="000000"/>
                </a:solidFill>
                <a:cs typeface="+mn-ea"/>
                <a:sym typeface="+mn-lt"/>
              </a:rPr>
              <a:t>【例</a:t>
            </a:r>
            <a:r>
              <a:rPr lang="en-US" altLang="zh-CN" sz="2400" b="1">
                <a:solidFill>
                  <a:srgbClr val="000000"/>
                </a:solidFill>
                <a:cs typeface="+mn-ea"/>
                <a:sym typeface="+mn-lt"/>
              </a:rPr>
              <a:t>3.5</a:t>
            </a:r>
            <a:r>
              <a:rPr lang="zh-CN" altLang="zh-CN" sz="2400" b="1">
                <a:solidFill>
                  <a:srgbClr val="000000"/>
                </a:solidFill>
                <a:cs typeface="+mn-ea"/>
                <a:sym typeface="+mn-lt"/>
              </a:rPr>
              <a:t>】</a:t>
            </a:r>
            <a:r>
              <a:rPr lang="zh-CN" altLang="zh-CN" sz="2000" b="1">
                <a:solidFill>
                  <a:srgbClr val="000000"/>
                </a:solidFill>
                <a:cs typeface="+mn-ea"/>
                <a:sym typeface="+mn-lt"/>
              </a:rPr>
              <a:t>设计一个算法利用顺序栈判断用户输入的字符串表达式是否为回文。并用相关数据进行测试。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:p14="http://schemas.microsoft.com/office/powerpoint/2010/main" xmlns:a14="http://schemas.microsoft.com/office/drawing/2010/main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788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053074" y="85561"/>
            <a:ext cx="1505540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zh-CN" sz="3200" dirty="0" smtClean="0">
                <a:ln w="11430">
                  <a:noFill/>
                </a:ln>
                <a:solidFill>
                  <a:schemeClr val="accent1"/>
                </a:solidFill>
                <a:cs typeface="+mn-ea"/>
                <a:sym typeface="+mn-lt"/>
              </a:rPr>
              <a:t>3.1   </a:t>
            </a:r>
            <a:r>
              <a:rPr lang="zh-CN" altLang="en-US" sz="3200" dirty="0" smtClean="0">
                <a:ln w="11430">
                  <a:noFill/>
                </a:ln>
                <a:solidFill>
                  <a:schemeClr val="accent1"/>
                </a:solidFill>
                <a:cs typeface="+mn-ea"/>
                <a:sym typeface="+mn-lt"/>
              </a:rPr>
              <a:t>栈</a:t>
            </a:r>
            <a:endParaRPr lang="en-US" altLang="zh-CN" sz="3200" dirty="0">
              <a:ln w="11430">
                <a:noFill/>
              </a:ln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6" name="TextBox 5"/>
          <p:cNvSpPr txBox="1"/>
          <p:nvPr>
            <p:custDataLst>
              <p:tags r:id="rId1"/>
            </p:custDataLst>
          </p:nvPr>
        </p:nvSpPr>
        <p:spPr>
          <a:xfrm>
            <a:off x="4677318" y="931764"/>
            <a:ext cx="7000157" cy="2312670"/>
          </a:xfrm>
          <a:prstGeom prst="rect">
            <a:avLst/>
          </a:prstGeom>
          <a:solidFill>
            <a:schemeClr val="lt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216000" tIns="144000" bIns="144000" rtlCol="0">
            <a:spAutoFit/>
          </a:bodyPr>
          <a:lstStyle/>
          <a:p>
            <a:pPr algn="l">
              <a:lnSpc>
                <a:spcPts val="2800"/>
              </a:lnSpc>
              <a:spcBef>
                <a:spcPts val="600"/>
              </a:spcBef>
            </a:pPr>
            <a:r>
              <a:rPr lang="zh-CN" altLang="zh-CN" sz="2000" b="1" dirty="0">
                <a:solidFill>
                  <a:schemeClr val="dk1"/>
                </a:solidFill>
                <a:cs typeface="+mn-ea"/>
                <a:sym typeface="+mn-lt"/>
              </a:rPr>
              <a:t>① 用</a:t>
            </a:r>
            <a:r>
              <a:rPr lang="en-US" altLang="zh-CN" sz="2000" b="1" i="1" dirty="0" err="1">
                <a:solidFill>
                  <a:schemeClr val="dk1"/>
                </a:solidFill>
                <a:cs typeface="+mn-ea"/>
                <a:sym typeface="+mn-lt"/>
              </a:rPr>
              <a:t>i</a:t>
            </a:r>
            <a:r>
              <a:rPr lang="en-US" altLang="zh-CN" sz="2000" b="1" i="1" dirty="0">
                <a:solidFill>
                  <a:schemeClr val="dk1"/>
                </a:solidFill>
                <a:cs typeface="+mn-ea"/>
                <a:sym typeface="+mn-lt"/>
              </a:rPr>
              <a:t> </a:t>
            </a:r>
            <a:r>
              <a:rPr lang="zh-CN" altLang="zh-CN" sz="2000" b="1" dirty="0">
                <a:solidFill>
                  <a:schemeClr val="dk1"/>
                </a:solidFill>
                <a:cs typeface="+mn-ea"/>
                <a:sym typeface="+mn-lt"/>
              </a:rPr>
              <a:t>从头开始遍历</a:t>
            </a:r>
            <a:r>
              <a:rPr lang="en-US" altLang="zh-CN" sz="2000" b="1" dirty="0" err="1">
                <a:solidFill>
                  <a:schemeClr val="dk1"/>
                </a:solidFill>
                <a:cs typeface="+mn-ea"/>
                <a:sym typeface="+mn-lt"/>
              </a:rPr>
              <a:t>str</a:t>
            </a:r>
            <a:r>
              <a:rPr lang="zh-CN" altLang="zh-CN" sz="2000" b="1" dirty="0">
                <a:solidFill>
                  <a:schemeClr val="dk1"/>
                </a:solidFill>
                <a:cs typeface="+mn-ea"/>
                <a:sym typeface="+mn-lt"/>
              </a:rPr>
              <a:t>，将前半部分字符依次进栈。</a:t>
            </a:r>
          </a:p>
          <a:p>
            <a:pPr algn="l">
              <a:lnSpc>
                <a:spcPts val="2800"/>
              </a:lnSpc>
              <a:spcBef>
                <a:spcPts val="600"/>
              </a:spcBef>
            </a:pPr>
            <a:r>
              <a:rPr lang="zh-CN" altLang="zh-CN" sz="2000" b="1" dirty="0">
                <a:solidFill>
                  <a:schemeClr val="dk1"/>
                </a:solidFill>
                <a:cs typeface="+mn-ea"/>
                <a:sym typeface="+mn-lt"/>
              </a:rPr>
              <a:t>② 若</a:t>
            </a:r>
            <a:r>
              <a:rPr lang="en-US" altLang="zh-CN" sz="2000" b="1" i="1" dirty="0">
                <a:solidFill>
                  <a:schemeClr val="dk1"/>
                </a:solidFill>
                <a:cs typeface="+mn-ea"/>
                <a:sym typeface="+mn-lt"/>
              </a:rPr>
              <a:t>n</a:t>
            </a:r>
            <a:r>
              <a:rPr lang="zh-CN" altLang="zh-CN" sz="2000" b="1" dirty="0">
                <a:solidFill>
                  <a:schemeClr val="dk1"/>
                </a:solidFill>
                <a:cs typeface="+mn-ea"/>
                <a:sym typeface="+mn-lt"/>
              </a:rPr>
              <a:t>为奇数，</a:t>
            </a:r>
            <a:r>
              <a:rPr lang="en-US" altLang="zh-CN" sz="2000" b="1" i="1" dirty="0" err="1">
                <a:solidFill>
                  <a:schemeClr val="dk1"/>
                </a:solidFill>
                <a:cs typeface="+mn-ea"/>
                <a:sym typeface="+mn-lt"/>
              </a:rPr>
              <a:t>i</a:t>
            </a:r>
            <a:r>
              <a:rPr lang="en-US" altLang="zh-CN" sz="2000" b="1" i="1" dirty="0">
                <a:solidFill>
                  <a:schemeClr val="dk1"/>
                </a:solidFill>
                <a:cs typeface="+mn-ea"/>
                <a:sym typeface="+mn-lt"/>
              </a:rPr>
              <a:t> </a:t>
            </a:r>
            <a:r>
              <a:rPr lang="zh-CN" altLang="zh-CN" sz="2000" b="1" dirty="0">
                <a:solidFill>
                  <a:schemeClr val="dk1"/>
                </a:solidFill>
                <a:cs typeface="+mn-ea"/>
                <a:sym typeface="+mn-lt"/>
              </a:rPr>
              <a:t>增</a:t>
            </a:r>
            <a:r>
              <a:rPr lang="en-US" altLang="zh-CN" sz="2000" b="1" dirty="0">
                <a:solidFill>
                  <a:schemeClr val="dk1"/>
                </a:solidFill>
                <a:cs typeface="+mn-ea"/>
                <a:sym typeface="+mn-lt"/>
              </a:rPr>
              <a:t>1</a:t>
            </a:r>
            <a:r>
              <a:rPr lang="zh-CN" altLang="zh-CN" sz="2000" b="1" dirty="0">
                <a:solidFill>
                  <a:schemeClr val="dk1"/>
                </a:solidFill>
                <a:cs typeface="+mn-ea"/>
                <a:sym typeface="+mn-lt"/>
              </a:rPr>
              <a:t>跳过中间的字符。</a:t>
            </a:r>
          </a:p>
          <a:p>
            <a:pPr algn="l">
              <a:lnSpc>
                <a:spcPts val="2800"/>
              </a:lnSpc>
              <a:spcBef>
                <a:spcPts val="600"/>
              </a:spcBef>
            </a:pPr>
            <a:r>
              <a:rPr lang="zh-CN" altLang="zh-CN" sz="2000" b="1" dirty="0">
                <a:solidFill>
                  <a:schemeClr val="dk1"/>
                </a:solidFill>
                <a:cs typeface="+mn-ea"/>
                <a:sym typeface="+mn-lt"/>
              </a:rPr>
              <a:t>③ </a:t>
            </a:r>
            <a:r>
              <a:rPr lang="en-US" altLang="zh-CN" sz="2000" b="1" i="1" dirty="0" err="1">
                <a:solidFill>
                  <a:schemeClr val="dk1"/>
                </a:solidFill>
                <a:cs typeface="+mn-ea"/>
                <a:sym typeface="+mn-lt"/>
              </a:rPr>
              <a:t>i</a:t>
            </a:r>
            <a:r>
              <a:rPr lang="en-US" altLang="zh-CN" sz="2000" b="1" i="1" dirty="0">
                <a:solidFill>
                  <a:schemeClr val="dk1"/>
                </a:solidFill>
                <a:cs typeface="+mn-ea"/>
                <a:sym typeface="+mn-lt"/>
              </a:rPr>
              <a:t> </a:t>
            </a:r>
            <a:r>
              <a:rPr lang="zh-CN" altLang="zh-CN" sz="2000" b="1" dirty="0">
                <a:solidFill>
                  <a:schemeClr val="dk1"/>
                </a:solidFill>
                <a:cs typeface="+mn-ea"/>
                <a:sym typeface="+mn-lt"/>
              </a:rPr>
              <a:t>继续遍历其他后半部分字符，每访问一个字符，则出栈一个字符，两者进行比较，如图所示，若不相等返回</a:t>
            </a:r>
            <a:r>
              <a:rPr lang="en-US" altLang="zh-CN" sz="2000" b="1" dirty="0">
                <a:solidFill>
                  <a:schemeClr val="dk1"/>
                </a:solidFill>
                <a:cs typeface="+mn-ea"/>
                <a:sym typeface="+mn-lt"/>
              </a:rPr>
              <a:t>False</a:t>
            </a:r>
            <a:r>
              <a:rPr lang="zh-CN" altLang="zh-CN" sz="2000" b="1" dirty="0">
                <a:solidFill>
                  <a:schemeClr val="dk1"/>
                </a:solidFill>
                <a:cs typeface="+mn-ea"/>
                <a:sym typeface="+mn-lt"/>
              </a:rPr>
              <a:t>。</a:t>
            </a:r>
          </a:p>
          <a:p>
            <a:pPr algn="l">
              <a:lnSpc>
                <a:spcPts val="2800"/>
              </a:lnSpc>
              <a:spcBef>
                <a:spcPts val="600"/>
              </a:spcBef>
            </a:pPr>
            <a:r>
              <a:rPr lang="zh-CN" altLang="zh-CN" sz="2000" b="1" dirty="0">
                <a:solidFill>
                  <a:schemeClr val="dk1"/>
                </a:solidFill>
                <a:cs typeface="+mn-ea"/>
                <a:sym typeface="+mn-lt"/>
              </a:rPr>
              <a:t>④ 当</a:t>
            </a:r>
            <a:r>
              <a:rPr lang="en-US" altLang="zh-CN" sz="2000" b="1" dirty="0" err="1">
                <a:solidFill>
                  <a:schemeClr val="dk1"/>
                </a:solidFill>
                <a:cs typeface="+mn-ea"/>
                <a:sym typeface="+mn-lt"/>
              </a:rPr>
              <a:t>str</a:t>
            </a:r>
            <a:r>
              <a:rPr lang="zh-CN" altLang="zh-CN" sz="2000" b="1" dirty="0">
                <a:solidFill>
                  <a:schemeClr val="dk1"/>
                </a:solidFill>
                <a:cs typeface="+mn-ea"/>
                <a:sym typeface="+mn-lt"/>
              </a:rPr>
              <a:t>遍历完毕返回</a:t>
            </a:r>
            <a:r>
              <a:rPr lang="en-US" altLang="zh-CN" sz="2000" b="1" dirty="0">
                <a:solidFill>
                  <a:schemeClr val="dk1"/>
                </a:solidFill>
                <a:cs typeface="+mn-ea"/>
                <a:sym typeface="+mn-lt"/>
              </a:rPr>
              <a:t>True</a:t>
            </a:r>
            <a:r>
              <a:rPr lang="zh-CN" altLang="zh-CN" sz="2000" b="1" dirty="0">
                <a:solidFill>
                  <a:schemeClr val="dk1"/>
                </a:solidFill>
                <a:cs typeface="+mn-ea"/>
                <a:sym typeface="+mn-lt"/>
              </a:rPr>
              <a:t>。</a:t>
            </a:r>
          </a:p>
        </p:txBody>
      </p:sp>
      <p:sp>
        <p:nvSpPr>
          <p:cNvPr id="77838" name="Rectangle 1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2981325" y="493514"/>
            <a:ext cx="184731" cy="369332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>
              <a:solidFill>
                <a:schemeClr val="dk1"/>
              </a:solidFill>
              <a:cs typeface="+mn-ea"/>
              <a:sym typeface="+mn-lt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6329030" y="3634742"/>
            <a:ext cx="3071834" cy="2857520"/>
            <a:chOff x="2493652" y="3857628"/>
            <a:chExt cx="2143140" cy="2323615"/>
          </a:xfrm>
        </p:grpSpPr>
        <p:sp>
          <p:nvSpPr>
            <p:cNvPr id="77836" name="Line 12"/>
            <p:cNvSpPr>
              <a:spLocks noChangeShapeType="1"/>
            </p:cNvSpPr>
            <p:nvPr/>
          </p:nvSpPr>
          <p:spPr bwMode="auto">
            <a:xfrm>
              <a:off x="3112769" y="4802407"/>
              <a:ext cx="1129" cy="1022571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600">
                <a:solidFill>
                  <a:srgbClr val="0000FF"/>
                </a:solidFill>
                <a:cs typeface="+mn-ea"/>
                <a:sym typeface="+mn-lt"/>
              </a:endParaRPr>
            </a:p>
          </p:txBody>
        </p:sp>
        <p:sp>
          <p:nvSpPr>
            <p:cNvPr id="77835" name="Line 11"/>
            <p:cNvSpPr>
              <a:spLocks noChangeShapeType="1"/>
            </p:cNvSpPr>
            <p:nvPr/>
          </p:nvSpPr>
          <p:spPr bwMode="auto">
            <a:xfrm>
              <a:off x="3626265" y="4812554"/>
              <a:ext cx="1129" cy="1022571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600">
                <a:solidFill>
                  <a:srgbClr val="0000FF"/>
                </a:solidFill>
                <a:cs typeface="+mn-ea"/>
                <a:sym typeface="+mn-lt"/>
              </a:endParaRPr>
            </a:p>
          </p:txBody>
        </p:sp>
        <p:sp>
          <p:nvSpPr>
            <p:cNvPr id="77834" name="Line 10"/>
            <p:cNvSpPr>
              <a:spLocks noChangeShapeType="1"/>
            </p:cNvSpPr>
            <p:nvPr/>
          </p:nvSpPr>
          <p:spPr bwMode="auto">
            <a:xfrm>
              <a:off x="3112769" y="5844144"/>
              <a:ext cx="512367" cy="1127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600">
                <a:solidFill>
                  <a:srgbClr val="0000FF"/>
                </a:solidFill>
                <a:cs typeface="+mn-ea"/>
                <a:sym typeface="+mn-lt"/>
              </a:endParaRPr>
            </a:p>
          </p:txBody>
        </p:sp>
        <p:sp>
          <p:nvSpPr>
            <p:cNvPr id="77833" name="Text Box 9"/>
            <p:cNvSpPr txBox="1">
              <a:spLocks noChangeArrowheads="1"/>
            </p:cNvSpPr>
            <p:nvPr>
              <p:custDataLst>
                <p:tags r:id="rId3"/>
              </p:custDataLst>
            </p:nvPr>
          </p:nvSpPr>
          <p:spPr bwMode="auto">
            <a:xfrm>
              <a:off x="2706486" y="5925318"/>
              <a:ext cx="1305747" cy="255925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sz="1600" b="1" i="0" u="none" strike="noStrike" cap="none" normalizeH="0" baseline="0">
                  <a:ln>
                    <a:noFill/>
                  </a:ln>
                  <a:solidFill>
                    <a:schemeClr val="dk1"/>
                  </a:solidFill>
                  <a:effectLst/>
                  <a:cs typeface="+mn-ea"/>
                  <a:sym typeface="+mn-lt"/>
                </a:rPr>
                <a:t>一个字符栈</a:t>
              </a:r>
            </a:p>
          </p:txBody>
        </p:sp>
        <p:sp>
          <p:nvSpPr>
            <p:cNvPr id="77832" name="Text Box 8"/>
            <p:cNvSpPr txBox="1">
              <a:spLocks noChangeArrowheads="1"/>
            </p:cNvSpPr>
            <p:nvPr/>
          </p:nvSpPr>
          <p:spPr bwMode="auto">
            <a:xfrm>
              <a:off x="2493652" y="3857628"/>
              <a:ext cx="2143140" cy="320188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18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cs typeface="+mn-ea"/>
                  <a:sym typeface="+mn-lt"/>
                </a:rPr>
                <a:t>…  str</a:t>
              </a:r>
              <a:r>
                <a:rPr kumimoji="0" lang="en-US" altLang="zh-CN" sz="1800" b="1" i="1" u="none" strike="noStrike" cap="none" normalizeH="0" baseline="-30000">
                  <a:ln>
                    <a:noFill/>
                  </a:ln>
                  <a:solidFill>
                    <a:srgbClr val="000000"/>
                  </a:solidFill>
                  <a:effectLst/>
                  <a:cs typeface="+mn-ea"/>
                  <a:sym typeface="+mn-lt"/>
                </a:rPr>
                <a:t>i</a:t>
              </a:r>
              <a:r>
                <a:rPr kumimoji="0" lang="en-US" altLang="zh-CN" sz="18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cs typeface="+mn-ea"/>
                  <a:sym typeface="+mn-lt"/>
                </a:rPr>
                <a:t> … str</a:t>
              </a:r>
              <a:r>
                <a:rPr kumimoji="0" lang="en-US" altLang="zh-CN" sz="1800" b="1" i="1" u="none" strike="noStrike" cap="none" normalizeH="0" baseline="-30000">
                  <a:ln>
                    <a:noFill/>
                  </a:ln>
                  <a:solidFill>
                    <a:srgbClr val="000000"/>
                  </a:solidFill>
                  <a:effectLst/>
                  <a:cs typeface="+mn-ea"/>
                  <a:sym typeface="+mn-lt"/>
                </a:rPr>
                <a:t>n</a:t>
              </a:r>
              <a:r>
                <a:rPr kumimoji="0" lang="en-US" altLang="zh-CN" sz="1800" b="1" i="0" u="none" strike="noStrike" cap="none" normalizeH="0" baseline="-30000">
                  <a:ln>
                    <a:noFill/>
                  </a:ln>
                  <a:solidFill>
                    <a:srgbClr val="000000"/>
                  </a:solidFill>
                  <a:effectLst/>
                  <a:cs typeface="+mn-ea"/>
                  <a:sym typeface="+mn-lt"/>
                </a:rPr>
                <a:t>-1</a:t>
              </a:r>
            </a:p>
          </p:txBody>
        </p:sp>
        <p:sp>
          <p:nvSpPr>
            <p:cNvPr id="77831" name="Text Box 7"/>
            <p:cNvSpPr txBox="1">
              <a:spLocks noChangeArrowheads="1"/>
            </p:cNvSpPr>
            <p:nvPr/>
          </p:nvSpPr>
          <p:spPr bwMode="auto">
            <a:xfrm>
              <a:off x="3175968" y="4944462"/>
              <a:ext cx="383711" cy="255925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1600" b="1" i="1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cs typeface="+mn-ea"/>
                  <a:sym typeface="+mn-lt"/>
                </a:rPr>
                <a:t>e</a:t>
              </a:r>
            </a:p>
          </p:txBody>
        </p:sp>
        <p:sp>
          <p:nvSpPr>
            <p:cNvPr id="77830" name="Line 6"/>
            <p:cNvSpPr>
              <a:spLocks noChangeShapeType="1"/>
            </p:cNvSpPr>
            <p:nvPr/>
          </p:nvSpPr>
          <p:spPr bwMode="auto">
            <a:xfrm flipH="1">
              <a:off x="3637550" y="5056215"/>
              <a:ext cx="203141" cy="1127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 type="none" w="med" len="med"/>
              <a:tailEnd type="arrow" w="med" len="med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600">
                <a:solidFill>
                  <a:srgbClr val="0000FF"/>
                </a:solidFill>
                <a:cs typeface="+mn-ea"/>
                <a:sym typeface="+mn-lt"/>
              </a:endParaRPr>
            </a:p>
          </p:txBody>
        </p:sp>
        <p:sp>
          <p:nvSpPr>
            <p:cNvPr id="77829" name="Text Box 5"/>
            <p:cNvSpPr txBox="1">
              <a:spLocks noChangeArrowheads="1"/>
            </p:cNvSpPr>
            <p:nvPr>
              <p:custDataLst>
                <p:tags r:id="rId4"/>
              </p:custDataLst>
            </p:nvPr>
          </p:nvSpPr>
          <p:spPr bwMode="auto">
            <a:xfrm>
              <a:off x="3862134" y="4920925"/>
              <a:ext cx="383711" cy="255925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1600" b="1" i="0" u="none" strike="noStrike" cap="none" normalizeH="0" baseline="0">
                  <a:ln>
                    <a:noFill/>
                  </a:ln>
                  <a:solidFill>
                    <a:schemeClr val="dk1"/>
                  </a:solidFill>
                  <a:effectLst/>
                  <a:cs typeface="+mn-ea"/>
                  <a:sym typeface="+mn-lt"/>
                </a:rPr>
                <a:t>top</a:t>
              </a:r>
            </a:p>
          </p:txBody>
        </p:sp>
        <p:sp>
          <p:nvSpPr>
            <p:cNvPr id="77828" name="Text Box 4"/>
            <p:cNvSpPr txBox="1"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3175968" y="5263522"/>
              <a:ext cx="383711" cy="482536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altLang="zh-CN" sz="1600" b="1" i="0" u="none" strike="noStrike" cap="none" normalizeH="0" baseline="0">
                  <a:ln>
                    <a:noFill/>
                  </a:ln>
                  <a:solidFill>
                    <a:schemeClr val="dk1"/>
                  </a:solidFill>
                  <a:effectLst/>
                  <a:cs typeface="+mn-ea"/>
                  <a:sym typeface="+mn-lt"/>
                </a:rPr>
                <a:t>┇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zh-CN" sz="1600" b="1" i="0" u="none" strike="noStrike" cap="none" normalizeH="0" baseline="0">
                <a:ln>
                  <a:noFill/>
                </a:ln>
                <a:solidFill>
                  <a:schemeClr val="dk1"/>
                </a:solidFill>
                <a:effectLst/>
                <a:cs typeface="+mn-ea"/>
                <a:sym typeface="+mn-lt"/>
              </a:endParaRPr>
            </a:p>
          </p:txBody>
        </p:sp>
        <p:sp>
          <p:nvSpPr>
            <p:cNvPr id="77827" name="Line 3"/>
            <p:cNvSpPr>
              <a:spLocks noChangeShapeType="1"/>
            </p:cNvSpPr>
            <p:nvPr>
              <p:custDataLst>
                <p:tags r:id="rId6"/>
              </p:custDataLst>
            </p:nvPr>
          </p:nvSpPr>
          <p:spPr bwMode="auto">
            <a:xfrm>
              <a:off x="3359924" y="4220658"/>
              <a:ext cx="1129" cy="703511"/>
            </a:xfrm>
            <a:prstGeom prst="line">
              <a:avLst/>
            </a:prstGeom>
            <a:ln>
              <a:solidFill>
                <a:schemeClr val="dk1"/>
              </a:solidFill>
              <a:headEnd type="arrow" w="med" len="med"/>
              <a:tailEnd type="arrow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600">
                <a:solidFill>
                  <a:srgbClr val="0000FF"/>
                </a:solidFill>
                <a:cs typeface="+mn-ea"/>
                <a:sym typeface="+mn-lt"/>
              </a:endParaRPr>
            </a:p>
          </p:txBody>
        </p:sp>
        <p:sp>
          <p:nvSpPr>
            <p:cNvPr id="77826" name="Text Box 2"/>
            <p:cNvSpPr txBox="1">
              <a:spLocks noChangeArrowheads="1"/>
            </p:cNvSpPr>
            <p:nvPr>
              <p:custDataLst>
                <p:tags r:id="rId7"/>
              </p:custDataLst>
            </p:nvPr>
          </p:nvSpPr>
          <p:spPr bwMode="auto">
            <a:xfrm>
              <a:off x="3434409" y="4362986"/>
              <a:ext cx="1015706" cy="255925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sz="1800" b="1" i="0" u="none" strike="noStrike" cap="none" normalizeH="0" baseline="0" dirty="0">
                  <a:ln>
                    <a:noFill/>
                  </a:ln>
                  <a:solidFill>
                    <a:schemeClr val="dk1"/>
                  </a:solidFill>
                  <a:effectLst/>
                  <a:cs typeface="+mn-ea"/>
                  <a:sym typeface="+mn-lt"/>
                </a:rPr>
                <a:t>是否相等？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sz="1800" b="1" i="0" u="none" strike="noStrike" cap="none" normalizeH="0" baseline="0" dirty="0">
                <a:ln>
                  <a:noFill/>
                </a:ln>
                <a:solidFill>
                  <a:schemeClr val="dk1"/>
                </a:solidFill>
                <a:effectLst/>
                <a:cs typeface="+mn-ea"/>
                <a:sym typeface="+mn-lt"/>
              </a:endParaRP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254000" y="1226185"/>
            <a:ext cx="4385945" cy="1630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ts val="3000"/>
              </a:lnSpc>
              <a:spcBef>
                <a:spcPts val="0"/>
              </a:spcBef>
            </a:pPr>
            <a:r>
              <a:rPr lang="en-US" altLang="zh-CN" sz="3200" b="1" dirty="0">
                <a:solidFill>
                  <a:srgbClr val="000000"/>
                </a:solidFill>
                <a:cs typeface="+mn-ea"/>
                <a:sym typeface="+mn-lt"/>
              </a:rPr>
              <a:t>   </a:t>
            </a:r>
            <a:r>
              <a:rPr lang="zh-CN" altLang="zh-CN" sz="3200" b="1" dirty="0">
                <a:solidFill>
                  <a:srgbClr val="000000"/>
                </a:solidFill>
                <a:cs typeface="+mn-ea"/>
                <a:sym typeface="+mn-lt"/>
              </a:rPr>
              <a:t>解：</a:t>
            </a:r>
            <a:r>
              <a:rPr lang="zh-CN" altLang="zh-CN" sz="2000" b="1" dirty="0">
                <a:solidFill>
                  <a:srgbClr val="000000"/>
                </a:solidFill>
                <a:cs typeface="+mn-ea"/>
                <a:sym typeface="+mn-lt"/>
              </a:rPr>
              <a:t>用</a:t>
            </a:r>
            <a:r>
              <a:rPr lang="en-US" altLang="zh-CN" sz="2000" b="1" dirty="0" err="1">
                <a:solidFill>
                  <a:srgbClr val="000000"/>
                </a:solidFill>
                <a:cs typeface="+mn-ea"/>
                <a:sym typeface="+mn-lt"/>
              </a:rPr>
              <a:t>str</a:t>
            </a:r>
            <a:r>
              <a:rPr lang="zh-CN" altLang="zh-CN" sz="2000" b="1" dirty="0">
                <a:solidFill>
                  <a:srgbClr val="000000"/>
                </a:solidFill>
                <a:cs typeface="+mn-ea"/>
                <a:sym typeface="+mn-lt"/>
              </a:rPr>
              <a:t>存放表达式，其中含</a:t>
            </a:r>
            <a:r>
              <a:rPr lang="en-US" altLang="zh-CN" sz="2000" b="1" i="1" dirty="0">
                <a:solidFill>
                  <a:srgbClr val="000000"/>
                </a:solidFill>
                <a:cs typeface="+mn-ea"/>
                <a:sym typeface="+mn-lt"/>
              </a:rPr>
              <a:t>n</a:t>
            </a:r>
            <a:r>
              <a:rPr lang="zh-CN" altLang="zh-CN" sz="2000" b="1" dirty="0">
                <a:solidFill>
                  <a:srgbClr val="000000"/>
                </a:solidFill>
                <a:cs typeface="+mn-ea"/>
                <a:sym typeface="+mn-lt"/>
              </a:rPr>
              <a:t>个字符</a:t>
            </a:r>
            <a:r>
              <a:rPr lang="zh-CN" altLang="en-US" sz="2000" b="1" dirty="0">
                <a:solidFill>
                  <a:srgbClr val="000000"/>
                </a:solidFill>
                <a:cs typeface="+mn-ea"/>
                <a:sym typeface="+mn-lt"/>
              </a:rPr>
              <a:t>。</a:t>
            </a:r>
            <a:r>
              <a:rPr lang="zh-CN" altLang="zh-CN" sz="2000" b="1" dirty="0">
                <a:solidFill>
                  <a:srgbClr val="000000"/>
                </a:solidFill>
                <a:cs typeface="+mn-ea"/>
                <a:sym typeface="+mn-lt"/>
              </a:rPr>
              <a:t>若</a:t>
            </a:r>
            <a:r>
              <a:rPr lang="en-US" altLang="zh-CN" sz="2000" b="1" dirty="0" err="1">
                <a:solidFill>
                  <a:srgbClr val="000000"/>
                </a:solidFill>
                <a:cs typeface="+mn-ea"/>
                <a:sym typeface="+mn-lt"/>
              </a:rPr>
              <a:t>str</a:t>
            </a:r>
            <a:r>
              <a:rPr lang="zh-CN" altLang="zh-CN" sz="2000" b="1" dirty="0">
                <a:solidFill>
                  <a:srgbClr val="000000"/>
                </a:solidFill>
                <a:cs typeface="+mn-ea"/>
                <a:sym typeface="+mn-lt"/>
              </a:rPr>
              <a:t>的前半部分的反向序列与</a:t>
            </a:r>
            <a:r>
              <a:rPr lang="en-US" altLang="zh-CN" sz="2000" b="1" dirty="0" err="1">
                <a:solidFill>
                  <a:srgbClr val="000000"/>
                </a:solidFill>
                <a:cs typeface="+mn-ea"/>
                <a:sym typeface="+mn-lt"/>
              </a:rPr>
              <a:t>str</a:t>
            </a:r>
            <a:r>
              <a:rPr lang="zh-CN" altLang="zh-CN" sz="2000" b="1" dirty="0">
                <a:solidFill>
                  <a:srgbClr val="000000"/>
                </a:solidFill>
                <a:cs typeface="+mn-ea"/>
                <a:sym typeface="+mn-lt"/>
              </a:rPr>
              <a:t>的后半部分相同，则是回文，否则不是回文。判断过程如下：</a:t>
            </a:r>
          </a:p>
        </p:txBody>
      </p:sp>
      <p:pic>
        <p:nvPicPr>
          <p:cNvPr id="10" name="内容占位符 9"/>
          <p:cNvPicPr>
            <a:picLocks noGrp="1" noChangeAspect="1"/>
          </p:cNvPicPr>
          <p:nvPr>
            <p:ph idx="1"/>
          </p:nvPr>
        </p:nvPicPr>
        <p:blipFill>
          <a:blip r:embed="rId9" cstate="print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" y="1806575"/>
            <a:ext cx="3964940" cy="54146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:p14="http://schemas.microsoft.com/office/powerpoint/2010/main" xmlns:a14="http://schemas.microsoft.com/office/drawing/2010/main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778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bldLvl="0" animBg="1"/>
      <p:bldP spid="77838" grpId="0" bldLvl="0" animBg="1"/>
      <p:bldP spid="18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053074" y="85561"/>
            <a:ext cx="1505540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zh-CN" sz="3200" dirty="0" smtClean="0">
                <a:ln w="11430">
                  <a:noFill/>
                </a:ln>
                <a:solidFill>
                  <a:schemeClr val="accent1"/>
                </a:solidFill>
                <a:cs typeface="+mn-ea"/>
                <a:sym typeface="+mn-lt"/>
              </a:rPr>
              <a:t>3.1   </a:t>
            </a:r>
            <a:r>
              <a:rPr lang="zh-CN" altLang="en-US" sz="3200" dirty="0" smtClean="0">
                <a:ln w="11430">
                  <a:noFill/>
                </a:ln>
                <a:solidFill>
                  <a:schemeClr val="accent1"/>
                </a:solidFill>
                <a:cs typeface="+mn-ea"/>
                <a:sym typeface="+mn-lt"/>
              </a:rPr>
              <a:t>栈</a:t>
            </a:r>
            <a:endParaRPr lang="en-US" altLang="zh-CN" sz="3200" dirty="0">
              <a:ln w="11430">
                <a:noFill/>
              </a:ln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5" name="TextBox 2"/>
          <p:cNvSpPr txBox="1"/>
          <p:nvPr>
            <p:custDataLst>
              <p:tags r:id="rId1"/>
            </p:custDataLst>
          </p:nvPr>
        </p:nvSpPr>
        <p:spPr>
          <a:xfrm>
            <a:off x="1197462" y="1183117"/>
            <a:ext cx="8858280" cy="4980940"/>
          </a:xfrm>
          <a:prstGeom prst="rect">
            <a:avLst/>
          </a:prstGeom>
          <a:solidFill>
            <a:schemeClr val="lt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180000" tIns="108000" bIns="108000" rtlCol="0">
            <a:spAutoFit/>
          </a:bodyPr>
          <a:lstStyle/>
          <a:p>
            <a:pPr algn="l">
              <a:lnSpc>
                <a:spcPts val="2200"/>
              </a:lnSpc>
              <a:spcBef>
                <a:spcPts val="0"/>
              </a:spcBef>
            </a:pPr>
            <a:r>
              <a:rPr lang="en-US" altLang="zh-CN" sz="1800" b="1" dirty="0">
                <a:solidFill>
                  <a:srgbClr val="000000"/>
                </a:solidFill>
                <a:cs typeface="+mn-ea"/>
                <a:sym typeface="+mn-lt"/>
              </a:rPr>
              <a:t>from </a:t>
            </a:r>
            <a:r>
              <a:rPr lang="en-US" altLang="zh-CN" sz="1800" b="1" dirty="0" err="1">
                <a:solidFill>
                  <a:srgbClr val="000000"/>
                </a:solidFill>
                <a:cs typeface="+mn-ea"/>
                <a:sym typeface="+mn-lt"/>
              </a:rPr>
              <a:t>SqStack</a:t>
            </a:r>
            <a:r>
              <a:rPr lang="en-US" altLang="zh-CN" sz="1800" b="1" dirty="0">
                <a:solidFill>
                  <a:srgbClr val="000000"/>
                </a:solidFill>
                <a:cs typeface="+mn-ea"/>
                <a:sym typeface="+mn-lt"/>
              </a:rPr>
              <a:t> import </a:t>
            </a:r>
            <a:r>
              <a:rPr lang="en-US" altLang="zh-CN" sz="1800" b="1" dirty="0" err="1">
                <a:solidFill>
                  <a:srgbClr val="000000"/>
                </a:solidFill>
                <a:cs typeface="+mn-ea"/>
                <a:sym typeface="+mn-lt"/>
              </a:rPr>
              <a:t>SqStack</a:t>
            </a:r>
            <a:endParaRPr lang="zh-CN" altLang="zh-CN" sz="1800" b="1" dirty="0">
              <a:solidFill>
                <a:srgbClr val="000000"/>
              </a:solidFill>
              <a:cs typeface="+mn-ea"/>
              <a:sym typeface="+mn-lt"/>
            </a:endParaRPr>
          </a:p>
          <a:p>
            <a:pPr algn="l">
              <a:lnSpc>
                <a:spcPts val="2200"/>
              </a:lnSpc>
              <a:spcBef>
                <a:spcPts val="0"/>
              </a:spcBef>
            </a:pPr>
            <a:r>
              <a:rPr lang="en-US" altLang="zh-CN" sz="1800" b="1" dirty="0" err="1">
                <a:solidFill>
                  <a:srgbClr val="000000"/>
                </a:solidFill>
                <a:cs typeface="+mn-ea"/>
                <a:sym typeface="+mn-lt"/>
              </a:rPr>
              <a:t>def</a:t>
            </a:r>
            <a:r>
              <a:rPr lang="en-US" altLang="zh-CN" sz="1800" b="1" dirty="0">
                <a:solidFill>
                  <a:srgbClr val="000000"/>
                </a:solidFill>
                <a:cs typeface="+mn-ea"/>
                <a:sym typeface="+mn-lt"/>
              </a:rPr>
              <a:t> </a:t>
            </a:r>
            <a:r>
              <a:rPr lang="en-US" altLang="zh-CN" sz="1800" b="1" dirty="0" err="1">
                <a:solidFill>
                  <a:srgbClr val="000000"/>
                </a:solidFill>
                <a:cs typeface="+mn-ea"/>
                <a:sym typeface="+mn-lt"/>
              </a:rPr>
              <a:t>isPalindrome</a:t>
            </a:r>
            <a:r>
              <a:rPr lang="en-US" altLang="zh-CN" sz="1800" b="1" dirty="0">
                <a:solidFill>
                  <a:srgbClr val="000000"/>
                </a:solidFill>
                <a:cs typeface="+mn-ea"/>
                <a:sym typeface="+mn-lt"/>
              </a:rPr>
              <a:t>(</a:t>
            </a:r>
            <a:r>
              <a:rPr lang="en-US" altLang="zh-CN" sz="1800" b="1" dirty="0" err="1">
                <a:solidFill>
                  <a:srgbClr val="000000"/>
                </a:solidFill>
                <a:cs typeface="+mn-ea"/>
                <a:sym typeface="+mn-lt"/>
              </a:rPr>
              <a:t>str</a:t>
            </a:r>
            <a:r>
              <a:rPr lang="en-US" altLang="zh-CN" sz="1800" b="1" dirty="0">
                <a:solidFill>
                  <a:srgbClr val="000000"/>
                </a:solidFill>
                <a:cs typeface="+mn-ea"/>
                <a:sym typeface="+mn-lt"/>
              </a:rPr>
              <a:t>):		#</a:t>
            </a:r>
            <a:r>
              <a:rPr lang="zh-CN" altLang="zh-CN" sz="1800" b="1" dirty="0">
                <a:solidFill>
                  <a:srgbClr val="000000"/>
                </a:solidFill>
                <a:cs typeface="+mn-ea"/>
                <a:sym typeface="+mn-lt"/>
              </a:rPr>
              <a:t>判断是否为回文的算法</a:t>
            </a:r>
          </a:p>
          <a:p>
            <a:pPr algn="l">
              <a:lnSpc>
                <a:spcPts val="2200"/>
              </a:lnSpc>
              <a:spcBef>
                <a:spcPts val="0"/>
              </a:spcBef>
            </a:pPr>
            <a:r>
              <a:rPr lang="en-US" altLang="zh-CN" sz="1800" b="1" dirty="0">
                <a:solidFill>
                  <a:srgbClr val="000000"/>
                </a:solidFill>
                <a:cs typeface="+mn-ea"/>
                <a:sym typeface="+mn-lt"/>
              </a:rPr>
              <a:t>  </a:t>
            </a:r>
            <a:r>
              <a:rPr lang="en-US" altLang="zh-CN" sz="1800" b="1" dirty="0" err="1">
                <a:solidFill>
                  <a:srgbClr val="000000"/>
                </a:solidFill>
                <a:cs typeface="+mn-ea"/>
                <a:sym typeface="+mn-lt"/>
              </a:rPr>
              <a:t>st</a:t>
            </a:r>
            <a:r>
              <a:rPr lang="en-US" altLang="zh-CN" sz="1800" b="1" dirty="0">
                <a:solidFill>
                  <a:srgbClr val="000000"/>
                </a:solidFill>
                <a:cs typeface="+mn-ea"/>
                <a:sym typeface="+mn-lt"/>
              </a:rPr>
              <a:t>=</a:t>
            </a:r>
            <a:r>
              <a:rPr lang="en-US" altLang="zh-CN" sz="1800" b="1" dirty="0" err="1">
                <a:solidFill>
                  <a:srgbClr val="000000"/>
                </a:solidFill>
                <a:cs typeface="+mn-ea"/>
                <a:sym typeface="+mn-lt"/>
              </a:rPr>
              <a:t>SqStack</a:t>
            </a:r>
            <a:r>
              <a:rPr lang="en-US" altLang="zh-CN" sz="1800" b="1" dirty="0">
                <a:solidFill>
                  <a:srgbClr val="000000"/>
                </a:solidFill>
                <a:cs typeface="+mn-ea"/>
                <a:sym typeface="+mn-lt"/>
              </a:rPr>
              <a:t>()                   	</a:t>
            </a:r>
            <a:r>
              <a:rPr lang="en-US" altLang="zh-CN" sz="1800" b="1" dirty="0" smtClean="0">
                <a:solidFill>
                  <a:srgbClr val="000000"/>
                </a:solidFill>
                <a:cs typeface="+mn-ea"/>
                <a:sym typeface="+mn-lt"/>
              </a:rPr>
              <a:t>              #</a:t>
            </a:r>
            <a:r>
              <a:rPr lang="zh-CN" altLang="zh-CN" sz="1800" b="1" dirty="0">
                <a:solidFill>
                  <a:srgbClr val="000000"/>
                </a:solidFill>
                <a:cs typeface="+mn-ea"/>
                <a:sym typeface="+mn-lt"/>
              </a:rPr>
              <a:t>建立一个顺序栈</a:t>
            </a:r>
          </a:p>
          <a:p>
            <a:pPr algn="l">
              <a:lnSpc>
                <a:spcPts val="2200"/>
              </a:lnSpc>
              <a:spcBef>
                <a:spcPts val="0"/>
              </a:spcBef>
            </a:pPr>
            <a:r>
              <a:rPr lang="en-US" altLang="zh-CN" sz="1800" b="1" dirty="0">
                <a:solidFill>
                  <a:srgbClr val="000000"/>
                </a:solidFill>
                <a:cs typeface="+mn-ea"/>
                <a:sym typeface="+mn-lt"/>
              </a:rPr>
              <a:t>  n=</a:t>
            </a:r>
            <a:r>
              <a:rPr lang="en-US" altLang="zh-CN" sz="1800" b="1" dirty="0" err="1">
                <a:solidFill>
                  <a:srgbClr val="000000"/>
                </a:solidFill>
                <a:cs typeface="+mn-ea"/>
                <a:sym typeface="+mn-lt"/>
              </a:rPr>
              <a:t>len</a:t>
            </a:r>
            <a:r>
              <a:rPr lang="en-US" altLang="zh-CN" sz="1800" b="1" dirty="0">
                <a:solidFill>
                  <a:srgbClr val="000000"/>
                </a:solidFill>
                <a:cs typeface="+mn-ea"/>
                <a:sym typeface="+mn-lt"/>
              </a:rPr>
              <a:t>(</a:t>
            </a:r>
            <a:r>
              <a:rPr lang="en-US" altLang="zh-CN" sz="1800" b="1" dirty="0" err="1">
                <a:solidFill>
                  <a:srgbClr val="000000"/>
                </a:solidFill>
                <a:cs typeface="+mn-ea"/>
                <a:sym typeface="+mn-lt"/>
              </a:rPr>
              <a:t>str</a:t>
            </a:r>
            <a:r>
              <a:rPr lang="en-US" altLang="zh-CN" sz="1800" b="1" dirty="0">
                <a:solidFill>
                  <a:srgbClr val="000000"/>
                </a:solidFill>
                <a:cs typeface="+mn-ea"/>
                <a:sym typeface="+mn-lt"/>
              </a:rPr>
              <a:t>)</a:t>
            </a:r>
            <a:endParaRPr lang="zh-CN" altLang="zh-CN" sz="1800" b="1" dirty="0">
              <a:solidFill>
                <a:srgbClr val="000000"/>
              </a:solidFill>
              <a:cs typeface="+mn-ea"/>
              <a:sym typeface="+mn-lt"/>
            </a:endParaRPr>
          </a:p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n-US" altLang="zh-CN" sz="1800" b="1" dirty="0">
                <a:solidFill>
                  <a:srgbClr val="000000"/>
                </a:solidFill>
                <a:cs typeface="+mn-ea"/>
                <a:sym typeface="+mn-lt"/>
              </a:rPr>
              <a:t>  </a:t>
            </a:r>
            <a:r>
              <a:rPr lang="en-US" altLang="zh-CN" sz="1800" b="1" dirty="0" err="1">
                <a:solidFill>
                  <a:srgbClr val="000000"/>
                </a:solidFill>
                <a:cs typeface="+mn-ea"/>
                <a:sym typeface="+mn-lt"/>
              </a:rPr>
              <a:t>i</a:t>
            </a:r>
            <a:r>
              <a:rPr lang="en-US" altLang="zh-CN" sz="1800" b="1" dirty="0">
                <a:solidFill>
                  <a:srgbClr val="000000"/>
                </a:solidFill>
                <a:cs typeface="+mn-ea"/>
                <a:sym typeface="+mn-lt"/>
              </a:rPr>
              <a:t>=0</a:t>
            </a:r>
            <a:endParaRPr lang="zh-CN" altLang="zh-CN" sz="1800" b="1" dirty="0">
              <a:solidFill>
                <a:srgbClr val="000000"/>
              </a:solidFill>
              <a:cs typeface="+mn-ea"/>
              <a:sym typeface="+mn-lt"/>
            </a:endParaRPr>
          </a:p>
          <a:p>
            <a:pPr algn="l">
              <a:lnSpc>
                <a:spcPts val="2200"/>
              </a:lnSpc>
              <a:spcBef>
                <a:spcPts val="0"/>
              </a:spcBef>
            </a:pPr>
            <a:r>
              <a:rPr lang="en-US" altLang="zh-CN" sz="1800" b="1" dirty="0">
                <a:solidFill>
                  <a:srgbClr val="000000"/>
                </a:solidFill>
                <a:cs typeface="+mn-ea"/>
                <a:sym typeface="+mn-lt"/>
              </a:rPr>
              <a:t>  while </a:t>
            </a:r>
            <a:r>
              <a:rPr lang="en-US" altLang="zh-CN" sz="1800" b="1" dirty="0" err="1">
                <a:solidFill>
                  <a:srgbClr val="000000"/>
                </a:solidFill>
                <a:cs typeface="+mn-ea"/>
                <a:sym typeface="+mn-lt"/>
              </a:rPr>
              <a:t>i</a:t>
            </a:r>
            <a:r>
              <a:rPr lang="en-US" altLang="zh-CN" sz="1800" b="1" dirty="0">
                <a:solidFill>
                  <a:srgbClr val="000000"/>
                </a:solidFill>
                <a:cs typeface="+mn-ea"/>
                <a:sym typeface="+mn-lt"/>
              </a:rPr>
              <a:t>&lt;n//2:			#</a:t>
            </a:r>
            <a:r>
              <a:rPr lang="zh-CN" altLang="zh-CN" sz="1800" b="1" dirty="0">
                <a:solidFill>
                  <a:srgbClr val="000000"/>
                </a:solidFill>
                <a:cs typeface="+mn-ea"/>
                <a:sym typeface="+mn-lt"/>
              </a:rPr>
              <a:t>将</a:t>
            </a:r>
            <a:r>
              <a:rPr lang="en-US" altLang="zh-CN" sz="1800" b="1" dirty="0" err="1">
                <a:solidFill>
                  <a:srgbClr val="000000"/>
                </a:solidFill>
                <a:cs typeface="+mn-ea"/>
                <a:sym typeface="+mn-lt"/>
              </a:rPr>
              <a:t>str</a:t>
            </a:r>
            <a:r>
              <a:rPr lang="zh-CN" altLang="zh-CN" sz="1800" b="1" dirty="0">
                <a:solidFill>
                  <a:srgbClr val="000000"/>
                </a:solidFill>
                <a:cs typeface="+mn-ea"/>
                <a:sym typeface="+mn-lt"/>
              </a:rPr>
              <a:t>前半字符进栈</a:t>
            </a:r>
          </a:p>
          <a:p>
            <a:pPr algn="l">
              <a:lnSpc>
                <a:spcPts val="2200"/>
              </a:lnSpc>
              <a:spcBef>
                <a:spcPts val="0"/>
              </a:spcBef>
            </a:pPr>
            <a:r>
              <a:rPr lang="en-US" altLang="zh-CN" sz="1800" b="1" dirty="0">
                <a:solidFill>
                  <a:srgbClr val="000000"/>
                </a:solidFill>
                <a:cs typeface="+mn-ea"/>
                <a:sym typeface="+mn-lt"/>
              </a:rPr>
              <a:t>    </a:t>
            </a:r>
            <a:r>
              <a:rPr lang="en-US" altLang="zh-CN" sz="1800" b="1" dirty="0" err="1">
                <a:solidFill>
                  <a:srgbClr val="000000"/>
                </a:solidFill>
                <a:cs typeface="+mn-ea"/>
                <a:sym typeface="+mn-lt"/>
              </a:rPr>
              <a:t>st.push</a:t>
            </a:r>
            <a:r>
              <a:rPr lang="en-US" altLang="zh-CN" sz="1800" b="1" dirty="0">
                <a:solidFill>
                  <a:srgbClr val="000000"/>
                </a:solidFill>
                <a:cs typeface="+mn-ea"/>
                <a:sym typeface="+mn-lt"/>
              </a:rPr>
              <a:t>(</a:t>
            </a:r>
            <a:r>
              <a:rPr lang="en-US" altLang="zh-CN" sz="1800" b="1" dirty="0" err="1">
                <a:solidFill>
                  <a:srgbClr val="000000"/>
                </a:solidFill>
                <a:cs typeface="+mn-ea"/>
                <a:sym typeface="+mn-lt"/>
              </a:rPr>
              <a:t>str</a:t>
            </a:r>
            <a:r>
              <a:rPr lang="en-US" altLang="zh-CN" sz="1800" b="1" dirty="0">
                <a:solidFill>
                  <a:srgbClr val="000000"/>
                </a:solidFill>
                <a:cs typeface="+mn-ea"/>
                <a:sym typeface="+mn-lt"/>
              </a:rPr>
              <a:t>[</a:t>
            </a:r>
            <a:r>
              <a:rPr lang="en-US" altLang="zh-CN" sz="1800" b="1" dirty="0" err="1">
                <a:solidFill>
                  <a:srgbClr val="000000"/>
                </a:solidFill>
                <a:cs typeface="+mn-ea"/>
                <a:sym typeface="+mn-lt"/>
              </a:rPr>
              <a:t>i</a:t>
            </a:r>
            <a:r>
              <a:rPr lang="en-US" altLang="zh-CN" sz="1800" b="1" dirty="0">
                <a:solidFill>
                  <a:srgbClr val="000000"/>
                </a:solidFill>
                <a:cs typeface="+mn-ea"/>
                <a:sym typeface="+mn-lt"/>
              </a:rPr>
              <a:t>])</a:t>
            </a:r>
            <a:endParaRPr lang="zh-CN" altLang="zh-CN" sz="1800" b="1" dirty="0">
              <a:solidFill>
                <a:srgbClr val="000000"/>
              </a:solidFill>
              <a:cs typeface="+mn-ea"/>
              <a:sym typeface="+mn-lt"/>
            </a:endParaRPr>
          </a:p>
          <a:p>
            <a:pPr algn="l">
              <a:lnSpc>
                <a:spcPts val="2200"/>
              </a:lnSpc>
              <a:spcBef>
                <a:spcPts val="0"/>
              </a:spcBef>
            </a:pPr>
            <a:r>
              <a:rPr lang="en-US" altLang="zh-CN" sz="1800" b="1" dirty="0">
                <a:solidFill>
                  <a:srgbClr val="000000"/>
                </a:solidFill>
                <a:cs typeface="+mn-ea"/>
                <a:sym typeface="+mn-lt"/>
              </a:rPr>
              <a:t>    </a:t>
            </a:r>
            <a:r>
              <a:rPr lang="en-US" altLang="zh-CN" sz="1800" b="1" dirty="0" err="1">
                <a:solidFill>
                  <a:srgbClr val="000000"/>
                </a:solidFill>
                <a:cs typeface="+mn-ea"/>
                <a:sym typeface="+mn-lt"/>
              </a:rPr>
              <a:t>i</a:t>
            </a:r>
            <a:r>
              <a:rPr lang="en-US" altLang="zh-CN" sz="1800" b="1" dirty="0">
                <a:solidFill>
                  <a:srgbClr val="000000"/>
                </a:solidFill>
                <a:cs typeface="+mn-ea"/>
                <a:sym typeface="+mn-lt"/>
              </a:rPr>
              <a:t>+=1				#</a:t>
            </a:r>
            <a:r>
              <a:rPr lang="zh-CN" altLang="zh-CN" sz="1800" b="1" dirty="0">
                <a:solidFill>
                  <a:srgbClr val="000000"/>
                </a:solidFill>
                <a:cs typeface="+mn-ea"/>
                <a:sym typeface="+mn-lt"/>
              </a:rPr>
              <a:t>继续遍历</a:t>
            </a:r>
            <a:r>
              <a:rPr lang="en-US" altLang="zh-CN" sz="1800" b="1" dirty="0" err="1">
                <a:solidFill>
                  <a:srgbClr val="000000"/>
                </a:solidFill>
                <a:cs typeface="+mn-ea"/>
                <a:sym typeface="+mn-lt"/>
              </a:rPr>
              <a:t>str</a:t>
            </a:r>
            <a:endParaRPr lang="zh-CN" altLang="zh-CN" sz="1800" b="1" dirty="0">
              <a:solidFill>
                <a:srgbClr val="000000"/>
              </a:solidFill>
              <a:cs typeface="+mn-ea"/>
              <a:sym typeface="+mn-lt"/>
            </a:endParaRPr>
          </a:p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n-US" altLang="zh-CN" sz="1800" b="1" dirty="0">
                <a:solidFill>
                  <a:srgbClr val="000000"/>
                </a:solidFill>
                <a:cs typeface="+mn-ea"/>
                <a:sym typeface="+mn-lt"/>
              </a:rPr>
              <a:t>  if n%2==1:				#n</a:t>
            </a:r>
            <a:r>
              <a:rPr lang="zh-CN" altLang="zh-CN" sz="1800" b="1" dirty="0">
                <a:solidFill>
                  <a:srgbClr val="000000"/>
                </a:solidFill>
                <a:cs typeface="+mn-ea"/>
                <a:sym typeface="+mn-lt"/>
              </a:rPr>
              <a:t>为奇数时</a:t>
            </a:r>
          </a:p>
          <a:p>
            <a:pPr algn="l">
              <a:lnSpc>
                <a:spcPts val="2200"/>
              </a:lnSpc>
              <a:spcBef>
                <a:spcPts val="0"/>
              </a:spcBef>
            </a:pPr>
            <a:r>
              <a:rPr lang="en-US" altLang="zh-CN" sz="1800" b="1" dirty="0">
                <a:solidFill>
                  <a:srgbClr val="000000"/>
                </a:solidFill>
                <a:cs typeface="+mn-ea"/>
                <a:sym typeface="+mn-lt"/>
              </a:rPr>
              <a:t>    </a:t>
            </a:r>
            <a:r>
              <a:rPr lang="en-US" altLang="zh-CN" sz="1800" b="1" dirty="0" err="1">
                <a:solidFill>
                  <a:srgbClr val="000000"/>
                </a:solidFill>
                <a:cs typeface="+mn-ea"/>
                <a:sym typeface="+mn-lt"/>
              </a:rPr>
              <a:t>i</a:t>
            </a:r>
            <a:r>
              <a:rPr lang="en-US" altLang="zh-CN" sz="1800" b="1" dirty="0">
                <a:solidFill>
                  <a:srgbClr val="000000"/>
                </a:solidFill>
                <a:cs typeface="+mn-ea"/>
                <a:sym typeface="+mn-lt"/>
              </a:rPr>
              <a:t>+=1				#</a:t>
            </a:r>
            <a:r>
              <a:rPr lang="zh-CN" altLang="zh-CN" sz="1800" b="1" dirty="0">
                <a:solidFill>
                  <a:srgbClr val="000000"/>
                </a:solidFill>
                <a:cs typeface="+mn-ea"/>
                <a:sym typeface="+mn-lt"/>
              </a:rPr>
              <a:t>跳过中间的字符</a:t>
            </a:r>
            <a:endParaRPr lang="en-US" altLang="zh-CN" sz="1800" b="1" dirty="0">
              <a:solidFill>
                <a:srgbClr val="000000"/>
              </a:solidFill>
              <a:cs typeface="+mn-ea"/>
              <a:sym typeface="+mn-lt"/>
            </a:endParaRPr>
          </a:p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n-US" altLang="zh-CN" sz="1800" b="1" dirty="0">
                <a:solidFill>
                  <a:srgbClr val="000000"/>
                </a:solidFill>
                <a:cs typeface="+mn-ea"/>
                <a:sym typeface="+mn-lt"/>
              </a:rPr>
              <a:t>  while </a:t>
            </a:r>
            <a:r>
              <a:rPr lang="en-US" altLang="zh-CN" sz="1800" b="1" dirty="0" err="1">
                <a:solidFill>
                  <a:srgbClr val="000000"/>
                </a:solidFill>
                <a:cs typeface="+mn-ea"/>
                <a:sym typeface="+mn-lt"/>
              </a:rPr>
              <a:t>i</a:t>
            </a:r>
            <a:r>
              <a:rPr lang="en-US" altLang="zh-CN" sz="1800" b="1" dirty="0">
                <a:solidFill>
                  <a:srgbClr val="000000"/>
                </a:solidFill>
                <a:cs typeface="+mn-ea"/>
                <a:sym typeface="+mn-lt"/>
              </a:rPr>
              <a:t>&lt;n:				#</a:t>
            </a:r>
            <a:r>
              <a:rPr lang="zh-CN" altLang="zh-CN" sz="1800" b="1" dirty="0">
                <a:solidFill>
                  <a:srgbClr val="000000"/>
                </a:solidFill>
                <a:cs typeface="+mn-ea"/>
                <a:sym typeface="+mn-lt"/>
              </a:rPr>
              <a:t>遍历</a:t>
            </a:r>
            <a:r>
              <a:rPr lang="en-US" altLang="zh-CN" sz="1800" b="1" dirty="0" err="1">
                <a:solidFill>
                  <a:srgbClr val="000000"/>
                </a:solidFill>
                <a:cs typeface="+mn-ea"/>
                <a:sym typeface="+mn-lt"/>
              </a:rPr>
              <a:t>str</a:t>
            </a:r>
            <a:r>
              <a:rPr lang="zh-CN" altLang="zh-CN" sz="1800" b="1" dirty="0">
                <a:solidFill>
                  <a:srgbClr val="000000"/>
                </a:solidFill>
                <a:cs typeface="+mn-ea"/>
                <a:sym typeface="+mn-lt"/>
              </a:rPr>
              <a:t>的后半字符</a:t>
            </a:r>
          </a:p>
          <a:p>
            <a:pPr algn="l">
              <a:lnSpc>
                <a:spcPts val="2200"/>
              </a:lnSpc>
              <a:spcBef>
                <a:spcPts val="0"/>
              </a:spcBef>
            </a:pPr>
            <a:r>
              <a:rPr lang="en-US" altLang="zh-CN" sz="1800" b="1" dirty="0">
                <a:solidFill>
                  <a:srgbClr val="000000"/>
                </a:solidFill>
                <a:cs typeface="+mn-ea"/>
                <a:sym typeface="+mn-lt"/>
              </a:rPr>
              <a:t>    if </a:t>
            </a:r>
            <a:r>
              <a:rPr lang="en-US" altLang="zh-CN" sz="1800" b="1" dirty="0" err="1">
                <a:solidFill>
                  <a:srgbClr val="000000"/>
                </a:solidFill>
                <a:cs typeface="+mn-ea"/>
                <a:sym typeface="+mn-lt"/>
              </a:rPr>
              <a:t>st.pop</a:t>
            </a:r>
            <a:r>
              <a:rPr lang="en-US" altLang="zh-CN" sz="1800" b="1" dirty="0">
                <a:solidFill>
                  <a:srgbClr val="000000"/>
                </a:solidFill>
                <a:cs typeface="+mn-ea"/>
                <a:sym typeface="+mn-lt"/>
              </a:rPr>
              <a:t>()!=</a:t>
            </a:r>
            <a:r>
              <a:rPr lang="en-US" altLang="zh-CN" sz="1800" b="1" dirty="0" err="1">
                <a:solidFill>
                  <a:srgbClr val="000000"/>
                </a:solidFill>
                <a:cs typeface="+mn-ea"/>
                <a:sym typeface="+mn-lt"/>
              </a:rPr>
              <a:t>str</a:t>
            </a:r>
            <a:r>
              <a:rPr lang="en-US" altLang="zh-CN" sz="1800" b="1" dirty="0">
                <a:solidFill>
                  <a:srgbClr val="000000"/>
                </a:solidFill>
                <a:cs typeface="+mn-ea"/>
                <a:sym typeface="+mn-lt"/>
              </a:rPr>
              <a:t>[</a:t>
            </a:r>
            <a:r>
              <a:rPr lang="en-US" altLang="zh-CN" sz="1800" b="1" dirty="0" err="1">
                <a:solidFill>
                  <a:srgbClr val="000000"/>
                </a:solidFill>
                <a:cs typeface="+mn-ea"/>
                <a:sym typeface="+mn-lt"/>
              </a:rPr>
              <a:t>i</a:t>
            </a:r>
            <a:r>
              <a:rPr lang="en-US" altLang="zh-CN" sz="1800" b="1" dirty="0">
                <a:solidFill>
                  <a:srgbClr val="000000"/>
                </a:solidFill>
                <a:cs typeface="+mn-ea"/>
                <a:sym typeface="+mn-lt"/>
              </a:rPr>
              <a:t>]:</a:t>
            </a:r>
            <a:endParaRPr lang="zh-CN" altLang="zh-CN" sz="1800" b="1" dirty="0">
              <a:solidFill>
                <a:srgbClr val="000000"/>
              </a:solidFill>
              <a:cs typeface="+mn-ea"/>
              <a:sym typeface="+mn-lt"/>
            </a:endParaRPr>
          </a:p>
          <a:p>
            <a:pPr algn="l">
              <a:lnSpc>
                <a:spcPts val="2200"/>
              </a:lnSpc>
              <a:spcBef>
                <a:spcPts val="0"/>
              </a:spcBef>
            </a:pPr>
            <a:r>
              <a:rPr lang="en-US" altLang="zh-CN" sz="1800" b="1" dirty="0">
                <a:solidFill>
                  <a:srgbClr val="000000"/>
                </a:solidFill>
                <a:cs typeface="+mn-ea"/>
                <a:sym typeface="+mn-lt"/>
              </a:rPr>
              <a:t>      return False			#</a:t>
            </a:r>
            <a:r>
              <a:rPr lang="zh-CN" altLang="zh-CN" sz="1800" b="1" dirty="0">
                <a:solidFill>
                  <a:srgbClr val="000000"/>
                </a:solidFill>
                <a:cs typeface="+mn-ea"/>
                <a:sym typeface="+mn-lt"/>
              </a:rPr>
              <a:t>若</a:t>
            </a:r>
            <a:r>
              <a:rPr lang="en-US" altLang="zh-CN" sz="1800" b="1" dirty="0" err="1">
                <a:solidFill>
                  <a:srgbClr val="000000"/>
                </a:solidFill>
                <a:cs typeface="+mn-ea"/>
                <a:sym typeface="+mn-lt"/>
              </a:rPr>
              <a:t>str</a:t>
            </a:r>
            <a:r>
              <a:rPr lang="en-US" altLang="zh-CN" sz="1800" b="1" dirty="0">
                <a:solidFill>
                  <a:srgbClr val="000000"/>
                </a:solidFill>
                <a:cs typeface="+mn-ea"/>
                <a:sym typeface="+mn-lt"/>
              </a:rPr>
              <a:t>[</a:t>
            </a:r>
            <a:r>
              <a:rPr lang="en-US" altLang="zh-CN" sz="1800" b="1" dirty="0" err="1">
                <a:solidFill>
                  <a:srgbClr val="000000"/>
                </a:solidFill>
                <a:cs typeface="+mn-ea"/>
                <a:sym typeface="+mn-lt"/>
              </a:rPr>
              <a:t>i</a:t>
            </a:r>
            <a:r>
              <a:rPr lang="en-US" altLang="zh-CN" sz="1800" b="1" dirty="0">
                <a:solidFill>
                  <a:srgbClr val="000000"/>
                </a:solidFill>
                <a:cs typeface="+mn-ea"/>
                <a:sym typeface="+mn-lt"/>
              </a:rPr>
              <a:t>]</a:t>
            </a:r>
            <a:r>
              <a:rPr lang="zh-CN" altLang="zh-CN" sz="1800" b="1" dirty="0">
                <a:solidFill>
                  <a:srgbClr val="000000"/>
                </a:solidFill>
                <a:cs typeface="+mn-ea"/>
                <a:sym typeface="+mn-lt"/>
              </a:rPr>
              <a:t>不等于出栈字符返回</a:t>
            </a:r>
            <a:r>
              <a:rPr lang="en-US" altLang="zh-CN" sz="1800" b="1" dirty="0">
                <a:solidFill>
                  <a:srgbClr val="000000"/>
                </a:solidFill>
                <a:cs typeface="+mn-ea"/>
                <a:sym typeface="+mn-lt"/>
              </a:rPr>
              <a:t>False</a:t>
            </a:r>
            <a:endParaRPr lang="zh-CN" altLang="zh-CN" sz="1800" b="1" dirty="0">
              <a:solidFill>
                <a:srgbClr val="000000"/>
              </a:solidFill>
              <a:cs typeface="+mn-ea"/>
              <a:sym typeface="+mn-lt"/>
            </a:endParaRPr>
          </a:p>
          <a:p>
            <a:pPr algn="l">
              <a:lnSpc>
                <a:spcPts val="2200"/>
              </a:lnSpc>
              <a:spcBef>
                <a:spcPts val="0"/>
              </a:spcBef>
            </a:pPr>
            <a:r>
              <a:rPr lang="en-US" altLang="zh-CN" sz="1800" b="1" dirty="0">
                <a:solidFill>
                  <a:srgbClr val="000000"/>
                </a:solidFill>
                <a:cs typeface="+mn-ea"/>
                <a:sym typeface="+mn-lt"/>
              </a:rPr>
              <a:t>    </a:t>
            </a:r>
            <a:r>
              <a:rPr lang="en-US" altLang="zh-CN" sz="1800" b="1" dirty="0" err="1">
                <a:solidFill>
                  <a:srgbClr val="000000"/>
                </a:solidFill>
                <a:cs typeface="+mn-ea"/>
                <a:sym typeface="+mn-lt"/>
              </a:rPr>
              <a:t>i</a:t>
            </a:r>
            <a:r>
              <a:rPr lang="en-US" altLang="zh-CN" sz="1800" b="1" dirty="0">
                <a:solidFill>
                  <a:srgbClr val="000000"/>
                </a:solidFill>
                <a:cs typeface="+mn-ea"/>
                <a:sym typeface="+mn-lt"/>
              </a:rPr>
              <a:t>+=1</a:t>
            </a:r>
            <a:endParaRPr lang="zh-CN" altLang="zh-CN" sz="1800" b="1" dirty="0">
              <a:solidFill>
                <a:srgbClr val="000000"/>
              </a:solidFill>
              <a:cs typeface="+mn-ea"/>
              <a:sym typeface="+mn-lt"/>
            </a:endParaRPr>
          </a:p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n-US" altLang="zh-CN" sz="1800" b="1" dirty="0">
                <a:solidFill>
                  <a:srgbClr val="000000"/>
                </a:solidFill>
                <a:cs typeface="+mn-ea"/>
                <a:sym typeface="+mn-lt"/>
              </a:rPr>
              <a:t>  return True				#</a:t>
            </a:r>
            <a:r>
              <a:rPr lang="zh-CN" altLang="zh-CN" sz="1800" b="1" dirty="0">
                <a:solidFill>
                  <a:srgbClr val="000000"/>
                </a:solidFill>
                <a:cs typeface="+mn-ea"/>
                <a:sym typeface="+mn-lt"/>
              </a:rPr>
              <a:t>是回文返回</a:t>
            </a:r>
            <a:r>
              <a:rPr lang="en-US" altLang="zh-CN" sz="1800" b="1" dirty="0">
                <a:solidFill>
                  <a:srgbClr val="000000"/>
                </a:solidFill>
                <a:cs typeface="+mn-ea"/>
                <a:sym typeface="+mn-lt"/>
              </a:rPr>
              <a:t>True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:p14="http://schemas.microsoft.com/office/powerpoint/2010/main" xmlns:a14="http://schemas.microsoft.com/office/drawing/2010/main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bldLvl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18" t="15389" r="18940" b="12728"/>
          <a:stretch>
            <a:fillRect/>
          </a:stretch>
        </p:blipFill>
        <p:spPr>
          <a:xfrm>
            <a:off x="4598273" y="1634614"/>
            <a:ext cx="6793290" cy="5155137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053074" y="85561"/>
            <a:ext cx="1505540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zh-CN" sz="3200" dirty="0" smtClean="0">
                <a:ln w="11430">
                  <a:noFill/>
                </a:ln>
                <a:solidFill>
                  <a:schemeClr val="accent1"/>
                </a:solidFill>
                <a:cs typeface="+mn-ea"/>
                <a:sym typeface="+mn-lt"/>
              </a:rPr>
              <a:t>3.1   </a:t>
            </a:r>
            <a:r>
              <a:rPr lang="zh-CN" altLang="en-US" sz="3200" dirty="0" smtClean="0">
                <a:ln w="11430">
                  <a:noFill/>
                </a:ln>
                <a:solidFill>
                  <a:schemeClr val="accent1"/>
                </a:solidFill>
                <a:cs typeface="+mn-ea"/>
                <a:sym typeface="+mn-lt"/>
              </a:rPr>
              <a:t>栈</a:t>
            </a:r>
            <a:endParaRPr lang="en-US" altLang="zh-CN" sz="3200" dirty="0">
              <a:ln w="11430">
                <a:noFill/>
              </a:ln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2" name="TextBox 2"/>
          <p:cNvSpPr txBox="1"/>
          <p:nvPr>
            <p:custDataLst>
              <p:tags r:id="rId1"/>
            </p:custDataLst>
          </p:nvPr>
        </p:nvSpPr>
        <p:spPr>
          <a:xfrm>
            <a:off x="1052800" y="1463020"/>
            <a:ext cx="3286148" cy="4217035"/>
          </a:xfrm>
          <a:prstGeom prst="rect">
            <a:avLst/>
          </a:prstGeom>
          <a:solidFill>
            <a:schemeClr val="lt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180000" tIns="108000" bIns="108000" rtlCol="0">
            <a:spAutoFit/>
          </a:bodyPr>
          <a:lstStyle/>
          <a:p>
            <a:pPr algn="l">
              <a:lnSpc>
                <a:spcPts val="2400"/>
              </a:lnSpc>
              <a:spcBef>
                <a:spcPts val="0"/>
              </a:spcBef>
            </a:pPr>
            <a:r>
              <a:rPr lang="en-US" altLang="zh-CN" sz="2400" b="1">
                <a:solidFill>
                  <a:srgbClr val="000000"/>
                </a:solidFill>
                <a:cs typeface="+mn-ea"/>
                <a:sym typeface="+mn-lt"/>
              </a:rPr>
              <a:t>#</a:t>
            </a:r>
            <a:r>
              <a:rPr lang="zh-CN" altLang="zh-CN" sz="2400" b="1">
                <a:solidFill>
                  <a:srgbClr val="000000"/>
                </a:solidFill>
                <a:cs typeface="+mn-ea"/>
                <a:sym typeface="+mn-lt"/>
              </a:rPr>
              <a:t>主程序</a:t>
            </a:r>
          </a:p>
          <a:p>
            <a:pPr algn="l">
              <a:lnSpc>
                <a:spcPts val="2400"/>
              </a:lnSpc>
              <a:spcBef>
                <a:spcPts val="0"/>
              </a:spcBef>
            </a:pPr>
            <a:r>
              <a:rPr lang="en-US" altLang="zh-CN" sz="1800" b="1">
                <a:solidFill>
                  <a:srgbClr val="000000"/>
                </a:solidFill>
                <a:cs typeface="+mn-ea"/>
                <a:sym typeface="+mn-lt"/>
              </a:rPr>
              <a:t>print("</a:t>
            </a:r>
            <a:r>
              <a:rPr lang="zh-CN" altLang="zh-CN" sz="1800" b="1">
                <a:solidFill>
                  <a:srgbClr val="000000"/>
                </a:solidFill>
                <a:cs typeface="+mn-ea"/>
                <a:sym typeface="+mn-lt"/>
              </a:rPr>
              <a:t>测试</a:t>
            </a:r>
            <a:r>
              <a:rPr lang="en-US" altLang="zh-CN" sz="1800" b="1">
                <a:solidFill>
                  <a:srgbClr val="000000"/>
                </a:solidFill>
                <a:cs typeface="+mn-ea"/>
                <a:sym typeface="+mn-lt"/>
              </a:rPr>
              <a:t>1")</a:t>
            </a:r>
            <a:endParaRPr lang="zh-CN" altLang="zh-CN" sz="1800" b="1">
              <a:solidFill>
                <a:srgbClr val="000000"/>
              </a:solidFill>
              <a:cs typeface="+mn-ea"/>
              <a:sym typeface="+mn-lt"/>
            </a:endParaRPr>
          </a:p>
          <a:p>
            <a:pPr algn="l">
              <a:lnSpc>
                <a:spcPts val="2400"/>
              </a:lnSpc>
              <a:spcBef>
                <a:spcPts val="0"/>
              </a:spcBef>
            </a:pPr>
            <a:r>
              <a:rPr lang="en-US" altLang="zh-CN" sz="1800" b="1">
                <a:solidFill>
                  <a:srgbClr val="000000"/>
                </a:solidFill>
                <a:cs typeface="+mn-ea"/>
                <a:sym typeface="+mn-lt"/>
              </a:rPr>
              <a:t>str="abcba"</a:t>
            </a:r>
            <a:endParaRPr lang="zh-CN" altLang="zh-CN" sz="1800" b="1">
              <a:solidFill>
                <a:srgbClr val="000000"/>
              </a:solidFill>
              <a:cs typeface="+mn-ea"/>
              <a:sym typeface="+mn-lt"/>
            </a:endParaRPr>
          </a:p>
          <a:p>
            <a:pPr algn="l">
              <a:lnSpc>
                <a:spcPts val="2400"/>
              </a:lnSpc>
              <a:spcBef>
                <a:spcPts val="0"/>
              </a:spcBef>
            </a:pPr>
            <a:r>
              <a:rPr lang="en-US" altLang="zh-CN" sz="1800" b="1">
                <a:solidFill>
                  <a:srgbClr val="000000"/>
                </a:solidFill>
                <a:cs typeface="+mn-ea"/>
                <a:sym typeface="+mn-lt"/>
              </a:rPr>
              <a:t>if isPalindrome(str):</a:t>
            </a:r>
            <a:endParaRPr lang="zh-CN" altLang="zh-CN" sz="1800" b="1">
              <a:solidFill>
                <a:srgbClr val="000000"/>
              </a:solidFill>
              <a:cs typeface="+mn-ea"/>
              <a:sym typeface="+mn-lt"/>
            </a:endParaRPr>
          </a:p>
          <a:p>
            <a:pPr algn="l">
              <a:lnSpc>
                <a:spcPts val="2400"/>
              </a:lnSpc>
              <a:spcBef>
                <a:spcPts val="0"/>
              </a:spcBef>
            </a:pPr>
            <a:r>
              <a:rPr lang="en-US" altLang="zh-CN" sz="1800" b="1">
                <a:solidFill>
                  <a:srgbClr val="000000"/>
                </a:solidFill>
                <a:cs typeface="+mn-ea"/>
                <a:sym typeface="+mn-lt"/>
              </a:rPr>
              <a:t>  print(str+"</a:t>
            </a:r>
            <a:r>
              <a:rPr lang="zh-CN" altLang="zh-CN" sz="1800" b="1">
                <a:solidFill>
                  <a:srgbClr val="000000"/>
                </a:solidFill>
                <a:cs typeface="+mn-ea"/>
                <a:sym typeface="+mn-lt"/>
              </a:rPr>
              <a:t>是回文</a:t>
            </a:r>
            <a:r>
              <a:rPr lang="en-US" altLang="zh-CN" sz="1800" b="1">
                <a:solidFill>
                  <a:srgbClr val="000000"/>
                </a:solidFill>
                <a:cs typeface="+mn-ea"/>
                <a:sym typeface="+mn-lt"/>
              </a:rPr>
              <a:t>")</a:t>
            </a:r>
            <a:endParaRPr lang="zh-CN" altLang="zh-CN" sz="1800" b="1">
              <a:solidFill>
                <a:srgbClr val="000000"/>
              </a:solidFill>
              <a:cs typeface="+mn-ea"/>
              <a:sym typeface="+mn-lt"/>
            </a:endParaRPr>
          </a:p>
          <a:p>
            <a:pPr algn="l">
              <a:lnSpc>
                <a:spcPts val="2400"/>
              </a:lnSpc>
              <a:spcBef>
                <a:spcPts val="0"/>
              </a:spcBef>
            </a:pPr>
            <a:r>
              <a:rPr lang="en-US" altLang="zh-CN" sz="1800" b="1">
                <a:solidFill>
                  <a:srgbClr val="000000"/>
                </a:solidFill>
                <a:cs typeface="+mn-ea"/>
                <a:sym typeface="+mn-lt"/>
              </a:rPr>
              <a:t>else:</a:t>
            </a:r>
            <a:endParaRPr lang="zh-CN" altLang="zh-CN" sz="1800" b="1">
              <a:solidFill>
                <a:srgbClr val="000000"/>
              </a:solidFill>
              <a:cs typeface="+mn-ea"/>
              <a:sym typeface="+mn-lt"/>
            </a:endParaRPr>
          </a:p>
          <a:p>
            <a:pPr algn="l">
              <a:lnSpc>
                <a:spcPts val="2400"/>
              </a:lnSpc>
              <a:spcBef>
                <a:spcPts val="0"/>
              </a:spcBef>
            </a:pPr>
            <a:r>
              <a:rPr lang="en-US" altLang="zh-CN" sz="1800" b="1">
                <a:solidFill>
                  <a:srgbClr val="000000"/>
                </a:solidFill>
                <a:cs typeface="+mn-ea"/>
                <a:sym typeface="+mn-lt"/>
              </a:rPr>
              <a:t>  print(str+"</a:t>
            </a:r>
            <a:r>
              <a:rPr lang="zh-CN" altLang="zh-CN" sz="1800" b="1">
                <a:solidFill>
                  <a:srgbClr val="000000"/>
                </a:solidFill>
                <a:cs typeface="+mn-ea"/>
                <a:sym typeface="+mn-lt"/>
              </a:rPr>
              <a:t>不是回文</a:t>
            </a:r>
            <a:r>
              <a:rPr lang="en-US" altLang="zh-CN" sz="1800" b="1">
                <a:solidFill>
                  <a:srgbClr val="000000"/>
                </a:solidFill>
                <a:cs typeface="+mn-ea"/>
                <a:sym typeface="+mn-lt"/>
              </a:rPr>
              <a:t>")</a:t>
            </a:r>
            <a:endParaRPr lang="zh-CN" altLang="zh-CN" sz="1800" b="1">
              <a:solidFill>
                <a:srgbClr val="000000"/>
              </a:solidFill>
              <a:cs typeface="+mn-ea"/>
              <a:sym typeface="+mn-lt"/>
            </a:endParaRPr>
          </a:p>
          <a:p>
            <a:pPr algn="l">
              <a:lnSpc>
                <a:spcPts val="2400"/>
              </a:lnSpc>
              <a:spcBef>
                <a:spcPts val="0"/>
              </a:spcBef>
            </a:pPr>
            <a:r>
              <a:rPr lang="en-US" altLang="zh-CN" sz="1800" b="1">
                <a:solidFill>
                  <a:srgbClr val="000000"/>
                </a:solidFill>
                <a:cs typeface="+mn-ea"/>
                <a:sym typeface="+mn-lt"/>
              </a:rPr>
              <a:t>print("</a:t>
            </a:r>
            <a:r>
              <a:rPr lang="zh-CN" altLang="zh-CN" sz="1800" b="1">
                <a:solidFill>
                  <a:srgbClr val="000000"/>
                </a:solidFill>
                <a:cs typeface="+mn-ea"/>
                <a:sym typeface="+mn-lt"/>
              </a:rPr>
              <a:t>测试</a:t>
            </a:r>
            <a:r>
              <a:rPr lang="en-US" altLang="zh-CN" sz="1800" b="1">
                <a:solidFill>
                  <a:srgbClr val="000000"/>
                </a:solidFill>
                <a:cs typeface="+mn-ea"/>
                <a:sym typeface="+mn-lt"/>
              </a:rPr>
              <a:t>2")</a:t>
            </a:r>
            <a:endParaRPr lang="zh-CN" altLang="zh-CN" sz="1800" b="1">
              <a:solidFill>
                <a:srgbClr val="000000"/>
              </a:solidFill>
              <a:cs typeface="+mn-ea"/>
              <a:sym typeface="+mn-lt"/>
            </a:endParaRPr>
          </a:p>
          <a:p>
            <a:pPr algn="l">
              <a:lnSpc>
                <a:spcPts val="2400"/>
              </a:lnSpc>
              <a:spcBef>
                <a:spcPts val="0"/>
              </a:spcBef>
            </a:pPr>
            <a:r>
              <a:rPr lang="en-US" altLang="zh-CN" sz="1800" b="1">
                <a:solidFill>
                  <a:srgbClr val="000000"/>
                </a:solidFill>
                <a:cs typeface="+mn-ea"/>
                <a:sym typeface="+mn-lt"/>
              </a:rPr>
              <a:t>str="1221"</a:t>
            </a:r>
            <a:endParaRPr lang="zh-CN" altLang="zh-CN" sz="1800" b="1">
              <a:solidFill>
                <a:srgbClr val="000000"/>
              </a:solidFill>
              <a:cs typeface="+mn-ea"/>
              <a:sym typeface="+mn-lt"/>
            </a:endParaRPr>
          </a:p>
          <a:p>
            <a:pPr algn="l">
              <a:lnSpc>
                <a:spcPts val="2400"/>
              </a:lnSpc>
              <a:spcBef>
                <a:spcPts val="0"/>
              </a:spcBef>
            </a:pPr>
            <a:r>
              <a:rPr lang="en-US" altLang="zh-CN" sz="1800" b="1">
                <a:solidFill>
                  <a:srgbClr val="000000"/>
                </a:solidFill>
                <a:cs typeface="+mn-ea"/>
                <a:sym typeface="+mn-lt"/>
              </a:rPr>
              <a:t>if isPalindrome(str):</a:t>
            </a:r>
            <a:endParaRPr lang="zh-CN" altLang="zh-CN" sz="1800" b="1">
              <a:solidFill>
                <a:srgbClr val="000000"/>
              </a:solidFill>
              <a:cs typeface="+mn-ea"/>
              <a:sym typeface="+mn-lt"/>
            </a:endParaRPr>
          </a:p>
          <a:p>
            <a:pPr algn="l">
              <a:lnSpc>
                <a:spcPts val="2400"/>
              </a:lnSpc>
              <a:spcBef>
                <a:spcPts val="0"/>
              </a:spcBef>
            </a:pPr>
            <a:r>
              <a:rPr lang="en-US" altLang="zh-CN" sz="1800" b="1">
                <a:solidFill>
                  <a:srgbClr val="000000"/>
                </a:solidFill>
                <a:cs typeface="+mn-ea"/>
                <a:sym typeface="+mn-lt"/>
              </a:rPr>
              <a:t>  print(str+"</a:t>
            </a:r>
            <a:r>
              <a:rPr lang="zh-CN" altLang="zh-CN" sz="1800" b="1">
                <a:solidFill>
                  <a:srgbClr val="000000"/>
                </a:solidFill>
                <a:cs typeface="+mn-ea"/>
                <a:sym typeface="+mn-lt"/>
              </a:rPr>
              <a:t>是回文</a:t>
            </a:r>
            <a:r>
              <a:rPr lang="en-US" altLang="zh-CN" sz="1800" b="1">
                <a:solidFill>
                  <a:srgbClr val="000000"/>
                </a:solidFill>
                <a:cs typeface="+mn-ea"/>
                <a:sym typeface="+mn-lt"/>
              </a:rPr>
              <a:t>")</a:t>
            </a:r>
            <a:endParaRPr lang="zh-CN" altLang="zh-CN" sz="1800" b="1">
              <a:solidFill>
                <a:srgbClr val="000000"/>
              </a:solidFill>
              <a:cs typeface="+mn-ea"/>
              <a:sym typeface="+mn-lt"/>
            </a:endParaRPr>
          </a:p>
          <a:p>
            <a:pPr algn="l">
              <a:lnSpc>
                <a:spcPts val="2400"/>
              </a:lnSpc>
              <a:spcBef>
                <a:spcPts val="0"/>
              </a:spcBef>
            </a:pPr>
            <a:r>
              <a:rPr lang="en-US" altLang="zh-CN" sz="1800" b="1">
                <a:solidFill>
                  <a:srgbClr val="000000"/>
                </a:solidFill>
                <a:cs typeface="+mn-ea"/>
                <a:sym typeface="+mn-lt"/>
              </a:rPr>
              <a:t>else:</a:t>
            </a:r>
            <a:endParaRPr lang="zh-CN" altLang="zh-CN" sz="1800" b="1">
              <a:solidFill>
                <a:srgbClr val="000000"/>
              </a:solidFill>
              <a:cs typeface="+mn-ea"/>
              <a:sym typeface="+mn-lt"/>
            </a:endParaRPr>
          </a:p>
          <a:p>
            <a:pPr algn="l">
              <a:lnSpc>
                <a:spcPts val="2400"/>
              </a:lnSpc>
              <a:spcBef>
                <a:spcPts val="0"/>
              </a:spcBef>
            </a:pPr>
            <a:r>
              <a:rPr lang="en-US" altLang="zh-CN" sz="1800" b="1">
                <a:solidFill>
                  <a:srgbClr val="000000"/>
                </a:solidFill>
                <a:cs typeface="+mn-ea"/>
                <a:sym typeface="+mn-lt"/>
              </a:rPr>
              <a:t>  print(str+"</a:t>
            </a:r>
            <a:r>
              <a:rPr lang="zh-CN" altLang="zh-CN" sz="1800" b="1">
                <a:solidFill>
                  <a:srgbClr val="000000"/>
                </a:solidFill>
                <a:cs typeface="+mn-ea"/>
                <a:sym typeface="+mn-lt"/>
              </a:rPr>
              <a:t>不是回文</a:t>
            </a:r>
            <a:r>
              <a:rPr lang="en-US" altLang="zh-CN" sz="1800" b="1">
                <a:solidFill>
                  <a:srgbClr val="000000"/>
                </a:solidFill>
                <a:cs typeface="+mn-ea"/>
                <a:sym typeface="+mn-lt"/>
              </a:rPr>
              <a:t>")</a:t>
            </a:r>
          </a:p>
        </p:txBody>
      </p:sp>
      <p:pic>
        <p:nvPicPr>
          <p:cNvPr id="5" name="Picture 1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790565" y="2238375"/>
            <a:ext cx="4475480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右箭头 6"/>
          <p:cNvSpPr/>
          <p:nvPr>
            <p:custDataLst>
              <p:tags r:id="rId2"/>
            </p:custDataLst>
          </p:nvPr>
        </p:nvSpPr>
        <p:spPr bwMode="auto">
          <a:xfrm>
            <a:off x="4598029" y="3240715"/>
            <a:ext cx="500066" cy="357190"/>
          </a:xfrm>
          <a:prstGeom prst="rightArrow">
            <a:avLst/>
          </a:prstGeom>
          <a:gradFill>
            <a:gsLst>
              <a:gs pos="0">
                <a:schemeClr val="accent2">
                  <a:satMod val="103000"/>
                  <a:lumMod val="102000"/>
                  <a:tint val="94000"/>
                </a:schemeClr>
              </a:gs>
              <a:gs pos="50000">
                <a:schemeClr val="accent2">
                  <a:satMod val="110000"/>
                  <a:lumMod val="100000"/>
                  <a:shade val="100000"/>
                </a:schemeClr>
              </a:gs>
              <a:gs pos="100000">
                <a:schemeClr val="accent2">
                  <a:lumMod val="99000"/>
                  <a:satMod val="120000"/>
                  <a:shade val="78000"/>
                </a:schemeClr>
              </a:gs>
              <a:gs pos="0">
                <a:srgbClr val="3B3E4D">
                  <a:lumMod val="98000"/>
                  <a:lumOff val="2000"/>
                </a:srgbClr>
              </a:gs>
              <a:gs pos="50000">
                <a:srgbClr val="3B3E4D"/>
              </a:gs>
              <a:gs pos="100000">
                <a:srgbClr val="3B3E4D">
                  <a:lumMod val="99000"/>
                </a:srgbClr>
              </a:gs>
            </a:gsLst>
            <a:lin ang="5400000" scaled="0"/>
          </a:gradFill>
          <a:ln>
            <a:solidFill>
              <a:schemeClr val="accent2"/>
            </a:solidFill>
            <a:tailEnd type="arrow" w="sm" len="sm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/>
          <a:lstStyle/>
          <a:p>
            <a:pPr algn="ctr"/>
            <a:endParaRPr lang="zh-CN" altLang="en-US" sz="1600">
              <a:solidFill>
                <a:srgbClr val="0000FF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:p14="http://schemas.microsoft.com/office/powerpoint/2010/main" xmlns:a14="http://schemas.microsoft.com/office/drawing/2010/main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" grpId="0" bldLvl="0" animBg="1"/>
      <p:bldP spid="7" grpId="0" bldLvl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内容占位符 8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7790" y="1834515"/>
            <a:ext cx="4455160" cy="4447540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1053074" y="85561"/>
            <a:ext cx="1505540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zh-CN" sz="3200" dirty="0" smtClean="0">
                <a:ln w="11430">
                  <a:noFill/>
                </a:ln>
                <a:solidFill>
                  <a:schemeClr val="accent1"/>
                </a:solidFill>
                <a:cs typeface="+mn-ea"/>
                <a:sym typeface="+mn-lt"/>
              </a:rPr>
              <a:t>3.1   </a:t>
            </a:r>
            <a:r>
              <a:rPr lang="zh-CN" altLang="en-US" sz="3200" dirty="0" smtClean="0">
                <a:ln w="11430">
                  <a:noFill/>
                </a:ln>
                <a:solidFill>
                  <a:schemeClr val="accent1"/>
                </a:solidFill>
                <a:cs typeface="+mn-ea"/>
                <a:sym typeface="+mn-lt"/>
              </a:rPr>
              <a:t>栈</a:t>
            </a:r>
            <a:endParaRPr lang="en-US" altLang="zh-CN" sz="3200" dirty="0">
              <a:ln w="11430">
                <a:noFill/>
              </a:ln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11" name="TextBox 4"/>
          <p:cNvSpPr txBox="1"/>
          <p:nvPr>
            <p:custDataLst>
              <p:tags r:id="rId1"/>
            </p:custDataLst>
          </p:nvPr>
        </p:nvSpPr>
        <p:spPr>
          <a:xfrm>
            <a:off x="329854" y="1710671"/>
            <a:ext cx="7858180" cy="4015105"/>
          </a:xfrm>
          <a:prstGeom prst="rect">
            <a:avLst/>
          </a:prstGeom>
          <a:solidFill>
            <a:schemeClr val="lt1"/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>
              <a:lnSpc>
                <a:spcPts val="3000"/>
              </a:lnSpc>
              <a:spcBef>
                <a:spcPts val="600"/>
              </a:spcBef>
            </a:pPr>
            <a:r>
              <a:rPr lang="en-US" altLang="zh-CN" sz="2000" b="1">
                <a:solidFill>
                  <a:srgbClr val="000000"/>
                </a:solidFill>
                <a:cs typeface="+mn-ea"/>
                <a:sym typeface="+mn-lt"/>
              </a:rPr>
              <a:t>    </a:t>
            </a:r>
            <a:r>
              <a:rPr lang="zh-CN" altLang="zh-CN" sz="2000" b="1">
                <a:solidFill>
                  <a:srgbClr val="000000"/>
                </a:solidFill>
                <a:cs typeface="+mn-ea"/>
                <a:sym typeface="+mn-lt"/>
              </a:rPr>
              <a:t>【例</a:t>
            </a:r>
            <a:r>
              <a:rPr lang="en-US" altLang="zh-CN" sz="2000" b="1">
                <a:solidFill>
                  <a:srgbClr val="000000"/>
                </a:solidFill>
                <a:cs typeface="+mn-ea"/>
                <a:sym typeface="+mn-lt"/>
              </a:rPr>
              <a:t>3.6</a:t>
            </a:r>
            <a:r>
              <a:rPr lang="zh-CN" altLang="zh-CN" sz="2000" b="1">
                <a:solidFill>
                  <a:srgbClr val="000000"/>
                </a:solidFill>
                <a:cs typeface="+mn-ea"/>
                <a:sym typeface="+mn-lt"/>
              </a:rPr>
              <a:t>】设计最小栈。定义栈的数据结构，添加一个</a:t>
            </a:r>
            <a:r>
              <a:rPr lang="en-US" altLang="zh-CN" sz="2000" b="1">
                <a:solidFill>
                  <a:srgbClr val="000000"/>
                </a:solidFill>
                <a:cs typeface="+mn-ea"/>
                <a:sym typeface="+mn-lt"/>
              </a:rPr>
              <a:t>Getmin()</a:t>
            </a:r>
            <a:r>
              <a:rPr lang="zh-CN" altLang="zh-CN" sz="2000" b="1">
                <a:solidFill>
                  <a:srgbClr val="000000"/>
                </a:solidFill>
                <a:cs typeface="+mn-ea"/>
                <a:sym typeface="+mn-lt"/>
              </a:rPr>
              <a:t>方法用于返回栈中的最小元素。要求方法</a:t>
            </a:r>
            <a:r>
              <a:rPr lang="en-US" altLang="zh-CN" sz="2000" b="1">
                <a:solidFill>
                  <a:srgbClr val="000000"/>
                </a:solidFill>
                <a:cs typeface="+mn-ea"/>
                <a:sym typeface="+mn-lt"/>
              </a:rPr>
              <a:t>Getmin()</a:t>
            </a:r>
            <a:r>
              <a:rPr lang="zh-CN" altLang="zh-CN" sz="2000" b="1">
                <a:solidFill>
                  <a:srgbClr val="000000"/>
                </a:solidFill>
                <a:cs typeface="+mn-ea"/>
                <a:sym typeface="+mn-lt"/>
              </a:rPr>
              <a:t>、</a:t>
            </a:r>
            <a:r>
              <a:rPr lang="en-US" altLang="zh-CN" sz="2000" b="1">
                <a:solidFill>
                  <a:srgbClr val="000000"/>
                </a:solidFill>
                <a:cs typeface="+mn-ea"/>
                <a:sym typeface="+mn-lt"/>
              </a:rPr>
              <a:t>push</a:t>
            </a:r>
            <a:r>
              <a:rPr lang="zh-CN" altLang="zh-CN" sz="2000" b="1">
                <a:solidFill>
                  <a:srgbClr val="000000"/>
                </a:solidFill>
                <a:cs typeface="+mn-ea"/>
                <a:sym typeface="+mn-lt"/>
              </a:rPr>
              <a:t>以及</a:t>
            </a:r>
            <a:r>
              <a:rPr lang="en-US" altLang="zh-CN" sz="2000" b="1">
                <a:solidFill>
                  <a:srgbClr val="000000"/>
                </a:solidFill>
                <a:cs typeface="+mn-ea"/>
                <a:sym typeface="+mn-lt"/>
              </a:rPr>
              <a:t>pop</a:t>
            </a:r>
            <a:r>
              <a:rPr lang="zh-CN" altLang="zh-CN" sz="2000" b="1">
                <a:solidFill>
                  <a:srgbClr val="000000"/>
                </a:solidFill>
                <a:cs typeface="+mn-ea"/>
                <a:sym typeface="+mn-lt"/>
              </a:rPr>
              <a:t>的时间复杂度都是</a:t>
            </a:r>
            <a:r>
              <a:rPr lang="en-US" altLang="zh-CN" sz="2000" b="1">
                <a:solidFill>
                  <a:srgbClr val="000000"/>
                </a:solidFill>
                <a:cs typeface="+mn-ea"/>
                <a:sym typeface="+mn-lt"/>
              </a:rPr>
              <a:t>O(1)</a:t>
            </a:r>
            <a:r>
              <a:rPr lang="zh-CN" altLang="zh-CN" sz="2000" b="1">
                <a:solidFill>
                  <a:srgbClr val="000000"/>
                </a:solidFill>
                <a:cs typeface="+mn-ea"/>
                <a:sym typeface="+mn-lt"/>
              </a:rPr>
              <a:t>。例如：</a:t>
            </a:r>
          </a:p>
          <a:p>
            <a:pPr algn="l">
              <a:lnSpc>
                <a:spcPts val="3000"/>
              </a:lnSpc>
              <a:spcBef>
                <a:spcPts val="600"/>
              </a:spcBef>
            </a:pPr>
            <a:r>
              <a:rPr lang="en-US" altLang="zh-CN" sz="2000" b="1">
                <a:solidFill>
                  <a:srgbClr val="000000"/>
                </a:solidFill>
                <a:cs typeface="+mn-ea"/>
                <a:sym typeface="+mn-lt"/>
              </a:rPr>
              <a:t>    push(5);	#</a:t>
            </a:r>
            <a:r>
              <a:rPr lang="zh-CN" altLang="zh-CN" sz="2000" b="1">
                <a:solidFill>
                  <a:srgbClr val="000000"/>
                </a:solidFill>
                <a:cs typeface="+mn-ea"/>
                <a:sym typeface="+mn-lt"/>
              </a:rPr>
              <a:t>栈元素：（</a:t>
            </a:r>
            <a:r>
              <a:rPr lang="en-US" altLang="zh-CN" sz="2000" b="1">
                <a:solidFill>
                  <a:srgbClr val="000000"/>
                </a:solidFill>
                <a:cs typeface="+mn-ea"/>
                <a:sym typeface="+mn-lt"/>
              </a:rPr>
              <a:t>5</a:t>
            </a:r>
            <a:r>
              <a:rPr lang="zh-CN" altLang="zh-CN" sz="2000" b="1">
                <a:solidFill>
                  <a:srgbClr val="000000"/>
                </a:solidFill>
                <a:cs typeface="+mn-ea"/>
                <a:sym typeface="+mn-lt"/>
              </a:rPr>
              <a:t>）</a:t>
            </a:r>
            <a:r>
              <a:rPr lang="en-US" altLang="zh-CN" sz="2000" b="1">
                <a:solidFill>
                  <a:srgbClr val="000000"/>
                </a:solidFill>
                <a:cs typeface="+mn-ea"/>
                <a:sym typeface="+mn-lt"/>
              </a:rPr>
              <a:t>   		</a:t>
            </a:r>
            <a:r>
              <a:rPr lang="zh-CN" altLang="zh-CN" sz="2000" b="1">
                <a:solidFill>
                  <a:srgbClr val="000000"/>
                </a:solidFill>
                <a:cs typeface="+mn-ea"/>
                <a:sym typeface="+mn-lt"/>
              </a:rPr>
              <a:t>最小元素：</a:t>
            </a:r>
            <a:r>
              <a:rPr lang="en-US" altLang="zh-CN" sz="2000" b="1">
                <a:solidFill>
                  <a:srgbClr val="000000"/>
                </a:solidFill>
                <a:cs typeface="+mn-ea"/>
                <a:sym typeface="+mn-lt"/>
              </a:rPr>
              <a:t>5 </a:t>
            </a:r>
            <a:endParaRPr lang="zh-CN" altLang="zh-CN" sz="2000" b="1">
              <a:solidFill>
                <a:srgbClr val="000000"/>
              </a:solidFill>
              <a:cs typeface="+mn-ea"/>
              <a:sym typeface="+mn-lt"/>
            </a:endParaRPr>
          </a:p>
          <a:p>
            <a:pPr algn="l">
              <a:lnSpc>
                <a:spcPts val="3000"/>
              </a:lnSpc>
              <a:spcBef>
                <a:spcPts val="600"/>
              </a:spcBef>
            </a:pPr>
            <a:r>
              <a:rPr lang="en-US" altLang="zh-CN" sz="2000" b="1">
                <a:solidFill>
                  <a:srgbClr val="000000"/>
                </a:solidFill>
                <a:cs typeface="+mn-ea"/>
                <a:sym typeface="+mn-lt"/>
              </a:rPr>
              <a:t>    push(6);	#</a:t>
            </a:r>
            <a:r>
              <a:rPr lang="zh-CN" altLang="zh-CN" sz="2000" b="1">
                <a:solidFill>
                  <a:srgbClr val="000000"/>
                </a:solidFill>
                <a:cs typeface="+mn-ea"/>
                <a:sym typeface="+mn-lt"/>
              </a:rPr>
              <a:t>栈元素：（</a:t>
            </a:r>
            <a:r>
              <a:rPr lang="en-US" altLang="zh-CN" sz="2000" b="1">
                <a:solidFill>
                  <a:srgbClr val="000000"/>
                </a:solidFill>
                <a:cs typeface="+mn-ea"/>
                <a:sym typeface="+mn-lt"/>
              </a:rPr>
              <a:t>6</a:t>
            </a:r>
            <a:r>
              <a:rPr lang="zh-CN" altLang="zh-CN" sz="2000" b="1">
                <a:solidFill>
                  <a:srgbClr val="000000"/>
                </a:solidFill>
                <a:cs typeface="+mn-ea"/>
                <a:sym typeface="+mn-lt"/>
              </a:rPr>
              <a:t>，</a:t>
            </a:r>
            <a:r>
              <a:rPr lang="en-US" altLang="zh-CN" sz="2000" b="1">
                <a:solidFill>
                  <a:srgbClr val="000000"/>
                </a:solidFill>
                <a:cs typeface="+mn-ea"/>
                <a:sym typeface="+mn-lt"/>
              </a:rPr>
              <a:t>5</a:t>
            </a:r>
            <a:r>
              <a:rPr lang="zh-CN" altLang="zh-CN" sz="2000" b="1">
                <a:solidFill>
                  <a:srgbClr val="000000"/>
                </a:solidFill>
                <a:cs typeface="+mn-ea"/>
                <a:sym typeface="+mn-lt"/>
              </a:rPr>
              <a:t>）</a:t>
            </a:r>
            <a:r>
              <a:rPr lang="en-US" altLang="zh-CN" sz="2000" b="1">
                <a:solidFill>
                  <a:srgbClr val="000000"/>
                </a:solidFill>
                <a:cs typeface="+mn-ea"/>
                <a:sym typeface="+mn-lt"/>
              </a:rPr>
              <a:t>		</a:t>
            </a:r>
            <a:r>
              <a:rPr lang="zh-CN" altLang="zh-CN" sz="2000" b="1">
                <a:solidFill>
                  <a:srgbClr val="000000"/>
                </a:solidFill>
                <a:cs typeface="+mn-ea"/>
                <a:sym typeface="+mn-lt"/>
              </a:rPr>
              <a:t>最小元素：</a:t>
            </a:r>
            <a:r>
              <a:rPr lang="en-US" altLang="zh-CN" sz="2000" b="1">
                <a:solidFill>
                  <a:srgbClr val="000000"/>
                </a:solidFill>
                <a:cs typeface="+mn-ea"/>
                <a:sym typeface="+mn-lt"/>
              </a:rPr>
              <a:t>5 </a:t>
            </a:r>
            <a:endParaRPr lang="zh-CN" altLang="zh-CN" sz="2000" b="1">
              <a:solidFill>
                <a:srgbClr val="000000"/>
              </a:solidFill>
              <a:cs typeface="+mn-ea"/>
              <a:sym typeface="+mn-lt"/>
            </a:endParaRPr>
          </a:p>
          <a:p>
            <a:pPr algn="l">
              <a:lnSpc>
                <a:spcPts val="3000"/>
              </a:lnSpc>
              <a:spcBef>
                <a:spcPts val="600"/>
              </a:spcBef>
            </a:pPr>
            <a:r>
              <a:rPr lang="en-US" altLang="zh-CN" sz="2000" b="1">
                <a:solidFill>
                  <a:srgbClr val="000000"/>
                </a:solidFill>
                <a:cs typeface="+mn-ea"/>
                <a:sym typeface="+mn-lt"/>
              </a:rPr>
              <a:t>    push(3);	#</a:t>
            </a:r>
            <a:r>
              <a:rPr lang="zh-CN" altLang="zh-CN" sz="2000" b="1">
                <a:solidFill>
                  <a:srgbClr val="000000"/>
                </a:solidFill>
                <a:cs typeface="+mn-ea"/>
                <a:sym typeface="+mn-lt"/>
              </a:rPr>
              <a:t>栈元素：（</a:t>
            </a:r>
            <a:r>
              <a:rPr lang="en-US" altLang="zh-CN" sz="2000" b="1">
                <a:solidFill>
                  <a:srgbClr val="000000"/>
                </a:solidFill>
                <a:cs typeface="+mn-ea"/>
                <a:sym typeface="+mn-lt"/>
              </a:rPr>
              <a:t>3</a:t>
            </a:r>
            <a:r>
              <a:rPr lang="zh-CN" altLang="zh-CN" sz="2000" b="1">
                <a:solidFill>
                  <a:srgbClr val="000000"/>
                </a:solidFill>
                <a:cs typeface="+mn-ea"/>
                <a:sym typeface="+mn-lt"/>
              </a:rPr>
              <a:t>，</a:t>
            </a:r>
            <a:r>
              <a:rPr lang="en-US" altLang="zh-CN" sz="2000" b="1">
                <a:solidFill>
                  <a:srgbClr val="000000"/>
                </a:solidFill>
                <a:cs typeface="+mn-ea"/>
                <a:sym typeface="+mn-lt"/>
              </a:rPr>
              <a:t>6</a:t>
            </a:r>
            <a:r>
              <a:rPr lang="zh-CN" altLang="zh-CN" sz="2000" b="1">
                <a:solidFill>
                  <a:srgbClr val="000000"/>
                </a:solidFill>
                <a:cs typeface="+mn-ea"/>
                <a:sym typeface="+mn-lt"/>
              </a:rPr>
              <a:t>，</a:t>
            </a:r>
            <a:r>
              <a:rPr lang="en-US" altLang="zh-CN" sz="2000" b="1">
                <a:solidFill>
                  <a:srgbClr val="000000"/>
                </a:solidFill>
                <a:cs typeface="+mn-ea"/>
                <a:sym typeface="+mn-lt"/>
              </a:rPr>
              <a:t>5</a:t>
            </a:r>
            <a:r>
              <a:rPr lang="zh-CN" altLang="zh-CN" sz="2000" b="1">
                <a:solidFill>
                  <a:srgbClr val="000000"/>
                </a:solidFill>
                <a:cs typeface="+mn-ea"/>
                <a:sym typeface="+mn-lt"/>
              </a:rPr>
              <a:t>）</a:t>
            </a:r>
            <a:r>
              <a:rPr lang="en-US" altLang="zh-CN" sz="2000" b="1">
                <a:solidFill>
                  <a:srgbClr val="000000"/>
                </a:solidFill>
                <a:cs typeface="+mn-ea"/>
                <a:sym typeface="+mn-lt"/>
              </a:rPr>
              <a:t>		</a:t>
            </a:r>
            <a:r>
              <a:rPr lang="zh-CN" altLang="zh-CN" sz="2000" b="1">
                <a:solidFill>
                  <a:srgbClr val="000000"/>
                </a:solidFill>
                <a:cs typeface="+mn-ea"/>
                <a:sym typeface="+mn-lt"/>
              </a:rPr>
              <a:t>最小元素：</a:t>
            </a:r>
            <a:r>
              <a:rPr lang="en-US" altLang="zh-CN" sz="2000" b="1">
                <a:solidFill>
                  <a:srgbClr val="000000"/>
                </a:solidFill>
                <a:cs typeface="+mn-ea"/>
                <a:sym typeface="+mn-lt"/>
              </a:rPr>
              <a:t>3 </a:t>
            </a:r>
            <a:endParaRPr lang="zh-CN" altLang="zh-CN" sz="2000" b="1">
              <a:solidFill>
                <a:srgbClr val="000000"/>
              </a:solidFill>
              <a:cs typeface="+mn-ea"/>
              <a:sym typeface="+mn-lt"/>
            </a:endParaRPr>
          </a:p>
          <a:p>
            <a:pPr algn="l">
              <a:lnSpc>
                <a:spcPts val="3000"/>
              </a:lnSpc>
              <a:spcBef>
                <a:spcPts val="600"/>
              </a:spcBef>
            </a:pPr>
            <a:r>
              <a:rPr lang="en-US" altLang="zh-CN" sz="2000" b="1">
                <a:solidFill>
                  <a:srgbClr val="000000"/>
                </a:solidFill>
                <a:cs typeface="+mn-ea"/>
                <a:sym typeface="+mn-lt"/>
              </a:rPr>
              <a:t>    push(7);	#</a:t>
            </a:r>
            <a:r>
              <a:rPr lang="zh-CN" altLang="zh-CN" sz="2000" b="1">
                <a:solidFill>
                  <a:srgbClr val="000000"/>
                </a:solidFill>
                <a:cs typeface="+mn-ea"/>
                <a:sym typeface="+mn-lt"/>
              </a:rPr>
              <a:t>栈元素：（</a:t>
            </a:r>
            <a:r>
              <a:rPr lang="en-US" altLang="zh-CN" sz="2000" b="1">
                <a:solidFill>
                  <a:srgbClr val="000000"/>
                </a:solidFill>
                <a:cs typeface="+mn-ea"/>
                <a:sym typeface="+mn-lt"/>
              </a:rPr>
              <a:t>7</a:t>
            </a:r>
            <a:r>
              <a:rPr lang="zh-CN" altLang="zh-CN" sz="2000" b="1">
                <a:solidFill>
                  <a:srgbClr val="000000"/>
                </a:solidFill>
                <a:cs typeface="+mn-ea"/>
                <a:sym typeface="+mn-lt"/>
              </a:rPr>
              <a:t>，</a:t>
            </a:r>
            <a:r>
              <a:rPr lang="en-US" altLang="zh-CN" sz="2000" b="1">
                <a:solidFill>
                  <a:srgbClr val="000000"/>
                </a:solidFill>
                <a:cs typeface="+mn-ea"/>
                <a:sym typeface="+mn-lt"/>
              </a:rPr>
              <a:t>3</a:t>
            </a:r>
            <a:r>
              <a:rPr lang="zh-CN" altLang="zh-CN" sz="2000" b="1">
                <a:solidFill>
                  <a:srgbClr val="000000"/>
                </a:solidFill>
                <a:cs typeface="+mn-ea"/>
                <a:sym typeface="+mn-lt"/>
              </a:rPr>
              <a:t>，</a:t>
            </a:r>
            <a:r>
              <a:rPr lang="en-US" altLang="zh-CN" sz="2000" b="1">
                <a:solidFill>
                  <a:srgbClr val="000000"/>
                </a:solidFill>
                <a:cs typeface="+mn-ea"/>
                <a:sym typeface="+mn-lt"/>
              </a:rPr>
              <a:t>6</a:t>
            </a:r>
            <a:r>
              <a:rPr lang="zh-CN" altLang="zh-CN" sz="2000" b="1">
                <a:solidFill>
                  <a:srgbClr val="000000"/>
                </a:solidFill>
                <a:cs typeface="+mn-ea"/>
                <a:sym typeface="+mn-lt"/>
              </a:rPr>
              <a:t>，</a:t>
            </a:r>
            <a:r>
              <a:rPr lang="en-US" altLang="zh-CN" sz="2000" b="1">
                <a:solidFill>
                  <a:srgbClr val="000000"/>
                </a:solidFill>
                <a:cs typeface="+mn-ea"/>
                <a:sym typeface="+mn-lt"/>
              </a:rPr>
              <a:t>5</a:t>
            </a:r>
            <a:r>
              <a:rPr lang="zh-CN" altLang="zh-CN" sz="2000" b="1">
                <a:solidFill>
                  <a:srgbClr val="000000"/>
                </a:solidFill>
                <a:cs typeface="+mn-ea"/>
                <a:sym typeface="+mn-lt"/>
              </a:rPr>
              <a:t>）</a:t>
            </a:r>
            <a:r>
              <a:rPr lang="en-US" altLang="zh-CN" sz="2000" b="1">
                <a:solidFill>
                  <a:srgbClr val="000000"/>
                </a:solidFill>
                <a:cs typeface="+mn-ea"/>
                <a:sym typeface="+mn-lt"/>
              </a:rPr>
              <a:t>	</a:t>
            </a:r>
            <a:r>
              <a:rPr lang="zh-CN" altLang="zh-CN" sz="2000" b="1">
                <a:solidFill>
                  <a:srgbClr val="000000"/>
                </a:solidFill>
                <a:cs typeface="+mn-ea"/>
                <a:sym typeface="+mn-lt"/>
              </a:rPr>
              <a:t>最小元素：</a:t>
            </a:r>
            <a:r>
              <a:rPr lang="en-US" altLang="zh-CN" sz="2000" b="1">
                <a:solidFill>
                  <a:srgbClr val="000000"/>
                </a:solidFill>
                <a:cs typeface="+mn-ea"/>
                <a:sym typeface="+mn-lt"/>
              </a:rPr>
              <a:t>3 </a:t>
            </a:r>
            <a:endParaRPr lang="zh-CN" altLang="zh-CN" sz="2000" b="1">
              <a:solidFill>
                <a:srgbClr val="000000"/>
              </a:solidFill>
              <a:cs typeface="+mn-ea"/>
              <a:sym typeface="+mn-lt"/>
            </a:endParaRPr>
          </a:p>
          <a:p>
            <a:pPr algn="l">
              <a:lnSpc>
                <a:spcPts val="3000"/>
              </a:lnSpc>
              <a:spcBef>
                <a:spcPts val="600"/>
              </a:spcBef>
            </a:pPr>
            <a:r>
              <a:rPr lang="en-US" altLang="zh-CN" sz="2000" b="1">
                <a:solidFill>
                  <a:srgbClr val="000000"/>
                </a:solidFill>
                <a:cs typeface="+mn-ea"/>
                <a:sym typeface="+mn-lt"/>
              </a:rPr>
              <a:t>    pop();	#</a:t>
            </a:r>
            <a:r>
              <a:rPr lang="zh-CN" altLang="zh-CN" sz="2000" b="1">
                <a:solidFill>
                  <a:srgbClr val="000000"/>
                </a:solidFill>
                <a:cs typeface="+mn-ea"/>
                <a:sym typeface="+mn-lt"/>
              </a:rPr>
              <a:t>栈元素：（</a:t>
            </a:r>
            <a:r>
              <a:rPr lang="en-US" altLang="zh-CN" sz="2000" b="1">
                <a:solidFill>
                  <a:srgbClr val="000000"/>
                </a:solidFill>
                <a:cs typeface="+mn-ea"/>
                <a:sym typeface="+mn-lt"/>
              </a:rPr>
              <a:t>3</a:t>
            </a:r>
            <a:r>
              <a:rPr lang="zh-CN" altLang="zh-CN" sz="2000" b="1">
                <a:solidFill>
                  <a:srgbClr val="000000"/>
                </a:solidFill>
                <a:cs typeface="+mn-ea"/>
                <a:sym typeface="+mn-lt"/>
              </a:rPr>
              <a:t>，</a:t>
            </a:r>
            <a:r>
              <a:rPr lang="en-US" altLang="zh-CN" sz="2000" b="1">
                <a:solidFill>
                  <a:srgbClr val="000000"/>
                </a:solidFill>
                <a:cs typeface="+mn-ea"/>
                <a:sym typeface="+mn-lt"/>
              </a:rPr>
              <a:t>6</a:t>
            </a:r>
            <a:r>
              <a:rPr lang="zh-CN" altLang="zh-CN" sz="2000" b="1">
                <a:solidFill>
                  <a:srgbClr val="000000"/>
                </a:solidFill>
                <a:cs typeface="+mn-ea"/>
                <a:sym typeface="+mn-lt"/>
              </a:rPr>
              <a:t>，</a:t>
            </a:r>
            <a:r>
              <a:rPr lang="en-US" altLang="zh-CN" sz="2000" b="1">
                <a:solidFill>
                  <a:srgbClr val="000000"/>
                </a:solidFill>
                <a:cs typeface="+mn-ea"/>
                <a:sym typeface="+mn-lt"/>
              </a:rPr>
              <a:t>5</a:t>
            </a:r>
            <a:r>
              <a:rPr lang="zh-CN" altLang="zh-CN" sz="2000" b="1">
                <a:solidFill>
                  <a:srgbClr val="000000"/>
                </a:solidFill>
                <a:cs typeface="+mn-ea"/>
                <a:sym typeface="+mn-lt"/>
              </a:rPr>
              <a:t>）</a:t>
            </a:r>
            <a:r>
              <a:rPr lang="en-US" altLang="zh-CN" sz="2000" b="1">
                <a:solidFill>
                  <a:srgbClr val="000000"/>
                </a:solidFill>
                <a:cs typeface="+mn-ea"/>
                <a:sym typeface="+mn-lt"/>
              </a:rPr>
              <a:t>		</a:t>
            </a:r>
            <a:r>
              <a:rPr lang="zh-CN" altLang="zh-CN" sz="2000" b="1">
                <a:solidFill>
                  <a:srgbClr val="000000"/>
                </a:solidFill>
                <a:cs typeface="+mn-ea"/>
                <a:sym typeface="+mn-lt"/>
              </a:rPr>
              <a:t>最小元素：</a:t>
            </a:r>
            <a:r>
              <a:rPr lang="en-US" altLang="zh-CN" sz="2000" b="1">
                <a:solidFill>
                  <a:srgbClr val="000000"/>
                </a:solidFill>
                <a:cs typeface="+mn-ea"/>
                <a:sym typeface="+mn-lt"/>
              </a:rPr>
              <a:t>3 </a:t>
            </a:r>
            <a:endParaRPr lang="zh-CN" altLang="zh-CN" sz="2000" b="1">
              <a:solidFill>
                <a:srgbClr val="000000"/>
              </a:solidFill>
              <a:cs typeface="+mn-ea"/>
              <a:sym typeface="+mn-lt"/>
            </a:endParaRPr>
          </a:p>
          <a:p>
            <a:pPr algn="l">
              <a:lnSpc>
                <a:spcPts val="3000"/>
              </a:lnSpc>
              <a:spcBef>
                <a:spcPts val="600"/>
              </a:spcBef>
            </a:pPr>
            <a:r>
              <a:rPr lang="en-US" altLang="zh-CN" sz="2000" b="1">
                <a:solidFill>
                  <a:srgbClr val="000000"/>
                </a:solidFill>
                <a:cs typeface="+mn-ea"/>
                <a:sym typeface="+mn-lt"/>
              </a:rPr>
              <a:t>    pop();	#</a:t>
            </a:r>
            <a:r>
              <a:rPr lang="zh-CN" altLang="zh-CN" sz="2000" b="1">
                <a:solidFill>
                  <a:srgbClr val="000000"/>
                </a:solidFill>
                <a:cs typeface="+mn-ea"/>
                <a:sym typeface="+mn-lt"/>
              </a:rPr>
              <a:t>栈元素：（</a:t>
            </a:r>
            <a:r>
              <a:rPr lang="en-US" altLang="zh-CN" sz="2000" b="1">
                <a:solidFill>
                  <a:srgbClr val="000000"/>
                </a:solidFill>
                <a:cs typeface="+mn-ea"/>
                <a:sym typeface="+mn-lt"/>
              </a:rPr>
              <a:t>6</a:t>
            </a:r>
            <a:r>
              <a:rPr lang="zh-CN" altLang="zh-CN" sz="2000" b="1">
                <a:solidFill>
                  <a:srgbClr val="000000"/>
                </a:solidFill>
                <a:cs typeface="+mn-ea"/>
                <a:sym typeface="+mn-lt"/>
              </a:rPr>
              <a:t>，</a:t>
            </a:r>
            <a:r>
              <a:rPr lang="en-US" altLang="zh-CN" sz="2000" b="1">
                <a:solidFill>
                  <a:srgbClr val="000000"/>
                </a:solidFill>
                <a:cs typeface="+mn-ea"/>
                <a:sym typeface="+mn-lt"/>
              </a:rPr>
              <a:t>5</a:t>
            </a:r>
            <a:r>
              <a:rPr lang="zh-CN" altLang="zh-CN" sz="2000" b="1">
                <a:solidFill>
                  <a:srgbClr val="000000"/>
                </a:solidFill>
                <a:cs typeface="+mn-ea"/>
                <a:sym typeface="+mn-lt"/>
              </a:rPr>
              <a:t>）</a:t>
            </a:r>
            <a:r>
              <a:rPr lang="en-US" altLang="zh-CN" sz="2000" b="1">
                <a:solidFill>
                  <a:srgbClr val="000000"/>
                </a:solidFill>
                <a:cs typeface="+mn-ea"/>
                <a:sym typeface="+mn-lt"/>
              </a:rPr>
              <a:t>		</a:t>
            </a:r>
            <a:r>
              <a:rPr lang="zh-CN" altLang="zh-CN" sz="2000" b="1">
                <a:solidFill>
                  <a:srgbClr val="000000"/>
                </a:solidFill>
                <a:cs typeface="+mn-ea"/>
                <a:sym typeface="+mn-lt"/>
              </a:rPr>
              <a:t>最小元素：</a:t>
            </a:r>
            <a:r>
              <a:rPr lang="en-US" altLang="zh-CN" sz="2000" b="1">
                <a:solidFill>
                  <a:srgbClr val="000000"/>
                </a:solidFill>
                <a:cs typeface="+mn-ea"/>
                <a:sym typeface="+mn-lt"/>
              </a:rPr>
              <a:t>5 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:p14="http://schemas.microsoft.com/office/powerpoint/2010/main" xmlns:a14="http://schemas.microsoft.com/office/drawing/2010/main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1" grpId="0" bldLvl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053074" y="85561"/>
            <a:ext cx="1505540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zh-CN" sz="3200" dirty="0" smtClean="0">
                <a:ln w="11430">
                  <a:noFill/>
                </a:ln>
                <a:solidFill>
                  <a:schemeClr val="accent1"/>
                </a:solidFill>
                <a:cs typeface="+mn-ea"/>
                <a:sym typeface="+mn-lt"/>
              </a:rPr>
              <a:t>3.1   </a:t>
            </a:r>
            <a:r>
              <a:rPr lang="zh-CN" altLang="en-US" sz="3200" dirty="0" smtClean="0">
                <a:ln w="11430">
                  <a:noFill/>
                </a:ln>
                <a:solidFill>
                  <a:schemeClr val="accent1"/>
                </a:solidFill>
                <a:cs typeface="+mn-ea"/>
                <a:sym typeface="+mn-lt"/>
              </a:rPr>
              <a:t>栈</a:t>
            </a:r>
            <a:endParaRPr lang="en-US" altLang="zh-CN" sz="3200" dirty="0">
              <a:ln w="11430">
                <a:noFill/>
              </a:ln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77838" name="Rectangle 14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981325" y="493514"/>
            <a:ext cx="184731" cy="369332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>
              <a:solidFill>
                <a:schemeClr val="dk1"/>
              </a:solidFill>
              <a:cs typeface="+mn-ea"/>
              <a:sym typeface="+mn-lt"/>
            </a:endParaRPr>
          </a:p>
        </p:txBody>
      </p:sp>
      <p:pic>
        <p:nvPicPr>
          <p:cNvPr id="10" name="内容占位符 9"/>
          <p:cNvPicPr>
            <a:picLocks noGrp="1" noChangeAspect="1"/>
          </p:cNvPicPr>
          <p:nvPr>
            <p:ph idx="1"/>
          </p:nvPr>
        </p:nvPicPr>
        <p:blipFill>
          <a:blip r:embed="rId10" cstate="print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37615"/>
            <a:ext cx="3964940" cy="5414645"/>
          </a:xfrm>
          <a:prstGeom prst="rect">
            <a:avLst/>
          </a:prstGeom>
        </p:spPr>
      </p:pic>
      <p:grpSp>
        <p:nvGrpSpPr>
          <p:cNvPr id="14" name="组合 13"/>
          <p:cNvGrpSpPr/>
          <p:nvPr/>
        </p:nvGrpSpPr>
        <p:grpSpPr>
          <a:xfrm>
            <a:off x="5157136" y="4109719"/>
            <a:ext cx="3929090" cy="2286016"/>
            <a:chOff x="2643173" y="1785926"/>
            <a:chExt cx="3407514" cy="1928826"/>
          </a:xfrm>
        </p:grpSpPr>
        <p:sp>
          <p:nvSpPr>
            <p:cNvPr id="72711" name="Rectangle 7"/>
            <p:cNvSpPr>
              <a:spLocks noChangeArrowheads="1"/>
            </p:cNvSpPr>
            <p:nvPr>
              <p:custDataLst>
                <p:tags r:id="rId3"/>
              </p:custDataLst>
            </p:nvPr>
          </p:nvSpPr>
          <p:spPr bwMode="auto">
            <a:xfrm>
              <a:off x="2740044" y="1785926"/>
              <a:ext cx="620649" cy="147276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9525">
              <a:solidFill>
                <a:srgbClr val="FF00FF"/>
              </a:solidFill>
              <a:miter lim="800000"/>
              <a:tailEnd type="none" w="sm" len="sm"/>
            </a:ln>
          </p:spPr>
          <p:txBody>
            <a:bodyPr vert="horz" wrap="square" lIns="0" tIns="36000" rIns="0" bIns="36000" numCol="1" anchor="t" anchorCtr="0" compatLnSpc="1"/>
            <a:lstStyle/>
            <a:p>
              <a:pPr marL="0" marR="0" lvl="0" indent="0" algn="ctr" defTabSz="914400" rtl="0" eaLnBrk="1" fontAlgn="base" latinLnBrk="0" hangingPunct="1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en-US" altLang="zh-CN" sz="1600" b="1" i="1" u="none" strike="noStrike" cap="none" normalizeH="0" baseline="0">
                <a:ln>
                  <a:noFill/>
                </a:ln>
                <a:solidFill>
                  <a:schemeClr val="dk1"/>
                </a:solidFill>
                <a:effectLst/>
                <a:cs typeface="+mn-ea"/>
                <a:sym typeface="+mn-lt"/>
              </a:endParaRPr>
            </a:p>
            <a:p>
              <a:pPr marL="0" marR="0" lvl="0" indent="0" algn="ctr" defTabSz="914400" rtl="0" eaLnBrk="1" fontAlgn="base" latinLnBrk="0" hangingPunct="1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1600" b="1" i="1" u="none" strike="noStrike" cap="none" normalizeH="0" baseline="0">
                  <a:ln>
                    <a:noFill/>
                  </a:ln>
                  <a:solidFill>
                    <a:schemeClr val="dk1"/>
                  </a:solidFill>
                  <a:effectLst/>
                  <a:cs typeface="+mn-ea"/>
                  <a:sym typeface="+mn-lt"/>
                </a:rPr>
                <a:t>a</a:t>
              </a:r>
              <a:r>
                <a:rPr kumimoji="0" lang="en-US" altLang="zh-CN" sz="1600" b="1" i="1" u="none" strike="noStrike" cap="none" normalizeH="0" baseline="-30000">
                  <a:ln>
                    <a:noFill/>
                  </a:ln>
                  <a:solidFill>
                    <a:schemeClr val="dk1"/>
                  </a:solidFill>
                  <a:effectLst/>
                  <a:cs typeface="+mn-ea"/>
                  <a:sym typeface="+mn-lt"/>
                </a:rPr>
                <a:t>i</a:t>
              </a:r>
              <a:endParaRPr kumimoji="0" lang="en-US" altLang="zh-CN" sz="1600" b="1" i="0" u="none" strike="noStrike" cap="none" normalizeH="0" baseline="0">
                <a:ln>
                  <a:noFill/>
                </a:ln>
                <a:solidFill>
                  <a:schemeClr val="dk1"/>
                </a:solidFill>
                <a:effectLst/>
                <a:cs typeface="+mn-ea"/>
                <a:sym typeface="+mn-lt"/>
              </a:endParaRPr>
            </a:p>
            <a:p>
              <a:pPr marL="0" marR="0" lvl="0" indent="0" algn="ctr" defTabSz="914400" rtl="0" eaLnBrk="0" fontAlgn="base" latinLnBrk="0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1600" b="1" i="0" u="none" strike="noStrike" cap="none" normalizeH="0" baseline="0">
                  <a:ln>
                    <a:noFill/>
                  </a:ln>
                  <a:solidFill>
                    <a:schemeClr val="dk1"/>
                  </a:solidFill>
                  <a:effectLst/>
                  <a:cs typeface="+mn-ea"/>
                  <a:sym typeface="+mn-lt"/>
                </a:rPr>
                <a:t>┇</a:t>
              </a:r>
            </a:p>
            <a:p>
              <a:pPr marL="0" marR="0" lvl="0" indent="0" algn="ctr" defTabSz="914400" rtl="0" eaLnBrk="0" fontAlgn="base" latinLnBrk="0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1600" b="1" i="1" u="none" strike="noStrike" cap="none" normalizeH="0" baseline="0">
                  <a:ln>
                    <a:noFill/>
                  </a:ln>
                  <a:solidFill>
                    <a:schemeClr val="dk1"/>
                  </a:solidFill>
                  <a:effectLst/>
                  <a:cs typeface="+mn-ea"/>
                  <a:sym typeface="+mn-lt"/>
                </a:rPr>
                <a:t>a</a:t>
              </a:r>
              <a:r>
                <a:rPr kumimoji="0" lang="en-US" altLang="zh-CN" sz="1600" b="1" i="0" u="none" strike="noStrike" cap="none" normalizeH="0" baseline="-30000">
                  <a:ln>
                    <a:noFill/>
                  </a:ln>
                  <a:solidFill>
                    <a:schemeClr val="dk1"/>
                  </a:solidFill>
                  <a:effectLst/>
                  <a:cs typeface="+mn-ea"/>
                  <a:sym typeface="+mn-lt"/>
                </a:rPr>
                <a:t>0</a:t>
              </a:r>
            </a:p>
          </p:txBody>
        </p:sp>
        <p:sp>
          <p:nvSpPr>
            <p:cNvPr id="72710" name="Rectangle 6"/>
            <p:cNvSpPr>
              <a:spLocks noChangeArrowheads="1"/>
            </p:cNvSpPr>
            <p:nvPr>
              <p:custDataLst>
                <p:tags r:id="rId4"/>
              </p:custDataLst>
            </p:nvPr>
          </p:nvSpPr>
          <p:spPr bwMode="auto">
            <a:xfrm>
              <a:off x="2643173" y="3399452"/>
              <a:ext cx="821149" cy="315300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tailEnd type="none" w="sm" len="sm"/>
            </a:ln>
          </p:spPr>
          <p:txBody>
            <a:bodyPr vert="horz" wrap="square" lIns="0" tIns="0" rIns="0" bIns="0" numCol="1" anchor="t" anchorCtr="0" compatLnSpc="1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1600" b="1" i="0" u="none" strike="noStrike" cap="none" normalizeH="0" baseline="0">
                  <a:ln>
                    <a:noFill/>
                  </a:ln>
                  <a:solidFill>
                    <a:schemeClr val="dk1"/>
                  </a:solidFill>
                  <a:effectLst/>
                  <a:cs typeface="+mn-ea"/>
                  <a:sym typeface="+mn-lt"/>
                </a:rPr>
                <a:t>data</a:t>
              </a:r>
              <a:r>
                <a:rPr kumimoji="0" lang="zh-CN" altLang="en-US" sz="1600" b="1" i="0" u="none" strike="noStrike" cap="none" normalizeH="0" baseline="0">
                  <a:ln>
                    <a:noFill/>
                  </a:ln>
                  <a:solidFill>
                    <a:schemeClr val="dk1"/>
                  </a:solidFill>
                  <a:effectLst/>
                  <a:cs typeface="+mn-ea"/>
                  <a:sym typeface="+mn-lt"/>
                </a:rPr>
                <a:t>栈</a:t>
              </a:r>
            </a:p>
          </p:txBody>
        </p:sp>
        <p:sp>
          <p:nvSpPr>
            <p:cNvPr id="72709" name="Rectangle 5"/>
            <p:cNvSpPr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5119009" y="2400626"/>
              <a:ext cx="620649" cy="85468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9525">
              <a:solidFill>
                <a:srgbClr val="FF00FF"/>
              </a:solidFill>
              <a:miter lim="800000"/>
              <a:tailEnd type="none" w="sm" len="sm"/>
            </a:ln>
          </p:spPr>
          <p:txBody>
            <a:bodyPr vert="horz" wrap="square" lIns="0" tIns="72000" rIns="0" bIns="72000" numCol="1" anchor="t" anchorCtr="0" compatLnSpc="1"/>
            <a:lstStyle/>
            <a:p>
              <a:pPr marL="0" marR="0" lvl="0" indent="0" algn="ctr" defTabSz="914400" rtl="0" eaLnBrk="1" fontAlgn="base" latinLnBrk="0" hangingPunct="1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1600" b="1" i="1" u="none" strike="noStrike" cap="none" normalizeH="0" baseline="0">
                  <a:ln>
                    <a:noFill/>
                  </a:ln>
                  <a:solidFill>
                    <a:schemeClr val="dk1"/>
                  </a:solidFill>
                  <a:effectLst/>
                  <a:cs typeface="+mn-ea"/>
                  <a:sym typeface="+mn-lt"/>
                </a:rPr>
                <a:t>b</a:t>
              </a:r>
              <a:r>
                <a:rPr kumimoji="0" lang="en-US" altLang="zh-CN" sz="1600" b="1" i="1" u="none" strike="noStrike" cap="none" normalizeH="0" baseline="-30000">
                  <a:ln>
                    <a:noFill/>
                  </a:ln>
                  <a:solidFill>
                    <a:schemeClr val="dk1"/>
                  </a:solidFill>
                  <a:effectLst/>
                  <a:cs typeface="+mn-ea"/>
                  <a:sym typeface="+mn-lt"/>
                </a:rPr>
                <a:t>j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1600" b="1" i="0" u="none" strike="noStrike" cap="none" normalizeH="0" baseline="0">
                  <a:ln>
                    <a:noFill/>
                  </a:ln>
                  <a:solidFill>
                    <a:schemeClr val="dk1"/>
                  </a:solidFill>
                  <a:effectLst/>
                  <a:cs typeface="+mn-ea"/>
                  <a:sym typeface="+mn-lt"/>
                </a:rPr>
                <a:t>┇</a:t>
              </a:r>
            </a:p>
          </p:txBody>
        </p:sp>
        <p:sp>
          <p:nvSpPr>
            <p:cNvPr id="72708" name="Rectangle 4"/>
            <p:cNvSpPr>
              <a:spLocks noChangeArrowheads="1"/>
            </p:cNvSpPr>
            <p:nvPr>
              <p:custDataLst>
                <p:tags r:id="rId6"/>
              </p:custDataLst>
            </p:nvPr>
          </p:nvSpPr>
          <p:spPr bwMode="auto">
            <a:xfrm>
              <a:off x="4857752" y="3399452"/>
              <a:ext cx="1192935" cy="315300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tailEnd type="none" w="sm" len="sm"/>
            </a:ln>
          </p:spPr>
          <p:txBody>
            <a:bodyPr vert="horz" wrap="square" lIns="0" tIns="0" rIns="0" bIns="0" numCol="1" anchor="t" anchorCtr="0" compatLnSpc="1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1600" b="1" i="0" u="none" strike="noStrike" cap="none" normalizeH="0" baseline="0">
                  <a:ln>
                    <a:noFill/>
                  </a:ln>
                  <a:solidFill>
                    <a:schemeClr val="dk1"/>
                  </a:solidFill>
                  <a:effectLst/>
                  <a:cs typeface="+mn-ea"/>
                  <a:sym typeface="+mn-lt"/>
                </a:rPr>
                <a:t>mindata</a:t>
              </a:r>
              <a:r>
                <a:rPr kumimoji="0" lang="zh-CN" altLang="en-US" sz="1600" b="1" i="0" u="none" strike="noStrike" cap="none" normalizeH="0" baseline="0">
                  <a:ln>
                    <a:noFill/>
                  </a:ln>
                  <a:solidFill>
                    <a:schemeClr val="dk1"/>
                  </a:solidFill>
                  <a:effectLst/>
                  <a:cs typeface="+mn-ea"/>
                  <a:sym typeface="+mn-lt"/>
                </a:rPr>
                <a:t>栈</a:t>
              </a:r>
            </a:p>
          </p:txBody>
        </p:sp>
        <p:sp>
          <p:nvSpPr>
            <p:cNvPr id="72707" name="Rectangle 3"/>
            <p:cNvSpPr>
              <a:spLocks noChangeArrowheads="1"/>
            </p:cNvSpPr>
            <p:nvPr>
              <p:custDataLst>
                <p:tags r:id="rId7"/>
              </p:custDataLst>
            </p:nvPr>
          </p:nvSpPr>
          <p:spPr bwMode="auto">
            <a:xfrm>
              <a:off x="3535285" y="2604040"/>
              <a:ext cx="1303250" cy="315300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tailEnd type="none" w="sm" len="sm"/>
            </a:ln>
          </p:spPr>
          <p:txBody>
            <a:bodyPr vert="horz" wrap="square" lIns="0" tIns="0" rIns="0" bIns="0" numCol="1" anchor="t" anchorCtr="0" compatLnSpc="1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sz="1600" b="1" i="0" u="none" strike="noStrike" cap="none" normalizeH="0" baseline="0">
                  <a:ln>
                    <a:noFill/>
                  </a:ln>
                  <a:solidFill>
                    <a:schemeClr val="dk1"/>
                  </a:solidFill>
                  <a:effectLst/>
                  <a:cs typeface="+mn-ea"/>
                  <a:sym typeface="+mn-lt"/>
                </a:rPr>
                <a:t>最小元素为</a:t>
              </a:r>
              <a:r>
                <a:rPr kumimoji="0" lang="en-US" altLang="zh-CN" sz="1600" b="1" i="1" u="none" strike="noStrike" cap="none" normalizeH="0" baseline="0">
                  <a:ln>
                    <a:noFill/>
                  </a:ln>
                  <a:solidFill>
                    <a:schemeClr val="dk1"/>
                  </a:solidFill>
                  <a:effectLst/>
                  <a:cs typeface="+mn-ea"/>
                  <a:sym typeface="+mn-lt"/>
                </a:rPr>
                <a:t>b</a:t>
              </a:r>
              <a:r>
                <a:rPr kumimoji="0" lang="en-US" altLang="zh-CN" sz="1600" b="1" i="1" u="none" strike="noStrike" cap="none" normalizeH="0" baseline="-30000">
                  <a:ln>
                    <a:noFill/>
                  </a:ln>
                  <a:solidFill>
                    <a:schemeClr val="dk1"/>
                  </a:solidFill>
                  <a:effectLst/>
                  <a:cs typeface="+mn-ea"/>
                  <a:sym typeface="+mn-lt"/>
                </a:rPr>
                <a:t>j</a:t>
              </a:r>
            </a:p>
          </p:txBody>
        </p:sp>
        <p:sp>
          <p:nvSpPr>
            <p:cNvPr id="72706" name="AutoShape 2"/>
            <p:cNvSpPr/>
            <p:nvPr>
              <p:custDataLst>
                <p:tags r:id="rId8"/>
              </p:custDataLst>
            </p:nvPr>
          </p:nvSpPr>
          <p:spPr bwMode="auto">
            <a:xfrm>
              <a:off x="3393358" y="2357430"/>
              <a:ext cx="127284" cy="832167"/>
            </a:xfrm>
            <a:prstGeom prst="rightBrace">
              <a:avLst>
                <a:gd name="adj1" fmla="val 54499"/>
                <a:gd name="adj2" fmla="val 50000"/>
              </a:avLst>
            </a:prstGeom>
            <a:noFill/>
            <a:ln w="19050">
              <a:solidFill>
                <a:srgbClr val="000000"/>
              </a:solidFill>
              <a:round/>
            </a:ln>
          </p:spPr>
          <p:txBody>
            <a:bodyPr vert="horz" wrap="square" lIns="0" tIns="0" rIns="0" bIns="108000" numCol="1" anchor="t" anchorCtr="0" compatLnSpc="1"/>
            <a:lstStyle/>
            <a:p>
              <a:endParaRPr lang="zh-CN" altLang="en-US" sz="1600" b="1">
                <a:solidFill>
                  <a:schemeClr val="dk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15" name="TextBox 14"/>
          <p:cNvSpPr txBox="1"/>
          <p:nvPr>
            <p:custDataLst>
              <p:tags r:id="rId2"/>
            </p:custDataLst>
          </p:nvPr>
        </p:nvSpPr>
        <p:spPr>
          <a:xfrm>
            <a:off x="3514062" y="1806871"/>
            <a:ext cx="8286808" cy="2043930"/>
          </a:xfrm>
          <a:prstGeom prst="rect">
            <a:avLst/>
          </a:prstGeom>
          <a:solidFill>
            <a:schemeClr val="lt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180000" tIns="108000" bIns="108000" rtlCol="0">
            <a:spAutoFit/>
          </a:bodyPr>
          <a:lstStyle/>
          <a:p>
            <a:pPr marL="342900" indent="-342900" algn="l">
              <a:lnSpc>
                <a:spcPts val="2800"/>
              </a:lnSpc>
              <a:spcBef>
                <a:spcPts val="600"/>
              </a:spcBef>
              <a:buBlip>
                <a:blip r:embed="rId11"/>
              </a:buBlip>
            </a:pPr>
            <a:r>
              <a:rPr lang="zh-CN" altLang="zh-CN" sz="2000" b="1">
                <a:solidFill>
                  <a:schemeClr val="dk1"/>
                </a:solidFill>
                <a:cs typeface="+mn-ea"/>
                <a:sym typeface="+mn-lt"/>
              </a:rPr>
              <a:t>含</a:t>
            </a:r>
            <a:r>
              <a:rPr lang="en-US" altLang="zh-CN" sz="2000" b="1">
                <a:solidFill>
                  <a:schemeClr val="dk1"/>
                </a:solidFill>
                <a:cs typeface="+mn-ea"/>
                <a:sym typeface="+mn-lt"/>
              </a:rPr>
              <a:t>data</a:t>
            </a:r>
            <a:r>
              <a:rPr lang="zh-CN" altLang="zh-CN" sz="2000" b="1">
                <a:solidFill>
                  <a:schemeClr val="dk1"/>
                </a:solidFill>
                <a:cs typeface="+mn-ea"/>
                <a:sym typeface="+mn-lt"/>
              </a:rPr>
              <a:t>和</a:t>
            </a:r>
            <a:r>
              <a:rPr lang="en-US" altLang="zh-CN" sz="2000" b="1">
                <a:solidFill>
                  <a:schemeClr val="dk1"/>
                </a:solidFill>
                <a:cs typeface="+mn-ea"/>
                <a:sym typeface="+mn-lt"/>
              </a:rPr>
              <a:t>mindata</a:t>
            </a:r>
            <a:r>
              <a:rPr lang="zh-CN" altLang="zh-CN" sz="2000" b="1">
                <a:solidFill>
                  <a:schemeClr val="dk1"/>
                </a:solidFill>
                <a:cs typeface="+mn-ea"/>
                <a:sym typeface="+mn-lt"/>
              </a:rPr>
              <a:t>两个列表，</a:t>
            </a:r>
            <a:r>
              <a:rPr lang="en-US" altLang="zh-CN" sz="2000" b="1">
                <a:solidFill>
                  <a:schemeClr val="dk1"/>
                </a:solidFill>
                <a:cs typeface="+mn-ea"/>
                <a:sym typeface="+mn-lt"/>
              </a:rPr>
              <a:t>data</a:t>
            </a:r>
            <a:r>
              <a:rPr lang="zh-CN" altLang="zh-CN" sz="2000" b="1">
                <a:solidFill>
                  <a:schemeClr val="dk1"/>
                </a:solidFill>
                <a:cs typeface="+mn-ea"/>
                <a:sym typeface="+mn-lt"/>
              </a:rPr>
              <a:t>列表表示</a:t>
            </a:r>
            <a:r>
              <a:rPr lang="en-US" altLang="zh-CN" sz="2000" b="1">
                <a:solidFill>
                  <a:schemeClr val="dk1"/>
                </a:solidFill>
                <a:cs typeface="+mn-ea"/>
                <a:sym typeface="+mn-lt"/>
              </a:rPr>
              <a:t>data</a:t>
            </a:r>
            <a:r>
              <a:rPr lang="zh-CN" altLang="zh-CN" sz="2000" b="1">
                <a:solidFill>
                  <a:schemeClr val="dk1"/>
                </a:solidFill>
                <a:cs typeface="+mn-ea"/>
                <a:sym typeface="+mn-lt"/>
              </a:rPr>
              <a:t>栈（主栈），</a:t>
            </a:r>
            <a:r>
              <a:rPr lang="en-US" altLang="zh-CN" sz="2000" b="1">
                <a:solidFill>
                  <a:schemeClr val="dk1"/>
                </a:solidFill>
                <a:cs typeface="+mn-ea"/>
                <a:sym typeface="+mn-lt"/>
              </a:rPr>
              <a:t>mindata</a:t>
            </a:r>
            <a:r>
              <a:rPr lang="zh-CN" altLang="zh-CN" sz="2000" b="1">
                <a:solidFill>
                  <a:schemeClr val="dk1"/>
                </a:solidFill>
                <a:cs typeface="+mn-ea"/>
                <a:sym typeface="+mn-lt"/>
              </a:rPr>
              <a:t>列表表示</a:t>
            </a:r>
            <a:r>
              <a:rPr lang="en-US" altLang="zh-CN" sz="2000" b="1">
                <a:solidFill>
                  <a:schemeClr val="dk1"/>
                </a:solidFill>
                <a:cs typeface="+mn-ea"/>
                <a:sym typeface="+mn-lt"/>
              </a:rPr>
              <a:t>mindata</a:t>
            </a:r>
            <a:r>
              <a:rPr lang="zh-CN" altLang="zh-CN" sz="2000" b="1">
                <a:solidFill>
                  <a:schemeClr val="dk1"/>
                </a:solidFill>
                <a:cs typeface="+mn-ea"/>
                <a:sym typeface="+mn-lt"/>
              </a:rPr>
              <a:t>栈，后者作为存放当前最小元素的辅助栈。</a:t>
            </a:r>
          </a:p>
          <a:p>
            <a:pPr marL="342900" indent="-342900" algn="l">
              <a:lnSpc>
                <a:spcPts val="2800"/>
              </a:lnSpc>
              <a:spcBef>
                <a:spcPts val="600"/>
              </a:spcBef>
              <a:buBlip>
                <a:blip r:embed="rId11"/>
              </a:buBlip>
            </a:pPr>
            <a:r>
              <a:rPr lang="zh-CN" altLang="zh-CN" sz="2000" b="1">
                <a:solidFill>
                  <a:schemeClr val="dk1"/>
                </a:solidFill>
                <a:cs typeface="+mn-ea"/>
                <a:sym typeface="+mn-lt"/>
              </a:rPr>
              <a:t>当元素</a:t>
            </a:r>
            <a:r>
              <a:rPr lang="en-US" altLang="zh-CN" sz="2000" b="1" i="1">
                <a:solidFill>
                  <a:schemeClr val="dk1"/>
                </a:solidFill>
                <a:cs typeface="+mn-ea"/>
                <a:sym typeface="+mn-lt"/>
              </a:rPr>
              <a:t>a</a:t>
            </a:r>
            <a:r>
              <a:rPr lang="en-US" altLang="zh-CN" sz="2000" b="1" baseline="-25000">
                <a:solidFill>
                  <a:schemeClr val="dk1"/>
                </a:solidFill>
                <a:cs typeface="+mn-ea"/>
                <a:sym typeface="+mn-lt"/>
              </a:rPr>
              <a:t>0</a:t>
            </a:r>
            <a:r>
              <a:rPr lang="zh-CN" altLang="zh-CN" sz="2000" b="1">
                <a:solidFill>
                  <a:schemeClr val="dk1"/>
                </a:solidFill>
                <a:cs typeface="+mn-ea"/>
                <a:sym typeface="+mn-lt"/>
              </a:rPr>
              <a:t>，</a:t>
            </a:r>
            <a:r>
              <a:rPr lang="en-US" altLang="zh-CN" sz="2000" b="1" i="1">
                <a:solidFill>
                  <a:schemeClr val="dk1"/>
                </a:solidFill>
                <a:cs typeface="+mn-ea"/>
                <a:sym typeface="+mn-lt"/>
              </a:rPr>
              <a:t>a</a:t>
            </a:r>
            <a:r>
              <a:rPr lang="en-US" altLang="zh-CN" sz="2000" b="1" baseline="-25000">
                <a:solidFill>
                  <a:schemeClr val="dk1"/>
                </a:solidFill>
                <a:cs typeface="+mn-ea"/>
                <a:sym typeface="+mn-lt"/>
              </a:rPr>
              <a:t>1</a:t>
            </a:r>
            <a:r>
              <a:rPr lang="zh-CN" altLang="zh-CN" sz="2000" b="1">
                <a:solidFill>
                  <a:schemeClr val="dk1"/>
                </a:solidFill>
                <a:cs typeface="+mn-ea"/>
                <a:sym typeface="+mn-lt"/>
              </a:rPr>
              <a:t>，…，</a:t>
            </a:r>
            <a:r>
              <a:rPr lang="en-US" altLang="zh-CN" sz="2000" b="1" i="1">
                <a:solidFill>
                  <a:schemeClr val="dk1"/>
                </a:solidFill>
                <a:cs typeface="+mn-ea"/>
                <a:sym typeface="+mn-lt"/>
              </a:rPr>
              <a:t>a</a:t>
            </a:r>
            <a:r>
              <a:rPr lang="en-US" altLang="zh-CN" sz="2000" b="1" i="1" baseline="-25000">
                <a:solidFill>
                  <a:schemeClr val="dk1"/>
                </a:solidFill>
                <a:cs typeface="+mn-ea"/>
                <a:sym typeface="+mn-lt"/>
              </a:rPr>
              <a:t>i</a:t>
            </a:r>
            <a:r>
              <a:rPr lang="zh-CN" altLang="zh-CN" sz="2000" b="1">
                <a:solidFill>
                  <a:schemeClr val="dk1"/>
                </a:solidFill>
                <a:cs typeface="+mn-ea"/>
                <a:sym typeface="+mn-lt"/>
              </a:rPr>
              <a:t>（</a:t>
            </a:r>
            <a:r>
              <a:rPr lang="en-US" altLang="zh-CN" sz="2000" b="1" i="1">
                <a:solidFill>
                  <a:schemeClr val="dk1"/>
                </a:solidFill>
                <a:cs typeface="+mn-ea"/>
                <a:sym typeface="+mn-lt"/>
              </a:rPr>
              <a:t>i</a:t>
            </a:r>
            <a:r>
              <a:rPr lang="zh-CN" altLang="zh-CN" sz="2000" b="1">
                <a:solidFill>
                  <a:schemeClr val="dk1"/>
                </a:solidFill>
                <a:cs typeface="+mn-ea"/>
                <a:sym typeface="+mn-lt"/>
              </a:rPr>
              <a:t>≥</a:t>
            </a:r>
            <a:r>
              <a:rPr lang="en-US" altLang="zh-CN" sz="2000" b="1">
                <a:solidFill>
                  <a:schemeClr val="dk1"/>
                </a:solidFill>
                <a:cs typeface="+mn-ea"/>
                <a:sym typeface="+mn-lt"/>
              </a:rPr>
              <a:t>1</a:t>
            </a:r>
            <a:r>
              <a:rPr lang="zh-CN" altLang="zh-CN" sz="2000" b="1">
                <a:solidFill>
                  <a:schemeClr val="dk1"/>
                </a:solidFill>
                <a:cs typeface="+mn-ea"/>
                <a:sym typeface="+mn-lt"/>
              </a:rPr>
              <a:t>）进栈到</a:t>
            </a:r>
            <a:r>
              <a:rPr lang="en-US" altLang="zh-CN" sz="2000" b="1">
                <a:solidFill>
                  <a:schemeClr val="dk1"/>
                </a:solidFill>
                <a:cs typeface="+mn-ea"/>
                <a:sym typeface="+mn-lt"/>
              </a:rPr>
              <a:t>data</a:t>
            </a:r>
            <a:r>
              <a:rPr lang="zh-CN" altLang="zh-CN" sz="2000" b="1">
                <a:solidFill>
                  <a:schemeClr val="dk1"/>
                </a:solidFill>
                <a:cs typeface="+mn-ea"/>
                <a:sym typeface="+mn-lt"/>
              </a:rPr>
              <a:t>栈后，</a:t>
            </a:r>
            <a:r>
              <a:rPr lang="en-US" altLang="zh-CN" sz="2000" b="1">
                <a:solidFill>
                  <a:schemeClr val="dk1"/>
                </a:solidFill>
                <a:cs typeface="+mn-ea"/>
                <a:sym typeface="+mn-lt"/>
              </a:rPr>
              <a:t>min</a:t>
            </a:r>
            <a:r>
              <a:rPr lang="zh-CN" altLang="zh-CN" sz="2000" b="1">
                <a:solidFill>
                  <a:schemeClr val="dk1"/>
                </a:solidFill>
                <a:cs typeface="+mn-ea"/>
                <a:sym typeface="+mn-lt"/>
              </a:rPr>
              <a:t>栈的栈顶元素</a:t>
            </a:r>
            <a:r>
              <a:rPr lang="en-US" altLang="zh-CN" sz="2000" b="1" i="1">
                <a:solidFill>
                  <a:schemeClr val="dk1"/>
                </a:solidFill>
                <a:cs typeface="+mn-ea"/>
                <a:sym typeface="+mn-lt"/>
              </a:rPr>
              <a:t>b</a:t>
            </a:r>
            <a:r>
              <a:rPr lang="en-US" altLang="zh-CN" sz="2000" b="1" i="1" baseline="-25000">
                <a:solidFill>
                  <a:schemeClr val="dk1"/>
                </a:solidFill>
                <a:cs typeface="+mn-ea"/>
                <a:sym typeface="+mn-lt"/>
              </a:rPr>
              <a:t>j</a:t>
            </a:r>
            <a:r>
              <a:rPr lang="zh-CN" altLang="zh-CN" sz="2000" b="1">
                <a:solidFill>
                  <a:schemeClr val="dk1"/>
                </a:solidFill>
                <a:cs typeface="+mn-ea"/>
                <a:sym typeface="+mn-lt"/>
              </a:rPr>
              <a:t>为</a:t>
            </a:r>
            <a:r>
              <a:rPr lang="en-US" altLang="zh-CN" sz="2000" b="1" i="1">
                <a:solidFill>
                  <a:schemeClr val="dk1"/>
                </a:solidFill>
                <a:cs typeface="+mn-ea"/>
                <a:sym typeface="+mn-lt"/>
              </a:rPr>
              <a:t>a</a:t>
            </a:r>
            <a:r>
              <a:rPr lang="en-US" altLang="zh-CN" sz="2000" b="1" baseline="-25000">
                <a:solidFill>
                  <a:schemeClr val="dk1"/>
                </a:solidFill>
                <a:cs typeface="+mn-ea"/>
                <a:sym typeface="+mn-lt"/>
              </a:rPr>
              <a:t>0</a:t>
            </a:r>
            <a:r>
              <a:rPr lang="zh-CN" altLang="zh-CN" sz="2000" b="1">
                <a:solidFill>
                  <a:schemeClr val="dk1"/>
                </a:solidFill>
                <a:cs typeface="+mn-ea"/>
                <a:sym typeface="+mn-lt"/>
              </a:rPr>
              <a:t>，</a:t>
            </a:r>
            <a:r>
              <a:rPr lang="en-US" altLang="zh-CN" sz="2000" b="1" i="1">
                <a:solidFill>
                  <a:schemeClr val="dk1"/>
                </a:solidFill>
                <a:cs typeface="+mn-ea"/>
                <a:sym typeface="+mn-lt"/>
              </a:rPr>
              <a:t>a</a:t>
            </a:r>
            <a:r>
              <a:rPr lang="en-US" altLang="zh-CN" sz="2000" b="1" baseline="-25000">
                <a:solidFill>
                  <a:schemeClr val="dk1"/>
                </a:solidFill>
                <a:cs typeface="+mn-ea"/>
                <a:sym typeface="+mn-lt"/>
              </a:rPr>
              <a:t>1</a:t>
            </a:r>
            <a:r>
              <a:rPr lang="zh-CN" altLang="zh-CN" sz="2000" b="1">
                <a:solidFill>
                  <a:schemeClr val="dk1"/>
                </a:solidFill>
                <a:cs typeface="+mn-ea"/>
                <a:sym typeface="+mn-lt"/>
              </a:rPr>
              <a:t>，…，</a:t>
            </a:r>
            <a:r>
              <a:rPr lang="en-US" altLang="zh-CN" sz="2000" b="1" i="1">
                <a:solidFill>
                  <a:schemeClr val="dk1"/>
                </a:solidFill>
                <a:cs typeface="+mn-ea"/>
                <a:sym typeface="+mn-lt"/>
              </a:rPr>
              <a:t>a</a:t>
            </a:r>
            <a:r>
              <a:rPr lang="en-US" altLang="zh-CN" sz="2000" b="1" i="1" baseline="-25000">
                <a:solidFill>
                  <a:schemeClr val="dk1"/>
                </a:solidFill>
                <a:cs typeface="+mn-ea"/>
                <a:sym typeface="+mn-lt"/>
              </a:rPr>
              <a:t>i</a:t>
            </a:r>
            <a:r>
              <a:rPr lang="zh-CN" altLang="zh-CN" sz="2000" b="1">
                <a:solidFill>
                  <a:schemeClr val="dk1"/>
                </a:solidFill>
                <a:cs typeface="+mn-ea"/>
                <a:sym typeface="+mn-lt"/>
              </a:rPr>
              <a:t>中的最小元素（含后进栈的重复最小元素），如</a:t>
            </a:r>
            <a:r>
              <a:rPr lang="zh-CN" altLang="en-US" sz="2000" b="1">
                <a:solidFill>
                  <a:schemeClr val="dk1"/>
                </a:solidFill>
                <a:cs typeface="+mn-ea"/>
                <a:sym typeface="+mn-lt"/>
              </a:rPr>
              <a:t>下</a:t>
            </a:r>
            <a:r>
              <a:rPr lang="zh-CN" altLang="zh-CN" sz="2000" b="1">
                <a:solidFill>
                  <a:schemeClr val="dk1"/>
                </a:solidFill>
                <a:cs typeface="+mn-ea"/>
                <a:sym typeface="+mn-lt"/>
              </a:rPr>
              <a:t>图所示。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514062" y="1132335"/>
            <a:ext cx="5143536" cy="436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ts val="3000"/>
              </a:lnSpc>
              <a:spcBef>
                <a:spcPts val="0"/>
              </a:spcBef>
            </a:pPr>
            <a:r>
              <a:rPr lang="zh-CN" altLang="en-US" sz="2000" b="1">
                <a:solidFill>
                  <a:srgbClr val="000000"/>
                </a:solidFill>
                <a:cs typeface="+mn-ea"/>
                <a:sym typeface="+mn-lt"/>
              </a:rPr>
              <a:t>解：</a:t>
            </a:r>
            <a:r>
              <a:rPr lang="zh-CN" altLang="zh-CN" sz="2000" b="1">
                <a:solidFill>
                  <a:srgbClr val="000000"/>
                </a:solidFill>
                <a:cs typeface="+mn-ea"/>
                <a:sym typeface="+mn-lt"/>
              </a:rPr>
              <a:t>设计满足题目要求的顺序栈类为</a:t>
            </a:r>
            <a:r>
              <a:rPr lang="en-US" altLang="zh-CN" sz="2000" b="1">
                <a:solidFill>
                  <a:srgbClr val="000000"/>
                </a:solidFill>
                <a:cs typeface="+mn-ea"/>
                <a:sym typeface="+mn-lt"/>
              </a:rPr>
              <a:t>STACK</a:t>
            </a:r>
            <a:r>
              <a:rPr lang="zh-CN" altLang="en-US" sz="2000" b="1">
                <a:solidFill>
                  <a:srgbClr val="000000"/>
                </a:solidFill>
                <a:cs typeface="+mn-ea"/>
                <a:sym typeface="+mn-lt"/>
              </a:rPr>
              <a:t>：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:p14="http://schemas.microsoft.com/office/powerpoint/2010/main" xmlns:a14="http://schemas.microsoft.com/office/drawing/2010/main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778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7838" grpId="0" bldLvl="0" animBg="1"/>
      <p:bldP spid="15" grpId="0" bldLvl="0" animBg="1"/>
      <p:bldP spid="16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053074" y="85561"/>
            <a:ext cx="1505540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zh-CN" sz="3200" dirty="0" smtClean="0">
                <a:ln w="11430">
                  <a:noFill/>
                </a:ln>
                <a:solidFill>
                  <a:schemeClr val="accent1"/>
                </a:solidFill>
                <a:cs typeface="+mn-ea"/>
                <a:sym typeface="+mn-lt"/>
              </a:rPr>
              <a:t>3.1   </a:t>
            </a:r>
            <a:r>
              <a:rPr lang="zh-CN" altLang="en-US" sz="3200" dirty="0" smtClean="0">
                <a:ln w="11430">
                  <a:noFill/>
                </a:ln>
                <a:solidFill>
                  <a:schemeClr val="accent1"/>
                </a:solidFill>
                <a:cs typeface="+mn-ea"/>
                <a:sym typeface="+mn-lt"/>
              </a:rPr>
              <a:t>栈</a:t>
            </a:r>
            <a:endParaRPr lang="en-US" altLang="zh-CN" sz="3200" dirty="0">
              <a:ln w="11430">
                <a:noFill/>
              </a:ln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77838" name="Rectangle 14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981325" y="493514"/>
            <a:ext cx="184731" cy="369332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>
              <a:solidFill>
                <a:schemeClr val="dk1"/>
              </a:solidFill>
              <a:cs typeface="+mn-ea"/>
              <a:sym typeface="+mn-lt"/>
            </a:endParaRPr>
          </a:p>
        </p:txBody>
      </p:sp>
      <p:pic>
        <p:nvPicPr>
          <p:cNvPr id="10" name="内容占位符 9"/>
          <p:cNvPicPr>
            <a:picLocks noGrp="1" noChangeAspect="1"/>
          </p:cNvPicPr>
          <p:nvPr>
            <p:ph idx="1"/>
          </p:nvPr>
        </p:nvPicPr>
        <p:blipFill>
          <a:blip r:embed="rId13" cstate="print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37615"/>
            <a:ext cx="3964940" cy="5414645"/>
          </a:xfrm>
          <a:prstGeom prst="rect">
            <a:avLst/>
          </a:prstGeom>
        </p:spPr>
      </p:pic>
      <p:sp>
        <p:nvSpPr>
          <p:cNvPr id="72713" name="Rectangle 9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2827655" y="189984"/>
            <a:ext cx="184731" cy="369332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>
              <a:solidFill>
                <a:schemeClr val="dk1"/>
              </a:solidFill>
              <a:cs typeface="+mn-ea"/>
              <a:sym typeface="+mn-lt"/>
            </a:endParaRPr>
          </a:p>
        </p:txBody>
      </p:sp>
      <p:grpSp>
        <p:nvGrpSpPr>
          <p:cNvPr id="2" name="组合 13"/>
          <p:cNvGrpSpPr/>
          <p:nvPr/>
        </p:nvGrpSpPr>
        <p:grpSpPr>
          <a:xfrm>
            <a:off x="3899193" y="1231882"/>
            <a:ext cx="3407514" cy="1357322"/>
            <a:chOff x="2643173" y="2357430"/>
            <a:chExt cx="3407514" cy="1357322"/>
          </a:xfrm>
        </p:grpSpPr>
        <p:sp>
          <p:nvSpPr>
            <p:cNvPr id="5" name="Rectangle 6"/>
            <p:cNvSpPr>
              <a:spLocks noChangeArrowheads="1"/>
            </p:cNvSpPr>
            <p:nvPr>
              <p:custDataLst>
                <p:tags r:id="rId7"/>
              </p:custDataLst>
            </p:nvPr>
          </p:nvSpPr>
          <p:spPr bwMode="auto">
            <a:xfrm>
              <a:off x="2643173" y="3399452"/>
              <a:ext cx="821149" cy="315300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tailEnd type="none" w="sm" len="sm"/>
            </a:ln>
          </p:spPr>
          <p:txBody>
            <a:bodyPr vert="horz" wrap="square" lIns="0" tIns="0" rIns="0" bIns="0" numCol="1" anchor="t" anchorCtr="0" compatLnSpc="1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1600" b="1" i="0" u="none" strike="noStrike" cap="none" normalizeH="0" baseline="0">
                  <a:ln>
                    <a:noFill/>
                  </a:ln>
                  <a:solidFill>
                    <a:schemeClr val="dk1"/>
                  </a:solidFill>
                  <a:effectLst/>
                  <a:cs typeface="+mn-ea"/>
                  <a:sym typeface="+mn-lt"/>
                </a:rPr>
                <a:t>data</a:t>
              </a:r>
              <a:r>
                <a:rPr kumimoji="0" lang="zh-CN" altLang="en-US" sz="1600" b="1" i="0" u="none" strike="noStrike" cap="none" normalizeH="0" baseline="0">
                  <a:ln>
                    <a:noFill/>
                  </a:ln>
                  <a:solidFill>
                    <a:schemeClr val="dk1"/>
                  </a:solidFill>
                  <a:effectLst/>
                  <a:cs typeface="+mn-ea"/>
                  <a:sym typeface="+mn-lt"/>
                </a:rPr>
                <a:t>栈</a:t>
              </a:r>
            </a:p>
          </p:txBody>
        </p:sp>
        <p:sp>
          <p:nvSpPr>
            <p:cNvPr id="6" name="Rectangle 5"/>
            <p:cNvSpPr>
              <a:spLocks noChangeArrowheads="1"/>
            </p:cNvSpPr>
            <p:nvPr>
              <p:custDataLst>
                <p:tags r:id="rId8"/>
              </p:custDataLst>
            </p:nvPr>
          </p:nvSpPr>
          <p:spPr bwMode="auto">
            <a:xfrm>
              <a:off x="5119009" y="2400626"/>
              <a:ext cx="620649" cy="85468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9525">
              <a:solidFill>
                <a:srgbClr val="FF00FF"/>
              </a:solidFill>
              <a:miter lim="800000"/>
              <a:tailEnd type="none" w="sm" len="sm"/>
            </a:ln>
          </p:spPr>
          <p:txBody>
            <a:bodyPr vert="horz" wrap="square" lIns="0" tIns="72000" rIns="0" bIns="72000" numCol="1" anchor="t" anchorCtr="0" compatLnSpc="1"/>
            <a:lstStyle/>
            <a:p>
              <a:pPr marL="0" marR="0" lvl="0" indent="0" algn="ctr" defTabSz="914400" rtl="0" eaLnBrk="1" fontAlgn="base" latinLnBrk="0" hangingPunct="1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1600" b="1" i="1" u="none" strike="noStrike" cap="none" normalizeH="0" baseline="0">
                  <a:ln>
                    <a:noFill/>
                  </a:ln>
                  <a:solidFill>
                    <a:schemeClr val="dk1"/>
                  </a:solidFill>
                  <a:effectLst/>
                  <a:cs typeface="+mn-ea"/>
                  <a:sym typeface="+mn-lt"/>
                </a:rPr>
                <a:t>b</a:t>
              </a:r>
              <a:r>
                <a:rPr kumimoji="0" lang="en-US" altLang="zh-CN" sz="1600" b="1" i="1" u="none" strike="noStrike" cap="none" normalizeH="0" baseline="-30000">
                  <a:ln>
                    <a:noFill/>
                  </a:ln>
                  <a:solidFill>
                    <a:schemeClr val="dk1"/>
                  </a:solidFill>
                  <a:effectLst/>
                  <a:cs typeface="+mn-ea"/>
                  <a:sym typeface="+mn-lt"/>
                </a:rPr>
                <a:t>j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1600" b="1" i="0" u="none" strike="noStrike" cap="none" normalizeH="0" baseline="0">
                  <a:ln>
                    <a:noFill/>
                  </a:ln>
                  <a:solidFill>
                    <a:schemeClr val="dk1"/>
                  </a:solidFill>
                  <a:effectLst/>
                  <a:cs typeface="+mn-ea"/>
                  <a:sym typeface="+mn-lt"/>
                </a:rPr>
                <a:t>┇</a:t>
              </a:r>
            </a:p>
          </p:txBody>
        </p:sp>
        <p:sp>
          <p:nvSpPr>
            <p:cNvPr id="7" name="Rectangle 4"/>
            <p:cNvSpPr>
              <a:spLocks noChangeArrowheads="1"/>
            </p:cNvSpPr>
            <p:nvPr>
              <p:custDataLst>
                <p:tags r:id="rId9"/>
              </p:custDataLst>
            </p:nvPr>
          </p:nvSpPr>
          <p:spPr bwMode="auto">
            <a:xfrm>
              <a:off x="4857752" y="3399452"/>
              <a:ext cx="1192935" cy="315300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tailEnd type="none" w="sm" len="sm"/>
            </a:ln>
          </p:spPr>
          <p:txBody>
            <a:bodyPr vert="horz" wrap="square" lIns="0" tIns="0" rIns="0" bIns="0" numCol="1" anchor="t" anchorCtr="0" compatLnSpc="1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1600" b="1" i="0" u="none" strike="noStrike" cap="none" normalizeH="0" baseline="0">
                  <a:ln>
                    <a:noFill/>
                  </a:ln>
                  <a:solidFill>
                    <a:schemeClr val="dk1"/>
                  </a:solidFill>
                  <a:effectLst/>
                  <a:cs typeface="+mn-ea"/>
                  <a:sym typeface="+mn-lt"/>
                </a:rPr>
                <a:t>mindata</a:t>
              </a:r>
              <a:r>
                <a:rPr kumimoji="0" lang="zh-CN" altLang="en-US" sz="1600" b="1" i="0" u="none" strike="noStrike" cap="none" normalizeH="0" baseline="0">
                  <a:ln>
                    <a:noFill/>
                  </a:ln>
                  <a:solidFill>
                    <a:schemeClr val="dk1"/>
                  </a:solidFill>
                  <a:effectLst/>
                  <a:cs typeface="+mn-ea"/>
                  <a:sym typeface="+mn-lt"/>
                </a:rPr>
                <a:t>栈</a:t>
              </a:r>
            </a:p>
          </p:txBody>
        </p:sp>
        <p:sp>
          <p:nvSpPr>
            <p:cNvPr id="8" name="Rectangle 3"/>
            <p:cNvSpPr>
              <a:spLocks noChangeArrowheads="1"/>
            </p:cNvSpPr>
            <p:nvPr>
              <p:custDataLst>
                <p:tags r:id="rId10"/>
              </p:custDataLst>
            </p:nvPr>
          </p:nvSpPr>
          <p:spPr bwMode="auto">
            <a:xfrm>
              <a:off x="3535285" y="2604040"/>
              <a:ext cx="1303250" cy="315300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tailEnd type="none" w="sm" len="sm"/>
            </a:ln>
          </p:spPr>
          <p:txBody>
            <a:bodyPr vert="horz" wrap="square" lIns="0" tIns="0" rIns="0" bIns="0" numCol="1" anchor="t" anchorCtr="0" compatLnSpc="1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sz="1600" b="1" i="0" u="none" strike="noStrike" cap="none" normalizeH="0" baseline="0">
                  <a:ln>
                    <a:noFill/>
                  </a:ln>
                  <a:solidFill>
                    <a:schemeClr val="dk1"/>
                  </a:solidFill>
                  <a:effectLst/>
                  <a:cs typeface="+mn-ea"/>
                  <a:sym typeface="+mn-lt"/>
                </a:rPr>
                <a:t>最小元素为</a:t>
              </a:r>
              <a:r>
                <a:rPr kumimoji="0" lang="en-US" altLang="zh-CN" sz="1600" b="1" i="1" u="none" strike="noStrike" cap="none" normalizeH="0" baseline="0">
                  <a:ln>
                    <a:noFill/>
                  </a:ln>
                  <a:solidFill>
                    <a:schemeClr val="dk1"/>
                  </a:solidFill>
                  <a:effectLst/>
                  <a:cs typeface="+mn-ea"/>
                  <a:sym typeface="+mn-lt"/>
                </a:rPr>
                <a:t>b</a:t>
              </a:r>
              <a:r>
                <a:rPr kumimoji="0" lang="en-US" altLang="zh-CN" sz="1600" b="1" i="1" u="none" strike="noStrike" cap="none" normalizeH="0" baseline="-30000">
                  <a:ln>
                    <a:noFill/>
                  </a:ln>
                  <a:solidFill>
                    <a:schemeClr val="dk1"/>
                  </a:solidFill>
                  <a:effectLst/>
                  <a:cs typeface="+mn-ea"/>
                  <a:sym typeface="+mn-lt"/>
                </a:rPr>
                <a:t>j</a:t>
              </a:r>
            </a:p>
          </p:txBody>
        </p:sp>
        <p:sp>
          <p:nvSpPr>
            <p:cNvPr id="9" name="AutoShape 2"/>
            <p:cNvSpPr/>
            <p:nvPr>
              <p:custDataLst>
                <p:tags r:id="rId11"/>
              </p:custDataLst>
            </p:nvPr>
          </p:nvSpPr>
          <p:spPr bwMode="auto">
            <a:xfrm>
              <a:off x="3393358" y="2357430"/>
              <a:ext cx="127284" cy="832167"/>
            </a:xfrm>
            <a:prstGeom prst="rightBrace">
              <a:avLst>
                <a:gd name="adj1" fmla="val 54499"/>
                <a:gd name="adj2" fmla="val 50000"/>
              </a:avLst>
            </a:prstGeom>
            <a:noFill/>
            <a:ln w="19050">
              <a:solidFill>
                <a:srgbClr val="000000"/>
              </a:solidFill>
              <a:round/>
            </a:ln>
          </p:spPr>
          <p:txBody>
            <a:bodyPr vert="horz" wrap="square" lIns="0" tIns="0" rIns="0" bIns="108000" numCol="1" anchor="t" anchorCtr="0" compatLnSpc="1"/>
            <a:lstStyle/>
            <a:p>
              <a:endParaRPr lang="zh-CN" altLang="en-US" sz="1600" b="1">
                <a:solidFill>
                  <a:schemeClr val="dk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13" name="TextBox 12"/>
          <p:cNvSpPr txBox="1"/>
          <p:nvPr>
            <p:custDataLst>
              <p:tags r:id="rId3"/>
            </p:custDataLst>
          </p:nvPr>
        </p:nvSpPr>
        <p:spPr>
          <a:xfrm>
            <a:off x="7542531" y="1589072"/>
            <a:ext cx="3071834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altLang="zh-CN" sz="1800" b="1" i="1">
                <a:solidFill>
                  <a:schemeClr val="dk1"/>
                </a:solidFill>
                <a:cs typeface="+mn-ea"/>
                <a:sym typeface="+mn-lt"/>
              </a:rPr>
              <a:t>b</a:t>
            </a:r>
            <a:r>
              <a:rPr lang="en-US" altLang="zh-CN" sz="1800" b="1" i="1" baseline="-25000">
                <a:solidFill>
                  <a:schemeClr val="dk1"/>
                </a:solidFill>
                <a:cs typeface="+mn-ea"/>
                <a:sym typeface="+mn-lt"/>
              </a:rPr>
              <a:t>j</a:t>
            </a:r>
            <a:r>
              <a:rPr lang="zh-CN" altLang="en-US" sz="1800" b="1">
                <a:solidFill>
                  <a:schemeClr val="dk1"/>
                </a:solidFill>
                <a:cs typeface="+mn-ea"/>
                <a:sym typeface="+mn-lt"/>
              </a:rPr>
              <a:t>为</a:t>
            </a:r>
            <a:r>
              <a:rPr lang="en-US" altLang="zh-CN" sz="1800" b="1" i="1">
                <a:solidFill>
                  <a:schemeClr val="dk1"/>
                </a:solidFill>
                <a:cs typeface="+mn-ea"/>
                <a:sym typeface="+mn-lt"/>
              </a:rPr>
              <a:t>a</a:t>
            </a:r>
            <a:r>
              <a:rPr lang="en-US" altLang="zh-CN" sz="1800" b="1" baseline="-25000">
                <a:solidFill>
                  <a:schemeClr val="dk1"/>
                </a:solidFill>
                <a:cs typeface="+mn-ea"/>
                <a:sym typeface="+mn-lt"/>
              </a:rPr>
              <a:t>0</a:t>
            </a:r>
            <a:r>
              <a:rPr lang="en-US" altLang="zh-CN" sz="1800" b="1">
                <a:solidFill>
                  <a:schemeClr val="dk1"/>
                </a:solidFill>
                <a:cs typeface="+mn-ea"/>
                <a:sym typeface="+mn-lt"/>
              </a:rPr>
              <a:t> … </a:t>
            </a:r>
            <a:r>
              <a:rPr lang="en-US" altLang="zh-CN" sz="1800" b="1" i="1">
                <a:solidFill>
                  <a:schemeClr val="dk1"/>
                </a:solidFill>
                <a:cs typeface="+mn-ea"/>
                <a:sym typeface="+mn-lt"/>
              </a:rPr>
              <a:t>a</a:t>
            </a:r>
            <a:r>
              <a:rPr lang="en-US" altLang="zh-CN" sz="1800" b="1" i="1" baseline="-25000">
                <a:solidFill>
                  <a:schemeClr val="dk1"/>
                </a:solidFill>
                <a:cs typeface="+mn-ea"/>
                <a:sym typeface="+mn-lt"/>
              </a:rPr>
              <a:t>i</a:t>
            </a:r>
            <a:r>
              <a:rPr lang="zh-CN" altLang="en-US" sz="1800" b="1">
                <a:solidFill>
                  <a:schemeClr val="dk1"/>
                </a:solidFill>
                <a:cs typeface="+mn-ea"/>
                <a:sym typeface="+mn-lt"/>
              </a:rPr>
              <a:t>中的最小元素</a:t>
            </a:r>
          </a:p>
        </p:txBody>
      </p:sp>
      <p:sp>
        <p:nvSpPr>
          <p:cNvPr id="11" name="TextBox 13"/>
          <p:cNvSpPr txBox="1"/>
          <p:nvPr>
            <p:custDataLst>
              <p:tags r:id="rId4"/>
            </p:custDataLst>
          </p:nvPr>
        </p:nvSpPr>
        <p:spPr>
          <a:xfrm>
            <a:off x="3898871" y="2669215"/>
            <a:ext cx="6286544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altLang="zh-CN" sz="2000" b="1">
                <a:solidFill>
                  <a:schemeClr val="dk1"/>
                </a:solidFill>
                <a:cs typeface="+mn-ea"/>
                <a:sym typeface="+mn-lt"/>
              </a:rPr>
              <a:t>STACK</a:t>
            </a:r>
            <a:r>
              <a:rPr lang="zh-CN" altLang="zh-CN" sz="2000" b="1">
                <a:solidFill>
                  <a:schemeClr val="dk1"/>
                </a:solidFill>
                <a:cs typeface="+mn-ea"/>
                <a:sym typeface="+mn-lt"/>
              </a:rPr>
              <a:t>类的主要运算算法设计如下：</a:t>
            </a:r>
          </a:p>
        </p:txBody>
      </p:sp>
      <p:sp>
        <p:nvSpPr>
          <p:cNvPr id="17" name="TextBox 16"/>
          <p:cNvSpPr txBox="1"/>
          <p:nvPr>
            <p:custDataLst>
              <p:tags r:id="rId5"/>
            </p:custDataLst>
          </p:nvPr>
        </p:nvSpPr>
        <p:spPr>
          <a:xfrm>
            <a:off x="3438496" y="3077524"/>
            <a:ext cx="8429684" cy="3409689"/>
          </a:xfrm>
          <a:prstGeom prst="rect">
            <a:avLst/>
          </a:prstGeom>
          <a:solidFill>
            <a:schemeClr val="lt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144000" tIns="108000" rIns="144000" bIns="108000" rtlCol="0">
            <a:spAutoFit/>
          </a:bodyPr>
          <a:lstStyle/>
          <a:p>
            <a:pPr marL="342900" indent="-342900" algn="l">
              <a:lnSpc>
                <a:spcPts val="2600"/>
              </a:lnSpc>
              <a:spcBef>
                <a:spcPts val="600"/>
              </a:spcBef>
              <a:buBlip>
                <a:blip r:embed="rId14"/>
              </a:buBlip>
            </a:pPr>
            <a:r>
              <a:rPr lang="en-US" altLang="zh-CN" sz="2000" b="1">
                <a:solidFill>
                  <a:srgbClr val="000000"/>
                </a:solidFill>
                <a:cs typeface="+mn-ea"/>
                <a:sym typeface="+mn-lt"/>
              </a:rPr>
              <a:t>Getmin()</a:t>
            </a:r>
            <a:r>
              <a:rPr lang="zh-CN" altLang="zh-CN" sz="2000" b="1">
                <a:solidFill>
                  <a:srgbClr val="000000"/>
                </a:solidFill>
                <a:cs typeface="+mn-ea"/>
                <a:sym typeface="+mn-lt"/>
              </a:rPr>
              <a:t>方法用于返回栈中的最小元素，其操作是取</a:t>
            </a:r>
            <a:r>
              <a:rPr lang="en-US" altLang="zh-CN" sz="2000" b="1">
                <a:solidFill>
                  <a:srgbClr val="000000"/>
                </a:solidFill>
                <a:cs typeface="+mn-ea"/>
                <a:sym typeface="+mn-lt"/>
              </a:rPr>
              <a:t>mindata</a:t>
            </a:r>
            <a:r>
              <a:rPr lang="zh-CN" altLang="zh-CN" sz="2000" b="1">
                <a:solidFill>
                  <a:srgbClr val="000000"/>
                </a:solidFill>
                <a:cs typeface="+mn-ea"/>
                <a:sym typeface="+mn-lt"/>
              </a:rPr>
              <a:t>栈的栈顶元素。</a:t>
            </a:r>
          </a:p>
          <a:p>
            <a:pPr marL="342900" indent="-342900" algn="l">
              <a:lnSpc>
                <a:spcPts val="2600"/>
              </a:lnSpc>
              <a:spcBef>
                <a:spcPts val="600"/>
              </a:spcBef>
              <a:buBlip>
                <a:blip r:embed="rId14"/>
              </a:buBlip>
            </a:pPr>
            <a:r>
              <a:rPr lang="zh-CN" altLang="zh-CN" sz="2000" b="1">
                <a:solidFill>
                  <a:srgbClr val="000000"/>
                </a:solidFill>
                <a:cs typeface="+mn-ea"/>
                <a:sym typeface="+mn-lt"/>
              </a:rPr>
              <a:t>进栈方法</a:t>
            </a:r>
            <a:r>
              <a:rPr lang="en-US" altLang="zh-CN" sz="2000" b="1">
                <a:solidFill>
                  <a:srgbClr val="000000"/>
                </a:solidFill>
                <a:cs typeface="+mn-ea"/>
                <a:sym typeface="+mn-lt"/>
              </a:rPr>
              <a:t>push(x)</a:t>
            </a:r>
            <a:r>
              <a:rPr lang="zh-CN" altLang="zh-CN" sz="2000" b="1">
                <a:solidFill>
                  <a:srgbClr val="000000"/>
                </a:solidFill>
                <a:cs typeface="+mn-ea"/>
                <a:sym typeface="+mn-lt"/>
              </a:rPr>
              <a:t>的操作是，当</a:t>
            </a:r>
            <a:r>
              <a:rPr lang="en-US" altLang="zh-CN" sz="2000" b="1">
                <a:solidFill>
                  <a:srgbClr val="000000"/>
                </a:solidFill>
                <a:cs typeface="+mn-ea"/>
                <a:sym typeface="+mn-lt"/>
              </a:rPr>
              <a:t>data</a:t>
            </a:r>
            <a:r>
              <a:rPr lang="zh-CN" altLang="zh-CN" sz="2000" b="1">
                <a:solidFill>
                  <a:srgbClr val="000000"/>
                </a:solidFill>
                <a:cs typeface="+mn-ea"/>
                <a:sym typeface="+mn-lt"/>
              </a:rPr>
              <a:t>栈空或者进栈元素</a:t>
            </a:r>
            <a:r>
              <a:rPr lang="en-US" altLang="zh-CN" sz="2000" b="1" i="1">
                <a:solidFill>
                  <a:srgbClr val="000000"/>
                </a:solidFill>
                <a:cs typeface="+mn-ea"/>
                <a:sym typeface="+mn-lt"/>
              </a:rPr>
              <a:t>x</a:t>
            </a:r>
            <a:r>
              <a:rPr lang="zh-CN" altLang="zh-CN" sz="2000" b="1">
                <a:solidFill>
                  <a:srgbClr val="000000"/>
                </a:solidFill>
                <a:cs typeface="+mn-ea"/>
                <a:sym typeface="+mn-lt"/>
              </a:rPr>
              <a:t>小于等于当前栈中最小元素（即</a:t>
            </a:r>
            <a:r>
              <a:rPr lang="en-US" altLang="zh-CN" sz="2000" b="1" i="1">
                <a:solidFill>
                  <a:srgbClr val="000000"/>
                </a:solidFill>
                <a:cs typeface="+mn-ea"/>
                <a:sym typeface="+mn-lt"/>
              </a:rPr>
              <a:t>x</a:t>
            </a:r>
            <a:r>
              <a:rPr lang="zh-CN" altLang="zh-CN" sz="2000" b="1">
                <a:solidFill>
                  <a:srgbClr val="000000"/>
                </a:solidFill>
                <a:cs typeface="+mn-ea"/>
                <a:sym typeface="+mn-lt"/>
              </a:rPr>
              <a:t>≤</a:t>
            </a:r>
            <a:r>
              <a:rPr lang="en-US" altLang="zh-CN" sz="2000" b="1">
                <a:solidFill>
                  <a:srgbClr val="000000"/>
                </a:solidFill>
                <a:cs typeface="+mn-ea"/>
                <a:sym typeface="+mn-lt"/>
              </a:rPr>
              <a:t>Getmin()</a:t>
            </a:r>
            <a:r>
              <a:rPr lang="zh-CN" altLang="zh-CN" sz="2000" b="1">
                <a:solidFill>
                  <a:srgbClr val="000000"/>
                </a:solidFill>
                <a:cs typeface="+mn-ea"/>
                <a:sym typeface="+mn-lt"/>
              </a:rPr>
              <a:t>）时，则将</a:t>
            </a:r>
            <a:r>
              <a:rPr lang="en-US" altLang="zh-CN" sz="2000" b="1" i="1">
                <a:solidFill>
                  <a:srgbClr val="000000"/>
                </a:solidFill>
                <a:cs typeface="+mn-ea"/>
                <a:sym typeface="+mn-lt"/>
              </a:rPr>
              <a:t>x</a:t>
            </a:r>
            <a:r>
              <a:rPr lang="zh-CN" altLang="zh-CN" sz="2000" b="1">
                <a:solidFill>
                  <a:srgbClr val="000000"/>
                </a:solidFill>
                <a:cs typeface="+mn-ea"/>
                <a:sym typeface="+mn-lt"/>
              </a:rPr>
              <a:t>进</a:t>
            </a:r>
            <a:r>
              <a:rPr lang="en-US" altLang="zh-CN" sz="2000" b="1">
                <a:solidFill>
                  <a:srgbClr val="000000"/>
                </a:solidFill>
                <a:cs typeface="+mn-ea"/>
                <a:sym typeface="+mn-lt"/>
              </a:rPr>
              <a:t>mindata</a:t>
            </a:r>
            <a:r>
              <a:rPr lang="zh-CN" altLang="zh-CN" sz="2000" b="1">
                <a:solidFill>
                  <a:srgbClr val="000000"/>
                </a:solidFill>
                <a:cs typeface="+mn-ea"/>
                <a:sym typeface="+mn-lt"/>
              </a:rPr>
              <a:t>栈。最后将</a:t>
            </a:r>
            <a:r>
              <a:rPr lang="en-US" altLang="zh-CN" sz="2000" b="1" i="1">
                <a:solidFill>
                  <a:srgbClr val="000000"/>
                </a:solidFill>
                <a:cs typeface="+mn-ea"/>
                <a:sym typeface="+mn-lt"/>
              </a:rPr>
              <a:t>x</a:t>
            </a:r>
            <a:r>
              <a:rPr lang="zh-CN" altLang="zh-CN" sz="2000" b="1">
                <a:solidFill>
                  <a:srgbClr val="000000"/>
                </a:solidFill>
                <a:cs typeface="+mn-ea"/>
                <a:sym typeface="+mn-lt"/>
              </a:rPr>
              <a:t>进</a:t>
            </a:r>
            <a:r>
              <a:rPr lang="en-US" altLang="zh-CN" sz="2000" b="1">
                <a:solidFill>
                  <a:srgbClr val="000000"/>
                </a:solidFill>
                <a:cs typeface="+mn-ea"/>
                <a:sym typeface="+mn-lt"/>
              </a:rPr>
              <a:t>data</a:t>
            </a:r>
            <a:r>
              <a:rPr lang="zh-CN" altLang="zh-CN" sz="2000" b="1">
                <a:solidFill>
                  <a:srgbClr val="000000"/>
                </a:solidFill>
                <a:cs typeface="+mn-ea"/>
                <a:sym typeface="+mn-lt"/>
              </a:rPr>
              <a:t>栈。</a:t>
            </a:r>
          </a:p>
          <a:p>
            <a:pPr marL="342900" indent="-342900" algn="l">
              <a:lnSpc>
                <a:spcPts val="2600"/>
              </a:lnSpc>
              <a:spcBef>
                <a:spcPts val="600"/>
              </a:spcBef>
              <a:buBlip>
                <a:blip r:embed="rId14"/>
              </a:buBlip>
            </a:pPr>
            <a:r>
              <a:rPr lang="zh-CN" altLang="zh-CN" sz="2000" b="1">
                <a:solidFill>
                  <a:srgbClr val="000000"/>
                </a:solidFill>
                <a:cs typeface="+mn-ea"/>
                <a:sym typeface="+mn-lt"/>
              </a:rPr>
              <a:t>出栈方法</a:t>
            </a:r>
            <a:r>
              <a:rPr lang="en-US" altLang="zh-CN" sz="2000" b="1">
                <a:solidFill>
                  <a:srgbClr val="000000"/>
                </a:solidFill>
                <a:cs typeface="+mn-ea"/>
                <a:sym typeface="+mn-lt"/>
              </a:rPr>
              <a:t>pop()</a:t>
            </a:r>
            <a:r>
              <a:rPr lang="zh-CN" altLang="zh-CN" sz="2000" b="1">
                <a:solidFill>
                  <a:srgbClr val="000000"/>
                </a:solidFill>
                <a:cs typeface="+mn-ea"/>
                <a:sym typeface="+mn-lt"/>
              </a:rPr>
              <a:t>的操作是，当</a:t>
            </a:r>
            <a:r>
              <a:rPr lang="en-US" altLang="zh-CN" sz="2000" b="1">
                <a:solidFill>
                  <a:srgbClr val="000000"/>
                </a:solidFill>
                <a:cs typeface="+mn-ea"/>
                <a:sym typeface="+mn-lt"/>
              </a:rPr>
              <a:t>data</a:t>
            </a:r>
            <a:r>
              <a:rPr lang="zh-CN" altLang="zh-CN" sz="2000" b="1">
                <a:solidFill>
                  <a:srgbClr val="000000"/>
                </a:solidFill>
                <a:cs typeface="+mn-ea"/>
                <a:sym typeface="+mn-lt"/>
              </a:rPr>
              <a:t>栈不空时，从</a:t>
            </a:r>
            <a:r>
              <a:rPr lang="en-US" altLang="zh-CN" sz="2000" b="1">
                <a:solidFill>
                  <a:srgbClr val="000000"/>
                </a:solidFill>
                <a:cs typeface="+mn-ea"/>
                <a:sym typeface="+mn-lt"/>
              </a:rPr>
              <a:t>data</a:t>
            </a:r>
            <a:r>
              <a:rPr lang="zh-CN" altLang="zh-CN" sz="2000" b="1">
                <a:solidFill>
                  <a:srgbClr val="000000"/>
                </a:solidFill>
                <a:cs typeface="+mn-ea"/>
                <a:sym typeface="+mn-lt"/>
              </a:rPr>
              <a:t>栈出栈元素</a:t>
            </a:r>
            <a:r>
              <a:rPr lang="en-US" altLang="zh-CN" sz="2000" b="1" i="1">
                <a:solidFill>
                  <a:srgbClr val="000000"/>
                </a:solidFill>
                <a:cs typeface="+mn-ea"/>
                <a:sym typeface="+mn-lt"/>
              </a:rPr>
              <a:t>x</a:t>
            </a:r>
            <a:r>
              <a:rPr lang="zh-CN" altLang="zh-CN" sz="2000" b="1">
                <a:solidFill>
                  <a:srgbClr val="000000"/>
                </a:solidFill>
                <a:cs typeface="+mn-ea"/>
                <a:sym typeface="+mn-lt"/>
              </a:rPr>
              <a:t>，若</a:t>
            </a:r>
            <a:r>
              <a:rPr lang="en-US" altLang="zh-CN" sz="2000" b="1">
                <a:solidFill>
                  <a:srgbClr val="000000"/>
                </a:solidFill>
                <a:cs typeface="+mn-ea"/>
                <a:sym typeface="+mn-lt"/>
              </a:rPr>
              <a:t>mindata</a:t>
            </a:r>
            <a:r>
              <a:rPr lang="zh-CN" altLang="zh-CN" sz="2000" b="1">
                <a:solidFill>
                  <a:srgbClr val="000000"/>
                </a:solidFill>
                <a:cs typeface="+mn-ea"/>
                <a:sym typeface="+mn-lt"/>
              </a:rPr>
              <a:t>栈的栈顶元素等于</a:t>
            </a:r>
            <a:r>
              <a:rPr lang="en-US" altLang="zh-CN" sz="2000" b="1" i="1">
                <a:solidFill>
                  <a:srgbClr val="000000"/>
                </a:solidFill>
                <a:cs typeface="+mn-ea"/>
                <a:sym typeface="+mn-lt"/>
              </a:rPr>
              <a:t>x</a:t>
            </a:r>
            <a:r>
              <a:rPr lang="zh-CN" altLang="zh-CN" sz="2000" b="1">
                <a:solidFill>
                  <a:srgbClr val="000000"/>
                </a:solidFill>
                <a:cs typeface="+mn-ea"/>
                <a:sym typeface="+mn-lt"/>
              </a:rPr>
              <a:t>，则同时从</a:t>
            </a:r>
            <a:r>
              <a:rPr lang="en-US" altLang="zh-CN" sz="2000" b="1">
                <a:solidFill>
                  <a:srgbClr val="000000"/>
                </a:solidFill>
                <a:cs typeface="+mn-ea"/>
                <a:sym typeface="+mn-lt"/>
              </a:rPr>
              <a:t>mindata</a:t>
            </a:r>
            <a:r>
              <a:rPr lang="zh-CN" altLang="zh-CN" sz="2000" b="1">
                <a:solidFill>
                  <a:srgbClr val="000000"/>
                </a:solidFill>
                <a:cs typeface="+mn-ea"/>
                <a:sym typeface="+mn-lt"/>
              </a:rPr>
              <a:t>栈出栈</a:t>
            </a:r>
            <a:r>
              <a:rPr lang="en-US" altLang="zh-CN" sz="2000" b="1" i="1">
                <a:solidFill>
                  <a:srgbClr val="000000"/>
                </a:solidFill>
                <a:cs typeface="+mn-ea"/>
                <a:sym typeface="+mn-lt"/>
              </a:rPr>
              <a:t>x</a:t>
            </a:r>
            <a:r>
              <a:rPr lang="zh-CN" altLang="zh-CN" sz="2000" b="1">
                <a:solidFill>
                  <a:srgbClr val="000000"/>
                </a:solidFill>
                <a:cs typeface="+mn-ea"/>
                <a:sym typeface="+mn-lt"/>
              </a:rPr>
              <a:t>。最后返回</a:t>
            </a:r>
            <a:r>
              <a:rPr lang="en-US" altLang="zh-CN" sz="2000" b="1" i="1">
                <a:solidFill>
                  <a:srgbClr val="000000"/>
                </a:solidFill>
                <a:cs typeface="+mn-ea"/>
                <a:sym typeface="+mn-lt"/>
              </a:rPr>
              <a:t>x</a:t>
            </a:r>
            <a:r>
              <a:rPr lang="zh-CN" altLang="zh-CN" sz="2000" b="1">
                <a:solidFill>
                  <a:srgbClr val="000000"/>
                </a:solidFill>
                <a:cs typeface="+mn-ea"/>
                <a:sym typeface="+mn-lt"/>
              </a:rPr>
              <a:t>。</a:t>
            </a:r>
          </a:p>
          <a:p>
            <a:pPr marL="342900" indent="-342900" algn="l">
              <a:lnSpc>
                <a:spcPts val="2600"/>
              </a:lnSpc>
              <a:spcBef>
                <a:spcPts val="600"/>
              </a:spcBef>
              <a:buBlip>
                <a:blip r:embed="rId14"/>
              </a:buBlip>
            </a:pPr>
            <a:r>
              <a:rPr lang="zh-CN" altLang="zh-CN" sz="2000" b="1">
                <a:solidFill>
                  <a:srgbClr val="000000"/>
                </a:solidFill>
                <a:cs typeface="+mn-ea"/>
                <a:sym typeface="+mn-lt"/>
              </a:rPr>
              <a:t>取栈顶方法</a:t>
            </a:r>
            <a:r>
              <a:rPr lang="en-US" altLang="zh-CN" sz="2000" b="1">
                <a:solidFill>
                  <a:srgbClr val="000000"/>
                </a:solidFill>
                <a:cs typeface="+mn-ea"/>
                <a:sym typeface="+mn-lt"/>
              </a:rPr>
              <a:t>gettop()</a:t>
            </a:r>
            <a:r>
              <a:rPr lang="zh-CN" altLang="zh-CN" sz="2000" b="1">
                <a:solidFill>
                  <a:srgbClr val="000000"/>
                </a:solidFill>
                <a:cs typeface="+mn-ea"/>
                <a:sym typeface="+mn-lt"/>
              </a:rPr>
              <a:t>的操作是，当</a:t>
            </a:r>
            <a:r>
              <a:rPr lang="en-US" altLang="zh-CN" sz="2000" b="1">
                <a:solidFill>
                  <a:srgbClr val="000000"/>
                </a:solidFill>
                <a:cs typeface="+mn-ea"/>
                <a:sym typeface="+mn-lt"/>
              </a:rPr>
              <a:t>data</a:t>
            </a:r>
            <a:r>
              <a:rPr lang="zh-CN" altLang="zh-CN" sz="2000" b="1">
                <a:solidFill>
                  <a:srgbClr val="000000"/>
                </a:solidFill>
                <a:cs typeface="+mn-ea"/>
                <a:sym typeface="+mn-lt"/>
              </a:rPr>
              <a:t>栈不空时，返回</a:t>
            </a:r>
            <a:r>
              <a:rPr lang="en-US" altLang="zh-CN" sz="2000" b="1">
                <a:solidFill>
                  <a:srgbClr val="000000"/>
                </a:solidFill>
                <a:cs typeface="+mn-ea"/>
                <a:sym typeface="+mn-lt"/>
              </a:rPr>
              <a:t>data</a:t>
            </a:r>
            <a:r>
              <a:rPr lang="zh-CN" altLang="zh-CN" sz="2000" b="1">
                <a:solidFill>
                  <a:srgbClr val="000000"/>
                </a:solidFill>
                <a:cs typeface="+mn-ea"/>
                <a:sym typeface="+mn-lt"/>
              </a:rPr>
              <a:t>栈的栈顶元素。</a:t>
            </a:r>
          </a:p>
        </p:txBody>
      </p:sp>
      <p:sp>
        <p:nvSpPr>
          <p:cNvPr id="12" name="Rectangle 7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3881120" y="844550"/>
            <a:ext cx="715645" cy="142938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rgbClr val="FF00FF"/>
            </a:solidFill>
            <a:miter lim="800000"/>
            <a:tailEnd type="none" w="sm" len="sm"/>
          </a:ln>
        </p:spPr>
        <p:txBody>
          <a:bodyPr vert="horz" wrap="square" lIns="0" tIns="36000" rIns="0" bIns="36000" numCol="1" anchor="t" anchorCtr="0" compatLnSpc="1"/>
          <a:lstStyle/>
          <a:p>
            <a:pPr marL="0" marR="0" lvl="0" indent="0" algn="ctr" defTabSz="914400" rtl="0" eaLnBrk="1" fontAlgn="base" latinLnBrk="0" hangingPunct="1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zh-CN" sz="1600" b="1" i="1" u="none" strike="noStrike" cap="none" normalizeH="0" baseline="0">
              <a:ln>
                <a:noFill/>
              </a:ln>
              <a:solidFill>
                <a:schemeClr val="dk1"/>
              </a:solidFill>
              <a:effectLst/>
              <a:cs typeface="+mn-ea"/>
              <a:sym typeface="+mn-lt"/>
            </a:endParaRPr>
          </a:p>
          <a:p>
            <a:pPr marL="0" marR="0" lvl="0" indent="0" algn="ctr" defTabSz="914400" rtl="0" eaLnBrk="1" fontAlgn="base" latinLnBrk="0" hangingPunct="1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600" b="1" i="1" u="none" strike="noStrike" cap="none" normalizeH="0" baseline="0">
                <a:ln>
                  <a:noFill/>
                </a:ln>
                <a:solidFill>
                  <a:schemeClr val="dk1"/>
                </a:solidFill>
                <a:effectLst/>
                <a:cs typeface="+mn-ea"/>
                <a:sym typeface="+mn-lt"/>
              </a:rPr>
              <a:t>a</a:t>
            </a:r>
            <a:r>
              <a:rPr kumimoji="0" lang="en-US" altLang="zh-CN" sz="1600" b="1" i="1" u="none" strike="noStrike" cap="none" normalizeH="0" baseline="-30000">
                <a:ln>
                  <a:noFill/>
                </a:ln>
                <a:solidFill>
                  <a:schemeClr val="dk1"/>
                </a:solidFill>
                <a:effectLst/>
                <a:cs typeface="+mn-ea"/>
                <a:sym typeface="+mn-lt"/>
              </a:rPr>
              <a:t>i</a:t>
            </a:r>
            <a:endParaRPr kumimoji="0" lang="en-US" altLang="zh-CN" sz="1600" b="1" i="0" u="none" strike="noStrike" cap="none" normalizeH="0" baseline="0">
              <a:ln>
                <a:noFill/>
              </a:ln>
              <a:solidFill>
                <a:schemeClr val="dk1"/>
              </a:solidFill>
              <a:effectLst/>
              <a:cs typeface="+mn-ea"/>
              <a:sym typeface="+mn-lt"/>
            </a:endParaRPr>
          </a:p>
          <a:p>
            <a:pPr marL="0" marR="0" lvl="0" indent="0" algn="ctr" defTabSz="914400" rtl="0" eaLnBrk="0" fontAlgn="base" latinLnBrk="0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normalizeH="0" baseline="0">
                <a:ln>
                  <a:noFill/>
                </a:ln>
                <a:solidFill>
                  <a:schemeClr val="dk1"/>
                </a:solidFill>
                <a:effectLst/>
                <a:cs typeface="+mn-ea"/>
                <a:sym typeface="+mn-lt"/>
              </a:rPr>
              <a:t>┇</a:t>
            </a:r>
          </a:p>
          <a:p>
            <a:pPr marL="0" marR="0" lvl="0" indent="0" algn="ctr" defTabSz="914400" rtl="0" eaLnBrk="0" fontAlgn="base" latinLnBrk="0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600" b="1" i="1" u="none" strike="noStrike" cap="none" normalizeH="0" baseline="0">
                <a:ln>
                  <a:noFill/>
                </a:ln>
                <a:solidFill>
                  <a:schemeClr val="dk1"/>
                </a:solidFill>
                <a:effectLst/>
                <a:cs typeface="+mn-ea"/>
                <a:sym typeface="+mn-lt"/>
              </a:rPr>
              <a:t>a</a:t>
            </a:r>
            <a:r>
              <a:rPr kumimoji="0" lang="en-US" altLang="zh-CN" sz="1600" b="1" i="0" u="none" strike="noStrike" cap="none" normalizeH="0" baseline="-30000">
                <a:ln>
                  <a:noFill/>
                </a:ln>
                <a:solidFill>
                  <a:schemeClr val="dk1"/>
                </a:solidFill>
                <a:effectLst/>
                <a:cs typeface="+mn-ea"/>
                <a:sym typeface="+mn-lt"/>
              </a:rPr>
              <a:t>0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:p14="http://schemas.microsoft.com/office/powerpoint/2010/main" xmlns:a14="http://schemas.microsoft.com/office/drawing/2010/main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778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727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7838" grpId="0" bldLvl="0" animBg="1"/>
      <p:bldP spid="72713" grpId="0" bldLvl="0" animBg="1"/>
      <p:bldP spid="13" grpId="0"/>
      <p:bldP spid="11" grpId="0"/>
      <p:bldP spid="17" grpId="0" bldLvl="0" animBg="1"/>
      <p:bldP spid="12" grpId="0" bldLvl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053074" y="85561"/>
            <a:ext cx="1505540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zh-CN" sz="3200" dirty="0" smtClean="0">
                <a:ln w="11430">
                  <a:noFill/>
                </a:ln>
                <a:solidFill>
                  <a:schemeClr val="accent1"/>
                </a:solidFill>
                <a:cs typeface="+mn-ea"/>
                <a:sym typeface="+mn-lt"/>
              </a:rPr>
              <a:t>3.1   </a:t>
            </a:r>
            <a:r>
              <a:rPr lang="zh-CN" altLang="en-US" sz="3200" dirty="0" smtClean="0">
                <a:ln w="11430">
                  <a:noFill/>
                </a:ln>
                <a:solidFill>
                  <a:schemeClr val="accent1"/>
                </a:solidFill>
                <a:cs typeface="+mn-ea"/>
                <a:sym typeface="+mn-lt"/>
              </a:rPr>
              <a:t>栈</a:t>
            </a:r>
            <a:endParaRPr lang="en-US" altLang="zh-CN" sz="3200" dirty="0">
              <a:ln w="11430">
                <a:noFill/>
              </a:ln>
              <a:solidFill>
                <a:schemeClr val="accent1"/>
              </a:solidFill>
              <a:cs typeface="+mn-ea"/>
              <a:sym typeface="+mn-lt"/>
            </a:endParaRPr>
          </a:p>
        </p:txBody>
      </p:sp>
      <p:pic>
        <p:nvPicPr>
          <p:cNvPr id="14" name="内容占位符 1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4945" y="1412875"/>
            <a:ext cx="4798060" cy="4800600"/>
          </a:xfrm>
          <a:prstGeom prst="rect">
            <a:avLst/>
          </a:prstGeom>
        </p:spPr>
      </p:pic>
      <p:sp>
        <p:nvSpPr>
          <p:cNvPr id="3" name="TextBox 2"/>
          <p:cNvSpPr txBox="1"/>
          <p:nvPr>
            <p:custDataLst>
              <p:tags r:id="rId1"/>
            </p:custDataLst>
          </p:nvPr>
        </p:nvSpPr>
        <p:spPr>
          <a:xfrm>
            <a:off x="665132" y="1045188"/>
            <a:ext cx="8715436" cy="5535295"/>
          </a:xfrm>
          <a:prstGeom prst="rect">
            <a:avLst/>
          </a:prstGeom>
          <a:solidFill>
            <a:schemeClr val="lt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180000" tIns="108000" bIns="108000" rtlCol="0">
            <a:spAutoFit/>
          </a:bodyPr>
          <a:lstStyle/>
          <a:p>
            <a:pPr algn="l">
              <a:lnSpc>
                <a:spcPts val="2200"/>
              </a:lnSpc>
              <a:spcBef>
                <a:spcPts val="0"/>
              </a:spcBef>
            </a:pPr>
            <a:r>
              <a:rPr lang="en-US" altLang="zh-CN" sz="1800" b="1">
                <a:solidFill>
                  <a:srgbClr val="000000"/>
                </a:solidFill>
                <a:cs typeface="+mn-ea"/>
                <a:sym typeface="+mn-lt"/>
              </a:rPr>
              <a:t>class STACK:				#</a:t>
            </a:r>
            <a:r>
              <a:rPr lang="zh-CN" altLang="zh-CN" sz="1800" b="1">
                <a:solidFill>
                  <a:srgbClr val="000000"/>
                </a:solidFill>
                <a:cs typeface="+mn-ea"/>
                <a:sym typeface="+mn-lt"/>
              </a:rPr>
              <a:t>含</a:t>
            </a:r>
            <a:r>
              <a:rPr lang="en-US" altLang="zh-CN" sz="1800" b="1">
                <a:solidFill>
                  <a:srgbClr val="000000"/>
                </a:solidFill>
                <a:cs typeface="+mn-ea"/>
                <a:sym typeface="+mn-lt"/>
              </a:rPr>
              <a:t>Getmin()</a:t>
            </a:r>
            <a:r>
              <a:rPr lang="zh-CN" altLang="zh-CN" sz="1800" b="1">
                <a:solidFill>
                  <a:srgbClr val="000000"/>
                </a:solidFill>
                <a:cs typeface="+mn-ea"/>
                <a:sym typeface="+mn-lt"/>
              </a:rPr>
              <a:t>的栈类</a:t>
            </a:r>
          </a:p>
          <a:p>
            <a:pPr algn="l">
              <a:lnSpc>
                <a:spcPts val="2200"/>
              </a:lnSpc>
              <a:spcBef>
                <a:spcPts val="0"/>
              </a:spcBef>
            </a:pPr>
            <a:r>
              <a:rPr lang="en-US" altLang="zh-CN" sz="1800" b="1">
                <a:solidFill>
                  <a:srgbClr val="000000"/>
                </a:solidFill>
                <a:cs typeface="+mn-ea"/>
                <a:sym typeface="+mn-lt"/>
              </a:rPr>
              <a:t>  def __init__(self):           	#</a:t>
            </a:r>
            <a:r>
              <a:rPr lang="zh-CN" altLang="zh-CN" sz="1800" b="1">
                <a:solidFill>
                  <a:srgbClr val="000000"/>
                </a:solidFill>
                <a:cs typeface="+mn-ea"/>
                <a:sym typeface="+mn-lt"/>
              </a:rPr>
              <a:t>构造方法</a:t>
            </a:r>
          </a:p>
          <a:p>
            <a:pPr algn="l">
              <a:lnSpc>
                <a:spcPts val="2200"/>
              </a:lnSpc>
              <a:spcBef>
                <a:spcPts val="0"/>
              </a:spcBef>
            </a:pPr>
            <a:r>
              <a:rPr lang="en-US" altLang="zh-CN" sz="1800" b="1">
                <a:solidFill>
                  <a:srgbClr val="000000"/>
                </a:solidFill>
                <a:cs typeface="+mn-ea"/>
                <a:sym typeface="+mn-lt"/>
              </a:rPr>
              <a:t>    self.data=[]     			#</a:t>
            </a:r>
            <a:r>
              <a:rPr lang="zh-CN" altLang="zh-CN" sz="1800" b="1">
                <a:solidFill>
                  <a:srgbClr val="000000"/>
                </a:solidFill>
                <a:cs typeface="+mn-ea"/>
                <a:sym typeface="+mn-lt"/>
              </a:rPr>
              <a:t>存放主栈中元素，初始为空</a:t>
            </a:r>
          </a:p>
          <a:p>
            <a:pPr algn="l">
              <a:lnSpc>
                <a:spcPts val="2200"/>
              </a:lnSpc>
              <a:spcBef>
                <a:spcPts val="0"/>
              </a:spcBef>
            </a:pPr>
            <a:r>
              <a:rPr lang="en-US" altLang="zh-CN" sz="1800" b="1">
                <a:solidFill>
                  <a:srgbClr val="000000"/>
                </a:solidFill>
                <a:cs typeface="+mn-ea"/>
                <a:sym typeface="+mn-lt"/>
              </a:rPr>
              <a:t>    self.__mindata=[]               	#</a:t>
            </a:r>
            <a:r>
              <a:rPr lang="zh-CN" altLang="zh-CN" sz="1800" b="1">
                <a:solidFill>
                  <a:srgbClr val="000000"/>
                </a:solidFill>
                <a:cs typeface="+mn-ea"/>
                <a:sym typeface="+mn-lt"/>
              </a:rPr>
              <a:t>存放</a:t>
            </a:r>
            <a:r>
              <a:rPr lang="en-US" altLang="zh-CN" sz="1800" b="1">
                <a:solidFill>
                  <a:srgbClr val="000000"/>
                </a:solidFill>
                <a:cs typeface="+mn-ea"/>
                <a:sym typeface="+mn-lt"/>
              </a:rPr>
              <a:t>min</a:t>
            </a:r>
            <a:r>
              <a:rPr lang="zh-CN" altLang="zh-CN" sz="1800" b="1">
                <a:solidFill>
                  <a:srgbClr val="000000"/>
                </a:solidFill>
                <a:cs typeface="+mn-ea"/>
                <a:sym typeface="+mn-lt"/>
              </a:rPr>
              <a:t>栈中元素，初始为空</a:t>
            </a:r>
          </a:p>
          <a:p>
            <a:pPr algn="l">
              <a:lnSpc>
                <a:spcPts val="2200"/>
              </a:lnSpc>
              <a:spcBef>
                <a:spcPts val="0"/>
              </a:spcBef>
            </a:pPr>
            <a:r>
              <a:rPr lang="en-US" altLang="zh-CN" sz="1800" b="1">
                <a:solidFill>
                  <a:srgbClr val="000000"/>
                </a:solidFill>
                <a:cs typeface="+mn-ea"/>
                <a:sym typeface="+mn-lt"/>
              </a:rPr>
              <a:t>  #min</a:t>
            </a:r>
            <a:r>
              <a:rPr lang="zh-CN" altLang="zh-CN" sz="1800" b="1">
                <a:solidFill>
                  <a:srgbClr val="000000"/>
                </a:solidFill>
                <a:cs typeface="+mn-ea"/>
                <a:sym typeface="+mn-lt"/>
              </a:rPr>
              <a:t>栈基本运算算法</a:t>
            </a:r>
          </a:p>
          <a:p>
            <a:pPr algn="l">
              <a:lnSpc>
                <a:spcPct val="200000"/>
              </a:lnSpc>
              <a:spcBef>
                <a:spcPts val="0"/>
              </a:spcBef>
            </a:pPr>
            <a:r>
              <a:rPr lang="en-US" altLang="zh-CN" sz="1800" b="1">
                <a:solidFill>
                  <a:srgbClr val="000000"/>
                </a:solidFill>
                <a:cs typeface="+mn-ea"/>
                <a:sym typeface="+mn-lt"/>
              </a:rPr>
              <a:t>  def __minempty(self):            	#</a:t>
            </a:r>
            <a:r>
              <a:rPr lang="zh-CN" altLang="zh-CN" sz="1800" b="1">
                <a:solidFill>
                  <a:srgbClr val="000000"/>
                </a:solidFill>
                <a:cs typeface="+mn-ea"/>
                <a:sym typeface="+mn-lt"/>
              </a:rPr>
              <a:t>判断</a:t>
            </a:r>
            <a:r>
              <a:rPr lang="en-US" altLang="zh-CN" sz="1800" b="1">
                <a:solidFill>
                  <a:srgbClr val="000000"/>
                </a:solidFill>
                <a:cs typeface="+mn-ea"/>
                <a:sym typeface="+mn-lt"/>
              </a:rPr>
              <a:t>min</a:t>
            </a:r>
            <a:r>
              <a:rPr lang="zh-CN" altLang="zh-CN" sz="1800" b="1">
                <a:solidFill>
                  <a:srgbClr val="000000"/>
                </a:solidFill>
                <a:cs typeface="+mn-ea"/>
                <a:sym typeface="+mn-lt"/>
              </a:rPr>
              <a:t>栈是否空</a:t>
            </a:r>
          </a:p>
          <a:p>
            <a:pPr algn="l">
              <a:lnSpc>
                <a:spcPts val="2200"/>
              </a:lnSpc>
              <a:spcBef>
                <a:spcPts val="0"/>
              </a:spcBef>
            </a:pPr>
            <a:r>
              <a:rPr lang="en-US" altLang="zh-CN" sz="1800" b="1">
                <a:solidFill>
                  <a:srgbClr val="000000"/>
                </a:solidFill>
                <a:cs typeface="+mn-ea"/>
                <a:sym typeface="+mn-lt"/>
              </a:rPr>
              <a:t>    return len(self.__mindata)==0</a:t>
            </a:r>
            <a:endParaRPr lang="zh-CN" altLang="zh-CN" sz="1800" b="1">
              <a:solidFill>
                <a:srgbClr val="000000"/>
              </a:solidFill>
              <a:cs typeface="+mn-ea"/>
              <a:sym typeface="+mn-lt"/>
            </a:endParaRPr>
          </a:p>
          <a:p>
            <a:pPr algn="l">
              <a:lnSpc>
                <a:spcPct val="200000"/>
              </a:lnSpc>
              <a:spcBef>
                <a:spcPts val="0"/>
              </a:spcBef>
            </a:pPr>
            <a:r>
              <a:rPr lang="en-US" altLang="zh-CN" sz="1800" b="1">
                <a:solidFill>
                  <a:srgbClr val="000000"/>
                </a:solidFill>
                <a:cs typeface="+mn-ea"/>
                <a:sym typeface="+mn-lt"/>
              </a:rPr>
              <a:t>  def __minpush(self,e):           	#</a:t>
            </a:r>
            <a:r>
              <a:rPr lang="zh-CN" altLang="zh-CN" sz="1800" b="1">
                <a:solidFill>
                  <a:srgbClr val="000000"/>
                </a:solidFill>
                <a:cs typeface="+mn-ea"/>
                <a:sym typeface="+mn-lt"/>
              </a:rPr>
              <a:t>元素进</a:t>
            </a:r>
            <a:r>
              <a:rPr lang="en-US" altLang="zh-CN" sz="1800" b="1">
                <a:solidFill>
                  <a:srgbClr val="000000"/>
                </a:solidFill>
                <a:cs typeface="+mn-ea"/>
                <a:sym typeface="+mn-lt"/>
              </a:rPr>
              <a:t>min</a:t>
            </a:r>
            <a:r>
              <a:rPr lang="zh-CN" altLang="zh-CN" sz="1800" b="1">
                <a:solidFill>
                  <a:srgbClr val="000000"/>
                </a:solidFill>
                <a:cs typeface="+mn-ea"/>
                <a:sym typeface="+mn-lt"/>
              </a:rPr>
              <a:t>栈</a:t>
            </a:r>
          </a:p>
          <a:p>
            <a:pPr algn="l">
              <a:lnSpc>
                <a:spcPts val="2200"/>
              </a:lnSpc>
              <a:spcBef>
                <a:spcPts val="0"/>
              </a:spcBef>
            </a:pPr>
            <a:r>
              <a:rPr lang="en-US" altLang="zh-CN" sz="1800" b="1">
                <a:solidFill>
                  <a:srgbClr val="000000"/>
                </a:solidFill>
                <a:cs typeface="+mn-ea"/>
                <a:sym typeface="+mn-lt"/>
              </a:rPr>
              <a:t>    self.__mindata.append(e) </a:t>
            </a:r>
            <a:endParaRPr lang="zh-CN" altLang="zh-CN" sz="1800" b="1">
              <a:solidFill>
                <a:srgbClr val="000000"/>
              </a:solidFill>
              <a:cs typeface="+mn-ea"/>
              <a:sym typeface="+mn-lt"/>
            </a:endParaRPr>
          </a:p>
          <a:p>
            <a:pPr algn="l">
              <a:lnSpc>
                <a:spcPct val="200000"/>
              </a:lnSpc>
              <a:spcBef>
                <a:spcPts val="0"/>
              </a:spcBef>
            </a:pPr>
            <a:r>
              <a:rPr lang="en-US" altLang="zh-CN" sz="1800" b="1">
                <a:solidFill>
                  <a:srgbClr val="000000"/>
                </a:solidFill>
                <a:cs typeface="+mn-ea"/>
                <a:sym typeface="+mn-lt"/>
              </a:rPr>
              <a:t>  def __minpop(self):              	#</a:t>
            </a:r>
            <a:r>
              <a:rPr lang="zh-CN" altLang="zh-CN" sz="1800" b="1">
                <a:solidFill>
                  <a:srgbClr val="000000"/>
                </a:solidFill>
                <a:cs typeface="+mn-ea"/>
                <a:sym typeface="+mn-lt"/>
              </a:rPr>
              <a:t>元素出</a:t>
            </a:r>
            <a:r>
              <a:rPr lang="en-US" altLang="zh-CN" sz="1800" b="1">
                <a:solidFill>
                  <a:srgbClr val="000000"/>
                </a:solidFill>
                <a:cs typeface="+mn-ea"/>
                <a:sym typeface="+mn-lt"/>
              </a:rPr>
              <a:t>min</a:t>
            </a:r>
            <a:r>
              <a:rPr lang="zh-CN" altLang="zh-CN" sz="1800" b="1">
                <a:solidFill>
                  <a:srgbClr val="000000"/>
                </a:solidFill>
                <a:cs typeface="+mn-ea"/>
                <a:sym typeface="+mn-lt"/>
              </a:rPr>
              <a:t>栈</a:t>
            </a:r>
          </a:p>
          <a:p>
            <a:pPr algn="l">
              <a:lnSpc>
                <a:spcPts val="2200"/>
              </a:lnSpc>
              <a:spcBef>
                <a:spcPts val="0"/>
              </a:spcBef>
            </a:pPr>
            <a:r>
              <a:rPr lang="en-US" altLang="zh-CN" sz="1800" b="1">
                <a:solidFill>
                  <a:srgbClr val="000000"/>
                </a:solidFill>
                <a:cs typeface="+mn-ea"/>
                <a:sym typeface="+mn-lt"/>
              </a:rPr>
              <a:t>    assert not self.__minempty()    	#</a:t>
            </a:r>
            <a:r>
              <a:rPr lang="zh-CN" altLang="zh-CN" sz="1800" b="1">
                <a:solidFill>
                  <a:srgbClr val="000000"/>
                </a:solidFill>
                <a:cs typeface="+mn-ea"/>
                <a:sym typeface="+mn-lt"/>
              </a:rPr>
              <a:t>检测</a:t>
            </a:r>
            <a:r>
              <a:rPr lang="en-US" altLang="zh-CN" sz="1800" b="1">
                <a:solidFill>
                  <a:srgbClr val="000000"/>
                </a:solidFill>
                <a:cs typeface="+mn-ea"/>
                <a:sym typeface="+mn-lt"/>
              </a:rPr>
              <a:t>min</a:t>
            </a:r>
            <a:r>
              <a:rPr lang="zh-CN" altLang="zh-CN" sz="1800" b="1">
                <a:solidFill>
                  <a:srgbClr val="000000"/>
                </a:solidFill>
                <a:cs typeface="+mn-ea"/>
                <a:sym typeface="+mn-lt"/>
              </a:rPr>
              <a:t>栈为空的异常</a:t>
            </a:r>
          </a:p>
          <a:p>
            <a:pPr algn="l">
              <a:lnSpc>
                <a:spcPts val="2200"/>
              </a:lnSpc>
              <a:spcBef>
                <a:spcPts val="0"/>
              </a:spcBef>
            </a:pPr>
            <a:r>
              <a:rPr lang="en-US" altLang="zh-CN" sz="1800" b="1">
                <a:solidFill>
                  <a:srgbClr val="000000"/>
                </a:solidFill>
                <a:cs typeface="+mn-ea"/>
                <a:sym typeface="+mn-lt"/>
              </a:rPr>
              <a:t>    return self.__mindata.pop()</a:t>
            </a:r>
            <a:endParaRPr lang="zh-CN" altLang="zh-CN" sz="1800" b="1">
              <a:solidFill>
                <a:srgbClr val="000000"/>
              </a:solidFill>
              <a:cs typeface="+mn-ea"/>
              <a:sym typeface="+mn-lt"/>
            </a:endParaRPr>
          </a:p>
          <a:p>
            <a:pPr algn="l">
              <a:lnSpc>
                <a:spcPct val="200000"/>
              </a:lnSpc>
              <a:spcBef>
                <a:spcPts val="0"/>
              </a:spcBef>
            </a:pPr>
            <a:r>
              <a:rPr lang="en-US" altLang="zh-CN" sz="1800" b="1">
                <a:solidFill>
                  <a:srgbClr val="000000"/>
                </a:solidFill>
                <a:cs typeface="+mn-ea"/>
                <a:sym typeface="+mn-lt"/>
              </a:rPr>
              <a:t>  def __mingettop(self):            	#</a:t>
            </a:r>
            <a:r>
              <a:rPr lang="zh-CN" altLang="zh-CN" sz="1800" b="1">
                <a:solidFill>
                  <a:srgbClr val="000000"/>
                </a:solidFill>
                <a:cs typeface="+mn-ea"/>
                <a:sym typeface="+mn-lt"/>
              </a:rPr>
              <a:t>取</a:t>
            </a:r>
            <a:r>
              <a:rPr lang="en-US" altLang="zh-CN" sz="1800" b="1">
                <a:solidFill>
                  <a:srgbClr val="000000"/>
                </a:solidFill>
                <a:cs typeface="+mn-ea"/>
                <a:sym typeface="+mn-lt"/>
              </a:rPr>
              <a:t>min</a:t>
            </a:r>
            <a:r>
              <a:rPr lang="zh-CN" altLang="zh-CN" sz="1800" b="1">
                <a:solidFill>
                  <a:srgbClr val="000000"/>
                </a:solidFill>
                <a:cs typeface="+mn-ea"/>
                <a:sym typeface="+mn-lt"/>
              </a:rPr>
              <a:t>栈栈顶元素</a:t>
            </a:r>
          </a:p>
          <a:p>
            <a:pPr algn="l">
              <a:lnSpc>
                <a:spcPts val="2200"/>
              </a:lnSpc>
              <a:spcBef>
                <a:spcPts val="0"/>
              </a:spcBef>
            </a:pPr>
            <a:r>
              <a:rPr lang="en-US" altLang="zh-CN" sz="1800" b="1">
                <a:solidFill>
                  <a:srgbClr val="000000"/>
                </a:solidFill>
                <a:cs typeface="+mn-ea"/>
                <a:sym typeface="+mn-lt"/>
              </a:rPr>
              <a:t>    assert not self.__minempty()    	#</a:t>
            </a:r>
            <a:r>
              <a:rPr lang="zh-CN" altLang="zh-CN" sz="1800" b="1">
                <a:solidFill>
                  <a:srgbClr val="000000"/>
                </a:solidFill>
                <a:cs typeface="+mn-ea"/>
                <a:sym typeface="+mn-lt"/>
              </a:rPr>
              <a:t>检测</a:t>
            </a:r>
            <a:r>
              <a:rPr lang="en-US" altLang="zh-CN" sz="1800" b="1">
                <a:solidFill>
                  <a:srgbClr val="000000"/>
                </a:solidFill>
                <a:cs typeface="+mn-ea"/>
                <a:sym typeface="+mn-lt"/>
              </a:rPr>
              <a:t>min</a:t>
            </a:r>
            <a:r>
              <a:rPr lang="zh-CN" altLang="zh-CN" sz="1800" b="1">
                <a:solidFill>
                  <a:srgbClr val="000000"/>
                </a:solidFill>
                <a:cs typeface="+mn-ea"/>
                <a:sym typeface="+mn-lt"/>
              </a:rPr>
              <a:t>栈为空的异常</a:t>
            </a:r>
          </a:p>
          <a:p>
            <a:pPr algn="l">
              <a:lnSpc>
                <a:spcPts val="2200"/>
              </a:lnSpc>
              <a:spcBef>
                <a:spcPts val="0"/>
              </a:spcBef>
            </a:pPr>
            <a:r>
              <a:rPr lang="en-US" altLang="zh-CN" sz="1800" b="1">
                <a:solidFill>
                  <a:srgbClr val="000000"/>
                </a:solidFill>
                <a:cs typeface="+mn-ea"/>
                <a:sym typeface="+mn-lt"/>
              </a:rPr>
              <a:t>    return self.__mindata[-1];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:p14="http://schemas.microsoft.com/office/powerpoint/2010/main" xmlns:a14="http://schemas.microsoft.com/office/drawing/2010/main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" grpId="0" bldLvl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053074" y="85561"/>
            <a:ext cx="1505540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zh-CN" sz="3200" dirty="0" smtClean="0">
                <a:ln w="11430">
                  <a:noFill/>
                </a:ln>
                <a:solidFill>
                  <a:schemeClr val="accent1"/>
                </a:solidFill>
                <a:cs typeface="+mn-ea"/>
                <a:sym typeface="+mn-lt"/>
              </a:rPr>
              <a:t>3.1   </a:t>
            </a:r>
            <a:r>
              <a:rPr lang="zh-CN" altLang="en-US" sz="3200" dirty="0" smtClean="0">
                <a:ln w="11430">
                  <a:noFill/>
                </a:ln>
                <a:solidFill>
                  <a:schemeClr val="accent1"/>
                </a:solidFill>
                <a:cs typeface="+mn-ea"/>
                <a:sym typeface="+mn-lt"/>
              </a:rPr>
              <a:t>栈</a:t>
            </a:r>
            <a:endParaRPr lang="en-US" altLang="zh-CN" sz="3200" dirty="0">
              <a:ln w="11430">
                <a:noFill/>
              </a:ln>
              <a:solidFill>
                <a:schemeClr val="accent1"/>
              </a:solidFill>
              <a:cs typeface="+mn-ea"/>
              <a:sym typeface="+mn-lt"/>
            </a:endParaRPr>
          </a:p>
        </p:txBody>
      </p:sp>
      <p:pic>
        <p:nvPicPr>
          <p:cNvPr id="14" name="内容占位符 1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4945" y="1412875"/>
            <a:ext cx="4798060" cy="4800600"/>
          </a:xfrm>
          <a:prstGeom prst="rect">
            <a:avLst/>
          </a:prstGeom>
        </p:spPr>
      </p:pic>
      <p:sp>
        <p:nvSpPr>
          <p:cNvPr id="2" name="TextBox 2"/>
          <p:cNvSpPr txBox="1"/>
          <p:nvPr>
            <p:custDataLst>
              <p:tags r:id="rId1"/>
            </p:custDataLst>
          </p:nvPr>
        </p:nvSpPr>
        <p:spPr>
          <a:xfrm>
            <a:off x="536862" y="1026020"/>
            <a:ext cx="8786874" cy="5024755"/>
          </a:xfrm>
          <a:prstGeom prst="rect">
            <a:avLst/>
          </a:prstGeom>
          <a:solidFill>
            <a:schemeClr val="lt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180000" tIns="108000" bIns="108000" rtlCol="0">
            <a:spAutoFit/>
          </a:bodyPr>
          <a:lstStyle/>
          <a:p>
            <a:pPr algn="l">
              <a:lnSpc>
                <a:spcPts val="2500"/>
              </a:lnSpc>
              <a:spcBef>
                <a:spcPts val="0"/>
              </a:spcBef>
            </a:pPr>
            <a:r>
              <a:rPr lang="en-US" altLang="zh-CN" sz="1800" b="1">
                <a:solidFill>
                  <a:srgbClr val="000000"/>
                </a:solidFill>
                <a:cs typeface="+mn-ea"/>
                <a:sym typeface="+mn-lt"/>
              </a:rPr>
              <a:t>  #</a:t>
            </a:r>
            <a:r>
              <a:rPr lang="zh-CN" altLang="zh-CN" sz="1800" b="1">
                <a:solidFill>
                  <a:srgbClr val="000000"/>
                </a:solidFill>
                <a:cs typeface="+mn-ea"/>
                <a:sym typeface="+mn-lt"/>
              </a:rPr>
              <a:t>主栈基本运算算法</a:t>
            </a:r>
          </a:p>
          <a:p>
            <a:pPr algn="l">
              <a:lnSpc>
                <a:spcPts val="2500"/>
              </a:lnSpc>
              <a:spcBef>
                <a:spcPts val="0"/>
              </a:spcBef>
            </a:pPr>
            <a:r>
              <a:rPr lang="en-US" altLang="zh-CN" sz="1800" b="1">
                <a:solidFill>
                  <a:srgbClr val="000000"/>
                </a:solidFill>
                <a:cs typeface="+mn-ea"/>
                <a:sym typeface="+mn-lt"/>
              </a:rPr>
              <a:t>  def empty(self):              	#</a:t>
            </a:r>
            <a:r>
              <a:rPr lang="zh-CN" altLang="zh-CN" sz="1800" b="1">
                <a:solidFill>
                  <a:srgbClr val="000000"/>
                </a:solidFill>
                <a:cs typeface="+mn-ea"/>
                <a:sym typeface="+mn-lt"/>
              </a:rPr>
              <a:t>判断主栈是否空</a:t>
            </a:r>
          </a:p>
          <a:p>
            <a:pPr algn="l">
              <a:lnSpc>
                <a:spcPts val="2500"/>
              </a:lnSpc>
              <a:spcBef>
                <a:spcPts val="0"/>
              </a:spcBef>
            </a:pPr>
            <a:r>
              <a:rPr lang="en-US" altLang="zh-CN" sz="1800" b="1">
                <a:solidFill>
                  <a:srgbClr val="000000"/>
                </a:solidFill>
                <a:cs typeface="+mn-ea"/>
                <a:sym typeface="+mn-lt"/>
              </a:rPr>
              <a:t>    return len(self.data)==0</a:t>
            </a:r>
            <a:endParaRPr lang="zh-CN" altLang="zh-CN" sz="1800" b="1">
              <a:solidFill>
                <a:srgbClr val="000000"/>
              </a:solidFill>
              <a:cs typeface="+mn-ea"/>
              <a:sym typeface="+mn-lt"/>
            </a:endParaRPr>
          </a:p>
          <a:p>
            <a:pPr algn="l">
              <a:lnSpc>
                <a:spcPts val="2500"/>
              </a:lnSpc>
              <a:spcBef>
                <a:spcPts val="0"/>
              </a:spcBef>
            </a:pPr>
            <a:endParaRPr lang="en-US" altLang="zh-CN" sz="1800" b="1">
              <a:solidFill>
                <a:srgbClr val="000000"/>
              </a:solidFill>
              <a:cs typeface="+mn-ea"/>
              <a:sym typeface="+mn-lt"/>
            </a:endParaRPr>
          </a:p>
          <a:p>
            <a:pPr algn="l">
              <a:lnSpc>
                <a:spcPts val="2500"/>
              </a:lnSpc>
              <a:spcBef>
                <a:spcPts val="0"/>
              </a:spcBef>
            </a:pPr>
            <a:r>
              <a:rPr lang="en-US" altLang="zh-CN" sz="1800" b="1">
                <a:solidFill>
                  <a:srgbClr val="000000"/>
                </a:solidFill>
                <a:cs typeface="+mn-ea"/>
                <a:sym typeface="+mn-lt"/>
              </a:rPr>
              <a:t>  def push(self,x):             	#</a:t>
            </a:r>
            <a:r>
              <a:rPr lang="zh-CN" altLang="zh-CN" sz="1800" b="1">
                <a:solidFill>
                  <a:srgbClr val="000000"/>
                </a:solidFill>
                <a:cs typeface="+mn-ea"/>
                <a:sym typeface="+mn-lt"/>
              </a:rPr>
              <a:t>元素进主栈</a:t>
            </a:r>
          </a:p>
          <a:p>
            <a:pPr algn="l">
              <a:lnSpc>
                <a:spcPts val="2500"/>
              </a:lnSpc>
              <a:spcBef>
                <a:spcPts val="0"/>
              </a:spcBef>
            </a:pPr>
            <a:r>
              <a:rPr lang="en-US" altLang="zh-CN" sz="1800" b="1">
                <a:solidFill>
                  <a:srgbClr val="000000"/>
                </a:solidFill>
                <a:cs typeface="+mn-ea"/>
                <a:sym typeface="+mn-lt"/>
              </a:rPr>
              <a:t>    if self.empty() or x&lt;=self.Getmin():</a:t>
            </a:r>
            <a:endParaRPr lang="zh-CN" altLang="zh-CN" sz="1800" b="1">
              <a:solidFill>
                <a:srgbClr val="000000"/>
              </a:solidFill>
              <a:cs typeface="+mn-ea"/>
              <a:sym typeface="+mn-lt"/>
            </a:endParaRPr>
          </a:p>
          <a:p>
            <a:pPr algn="l">
              <a:lnSpc>
                <a:spcPts val="2500"/>
              </a:lnSpc>
              <a:spcBef>
                <a:spcPts val="0"/>
              </a:spcBef>
            </a:pPr>
            <a:r>
              <a:rPr lang="en-US" altLang="zh-CN" sz="1800" b="1">
                <a:solidFill>
                  <a:srgbClr val="000000"/>
                </a:solidFill>
                <a:cs typeface="+mn-ea"/>
                <a:sym typeface="+mn-lt"/>
              </a:rPr>
              <a:t>      self.__mindata.append(x)  	#</a:t>
            </a:r>
            <a:r>
              <a:rPr lang="zh-CN" altLang="zh-CN" sz="1800" b="1">
                <a:solidFill>
                  <a:srgbClr val="000000"/>
                </a:solidFill>
                <a:cs typeface="+mn-ea"/>
                <a:sym typeface="+mn-lt"/>
              </a:rPr>
              <a:t>栈空或者</a:t>
            </a:r>
            <a:r>
              <a:rPr lang="en-US" altLang="zh-CN" sz="1800" b="1">
                <a:solidFill>
                  <a:srgbClr val="000000"/>
                </a:solidFill>
                <a:cs typeface="+mn-ea"/>
                <a:sym typeface="+mn-lt"/>
              </a:rPr>
              <a:t>x&lt;=min</a:t>
            </a:r>
            <a:r>
              <a:rPr lang="zh-CN" altLang="zh-CN" sz="1800" b="1">
                <a:solidFill>
                  <a:srgbClr val="000000"/>
                </a:solidFill>
                <a:cs typeface="+mn-ea"/>
                <a:sym typeface="+mn-lt"/>
              </a:rPr>
              <a:t>栈顶元素时进</a:t>
            </a:r>
            <a:r>
              <a:rPr lang="en-US" altLang="zh-CN" sz="1800" b="1">
                <a:solidFill>
                  <a:srgbClr val="000000"/>
                </a:solidFill>
                <a:cs typeface="+mn-ea"/>
                <a:sym typeface="+mn-lt"/>
              </a:rPr>
              <a:t>min</a:t>
            </a:r>
            <a:r>
              <a:rPr lang="zh-CN" altLang="zh-CN" sz="1800" b="1">
                <a:solidFill>
                  <a:srgbClr val="000000"/>
                </a:solidFill>
                <a:cs typeface="+mn-ea"/>
                <a:sym typeface="+mn-lt"/>
              </a:rPr>
              <a:t>栈</a:t>
            </a:r>
          </a:p>
          <a:p>
            <a:pPr algn="l">
              <a:lnSpc>
                <a:spcPts val="2500"/>
              </a:lnSpc>
              <a:spcBef>
                <a:spcPts val="0"/>
              </a:spcBef>
            </a:pPr>
            <a:r>
              <a:rPr lang="en-US" altLang="zh-CN" sz="1800" b="1">
                <a:solidFill>
                  <a:srgbClr val="000000"/>
                </a:solidFill>
                <a:cs typeface="+mn-ea"/>
                <a:sym typeface="+mn-lt"/>
              </a:rPr>
              <a:t>    self.data.append(x);      	#</a:t>
            </a:r>
            <a:r>
              <a:rPr lang="zh-CN" altLang="zh-CN" sz="1800" b="1">
                <a:solidFill>
                  <a:srgbClr val="000000"/>
                </a:solidFill>
                <a:cs typeface="+mn-ea"/>
                <a:sym typeface="+mn-lt"/>
              </a:rPr>
              <a:t>将</a:t>
            </a:r>
            <a:r>
              <a:rPr lang="en-US" altLang="zh-CN" sz="1800" b="1">
                <a:solidFill>
                  <a:srgbClr val="000000"/>
                </a:solidFill>
                <a:cs typeface="+mn-ea"/>
                <a:sym typeface="+mn-lt"/>
              </a:rPr>
              <a:t>x</a:t>
            </a:r>
            <a:r>
              <a:rPr lang="zh-CN" altLang="zh-CN" sz="1800" b="1">
                <a:solidFill>
                  <a:srgbClr val="000000"/>
                </a:solidFill>
                <a:cs typeface="+mn-ea"/>
                <a:sym typeface="+mn-lt"/>
              </a:rPr>
              <a:t>进主栈</a:t>
            </a:r>
            <a:endParaRPr lang="en-US" altLang="zh-CN" sz="1800" b="1">
              <a:solidFill>
                <a:srgbClr val="000000"/>
              </a:solidFill>
              <a:cs typeface="+mn-ea"/>
              <a:sym typeface="+mn-lt"/>
            </a:endParaRPr>
          </a:p>
          <a:p>
            <a:pPr algn="l">
              <a:lnSpc>
                <a:spcPts val="2500"/>
              </a:lnSpc>
              <a:spcBef>
                <a:spcPts val="0"/>
              </a:spcBef>
            </a:pPr>
            <a:endParaRPr lang="en-US" altLang="zh-CN" sz="1800" b="1">
              <a:solidFill>
                <a:srgbClr val="000000"/>
              </a:solidFill>
              <a:cs typeface="+mn-ea"/>
              <a:sym typeface="+mn-lt"/>
            </a:endParaRPr>
          </a:p>
          <a:p>
            <a:pPr algn="l">
              <a:lnSpc>
                <a:spcPts val="2500"/>
              </a:lnSpc>
              <a:spcBef>
                <a:spcPts val="0"/>
              </a:spcBef>
            </a:pPr>
            <a:r>
              <a:rPr lang="en-US" altLang="zh-CN" sz="1800" b="1">
                <a:solidFill>
                  <a:srgbClr val="000000"/>
                </a:solidFill>
                <a:cs typeface="+mn-ea"/>
                <a:sym typeface="+mn-lt"/>
              </a:rPr>
              <a:t>  def pop(self):                	#</a:t>
            </a:r>
            <a:r>
              <a:rPr lang="zh-CN" altLang="zh-CN" sz="1800" b="1">
                <a:solidFill>
                  <a:srgbClr val="000000"/>
                </a:solidFill>
                <a:cs typeface="+mn-ea"/>
                <a:sym typeface="+mn-lt"/>
              </a:rPr>
              <a:t>元素出主栈</a:t>
            </a:r>
          </a:p>
          <a:p>
            <a:pPr algn="l">
              <a:lnSpc>
                <a:spcPts val="2500"/>
              </a:lnSpc>
              <a:spcBef>
                <a:spcPts val="0"/>
              </a:spcBef>
            </a:pPr>
            <a:r>
              <a:rPr lang="en-US" altLang="zh-CN" sz="1800" b="1">
                <a:solidFill>
                  <a:srgbClr val="000000"/>
                </a:solidFill>
                <a:cs typeface="+mn-ea"/>
                <a:sym typeface="+mn-lt"/>
              </a:rPr>
              <a:t>    assert not self.empty()     	#</a:t>
            </a:r>
            <a:r>
              <a:rPr lang="zh-CN" altLang="zh-CN" sz="1800" b="1">
                <a:solidFill>
                  <a:srgbClr val="000000"/>
                </a:solidFill>
                <a:cs typeface="+mn-ea"/>
                <a:sym typeface="+mn-lt"/>
              </a:rPr>
              <a:t>检测主栈为空的异常</a:t>
            </a:r>
          </a:p>
          <a:p>
            <a:pPr algn="l">
              <a:lnSpc>
                <a:spcPts val="2500"/>
              </a:lnSpc>
              <a:spcBef>
                <a:spcPts val="0"/>
              </a:spcBef>
            </a:pPr>
            <a:r>
              <a:rPr lang="en-US" altLang="zh-CN" sz="1800" b="1">
                <a:solidFill>
                  <a:srgbClr val="000000"/>
                </a:solidFill>
                <a:cs typeface="+mn-ea"/>
                <a:sym typeface="+mn-lt"/>
              </a:rPr>
              <a:t>    x=self.data.pop()           	#</a:t>
            </a:r>
            <a:r>
              <a:rPr lang="zh-CN" altLang="zh-CN" sz="1800" b="1">
                <a:solidFill>
                  <a:srgbClr val="000000"/>
                </a:solidFill>
                <a:cs typeface="+mn-ea"/>
                <a:sym typeface="+mn-lt"/>
              </a:rPr>
              <a:t>从主栈出栈</a:t>
            </a:r>
            <a:r>
              <a:rPr lang="en-US" altLang="zh-CN" sz="1800" b="1">
                <a:solidFill>
                  <a:srgbClr val="000000"/>
                </a:solidFill>
                <a:cs typeface="+mn-ea"/>
                <a:sym typeface="+mn-lt"/>
              </a:rPr>
              <a:t>x</a:t>
            </a:r>
            <a:endParaRPr lang="zh-CN" altLang="zh-CN" sz="1800" b="1">
              <a:solidFill>
                <a:srgbClr val="000000"/>
              </a:solidFill>
              <a:cs typeface="+mn-ea"/>
              <a:sym typeface="+mn-lt"/>
            </a:endParaRPr>
          </a:p>
          <a:p>
            <a:pPr algn="l">
              <a:lnSpc>
                <a:spcPts val="2500"/>
              </a:lnSpc>
              <a:spcBef>
                <a:spcPts val="0"/>
              </a:spcBef>
            </a:pPr>
            <a:r>
              <a:rPr lang="en-US" altLang="zh-CN" sz="1800" b="1">
                <a:solidFill>
                  <a:srgbClr val="000000"/>
                </a:solidFill>
                <a:cs typeface="+mn-ea"/>
                <a:sym typeface="+mn-lt"/>
              </a:rPr>
              <a:t>    if x==self.__mingettop():		#</a:t>
            </a:r>
            <a:r>
              <a:rPr lang="zh-CN" altLang="zh-CN" sz="1800" b="1">
                <a:solidFill>
                  <a:srgbClr val="000000"/>
                </a:solidFill>
                <a:cs typeface="+mn-ea"/>
                <a:sym typeface="+mn-lt"/>
              </a:rPr>
              <a:t>若栈顶元素为最小元素</a:t>
            </a:r>
          </a:p>
          <a:p>
            <a:pPr algn="l">
              <a:lnSpc>
                <a:spcPts val="2500"/>
              </a:lnSpc>
              <a:spcBef>
                <a:spcPts val="0"/>
              </a:spcBef>
            </a:pPr>
            <a:r>
              <a:rPr lang="en-US" altLang="zh-CN" sz="1800" b="1">
                <a:solidFill>
                  <a:srgbClr val="000000"/>
                </a:solidFill>
                <a:cs typeface="+mn-ea"/>
                <a:sym typeface="+mn-lt"/>
              </a:rPr>
              <a:t>      self.__minpop()           	#min</a:t>
            </a:r>
            <a:r>
              <a:rPr lang="zh-CN" altLang="zh-CN" sz="1800" b="1">
                <a:solidFill>
                  <a:srgbClr val="000000"/>
                </a:solidFill>
                <a:cs typeface="+mn-ea"/>
                <a:sym typeface="+mn-lt"/>
              </a:rPr>
              <a:t>栈出栈一次</a:t>
            </a:r>
          </a:p>
          <a:p>
            <a:pPr algn="l">
              <a:lnSpc>
                <a:spcPts val="2500"/>
              </a:lnSpc>
              <a:spcBef>
                <a:spcPts val="0"/>
              </a:spcBef>
            </a:pPr>
            <a:r>
              <a:rPr lang="en-US" altLang="zh-CN" sz="1800" b="1">
                <a:solidFill>
                  <a:srgbClr val="000000"/>
                </a:solidFill>
                <a:cs typeface="+mn-ea"/>
                <a:sym typeface="+mn-lt"/>
              </a:rPr>
              <a:t>    return x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:p14="http://schemas.microsoft.com/office/powerpoint/2010/main" xmlns:a14="http://schemas.microsoft.com/office/drawing/2010/main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" grpId="0" bldLvl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 descr="新闻纸">
            <a:hlinkClick r:id="" action="ppaction://hlinkshowjump?jump=nextslide"/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542812" y="3167942"/>
            <a:ext cx="4594234" cy="52197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lIns="28800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zh-CN" sz="2800" spc="50">
                <a:ln w="11430">
                  <a:noFill/>
                </a:ln>
                <a:solidFill>
                  <a:schemeClr val="lt1"/>
                </a:solidFill>
                <a:cs typeface="+mn-ea"/>
                <a:sym typeface="+mn-lt"/>
              </a:rPr>
              <a:t>链队</a:t>
            </a:r>
          </a:p>
        </p:txBody>
      </p:sp>
      <p:sp>
        <p:nvSpPr>
          <p:cNvPr id="3" name="Rectangle 4" descr="新闻纸">
            <a:hlinkClick r:id="" action="ppaction://noaction"/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530747" y="3978202"/>
            <a:ext cx="4594234" cy="5219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lIns="28800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zh-CN" altLang="en-US" sz="2800" spc="50">
                <a:ln w="11430">
                  <a:noFill/>
                </a:ln>
                <a:solidFill>
                  <a:schemeClr val="lt1"/>
                </a:solidFill>
                <a:cs typeface="+mn-ea"/>
                <a:sym typeface="+mn-lt"/>
              </a:rPr>
              <a:t>链栈</a:t>
            </a:r>
          </a:p>
        </p:txBody>
      </p:sp>
      <p:sp>
        <p:nvSpPr>
          <p:cNvPr id="13" name="Rectangle 4" descr="新闻纸">
            <a:hlinkClick r:id="" action="ppaction://noaction"/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6543447" y="4787827"/>
            <a:ext cx="4594234" cy="52197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lIns="28800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n-US" altLang="zh-CN" sz="2800">
                <a:solidFill>
                  <a:schemeClr val="lt1"/>
                </a:solidFill>
                <a:cs typeface="+mn-ea"/>
                <a:sym typeface="+mn-lt"/>
              </a:rPr>
              <a:t>Java</a:t>
            </a:r>
            <a:r>
              <a:rPr lang="zh-CN" altLang="zh-CN" sz="2800">
                <a:solidFill>
                  <a:schemeClr val="lt1"/>
                </a:solidFill>
                <a:cs typeface="+mn-ea"/>
                <a:sym typeface="+mn-lt"/>
              </a:rPr>
              <a:t>中的栈容器</a:t>
            </a:r>
            <a:r>
              <a:rPr lang="en-US" altLang="zh-CN" sz="2800">
                <a:solidFill>
                  <a:schemeClr val="lt1"/>
                </a:solidFill>
                <a:cs typeface="+mn-ea"/>
                <a:sym typeface="+mn-lt"/>
              </a:rPr>
              <a:t>Stack&lt;E&gt;</a:t>
            </a:r>
            <a:endParaRPr lang="en-US" altLang="zh-CN" sz="2800" spc="50">
              <a:ln w="11430">
                <a:noFill/>
              </a:ln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14" name="Rectangle 4" descr="新闻纸">
            <a:hlinkClick r:id="" action="ppaction://noaction"/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6543447" y="5597452"/>
            <a:ext cx="4570160" cy="5219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lIns="28800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zh-CN" altLang="en-US" sz="2800">
                <a:ln w="11430"/>
                <a:solidFill>
                  <a:schemeClr val="lt1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cs typeface="+mn-ea"/>
                <a:sym typeface="+mn-lt"/>
              </a:rPr>
              <a:t>栈的综合应用</a:t>
            </a:r>
            <a:endParaRPr lang="zh-CN" altLang="en-US" sz="2800" spc="50">
              <a:ln w="11430"/>
              <a:solidFill>
                <a:schemeClr val="lt1"/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cs typeface="+mn-ea"/>
              <a:sym typeface="+mn-lt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3164205" y="2507615"/>
            <a:ext cx="2101215" cy="1907540"/>
            <a:chOff x="520608" y="500043"/>
            <a:chExt cx="1482451" cy="1346106"/>
          </a:xfrm>
          <a:gradFill>
            <a:gsLst>
              <a:gs pos="0">
                <a:srgbClr val="F39801"/>
              </a:gs>
              <a:gs pos="100000">
                <a:srgbClr val="FC9A48"/>
              </a:gs>
            </a:gsLst>
            <a:lin ang="16200000" scaled="1"/>
          </a:gradFill>
        </p:grpSpPr>
        <p:grpSp>
          <p:nvGrpSpPr>
            <p:cNvPr id="7" name="组合 79"/>
            <p:cNvGrpSpPr/>
            <p:nvPr/>
          </p:nvGrpSpPr>
          <p:grpSpPr bwMode="auto">
            <a:xfrm>
              <a:off x="642907" y="500043"/>
              <a:ext cx="1285883" cy="1346106"/>
              <a:chOff x="6379728" y="2488774"/>
              <a:chExt cx="2513016" cy="2513016"/>
            </a:xfrm>
            <a:grpFill/>
          </p:grpSpPr>
          <p:sp>
            <p:nvSpPr>
              <p:cNvPr id="15" name="任意多边形 82"/>
              <p:cNvSpPr/>
              <p:nvPr>
                <p:custDataLst>
                  <p:tags r:id="rId10"/>
                </p:custDataLst>
              </p:nvPr>
            </p:nvSpPr>
            <p:spPr>
              <a:xfrm rot="3738964">
                <a:off x="6379728" y="2488774"/>
                <a:ext cx="2513016" cy="2513016"/>
              </a:xfrm>
              <a:custGeom>
                <a:avLst/>
                <a:gdLst>
                  <a:gd name="connsiteX0" fmla="*/ 0 w 1800200"/>
                  <a:gd name="connsiteY0" fmla="*/ 900100 h 1800200"/>
                  <a:gd name="connsiteX1" fmla="*/ 263634 w 1800200"/>
                  <a:gd name="connsiteY1" fmla="*/ 263633 h 1800200"/>
                  <a:gd name="connsiteX2" fmla="*/ 900101 w 1800200"/>
                  <a:gd name="connsiteY2" fmla="*/ 1 h 1800200"/>
                  <a:gd name="connsiteX3" fmla="*/ 1536568 w 1800200"/>
                  <a:gd name="connsiteY3" fmla="*/ 263635 h 1800200"/>
                  <a:gd name="connsiteX4" fmla="*/ 1800200 w 1800200"/>
                  <a:gd name="connsiteY4" fmla="*/ 900102 h 1800200"/>
                  <a:gd name="connsiteX5" fmla="*/ 1536567 w 1800200"/>
                  <a:gd name="connsiteY5" fmla="*/ 1536569 h 1800200"/>
                  <a:gd name="connsiteX6" fmla="*/ 900100 w 1800200"/>
                  <a:gd name="connsiteY6" fmla="*/ 1800202 h 1800200"/>
                  <a:gd name="connsiteX7" fmla="*/ 263633 w 1800200"/>
                  <a:gd name="connsiteY7" fmla="*/ 1536568 h 1800200"/>
                  <a:gd name="connsiteX8" fmla="*/ 0 w 1800200"/>
                  <a:gd name="connsiteY8" fmla="*/ 900101 h 1800200"/>
                  <a:gd name="connsiteX9" fmla="*/ 0 w 1800200"/>
                  <a:gd name="connsiteY9" fmla="*/ 900100 h 1800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200" h="1800200">
                    <a:moveTo>
                      <a:pt x="0" y="900100"/>
                    </a:moveTo>
                    <a:cubicBezTo>
                      <a:pt x="0" y="661379"/>
                      <a:pt x="94832" y="432435"/>
                      <a:pt x="263634" y="263633"/>
                    </a:cubicBezTo>
                    <a:cubicBezTo>
                      <a:pt x="432436" y="94832"/>
                      <a:pt x="661380" y="0"/>
                      <a:pt x="900101" y="1"/>
                    </a:cubicBezTo>
                    <a:cubicBezTo>
                      <a:pt x="1138822" y="1"/>
                      <a:pt x="1367766" y="94833"/>
                      <a:pt x="1536568" y="263635"/>
                    </a:cubicBezTo>
                    <a:cubicBezTo>
                      <a:pt x="1705369" y="432437"/>
                      <a:pt x="1800201" y="661381"/>
                      <a:pt x="1800200" y="900102"/>
                    </a:cubicBezTo>
                    <a:cubicBezTo>
                      <a:pt x="1800200" y="1138823"/>
                      <a:pt x="1705368" y="1367767"/>
                      <a:pt x="1536567" y="1536569"/>
                    </a:cubicBezTo>
                    <a:cubicBezTo>
                      <a:pt x="1367765" y="1705371"/>
                      <a:pt x="1138821" y="1800202"/>
                      <a:pt x="900100" y="1800202"/>
                    </a:cubicBezTo>
                    <a:cubicBezTo>
                      <a:pt x="661379" y="1800202"/>
                      <a:pt x="432435" y="1705370"/>
                      <a:pt x="263633" y="1536568"/>
                    </a:cubicBezTo>
                    <a:cubicBezTo>
                      <a:pt x="94832" y="1367766"/>
                      <a:pt x="0" y="1138822"/>
                      <a:pt x="0" y="900101"/>
                    </a:cubicBezTo>
                    <a:lnTo>
                      <a:pt x="0" y="900100"/>
                    </a:lnTo>
                    <a:close/>
                  </a:path>
                </a:pathLst>
              </a:cu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>
                <a:outerShdw blurRad="127000" dist="63500" dir="7380000" sx="102000" sy="102000" algn="tr" rotWithShape="0">
                  <a:prstClr val="black">
                    <a:alpha val="39000"/>
                  </a:prstClr>
                </a:outerShdw>
              </a:effectLst>
            </p:spPr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 kern="0">
                  <a:solidFill>
                    <a:srgbClr val="FFFFFF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2" name="任意多边形 83"/>
              <p:cNvSpPr/>
              <p:nvPr>
                <p:custDataLst>
                  <p:tags r:id="rId11"/>
                </p:custDataLst>
              </p:nvPr>
            </p:nvSpPr>
            <p:spPr>
              <a:xfrm rot="16377237">
                <a:off x="6397684" y="2507018"/>
                <a:ext cx="2476802" cy="2476800"/>
              </a:xfrm>
              <a:custGeom>
                <a:avLst/>
                <a:gdLst>
                  <a:gd name="connsiteX0" fmla="*/ 0 w 1800200"/>
                  <a:gd name="connsiteY0" fmla="*/ 900100 h 1800200"/>
                  <a:gd name="connsiteX1" fmla="*/ 263634 w 1800200"/>
                  <a:gd name="connsiteY1" fmla="*/ 263633 h 1800200"/>
                  <a:gd name="connsiteX2" fmla="*/ 900101 w 1800200"/>
                  <a:gd name="connsiteY2" fmla="*/ 1 h 1800200"/>
                  <a:gd name="connsiteX3" fmla="*/ 1536568 w 1800200"/>
                  <a:gd name="connsiteY3" fmla="*/ 263635 h 1800200"/>
                  <a:gd name="connsiteX4" fmla="*/ 1800200 w 1800200"/>
                  <a:gd name="connsiteY4" fmla="*/ 900102 h 1800200"/>
                  <a:gd name="connsiteX5" fmla="*/ 1536567 w 1800200"/>
                  <a:gd name="connsiteY5" fmla="*/ 1536569 h 1800200"/>
                  <a:gd name="connsiteX6" fmla="*/ 900100 w 1800200"/>
                  <a:gd name="connsiteY6" fmla="*/ 1800202 h 1800200"/>
                  <a:gd name="connsiteX7" fmla="*/ 263633 w 1800200"/>
                  <a:gd name="connsiteY7" fmla="*/ 1536568 h 1800200"/>
                  <a:gd name="connsiteX8" fmla="*/ 0 w 1800200"/>
                  <a:gd name="connsiteY8" fmla="*/ 900101 h 1800200"/>
                  <a:gd name="connsiteX9" fmla="*/ 0 w 1800200"/>
                  <a:gd name="connsiteY9" fmla="*/ 900100 h 1800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200" h="1800200">
                    <a:moveTo>
                      <a:pt x="0" y="900100"/>
                    </a:moveTo>
                    <a:cubicBezTo>
                      <a:pt x="0" y="661379"/>
                      <a:pt x="94832" y="432435"/>
                      <a:pt x="263634" y="263633"/>
                    </a:cubicBezTo>
                    <a:cubicBezTo>
                      <a:pt x="432436" y="94832"/>
                      <a:pt x="661380" y="0"/>
                      <a:pt x="900101" y="1"/>
                    </a:cubicBezTo>
                    <a:cubicBezTo>
                      <a:pt x="1138822" y="1"/>
                      <a:pt x="1367766" y="94833"/>
                      <a:pt x="1536568" y="263635"/>
                    </a:cubicBezTo>
                    <a:cubicBezTo>
                      <a:pt x="1705369" y="432437"/>
                      <a:pt x="1800201" y="661381"/>
                      <a:pt x="1800200" y="900102"/>
                    </a:cubicBezTo>
                    <a:cubicBezTo>
                      <a:pt x="1800200" y="1138823"/>
                      <a:pt x="1705368" y="1367767"/>
                      <a:pt x="1536567" y="1536569"/>
                    </a:cubicBezTo>
                    <a:cubicBezTo>
                      <a:pt x="1367765" y="1705371"/>
                      <a:pt x="1138821" y="1800202"/>
                      <a:pt x="900100" y="1800202"/>
                    </a:cubicBezTo>
                    <a:cubicBezTo>
                      <a:pt x="661379" y="1800202"/>
                      <a:pt x="432435" y="1705370"/>
                      <a:pt x="263633" y="1536568"/>
                    </a:cubicBezTo>
                    <a:cubicBezTo>
                      <a:pt x="94832" y="1367766"/>
                      <a:pt x="0" y="1138822"/>
                      <a:pt x="0" y="900101"/>
                    </a:cubicBezTo>
                    <a:lnTo>
                      <a:pt x="0" y="900100"/>
                    </a:lnTo>
                    <a:close/>
                  </a:path>
                </a:pathLst>
              </a:cu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>
                <a:softEdge rad="0"/>
              </a:effec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defRPr/>
                </a:pPr>
                <a:endParaRPr lang="zh-CN" altLang="en-US" kern="0">
                  <a:solidFill>
                    <a:srgbClr val="FFFFFF"/>
                  </a:solidFill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  <p:sp>
          <p:nvSpPr>
            <p:cNvPr id="23" name="文本框 20"/>
            <p:cNvSpPr txBox="1">
              <a:spLocks noChangeArrowheads="1"/>
            </p:cNvSpPr>
            <p:nvPr>
              <p:custDataLst>
                <p:tags r:id="rId8"/>
              </p:custDataLst>
            </p:nvPr>
          </p:nvSpPr>
          <p:spPr bwMode="auto">
            <a:xfrm>
              <a:off x="520608" y="1243969"/>
              <a:ext cx="1482451" cy="411808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</a:pPr>
              <a:r>
                <a:rPr lang="zh-CN" altLang="en-US" sz="3200" dirty="0">
                  <a:solidFill>
                    <a:schemeClr val="lt1"/>
                  </a:solidFill>
                  <a:latin typeface="+mn-lt"/>
                  <a:ea typeface="+mn-ea"/>
                  <a:cs typeface="+mn-ea"/>
                  <a:sym typeface="+mn-lt"/>
                </a:rPr>
                <a:t>栈</a:t>
              </a:r>
            </a:p>
          </p:txBody>
        </p:sp>
        <p:sp>
          <p:nvSpPr>
            <p:cNvPr id="8" name="文本框 20"/>
            <p:cNvSpPr txBox="1">
              <a:spLocks noChangeArrowheads="1"/>
            </p:cNvSpPr>
            <p:nvPr>
              <p:custDataLst>
                <p:tags r:id="rId9"/>
              </p:custDataLst>
            </p:nvPr>
          </p:nvSpPr>
          <p:spPr bwMode="auto">
            <a:xfrm>
              <a:off x="830365" y="750133"/>
              <a:ext cx="862938" cy="41180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  <a:scene3d>
                <a:camera prst="orthographicFront"/>
                <a:lightRig rig="soft" dir="t">
                  <a:rot lat="0" lon="0" rev="10800000"/>
                </a:lightRig>
              </a:scene3d>
              <a:sp3d>
                <a:contourClr>
                  <a:srgbClr val="DDDDDD"/>
                </a:contourClr>
              </a:sp3d>
            </a:bodyPr>
            <a:lstStyle>
              <a:lvl1pPr>
                <a:defRPr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</a:pPr>
              <a:r>
                <a:rPr lang="en-US" altLang="zh-CN" sz="3200" spc="150" dirty="0">
                  <a:ln w="11430"/>
                  <a:solidFill>
                    <a:schemeClr val="lt1"/>
                  </a:solidFill>
                  <a:latin typeface="+mn-lt"/>
                  <a:ea typeface="+mn-ea"/>
                  <a:cs typeface="+mn-ea"/>
                  <a:sym typeface="+mn-lt"/>
                </a:rPr>
                <a:t>3.2</a:t>
              </a:r>
            </a:p>
          </p:txBody>
        </p:sp>
      </p:grpSp>
      <p:sp>
        <p:nvSpPr>
          <p:cNvPr id="25" name="等腰三角形 24"/>
          <p:cNvSpPr/>
          <p:nvPr>
            <p:custDataLst>
              <p:tags r:id="rId5"/>
            </p:custDataLst>
          </p:nvPr>
        </p:nvSpPr>
        <p:spPr>
          <a:xfrm rot="5400000">
            <a:off x="5502235" y="3262173"/>
            <a:ext cx="523220" cy="398950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27" name="Rectangle 6" descr="新闻纸">
            <a:hlinkClick r:id="" action="ppaction://hlinkshowjump?jump=nextslide"/>
          </p:cNvPr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6530747" y="1548077"/>
            <a:ext cx="4594234" cy="52197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lIns="28800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zh-CN" altLang="en-US" sz="2800" spc="50">
                <a:ln w="11430">
                  <a:noFill/>
                </a:ln>
                <a:solidFill>
                  <a:schemeClr val="lt1"/>
                </a:solidFill>
                <a:cs typeface="+mn-ea"/>
                <a:sym typeface="+mn-lt"/>
              </a:rPr>
              <a:t>栈的定义</a:t>
            </a:r>
          </a:p>
        </p:txBody>
      </p:sp>
      <p:sp>
        <p:nvSpPr>
          <p:cNvPr id="28" name="Rectangle 4" descr="新闻纸">
            <a:hlinkClick r:id="" action="ppaction://noaction"/>
          </p:cNvPr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6530747" y="2304342"/>
            <a:ext cx="4594234" cy="5219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lIns="28800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zh-CN" altLang="en-US" sz="2800" spc="50">
                <a:ln w="11430">
                  <a:noFill/>
                </a:ln>
                <a:solidFill>
                  <a:schemeClr val="lt1"/>
                </a:solidFill>
                <a:cs typeface="+mn-ea"/>
                <a:sym typeface="+mn-lt"/>
              </a:rPr>
              <a:t>顺序栈</a:t>
            </a:r>
          </a:p>
        </p:txBody>
      </p:sp>
      <p:sp>
        <p:nvSpPr>
          <p:cNvPr id="12" name="TextBox 3"/>
          <p:cNvSpPr txBox="1"/>
          <p:nvPr/>
        </p:nvSpPr>
        <p:spPr>
          <a:xfrm>
            <a:off x="1177608" y="92502"/>
            <a:ext cx="5140448" cy="583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255EAB"/>
                </a:solidFill>
              </a14:hiddenFill>
            </a:ext>
          </a:extLst>
        </p:spPr>
        <p:txBody>
          <a:bodyPr wrap="square" rtlCol="0">
            <a:spAutoFit/>
          </a:bodyPr>
          <a:lstStyle/>
          <a:p>
            <a:pPr algn="l"/>
            <a:r>
              <a:rPr lang="zh-CN" altLang="en-US" sz="3200" b="0" dirty="0">
                <a:ln w="11430">
                  <a:noFill/>
                </a:ln>
                <a:solidFill>
                  <a:schemeClr val="accent1"/>
                </a:solidFill>
                <a:cs typeface="+mn-ea"/>
                <a:sym typeface="+mn-lt"/>
              </a:rPr>
              <a:t>第</a:t>
            </a:r>
            <a:r>
              <a:rPr lang="en-US" altLang="zh-CN" sz="3200" b="0" dirty="0">
                <a:ln w="11430">
                  <a:noFill/>
                </a:ln>
                <a:solidFill>
                  <a:schemeClr val="accent1"/>
                </a:solidFill>
                <a:cs typeface="+mn-ea"/>
                <a:sym typeface="+mn-lt"/>
              </a:rPr>
              <a:t>3</a:t>
            </a:r>
            <a:r>
              <a:rPr lang="zh-CN" altLang="en-US" sz="3200" b="0" dirty="0">
                <a:ln w="11430">
                  <a:noFill/>
                </a:ln>
                <a:solidFill>
                  <a:schemeClr val="accent1"/>
                </a:solidFill>
                <a:cs typeface="+mn-ea"/>
                <a:sym typeface="+mn-lt"/>
              </a:rPr>
              <a:t>章 栈和队列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13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3025" y="1466850"/>
            <a:ext cx="3568065" cy="49269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:p14="http://schemas.microsoft.com/office/powerpoint/2010/main" xmlns:a14="http://schemas.microsoft.com/office/drawing/2010/main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3" grpId="0" bldLvl="0" animBg="1"/>
      <p:bldP spid="13" grpId="0" bldLvl="0" animBg="1"/>
      <p:bldP spid="14" grpId="0" bldLvl="0" animBg="1"/>
      <p:bldP spid="25" grpId="0" bldLvl="0" animBg="1"/>
      <p:bldP spid="27" grpId="0" bldLvl="0" animBg="1"/>
      <p:bldP spid="28" grpId="0" bldLvl="0" animBg="1"/>
      <p:bldP spid="12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053074" y="85561"/>
            <a:ext cx="1505540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zh-CN" sz="3200" dirty="0" smtClean="0">
                <a:ln w="11430">
                  <a:noFill/>
                </a:ln>
                <a:solidFill>
                  <a:schemeClr val="accent1"/>
                </a:solidFill>
                <a:cs typeface="+mn-ea"/>
                <a:sym typeface="+mn-lt"/>
              </a:rPr>
              <a:t>3.1   </a:t>
            </a:r>
            <a:r>
              <a:rPr lang="zh-CN" altLang="en-US" sz="3200" dirty="0" smtClean="0">
                <a:ln w="11430">
                  <a:noFill/>
                </a:ln>
                <a:solidFill>
                  <a:schemeClr val="accent1"/>
                </a:solidFill>
                <a:cs typeface="+mn-ea"/>
                <a:sym typeface="+mn-lt"/>
              </a:rPr>
              <a:t>栈</a:t>
            </a:r>
            <a:endParaRPr lang="en-US" altLang="zh-CN" sz="3200" dirty="0">
              <a:ln w="11430">
                <a:noFill/>
              </a:ln>
              <a:solidFill>
                <a:schemeClr val="accent1"/>
              </a:solidFill>
              <a:cs typeface="+mn-ea"/>
              <a:sym typeface="+mn-lt"/>
            </a:endParaRPr>
          </a:p>
        </p:txBody>
      </p:sp>
      <p:pic>
        <p:nvPicPr>
          <p:cNvPr id="14" name="内容占位符 1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4945" y="1412875"/>
            <a:ext cx="4798060" cy="4800600"/>
          </a:xfrm>
          <a:prstGeom prst="rect">
            <a:avLst/>
          </a:prstGeom>
        </p:spPr>
      </p:pic>
      <p:sp>
        <p:nvSpPr>
          <p:cNvPr id="3" name="TextBox 2"/>
          <p:cNvSpPr txBox="1"/>
          <p:nvPr>
            <p:custDataLst>
              <p:tags r:id="rId1"/>
            </p:custDataLst>
          </p:nvPr>
        </p:nvSpPr>
        <p:spPr>
          <a:xfrm>
            <a:off x="252382" y="2308238"/>
            <a:ext cx="8786874" cy="2780665"/>
          </a:xfrm>
          <a:prstGeom prst="rect">
            <a:avLst/>
          </a:prstGeom>
          <a:solidFill>
            <a:schemeClr val="lt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180000" tIns="108000" bIns="108000" rtlCol="0">
            <a:spAutoFit/>
          </a:bodyPr>
          <a:lstStyle/>
          <a:p>
            <a:pPr algn="l">
              <a:lnSpc>
                <a:spcPts val="2500"/>
              </a:lnSpc>
              <a:spcBef>
                <a:spcPts val="0"/>
              </a:spcBef>
            </a:pPr>
            <a:r>
              <a:rPr lang="en-US" altLang="zh-CN" sz="2400" b="1">
                <a:solidFill>
                  <a:srgbClr val="000000"/>
                </a:solidFill>
                <a:cs typeface="+mn-ea"/>
                <a:sym typeface="+mn-lt"/>
              </a:rPr>
              <a:t>  def gettop(self):             	#</a:t>
            </a:r>
            <a:r>
              <a:rPr lang="zh-CN" altLang="zh-CN" sz="2400" b="1">
                <a:solidFill>
                  <a:srgbClr val="000000"/>
                </a:solidFill>
                <a:cs typeface="+mn-ea"/>
                <a:sym typeface="+mn-lt"/>
              </a:rPr>
              <a:t>取主栈栈顶元素</a:t>
            </a:r>
          </a:p>
          <a:p>
            <a:pPr algn="l">
              <a:lnSpc>
                <a:spcPts val="2500"/>
              </a:lnSpc>
              <a:spcBef>
                <a:spcPts val="0"/>
              </a:spcBef>
            </a:pPr>
            <a:r>
              <a:rPr lang="en-US" altLang="zh-CN" sz="2400" b="1">
                <a:solidFill>
                  <a:srgbClr val="000000"/>
                </a:solidFill>
                <a:cs typeface="+mn-ea"/>
                <a:sym typeface="+mn-lt"/>
              </a:rPr>
              <a:t>    assert not self.empty()     	#</a:t>
            </a:r>
            <a:r>
              <a:rPr lang="zh-CN" altLang="zh-CN" sz="2400" b="1">
                <a:solidFill>
                  <a:srgbClr val="000000"/>
                </a:solidFill>
                <a:cs typeface="+mn-ea"/>
                <a:sym typeface="+mn-lt"/>
              </a:rPr>
              <a:t>检测主栈为空的异常</a:t>
            </a:r>
          </a:p>
          <a:p>
            <a:pPr algn="l">
              <a:lnSpc>
                <a:spcPts val="2500"/>
              </a:lnSpc>
              <a:spcBef>
                <a:spcPts val="0"/>
              </a:spcBef>
            </a:pPr>
            <a:r>
              <a:rPr lang="en-US" altLang="zh-CN" sz="2400" b="1">
                <a:solidFill>
                  <a:srgbClr val="000000"/>
                </a:solidFill>
                <a:cs typeface="+mn-ea"/>
                <a:sym typeface="+mn-lt"/>
              </a:rPr>
              <a:t>    return self.data[-1]</a:t>
            </a:r>
            <a:endParaRPr lang="zh-CN" altLang="zh-CN" sz="2400" b="1">
              <a:solidFill>
                <a:srgbClr val="000000"/>
              </a:solidFill>
              <a:cs typeface="+mn-ea"/>
              <a:sym typeface="+mn-lt"/>
            </a:endParaRPr>
          </a:p>
          <a:p>
            <a:pPr algn="l">
              <a:lnSpc>
                <a:spcPts val="2500"/>
              </a:lnSpc>
              <a:spcBef>
                <a:spcPts val="0"/>
              </a:spcBef>
            </a:pPr>
            <a:endParaRPr lang="en-US" altLang="zh-CN" sz="2400" b="1">
              <a:solidFill>
                <a:srgbClr val="000000"/>
              </a:solidFill>
              <a:cs typeface="+mn-ea"/>
              <a:sym typeface="+mn-lt"/>
            </a:endParaRPr>
          </a:p>
          <a:p>
            <a:pPr algn="l">
              <a:lnSpc>
                <a:spcPts val="2500"/>
              </a:lnSpc>
              <a:spcBef>
                <a:spcPts val="0"/>
              </a:spcBef>
            </a:pPr>
            <a:r>
              <a:rPr lang="en-US" altLang="zh-CN" sz="2400" b="1">
                <a:solidFill>
                  <a:srgbClr val="000000"/>
                </a:solidFill>
                <a:cs typeface="+mn-ea"/>
                <a:sym typeface="+mn-lt"/>
              </a:rPr>
              <a:t>  def Getmin(self):			#</a:t>
            </a:r>
            <a:r>
              <a:rPr lang="zh-CN" altLang="zh-CN" sz="2400" b="1">
                <a:solidFill>
                  <a:srgbClr val="000000"/>
                </a:solidFill>
                <a:cs typeface="+mn-ea"/>
                <a:sym typeface="+mn-lt"/>
              </a:rPr>
              <a:t>获取栈中最小元素</a:t>
            </a:r>
          </a:p>
          <a:p>
            <a:pPr algn="l">
              <a:lnSpc>
                <a:spcPts val="2500"/>
              </a:lnSpc>
              <a:spcBef>
                <a:spcPts val="0"/>
              </a:spcBef>
            </a:pPr>
            <a:r>
              <a:rPr lang="en-US" altLang="zh-CN" sz="2400" b="1">
                <a:solidFill>
                  <a:srgbClr val="000000"/>
                </a:solidFill>
                <a:cs typeface="+mn-ea"/>
                <a:sym typeface="+mn-lt"/>
              </a:rPr>
              <a:t>    assert not self.empty()		#</a:t>
            </a:r>
            <a:r>
              <a:rPr lang="zh-CN" altLang="zh-CN" sz="2400" b="1">
                <a:solidFill>
                  <a:srgbClr val="000000"/>
                </a:solidFill>
                <a:cs typeface="+mn-ea"/>
                <a:sym typeface="+mn-lt"/>
              </a:rPr>
              <a:t>检测主栈为空的异常</a:t>
            </a:r>
          </a:p>
          <a:p>
            <a:pPr algn="l">
              <a:lnSpc>
                <a:spcPts val="2500"/>
              </a:lnSpc>
              <a:spcBef>
                <a:spcPts val="0"/>
              </a:spcBef>
            </a:pPr>
            <a:r>
              <a:rPr lang="en-US" altLang="zh-CN" sz="2400" b="1">
                <a:solidFill>
                  <a:srgbClr val="000000"/>
                </a:solidFill>
                <a:cs typeface="+mn-ea"/>
                <a:sym typeface="+mn-lt"/>
              </a:rPr>
              <a:t>    return self.__mindata[-1]; 	#</a:t>
            </a:r>
            <a:r>
              <a:rPr lang="zh-CN" altLang="zh-CN" sz="2400" b="1">
                <a:solidFill>
                  <a:srgbClr val="000000"/>
                </a:solidFill>
                <a:cs typeface="+mn-ea"/>
                <a:sym typeface="+mn-lt"/>
              </a:rPr>
              <a:t>返回</a:t>
            </a:r>
            <a:r>
              <a:rPr lang="en-US" altLang="zh-CN" sz="2400" b="1">
                <a:solidFill>
                  <a:srgbClr val="000000"/>
                </a:solidFill>
                <a:cs typeface="+mn-ea"/>
                <a:sym typeface="+mn-lt"/>
              </a:rPr>
              <a:t>min</a:t>
            </a:r>
            <a:r>
              <a:rPr lang="zh-CN" altLang="zh-CN" sz="2400" b="1">
                <a:solidFill>
                  <a:srgbClr val="000000"/>
                </a:solidFill>
                <a:cs typeface="+mn-ea"/>
                <a:sym typeface="+mn-lt"/>
              </a:rPr>
              <a:t>栈顶元素即主栈最小元素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:p14="http://schemas.microsoft.com/office/powerpoint/2010/main" xmlns:a14="http://schemas.microsoft.com/office/drawing/2010/main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" grpId="0" bldLvl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18" t="15389" r="18940" b="12728"/>
          <a:stretch>
            <a:fillRect/>
          </a:stretch>
        </p:blipFill>
        <p:spPr>
          <a:xfrm>
            <a:off x="5192633" y="1644139"/>
            <a:ext cx="6793290" cy="5155137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053074" y="85561"/>
            <a:ext cx="1505540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zh-CN" sz="3200" dirty="0" smtClean="0">
                <a:ln w="11430">
                  <a:noFill/>
                </a:ln>
                <a:solidFill>
                  <a:schemeClr val="accent1"/>
                </a:solidFill>
                <a:cs typeface="+mn-ea"/>
                <a:sym typeface="+mn-lt"/>
              </a:rPr>
              <a:t>3.1   </a:t>
            </a:r>
            <a:r>
              <a:rPr lang="zh-CN" altLang="en-US" sz="3200" dirty="0" smtClean="0">
                <a:ln w="11430">
                  <a:noFill/>
                </a:ln>
                <a:solidFill>
                  <a:schemeClr val="accent1"/>
                </a:solidFill>
                <a:cs typeface="+mn-ea"/>
                <a:sym typeface="+mn-lt"/>
              </a:rPr>
              <a:t>栈</a:t>
            </a:r>
            <a:endParaRPr lang="en-US" altLang="zh-CN" sz="3200" dirty="0">
              <a:ln w="11430">
                <a:noFill/>
              </a:ln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3" name="TextBox 2"/>
          <p:cNvSpPr txBox="1"/>
          <p:nvPr>
            <p:custDataLst>
              <p:tags r:id="rId1"/>
            </p:custDataLst>
          </p:nvPr>
        </p:nvSpPr>
        <p:spPr>
          <a:xfrm>
            <a:off x="861060" y="1960245"/>
            <a:ext cx="5130165" cy="3736380"/>
          </a:xfrm>
          <a:prstGeom prst="rect">
            <a:avLst/>
          </a:prstGeom>
          <a:solidFill>
            <a:schemeClr val="lt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180000" tIns="108000" bIns="108000" rtlCol="0">
            <a:spAutoFit/>
          </a:bodyPr>
          <a:lstStyle/>
          <a:p>
            <a:pPr algn="l">
              <a:lnSpc>
                <a:spcPts val="2300"/>
              </a:lnSpc>
              <a:spcBef>
                <a:spcPts val="0"/>
              </a:spcBef>
            </a:pPr>
            <a:r>
              <a:rPr lang="en-US" altLang="zh-CN" sz="2400" b="1">
                <a:solidFill>
                  <a:srgbClr val="000000"/>
                </a:solidFill>
                <a:cs typeface="+mn-ea"/>
                <a:sym typeface="+mn-lt"/>
              </a:rPr>
              <a:t>#</a:t>
            </a:r>
            <a:r>
              <a:rPr lang="zh-CN" altLang="zh-CN" sz="2400" b="1">
                <a:solidFill>
                  <a:srgbClr val="000000"/>
                </a:solidFill>
                <a:cs typeface="+mn-ea"/>
                <a:sym typeface="+mn-lt"/>
              </a:rPr>
              <a:t>主程序</a:t>
            </a:r>
          </a:p>
          <a:p>
            <a:pPr algn="l">
              <a:lnSpc>
                <a:spcPts val="2300"/>
              </a:lnSpc>
              <a:spcBef>
                <a:spcPts val="0"/>
              </a:spcBef>
            </a:pPr>
            <a:r>
              <a:rPr lang="en-US" altLang="zh-CN" sz="1800" b="1">
                <a:solidFill>
                  <a:srgbClr val="000000"/>
                </a:solidFill>
                <a:cs typeface="+mn-ea"/>
                <a:sym typeface="+mn-lt"/>
              </a:rPr>
              <a:t>st=STACK()</a:t>
            </a:r>
            <a:endParaRPr lang="zh-CN" altLang="zh-CN" sz="1800" b="1">
              <a:solidFill>
                <a:srgbClr val="000000"/>
              </a:solidFill>
              <a:cs typeface="+mn-ea"/>
              <a:sym typeface="+mn-lt"/>
            </a:endParaRPr>
          </a:p>
          <a:p>
            <a:pPr algn="l">
              <a:lnSpc>
                <a:spcPts val="2300"/>
              </a:lnSpc>
              <a:spcBef>
                <a:spcPts val="0"/>
              </a:spcBef>
            </a:pPr>
            <a:r>
              <a:rPr lang="en-US" altLang="zh-CN" sz="1800" b="1">
                <a:solidFill>
                  <a:srgbClr val="000000"/>
                </a:solidFill>
                <a:cs typeface="+mn-ea"/>
                <a:sym typeface="+mn-lt"/>
              </a:rPr>
              <a:t>print("\n</a:t>
            </a:r>
            <a:r>
              <a:rPr lang="zh-CN" altLang="zh-CN" sz="1800" b="1">
                <a:solidFill>
                  <a:srgbClr val="000000"/>
                </a:solidFill>
                <a:cs typeface="+mn-ea"/>
                <a:sym typeface="+mn-lt"/>
              </a:rPr>
              <a:t>元素</a:t>
            </a:r>
            <a:r>
              <a:rPr lang="en-US" altLang="zh-CN" sz="1800" b="1">
                <a:solidFill>
                  <a:srgbClr val="000000"/>
                </a:solidFill>
                <a:cs typeface="+mn-ea"/>
                <a:sym typeface="+mn-lt"/>
              </a:rPr>
              <a:t>5,6,3,7</a:t>
            </a:r>
            <a:r>
              <a:rPr lang="zh-CN" altLang="zh-CN" sz="1800" b="1">
                <a:solidFill>
                  <a:srgbClr val="000000"/>
                </a:solidFill>
                <a:cs typeface="+mn-ea"/>
                <a:sym typeface="+mn-lt"/>
              </a:rPr>
              <a:t>依次进栈</a:t>
            </a:r>
            <a:r>
              <a:rPr lang="en-US" altLang="zh-CN" sz="1800" b="1">
                <a:solidFill>
                  <a:srgbClr val="000000"/>
                </a:solidFill>
                <a:cs typeface="+mn-ea"/>
                <a:sym typeface="+mn-lt"/>
              </a:rPr>
              <a:t>")</a:t>
            </a:r>
            <a:endParaRPr lang="zh-CN" altLang="zh-CN" sz="1800" b="1">
              <a:solidFill>
                <a:srgbClr val="000000"/>
              </a:solidFill>
              <a:cs typeface="+mn-ea"/>
              <a:sym typeface="+mn-lt"/>
            </a:endParaRPr>
          </a:p>
          <a:p>
            <a:pPr algn="l">
              <a:lnSpc>
                <a:spcPts val="2300"/>
              </a:lnSpc>
              <a:spcBef>
                <a:spcPts val="0"/>
              </a:spcBef>
            </a:pPr>
            <a:r>
              <a:rPr lang="en-US" altLang="zh-CN" sz="1800" b="1">
                <a:solidFill>
                  <a:srgbClr val="000000"/>
                </a:solidFill>
                <a:cs typeface="+mn-ea"/>
                <a:sym typeface="+mn-lt"/>
              </a:rPr>
              <a:t>st.push(5)</a:t>
            </a:r>
            <a:endParaRPr lang="zh-CN" altLang="zh-CN" sz="1800" b="1">
              <a:solidFill>
                <a:srgbClr val="000000"/>
              </a:solidFill>
              <a:cs typeface="+mn-ea"/>
              <a:sym typeface="+mn-lt"/>
            </a:endParaRPr>
          </a:p>
          <a:p>
            <a:pPr algn="l">
              <a:lnSpc>
                <a:spcPts val="2300"/>
              </a:lnSpc>
              <a:spcBef>
                <a:spcPts val="0"/>
              </a:spcBef>
            </a:pPr>
            <a:r>
              <a:rPr lang="en-US" altLang="zh-CN" sz="1800" b="1">
                <a:solidFill>
                  <a:srgbClr val="000000"/>
                </a:solidFill>
                <a:cs typeface="+mn-ea"/>
                <a:sym typeface="+mn-lt"/>
              </a:rPr>
              <a:t>st.push(6)</a:t>
            </a:r>
            <a:endParaRPr lang="zh-CN" altLang="zh-CN" sz="1800" b="1">
              <a:solidFill>
                <a:srgbClr val="000000"/>
              </a:solidFill>
              <a:cs typeface="+mn-ea"/>
              <a:sym typeface="+mn-lt"/>
            </a:endParaRPr>
          </a:p>
          <a:p>
            <a:pPr algn="l">
              <a:lnSpc>
                <a:spcPts val="2300"/>
              </a:lnSpc>
              <a:spcBef>
                <a:spcPts val="0"/>
              </a:spcBef>
            </a:pPr>
            <a:r>
              <a:rPr lang="en-US" altLang="zh-CN" sz="1800" b="1">
                <a:solidFill>
                  <a:srgbClr val="000000"/>
                </a:solidFill>
                <a:cs typeface="+mn-ea"/>
                <a:sym typeface="+mn-lt"/>
              </a:rPr>
              <a:t>st.push(3)</a:t>
            </a:r>
            <a:endParaRPr lang="zh-CN" altLang="zh-CN" sz="1800" b="1">
              <a:solidFill>
                <a:srgbClr val="000000"/>
              </a:solidFill>
              <a:cs typeface="+mn-ea"/>
              <a:sym typeface="+mn-lt"/>
            </a:endParaRPr>
          </a:p>
          <a:p>
            <a:pPr algn="l">
              <a:lnSpc>
                <a:spcPts val="2300"/>
              </a:lnSpc>
              <a:spcBef>
                <a:spcPts val="0"/>
              </a:spcBef>
            </a:pPr>
            <a:r>
              <a:rPr lang="en-US" altLang="zh-CN" sz="1800" b="1">
                <a:solidFill>
                  <a:srgbClr val="000000"/>
                </a:solidFill>
                <a:cs typeface="+mn-ea"/>
                <a:sym typeface="+mn-lt"/>
              </a:rPr>
              <a:t>st.push(7)</a:t>
            </a:r>
            <a:endParaRPr lang="zh-CN" altLang="zh-CN" sz="1800" b="1">
              <a:solidFill>
                <a:srgbClr val="000000"/>
              </a:solidFill>
              <a:cs typeface="+mn-ea"/>
              <a:sym typeface="+mn-lt"/>
            </a:endParaRPr>
          </a:p>
          <a:p>
            <a:pPr algn="l">
              <a:lnSpc>
                <a:spcPts val="2300"/>
              </a:lnSpc>
              <a:spcBef>
                <a:spcPts val="0"/>
              </a:spcBef>
            </a:pPr>
            <a:r>
              <a:rPr lang="en-US" altLang="zh-CN" sz="1800" b="1">
                <a:solidFill>
                  <a:srgbClr val="000000"/>
                </a:solidFill>
                <a:cs typeface="+mn-ea"/>
                <a:sym typeface="+mn-lt"/>
              </a:rPr>
              <a:t>print("  </a:t>
            </a:r>
            <a:r>
              <a:rPr lang="zh-CN" altLang="zh-CN" sz="1800" b="1">
                <a:solidFill>
                  <a:srgbClr val="000000"/>
                </a:solidFill>
                <a:cs typeface="+mn-ea"/>
                <a:sym typeface="+mn-lt"/>
              </a:rPr>
              <a:t>求最小元素并出栈</a:t>
            </a:r>
            <a:r>
              <a:rPr lang="en-US" altLang="zh-CN" sz="1800" b="1">
                <a:solidFill>
                  <a:srgbClr val="000000"/>
                </a:solidFill>
                <a:cs typeface="+mn-ea"/>
                <a:sym typeface="+mn-lt"/>
              </a:rPr>
              <a:t>")</a:t>
            </a:r>
            <a:endParaRPr lang="zh-CN" altLang="zh-CN" sz="1800" b="1">
              <a:solidFill>
                <a:srgbClr val="000000"/>
              </a:solidFill>
              <a:cs typeface="+mn-ea"/>
              <a:sym typeface="+mn-lt"/>
            </a:endParaRPr>
          </a:p>
          <a:p>
            <a:pPr algn="l">
              <a:lnSpc>
                <a:spcPts val="2300"/>
              </a:lnSpc>
              <a:spcBef>
                <a:spcPts val="0"/>
              </a:spcBef>
            </a:pPr>
            <a:r>
              <a:rPr lang="en-US" altLang="zh-CN" sz="1800" b="1">
                <a:solidFill>
                  <a:srgbClr val="000000"/>
                </a:solidFill>
                <a:cs typeface="+mn-ea"/>
                <a:sym typeface="+mn-lt"/>
              </a:rPr>
              <a:t>while not st.empty():</a:t>
            </a:r>
            <a:endParaRPr lang="zh-CN" altLang="zh-CN" sz="1800" b="1">
              <a:solidFill>
                <a:srgbClr val="000000"/>
              </a:solidFill>
              <a:cs typeface="+mn-ea"/>
              <a:sym typeface="+mn-lt"/>
            </a:endParaRPr>
          </a:p>
          <a:p>
            <a:pPr algn="l">
              <a:lnSpc>
                <a:spcPts val="2300"/>
              </a:lnSpc>
              <a:spcBef>
                <a:spcPts val="0"/>
              </a:spcBef>
            </a:pPr>
            <a:r>
              <a:rPr lang="en-US" altLang="zh-CN" sz="1800" b="1">
                <a:solidFill>
                  <a:srgbClr val="000000"/>
                </a:solidFill>
                <a:cs typeface="+mn-ea"/>
                <a:sym typeface="+mn-lt"/>
              </a:rPr>
              <a:t>    print("    </a:t>
            </a:r>
            <a:r>
              <a:rPr lang="zh-CN" altLang="zh-CN" sz="1800" b="1">
                <a:solidFill>
                  <a:srgbClr val="000000"/>
                </a:solidFill>
                <a:cs typeface="+mn-ea"/>
                <a:sym typeface="+mn-lt"/>
              </a:rPr>
              <a:t>最小元素</a:t>
            </a:r>
            <a:r>
              <a:rPr lang="en-US" altLang="zh-CN" sz="1800" b="1">
                <a:solidFill>
                  <a:srgbClr val="000000"/>
                </a:solidFill>
                <a:cs typeface="+mn-ea"/>
                <a:sym typeface="+mn-lt"/>
              </a:rPr>
              <a:t>:%d" %(st.Getmin()))</a:t>
            </a:r>
            <a:endParaRPr lang="zh-CN" altLang="zh-CN" sz="1800" b="1">
              <a:solidFill>
                <a:srgbClr val="000000"/>
              </a:solidFill>
              <a:cs typeface="+mn-ea"/>
              <a:sym typeface="+mn-lt"/>
            </a:endParaRPr>
          </a:p>
          <a:p>
            <a:pPr algn="l">
              <a:lnSpc>
                <a:spcPts val="2300"/>
              </a:lnSpc>
              <a:spcBef>
                <a:spcPts val="0"/>
              </a:spcBef>
            </a:pPr>
            <a:r>
              <a:rPr lang="en-US" altLang="zh-CN" sz="1800" b="1">
                <a:solidFill>
                  <a:srgbClr val="000000"/>
                </a:solidFill>
                <a:cs typeface="+mn-ea"/>
                <a:sym typeface="+mn-lt"/>
              </a:rPr>
              <a:t>    print("    </a:t>
            </a:r>
            <a:r>
              <a:rPr lang="zh-CN" altLang="zh-CN" sz="1800" b="1">
                <a:solidFill>
                  <a:srgbClr val="000000"/>
                </a:solidFill>
                <a:cs typeface="+mn-ea"/>
                <a:sym typeface="+mn-lt"/>
              </a:rPr>
              <a:t>出栈元素</a:t>
            </a:r>
            <a:r>
              <a:rPr lang="en-US" altLang="zh-CN" sz="1800" b="1">
                <a:solidFill>
                  <a:srgbClr val="000000"/>
                </a:solidFill>
                <a:cs typeface="+mn-ea"/>
                <a:sym typeface="+mn-lt"/>
              </a:rPr>
              <a:t>:%d" %(st.pop()))</a:t>
            </a:r>
            <a:endParaRPr lang="zh-CN" altLang="zh-CN" sz="1800" b="1">
              <a:solidFill>
                <a:srgbClr val="000000"/>
              </a:solidFill>
              <a:cs typeface="+mn-ea"/>
              <a:sym typeface="+mn-lt"/>
            </a:endParaRPr>
          </a:p>
          <a:p>
            <a:pPr algn="l">
              <a:lnSpc>
                <a:spcPts val="2300"/>
              </a:lnSpc>
              <a:spcBef>
                <a:spcPts val="0"/>
              </a:spcBef>
            </a:pPr>
            <a:r>
              <a:rPr lang="en-US" altLang="zh-CN" sz="1800" b="1">
                <a:solidFill>
                  <a:srgbClr val="000000"/>
                </a:solidFill>
                <a:cs typeface="+mn-ea"/>
                <a:sym typeface="+mn-lt"/>
              </a:rPr>
              <a:t>print()</a:t>
            </a:r>
          </a:p>
        </p:txBody>
      </p:sp>
      <p:pic>
        <p:nvPicPr>
          <p:cNvPr id="110594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372225" y="2206625"/>
            <a:ext cx="4526915" cy="24301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上弧形箭头 5"/>
          <p:cNvSpPr/>
          <p:nvPr>
            <p:custDataLst>
              <p:tags r:id="rId2"/>
            </p:custDataLst>
          </p:nvPr>
        </p:nvSpPr>
        <p:spPr bwMode="auto">
          <a:xfrm>
            <a:off x="5559746" y="1530329"/>
            <a:ext cx="1071570" cy="500066"/>
          </a:xfrm>
          <a:prstGeom prst="curvedDownArrow">
            <a:avLst/>
          </a:prstGeom>
          <a:gradFill>
            <a:gsLst>
              <a:gs pos="0">
                <a:schemeClr val="accent2">
                  <a:satMod val="103000"/>
                  <a:lumMod val="102000"/>
                  <a:tint val="94000"/>
                </a:schemeClr>
              </a:gs>
              <a:gs pos="50000">
                <a:schemeClr val="accent2">
                  <a:satMod val="110000"/>
                  <a:lumMod val="100000"/>
                  <a:shade val="100000"/>
                </a:schemeClr>
              </a:gs>
              <a:gs pos="100000">
                <a:schemeClr val="accent2">
                  <a:lumMod val="99000"/>
                  <a:satMod val="120000"/>
                  <a:shade val="78000"/>
                </a:schemeClr>
              </a:gs>
              <a:gs pos="0">
                <a:srgbClr val="3B3E4D">
                  <a:lumMod val="98000"/>
                  <a:lumOff val="2000"/>
                </a:srgbClr>
              </a:gs>
              <a:gs pos="50000">
                <a:srgbClr val="3B3E4D"/>
              </a:gs>
              <a:gs pos="100000">
                <a:srgbClr val="3B3E4D">
                  <a:lumMod val="99000"/>
                </a:srgbClr>
              </a:gs>
            </a:gsLst>
            <a:lin ang="5400000" scaled="0"/>
          </a:gradFill>
          <a:ln>
            <a:solidFill>
              <a:schemeClr val="accent2"/>
            </a:solidFill>
            <a:tailEnd type="none" w="sm" len="sm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/>
          <a:lstStyle/>
          <a:p>
            <a:pPr algn="ctr"/>
            <a:endParaRPr lang="zh-CN" altLang="en-US" sz="1600">
              <a:solidFill>
                <a:srgbClr val="0000FF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:p14="http://schemas.microsoft.com/office/powerpoint/2010/main" xmlns:a14="http://schemas.microsoft.com/office/drawing/2010/main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105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" grpId="0" bldLvl="0" animBg="1"/>
      <p:bldP spid="6" grpId="0" bldLvl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33"/>
          <p:cNvSpPr txBox="1"/>
          <p:nvPr>
            <p:custDataLst>
              <p:tags r:id="rId1"/>
            </p:custDataLst>
          </p:nvPr>
        </p:nvSpPr>
        <p:spPr>
          <a:xfrm>
            <a:off x="251420" y="1398268"/>
            <a:ext cx="357216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3200" b="1" dirty="0">
                <a:solidFill>
                  <a:schemeClr val="dk1"/>
                </a:solidFill>
                <a:cs typeface="+mn-ea"/>
                <a:sym typeface="+mn-lt"/>
              </a:rPr>
              <a:t>共享栈问题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1053074" y="85561"/>
            <a:ext cx="1505540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zh-CN" sz="3200" dirty="0" smtClean="0">
                <a:ln w="11430">
                  <a:noFill/>
                </a:ln>
                <a:solidFill>
                  <a:schemeClr val="accent1"/>
                </a:solidFill>
                <a:cs typeface="+mn-ea"/>
                <a:sym typeface="+mn-lt"/>
              </a:rPr>
              <a:t>3.1   </a:t>
            </a:r>
            <a:r>
              <a:rPr lang="zh-CN" altLang="en-US" sz="3200" dirty="0" smtClean="0">
                <a:ln w="11430">
                  <a:noFill/>
                </a:ln>
                <a:solidFill>
                  <a:schemeClr val="accent1"/>
                </a:solidFill>
                <a:cs typeface="+mn-ea"/>
                <a:sym typeface="+mn-lt"/>
              </a:rPr>
              <a:t>栈</a:t>
            </a:r>
            <a:endParaRPr lang="en-US" altLang="zh-CN" sz="3200" dirty="0">
              <a:ln w="11430">
                <a:noFill/>
              </a:ln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3" name="TextBox 2"/>
          <p:cNvSpPr txBox="1"/>
          <p:nvPr>
            <p:custDataLst>
              <p:tags r:id="rId2"/>
            </p:custDataLst>
          </p:nvPr>
        </p:nvSpPr>
        <p:spPr>
          <a:xfrm>
            <a:off x="680964" y="3132334"/>
            <a:ext cx="9794330" cy="947027"/>
          </a:xfrm>
          <a:prstGeom prst="rect">
            <a:avLst/>
          </a:prstGeom>
          <a:solidFill>
            <a:schemeClr val="lt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144000" tIns="108000" bIns="108000" rtlCol="0">
            <a:spAutoFit/>
          </a:bodyPr>
          <a:lstStyle/>
          <a:p>
            <a:pPr algn="l">
              <a:lnSpc>
                <a:spcPts val="3000"/>
              </a:lnSpc>
              <a:spcBef>
                <a:spcPts val="0"/>
              </a:spcBef>
            </a:pPr>
            <a:r>
              <a:rPr lang="en-US" altLang="zh-CN" sz="2000" b="1">
                <a:solidFill>
                  <a:srgbClr val="000000"/>
                </a:solidFill>
                <a:cs typeface="+mn-ea"/>
                <a:sym typeface="+mn-lt"/>
              </a:rPr>
              <a:t>   </a:t>
            </a:r>
            <a:r>
              <a:rPr lang="zh-CN" altLang="zh-CN" sz="2000" b="1">
                <a:solidFill>
                  <a:srgbClr val="000000"/>
                </a:solidFill>
                <a:cs typeface="+mn-ea"/>
                <a:sym typeface="+mn-lt"/>
              </a:rPr>
              <a:t>【例</a:t>
            </a:r>
            <a:r>
              <a:rPr lang="en-US" altLang="zh-CN" sz="2000" b="1">
                <a:solidFill>
                  <a:srgbClr val="000000"/>
                </a:solidFill>
                <a:cs typeface="+mn-ea"/>
                <a:sym typeface="+mn-lt"/>
              </a:rPr>
              <a:t>3.7</a:t>
            </a:r>
            <a:r>
              <a:rPr lang="zh-CN" altLang="zh-CN" sz="2000" b="1">
                <a:solidFill>
                  <a:srgbClr val="000000"/>
                </a:solidFill>
                <a:cs typeface="+mn-ea"/>
                <a:sym typeface="+mn-lt"/>
              </a:rPr>
              <a:t>】设有两个栈</a:t>
            </a:r>
            <a:r>
              <a:rPr lang="en-US" altLang="zh-CN" sz="2000" b="1">
                <a:solidFill>
                  <a:srgbClr val="000000"/>
                </a:solidFill>
                <a:cs typeface="+mn-ea"/>
                <a:sym typeface="+mn-lt"/>
              </a:rPr>
              <a:t>S1</a:t>
            </a:r>
            <a:r>
              <a:rPr lang="zh-CN" altLang="zh-CN" sz="2000" b="1">
                <a:solidFill>
                  <a:srgbClr val="000000"/>
                </a:solidFill>
                <a:cs typeface="+mn-ea"/>
                <a:sym typeface="+mn-lt"/>
              </a:rPr>
              <a:t>和</a:t>
            </a:r>
            <a:r>
              <a:rPr lang="en-US" altLang="zh-CN" sz="2000" b="1">
                <a:solidFill>
                  <a:srgbClr val="000000"/>
                </a:solidFill>
                <a:cs typeface="+mn-ea"/>
                <a:sym typeface="+mn-lt"/>
              </a:rPr>
              <a:t>S2</a:t>
            </a:r>
            <a:r>
              <a:rPr lang="zh-CN" altLang="zh-CN" sz="2000" b="1">
                <a:solidFill>
                  <a:srgbClr val="000000"/>
                </a:solidFill>
                <a:cs typeface="+mn-ea"/>
                <a:sym typeface="+mn-lt"/>
              </a:rPr>
              <a:t>，它们都采用顺序栈存储，并且共享一个固定容量的存储区</a:t>
            </a:r>
            <a:r>
              <a:rPr lang="en-US" altLang="zh-CN" sz="2000" b="1" i="1">
                <a:solidFill>
                  <a:srgbClr val="000000"/>
                </a:solidFill>
                <a:cs typeface="+mn-ea"/>
                <a:sym typeface="+mn-lt"/>
              </a:rPr>
              <a:t>s</a:t>
            </a:r>
            <a:r>
              <a:rPr lang="en-US" altLang="zh-CN" sz="2000" b="1">
                <a:solidFill>
                  <a:srgbClr val="000000"/>
                </a:solidFill>
                <a:cs typeface="+mn-ea"/>
                <a:sym typeface="+mn-lt"/>
              </a:rPr>
              <a:t>[0..</a:t>
            </a:r>
            <a:r>
              <a:rPr lang="en-US" altLang="zh-CN" sz="2000" b="1" i="1">
                <a:solidFill>
                  <a:srgbClr val="000000"/>
                </a:solidFill>
                <a:cs typeface="+mn-ea"/>
                <a:sym typeface="+mn-lt"/>
              </a:rPr>
              <a:t>M</a:t>
            </a:r>
            <a:r>
              <a:rPr lang="en-US" altLang="zh-CN" sz="2000" b="1">
                <a:solidFill>
                  <a:srgbClr val="000000"/>
                </a:solidFill>
                <a:cs typeface="+mn-ea"/>
                <a:sym typeface="+mn-lt"/>
              </a:rPr>
              <a:t>-1]</a:t>
            </a:r>
            <a:r>
              <a:rPr lang="zh-CN" altLang="zh-CN" sz="2000" b="1">
                <a:solidFill>
                  <a:srgbClr val="000000"/>
                </a:solidFill>
                <a:cs typeface="+mn-ea"/>
                <a:sym typeface="+mn-lt"/>
              </a:rPr>
              <a:t>，为了尽量利用空间，减少溢出的可能，请设计这两个栈的存储方式。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45755" y="4339962"/>
            <a:ext cx="4708851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ts val="3000"/>
              </a:lnSpc>
              <a:spcBef>
                <a:spcPts val="0"/>
              </a:spcBef>
            </a:pPr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   </a:t>
            </a:r>
            <a:r>
              <a:rPr lang="zh-CN" altLang="zh-CN" sz="2000" b="1" dirty="0">
                <a:solidFill>
                  <a:srgbClr val="000000"/>
                </a:solidFill>
                <a:cs typeface="+mn-ea"/>
                <a:sym typeface="+mn-lt"/>
              </a:rPr>
              <a:t>解：为了尽量利用空间，减少溢出的可能，可以让两个的栈顶相向即进栈元素迎面增长的存储方式，为此设置两个栈的栈顶指针分别为</a:t>
            </a:r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top1</a:t>
            </a:r>
            <a:r>
              <a:rPr lang="zh-CN" altLang="zh-CN" sz="2000" b="1" dirty="0">
                <a:solidFill>
                  <a:srgbClr val="000000"/>
                </a:solidFill>
                <a:cs typeface="+mn-ea"/>
                <a:sym typeface="+mn-lt"/>
              </a:rPr>
              <a:t>和</a:t>
            </a:r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top2</a:t>
            </a:r>
            <a:r>
              <a:rPr lang="zh-CN" altLang="zh-CN" sz="2000" b="1" dirty="0">
                <a:solidFill>
                  <a:srgbClr val="000000"/>
                </a:solidFill>
                <a:cs typeface="+mn-ea"/>
                <a:sym typeface="+mn-lt"/>
              </a:rPr>
              <a:t>（均指向对应栈的栈顶元素）。</a:t>
            </a:r>
          </a:p>
        </p:txBody>
      </p:sp>
      <p:grpSp>
        <p:nvGrpSpPr>
          <p:cNvPr id="8" name="组合 7"/>
          <p:cNvGrpSpPr/>
          <p:nvPr/>
        </p:nvGrpSpPr>
        <p:grpSpPr>
          <a:xfrm>
            <a:off x="5046006" y="4728850"/>
            <a:ext cx="5572164" cy="1500198"/>
            <a:chOff x="1214414" y="785794"/>
            <a:chExt cx="5572164" cy="1500198"/>
          </a:xfrm>
        </p:grpSpPr>
        <p:sp>
          <p:nvSpPr>
            <p:cNvPr id="9" name="Rectangle 13"/>
            <p:cNvSpPr>
              <a:spLocks noChangeArrowheads="1"/>
            </p:cNvSpPr>
            <p:nvPr>
              <p:custDataLst>
                <p:tags r:id="rId3"/>
              </p:custDataLst>
            </p:nvPr>
          </p:nvSpPr>
          <p:spPr bwMode="auto">
            <a:xfrm>
              <a:off x="1499320" y="1488392"/>
              <a:ext cx="5144382" cy="414460"/>
            </a:xfrm>
            <a:prstGeom prst="rect">
              <a:avLst/>
            </a:prstGeom>
            <a:gradFill>
              <a:gsLst>
                <a:gs pos="0">
                  <a:schemeClr val="accent3">
                    <a:lumMod val="110000"/>
                    <a:satMod val="105000"/>
                    <a:tint val="67000"/>
                  </a:schemeClr>
                </a:gs>
                <a:gs pos="50000">
                  <a:schemeClr val="accent3">
                    <a:lumMod val="105000"/>
                    <a:satMod val="103000"/>
                    <a:tint val="73000"/>
                  </a:schemeClr>
                </a:gs>
                <a:gs pos="100000">
                  <a:schemeClr val="accent3">
                    <a:lumMod val="105000"/>
                    <a:satMod val="109000"/>
                    <a:tint val="81000"/>
                  </a:schemeClr>
                </a:gs>
                <a:gs pos="0">
                  <a:srgbClr val="C30000">
                    <a:lumMod val="90000"/>
                    <a:lumOff val="10000"/>
                  </a:srgbClr>
                </a:gs>
                <a:gs pos="50000">
                  <a:srgbClr val="C30000">
                    <a:lumMod val="95000"/>
                    <a:lumOff val="5000"/>
                  </a:srgbClr>
                </a:gs>
                <a:gs pos="100000">
                  <a:srgbClr val="C30000">
                    <a:lumMod val="95000"/>
                    <a:lumOff val="5000"/>
                  </a:srgbClr>
                </a:gs>
              </a:gsLst>
              <a:lin ang="5400000" scaled="0"/>
            </a:gradFill>
            <a:ln>
              <a:solidFill>
                <a:schemeClr val="accent3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vert="horz" wrap="square" lIns="36000" tIns="36000" rIns="0" bIns="0" numCol="1" anchor="t" anchorCtr="0" compatLnSpc="1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1600" b="1" i="1" u="none" strike="noStrike" cap="none" normalizeH="0" baseline="0">
                  <a:ln>
                    <a:noFill/>
                  </a:ln>
                  <a:solidFill>
                    <a:schemeClr val="lt1"/>
                  </a:solidFill>
                  <a:effectLst/>
                  <a:cs typeface="+mn-ea"/>
                  <a:sym typeface="+mn-lt"/>
                </a:rPr>
                <a:t>a</a:t>
              </a:r>
              <a:r>
                <a:rPr kumimoji="0" lang="en-US" altLang="zh-CN" sz="1600" b="1" baseline="-30000">
                  <a:solidFill>
                    <a:schemeClr val="lt1"/>
                  </a:solidFill>
                  <a:cs typeface="+mn-ea"/>
                  <a:sym typeface="+mn-lt"/>
                </a:rPr>
                <a:t>0</a:t>
              </a:r>
              <a:r>
                <a:rPr kumimoji="0" lang="en-US" altLang="zh-CN" sz="1600" b="1" i="0" u="none" strike="noStrike" cap="none" normalizeH="0" baseline="0">
                  <a:ln>
                    <a:noFill/>
                  </a:ln>
                  <a:solidFill>
                    <a:schemeClr val="lt1"/>
                  </a:solidFill>
                  <a:effectLst/>
                  <a:cs typeface="+mn-ea"/>
                  <a:sym typeface="+mn-lt"/>
                </a:rPr>
                <a:t>  </a:t>
              </a:r>
              <a:r>
                <a:rPr kumimoji="0" lang="en-US" altLang="zh-CN" sz="1600" b="1" i="1" u="none" strike="noStrike" cap="none" normalizeH="0" baseline="0">
                  <a:ln>
                    <a:noFill/>
                  </a:ln>
                  <a:solidFill>
                    <a:schemeClr val="lt1"/>
                  </a:solidFill>
                  <a:effectLst/>
                  <a:cs typeface="+mn-ea"/>
                  <a:sym typeface="+mn-lt"/>
                </a:rPr>
                <a:t>a</a:t>
              </a:r>
              <a:r>
                <a:rPr kumimoji="0" lang="en-US" altLang="zh-CN" sz="1600" b="1" baseline="-30000">
                  <a:solidFill>
                    <a:schemeClr val="lt1"/>
                  </a:solidFill>
                  <a:cs typeface="+mn-ea"/>
                  <a:sym typeface="+mn-lt"/>
                </a:rPr>
                <a:t>1</a:t>
              </a:r>
              <a:r>
                <a:rPr kumimoji="0" lang="en-US" altLang="zh-CN" sz="1600" b="1" i="0" u="none" strike="noStrike" cap="none" normalizeH="0" baseline="0">
                  <a:ln>
                    <a:noFill/>
                  </a:ln>
                  <a:solidFill>
                    <a:schemeClr val="lt1"/>
                  </a:solidFill>
                  <a:effectLst/>
                  <a:cs typeface="+mn-ea"/>
                  <a:sym typeface="+mn-lt"/>
                </a:rPr>
                <a:t>  </a:t>
              </a:r>
              <a:r>
                <a:rPr kumimoji="0" lang="en-US" altLang="zh-CN" sz="1600" b="1" i="1" u="none" strike="noStrike" cap="none" normalizeH="0" baseline="0">
                  <a:ln>
                    <a:noFill/>
                  </a:ln>
                  <a:solidFill>
                    <a:schemeClr val="lt1"/>
                  </a:solidFill>
                  <a:effectLst/>
                  <a:cs typeface="+mn-ea"/>
                  <a:sym typeface="+mn-lt"/>
                </a:rPr>
                <a:t>a</a:t>
              </a:r>
              <a:r>
                <a:rPr kumimoji="0" lang="en-US" altLang="zh-CN" sz="1600" b="1" baseline="-30000">
                  <a:solidFill>
                    <a:schemeClr val="lt1"/>
                  </a:solidFill>
                  <a:cs typeface="+mn-ea"/>
                  <a:sym typeface="+mn-lt"/>
                </a:rPr>
                <a:t>2</a:t>
              </a:r>
              <a:r>
                <a:rPr kumimoji="0" lang="en-US" altLang="zh-CN" sz="1600" b="1" i="0" u="none" strike="noStrike" cap="none" normalizeH="0" baseline="0">
                  <a:ln>
                    <a:noFill/>
                  </a:ln>
                  <a:solidFill>
                    <a:schemeClr val="lt1"/>
                  </a:solidFill>
                  <a:effectLst/>
                  <a:cs typeface="+mn-ea"/>
                  <a:sym typeface="+mn-lt"/>
                </a:rPr>
                <a:t>  …  </a:t>
              </a:r>
              <a:r>
                <a:rPr kumimoji="0" lang="en-US" altLang="zh-CN" sz="1600" b="1" i="1" u="none" strike="noStrike" cap="none" normalizeH="0" baseline="0">
                  <a:ln>
                    <a:noFill/>
                  </a:ln>
                  <a:solidFill>
                    <a:schemeClr val="lt1"/>
                  </a:solidFill>
                  <a:effectLst/>
                  <a:cs typeface="+mn-ea"/>
                  <a:sym typeface="+mn-lt"/>
                </a:rPr>
                <a:t>a</a:t>
              </a:r>
              <a:r>
                <a:rPr kumimoji="0" lang="en-US" altLang="zh-CN" sz="1600" b="1" i="1" u="none" strike="noStrike" cap="none" normalizeH="0" baseline="-30000">
                  <a:ln>
                    <a:noFill/>
                  </a:ln>
                  <a:solidFill>
                    <a:schemeClr val="lt1"/>
                  </a:solidFill>
                  <a:effectLst/>
                  <a:cs typeface="+mn-ea"/>
                  <a:sym typeface="+mn-lt"/>
                </a:rPr>
                <a:t>n</a:t>
              </a:r>
              <a:r>
                <a:rPr kumimoji="0" lang="en-US" altLang="zh-CN" sz="1600" b="1" u="none" strike="noStrike" cap="none" normalizeH="0" baseline="-30000">
                  <a:ln>
                    <a:noFill/>
                  </a:ln>
                  <a:solidFill>
                    <a:schemeClr val="lt1"/>
                  </a:solidFill>
                  <a:effectLst/>
                  <a:cs typeface="+mn-ea"/>
                  <a:sym typeface="+mn-lt"/>
                </a:rPr>
                <a:t>-1</a:t>
              </a:r>
              <a:r>
                <a:rPr kumimoji="0" lang="en-US" altLang="zh-CN" sz="1600" b="1" i="0" u="none" strike="noStrike" cap="none" normalizeH="0" baseline="0">
                  <a:ln>
                    <a:noFill/>
                  </a:ln>
                  <a:solidFill>
                    <a:schemeClr val="lt1"/>
                  </a:solidFill>
                  <a:effectLst/>
                  <a:cs typeface="+mn-ea"/>
                  <a:sym typeface="+mn-lt"/>
                </a:rPr>
                <a:t>   ……   </a:t>
              </a:r>
              <a:r>
                <a:rPr kumimoji="0" lang="en-US" altLang="zh-CN" sz="1600" b="1" i="1" u="none" strike="noStrike" cap="none" normalizeH="0" baseline="0">
                  <a:ln>
                    <a:noFill/>
                  </a:ln>
                  <a:solidFill>
                    <a:schemeClr val="lt1"/>
                  </a:solidFill>
                  <a:effectLst/>
                  <a:cs typeface="+mn-ea"/>
                  <a:sym typeface="+mn-lt"/>
                </a:rPr>
                <a:t>b</a:t>
              </a:r>
              <a:r>
                <a:rPr kumimoji="0" lang="en-US" altLang="zh-CN" sz="1600" b="1" i="1" u="none" strike="noStrike" cap="none" normalizeH="0" baseline="-30000">
                  <a:ln>
                    <a:noFill/>
                  </a:ln>
                  <a:solidFill>
                    <a:schemeClr val="lt1"/>
                  </a:solidFill>
                  <a:effectLst/>
                  <a:cs typeface="+mn-ea"/>
                  <a:sym typeface="+mn-lt"/>
                </a:rPr>
                <a:t>m</a:t>
              </a:r>
              <a:r>
                <a:rPr kumimoji="0" lang="en-US" altLang="zh-CN" sz="1600" b="1" u="none" strike="noStrike" cap="none" normalizeH="0" baseline="-30000">
                  <a:ln>
                    <a:noFill/>
                  </a:ln>
                  <a:solidFill>
                    <a:schemeClr val="lt1"/>
                  </a:solidFill>
                  <a:effectLst/>
                  <a:cs typeface="+mn-ea"/>
                  <a:sym typeface="+mn-lt"/>
                </a:rPr>
                <a:t>-1</a:t>
              </a:r>
              <a:r>
                <a:rPr kumimoji="0" lang="en-US" altLang="zh-CN" sz="1600" b="1" i="0" u="none" strike="noStrike" cap="none" normalizeH="0" baseline="0">
                  <a:ln>
                    <a:noFill/>
                  </a:ln>
                  <a:solidFill>
                    <a:schemeClr val="lt1"/>
                  </a:solidFill>
                  <a:effectLst/>
                  <a:cs typeface="+mn-ea"/>
                  <a:sym typeface="+mn-lt"/>
                </a:rPr>
                <a:t>  </a:t>
              </a:r>
              <a:r>
                <a:rPr kumimoji="0" lang="en-US" altLang="zh-CN" sz="1600" b="1" i="1" u="none" strike="noStrike" cap="none" normalizeH="0" baseline="0">
                  <a:ln>
                    <a:noFill/>
                  </a:ln>
                  <a:solidFill>
                    <a:schemeClr val="lt1"/>
                  </a:solidFill>
                  <a:effectLst/>
                  <a:cs typeface="+mn-ea"/>
                  <a:sym typeface="+mn-lt"/>
                </a:rPr>
                <a:t>b</a:t>
              </a:r>
              <a:r>
                <a:rPr kumimoji="0" lang="en-US" altLang="zh-CN" sz="1600" b="1" i="1" u="none" strike="noStrike" cap="none" normalizeH="0" baseline="-30000">
                  <a:ln>
                    <a:noFill/>
                  </a:ln>
                  <a:solidFill>
                    <a:schemeClr val="lt1"/>
                  </a:solidFill>
                  <a:effectLst/>
                  <a:cs typeface="+mn-ea"/>
                  <a:sym typeface="+mn-lt"/>
                </a:rPr>
                <a:t>m</a:t>
              </a:r>
              <a:r>
                <a:rPr kumimoji="0" lang="en-US" altLang="zh-CN" sz="1600" b="1" i="0" u="none" strike="noStrike" cap="none" normalizeH="0" baseline="-30000">
                  <a:ln>
                    <a:noFill/>
                  </a:ln>
                  <a:solidFill>
                    <a:schemeClr val="lt1"/>
                  </a:solidFill>
                  <a:effectLst/>
                  <a:cs typeface="+mn-ea"/>
                  <a:sym typeface="+mn-lt"/>
                </a:rPr>
                <a:t>-2</a:t>
              </a:r>
              <a:r>
                <a:rPr kumimoji="0" lang="en-US" altLang="zh-CN" sz="1600" b="1" i="0" u="none" strike="noStrike" cap="none" normalizeH="0" baseline="0">
                  <a:ln>
                    <a:noFill/>
                  </a:ln>
                  <a:solidFill>
                    <a:schemeClr val="lt1"/>
                  </a:solidFill>
                  <a:effectLst/>
                  <a:cs typeface="+mn-ea"/>
                  <a:sym typeface="+mn-lt"/>
                </a:rPr>
                <a:t> … </a:t>
              </a:r>
              <a:r>
                <a:rPr kumimoji="0" lang="en-US" altLang="zh-CN" sz="1600" b="1" i="1" u="none" strike="noStrike" cap="none" normalizeH="0" baseline="0">
                  <a:ln>
                    <a:noFill/>
                  </a:ln>
                  <a:solidFill>
                    <a:schemeClr val="lt1"/>
                  </a:solidFill>
                  <a:effectLst/>
                  <a:cs typeface="+mn-ea"/>
                  <a:sym typeface="+mn-lt"/>
                </a:rPr>
                <a:t>b</a:t>
              </a:r>
              <a:r>
                <a:rPr kumimoji="0" lang="en-US" altLang="zh-CN" sz="1600" b="1" baseline="-30000">
                  <a:solidFill>
                    <a:schemeClr val="lt1"/>
                  </a:solidFill>
                  <a:cs typeface="+mn-ea"/>
                  <a:sym typeface="+mn-lt"/>
                </a:rPr>
                <a:t>1</a:t>
              </a:r>
              <a:r>
                <a:rPr kumimoji="0" lang="en-US" altLang="zh-CN" sz="1600" b="1" i="0" u="none" strike="noStrike" cap="none" normalizeH="0" baseline="0">
                  <a:ln>
                    <a:noFill/>
                  </a:ln>
                  <a:solidFill>
                    <a:schemeClr val="lt1"/>
                  </a:solidFill>
                  <a:effectLst/>
                  <a:cs typeface="+mn-ea"/>
                  <a:sym typeface="+mn-lt"/>
                </a:rPr>
                <a:t>  </a:t>
              </a:r>
              <a:r>
                <a:rPr kumimoji="0" lang="en-US" altLang="zh-CN" sz="1600" b="1" i="1" u="none" strike="noStrike" cap="none" normalizeH="0" baseline="0">
                  <a:ln>
                    <a:noFill/>
                  </a:ln>
                  <a:solidFill>
                    <a:schemeClr val="lt1"/>
                  </a:solidFill>
                  <a:effectLst/>
                  <a:cs typeface="+mn-ea"/>
                  <a:sym typeface="+mn-lt"/>
                </a:rPr>
                <a:t>b</a:t>
              </a:r>
              <a:r>
                <a:rPr kumimoji="0" lang="en-US" altLang="zh-CN" sz="1600" b="1" baseline="-30000">
                  <a:solidFill>
                    <a:schemeClr val="lt1"/>
                  </a:solidFill>
                  <a:cs typeface="+mn-ea"/>
                  <a:sym typeface="+mn-lt"/>
                </a:rPr>
                <a:t>0</a:t>
              </a:r>
              <a:endParaRPr kumimoji="0" lang="en-US" altLang="zh-CN" sz="1600" b="1" i="0" u="none" strike="noStrike" cap="none" normalizeH="0" baseline="-30000">
                <a:ln>
                  <a:noFill/>
                </a:ln>
                <a:solidFill>
                  <a:schemeClr val="lt1"/>
                </a:solidFill>
                <a:effectLst/>
                <a:cs typeface="+mn-ea"/>
                <a:sym typeface="+mn-lt"/>
              </a:endParaRPr>
            </a:p>
          </p:txBody>
        </p:sp>
        <p:sp>
          <p:nvSpPr>
            <p:cNvPr id="10" name="Rectangle 12"/>
            <p:cNvSpPr>
              <a:spLocks noChangeArrowheads="1"/>
            </p:cNvSpPr>
            <p:nvPr>
              <p:custDataLst>
                <p:tags r:id="rId4"/>
              </p:custDataLst>
            </p:nvPr>
          </p:nvSpPr>
          <p:spPr bwMode="auto">
            <a:xfrm>
              <a:off x="1532716" y="1109428"/>
              <a:ext cx="1467647" cy="295446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1400" b="1" i="0" u="none" strike="noStrike" cap="none" normalizeH="0" baseline="0">
                  <a:ln>
                    <a:noFill/>
                  </a:ln>
                  <a:solidFill>
                    <a:schemeClr val="dk1"/>
                  </a:solidFill>
                  <a:effectLst/>
                  <a:cs typeface="+mn-ea"/>
                  <a:sym typeface="+mn-lt"/>
                </a:rPr>
                <a:t>0   1   2  …</a:t>
              </a:r>
            </a:p>
          </p:txBody>
        </p:sp>
        <p:sp>
          <p:nvSpPr>
            <p:cNvPr id="11" name="Rectangle 11"/>
            <p:cNvSpPr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6348260" y="1112559"/>
              <a:ext cx="438318" cy="295446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1400" b="1" i="0" u="none" strike="noStrike" cap="none" normalizeH="0" baseline="0">
                  <a:ln>
                    <a:noFill/>
                  </a:ln>
                  <a:solidFill>
                    <a:schemeClr val="dk1"/>
                  </a:solidFill>
                  <a:effectLst/>
                  <a:cs typeface="+mn-ea"/>
                  <a:sym typeface="+mn-lt"/>
                </a:rPr>
                <a:t>M-1</a:t>
              </a:r>
            </a:p>
          </p:txBody>
        </p:sp>
        <p:sp>
          <p:nvSpPr>
            <p:cNvPr id="12" name="Rectangle 10"/>
            <p:cNvSpPr>
              <a:spLocks noChangeArrowheads="1"/>
            </p:cNvSpPr>
            <p:nvPr>
              <p:custDataLst>
                <p:tags r:id="rId6"/>
              </p:custDataLst>
            </p:nvPr>
          </p:nvSpPr>
          <p:spPr bwMode="auto">
            <a:xfrm>
              <a:off x="1303121" y="1981150"/>
              <a:ext cx="751403" cy="295446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sz="1600" b="1" i="0" u="none" strike="noStrike" cap="none" normalizeH="0" baseline="0" dirty="0">
                  <a:ln>
                    <a:noFill/>
                  </a:ln>
                  <a:solidFill>
                    <a:schemeClr val="dk1"/>
                  </a:solidFill>
                  <a:effectLst/>
                  <a:cs typeface="+mn-ea"/>
                  <a:sym typeface="+mn-lt"/>
                </a:rPr>
                <a:t>栈</a:t>
              </a:r>
              <a:r>
                <a:rPr kumimoji="0" lang="en-US" altLang="zh-CN" sz="1600" b="1" i="0" u="none" strike="noStrike" cap="none" normalizeH="0" baseline="0" dirty="0">
                  <a:ln>
                    <a:noFill/>
                  </a:ln>
                  <a:solidFill>
                    <a:schemeClr val="dk1"/>
                  </a:solidFill>
                  <a:effectLst/>
                  <a:cs typeface="+mn-ea"/>
                  <a:sym typeface="+mn-lt"/>
                </a:rPr>
                <a:t>1</a:t>
              </a:r>
              <a:r>
                <a:rPr kumimoji="0" lang="zh-CN" altLang="en-US" sz="1600" b="1" i="0" u="none" strike="noStrike" cap="none" normalizeH="0" baseline="0" dirty="0">
                  <a:ln>
                    <a:noFill/>
                  </a:ln>
                  <a:solidFill>
                    <a:schemeClr val="dk1"/>
                  </a:solidFill>
                  <a:effectLst/>
                  <a:cs typeface="+mn-ea"/>
                  <a:sym typeface="+mn-lt"/>
                </a:rPr>
                <a:t>底</a:t>
              </a:r>
            </a:p>
          </p:txBody>
        </p:sp>
        <p:sp>
          <p:nvSpPr>
            <p:cNvPr id="13" name="Rectangle 9"/>
            <p:cNvSpPr>
              <a:spLocks noChangeArrowheads="1"/>
            </p:cNvSpPr>
            <p:nvPr>
              <p:custDataLst>
                <p:tags r:id="rId7"/>
              </p:custDataLst>
            </p:nvPr>
          </p:nvSpPr>
          <p:spPr bwMode="auto">
            <a:xfrm>
              <a:off x="3000364" y="1981150"/>
              <a:ext cx="751403" cy="295446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sz="1600" b="1" i="0" u="none" strike="noStrike" cap="none" normalizeH="0" baseline="0">
                  <a:ln>
                    <a:noFill/>
                  </a:ln>
                  <a:solidFill>
                    <a:schemeClr val="dk1"/>
                  </a:solidFill>
                  <a:effectLst/>
                  <a:cs typeface="+mn-ea"/>
                  <a:sym typeface="+mn-lt"/>
                </a:rPr>
                <a:t>栈</a:t>
              </a:r>
              <a:r>
                <a:rPr kumimoji="0" lang="en-US" altLang="zh-CN" sz="1600" b="1" i="0" u="none" strike="noStrike" cap="none" normalizeH="0" baseline="0">
                  <a:ln>
                    <a:noFill/>
                  </a:ln>
                  <a:solidFill>
                    <a:schemeClr val="dk1"/>
                  </a:solidFill>
                  <a:effectLst/>
                  <a:cs typeface="+mn-ea"/>
                  <a:sym typeface="+mn-lt"/>
                </a:rPr>
                <a:t>1</a:t>
              </a:r>
              <a:r>
                <a:rPr kumimoji="0" lang="zh-CN" altLang="en-US" sz="1600" b="1" i="0" u="none" strike="noStrike" cap="none" normalizeH="0" baseline="0">
                  <a:ln>
                    <a:noFill/>
                  </a:ln>
                  <a:solidFill>
                    <a:schemeClr val="dk1"/>
                  </a:solidFill>
                  <a:effectLst/>
                  <a:cs typeface="+mn-ea"/>
                  <a:sym typeface="+mn-lt"/>
                </a:rPr>
                <a:t>顶</a:t>
              </a:r>
            </a:p>
          </p:txBody>
        </p:sp>
        <p:sp>
          <p:nvSpPr>
            <p:cNvPr id="14" name="Line 8"/>
            <p:cNvSpPr>
              <a:spLocks noChangeShapeType="1"/>
            </p:cNvSpPr>
            <p:nvPr>
              <p:custDataLst>
                <p:tags r:id="rId8"/>
              </p:custDataLst>
            </p:nvPr>
          </p:nvSpPr>
          <p:spPr bwMode="auto">
            <a:xfrm>
              <a:off x="3412791" y="1145967"/>
              <a:ext cx="1044" cy="325721"/>
            </a:xfrm>
            <a:prstGeom prst="line">
              <a:avLst/>
            </a:prstGeom>
            <a:ln w="19050">
              <a:solidFill>
                <a:schemeClr val="dk1"/>
              </a:solidFill>
              <a:headEnd type="none" w="med" len="med"/>
              <a:tailEnd type="arrow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600">
                <a:solidFill>
                  <a:srgbClr val="0000FF"/>
                </a:solidFill>
                <a:cs typeface="+mn-ea"/>
                <a:sym typeface="+mn-lt"/>
              </a:endParaRPr>
            </a:p>
          </p:txBody>
        </p:sp>
        <p:sp>
          <p:nvSpPr>
            <p:cNvPr id="15" name="Rectangle 7"/>
            <p:cNvSpPr>
              <a:spLocks noChangeArrowheads="1"/>
            </p:cNvSpPr>
            <p:nvPr>
              <p:custDataLst>
                <p:tags r:id="rId9"/>
              </p:custDataLst>
            </p:nvPr>
          </p:nvSpPr>
          <p:spPr bwMode="auto">
            <a:xfrm>
              <a:off x="4391057" y="1990546"/>
              <a:ext cx="752447" cy="295446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sz="1600" b="1" i="0" u="none" strike="noStrike" cap="none" normalizeH="0" baseline="0">
                  <a:ln>
                    <a:noFill/>
                  </a:ln>
                  <a:solidFill>
                    <a:schemeClr val="dk1"/>
                  </a:solidFill>
                  <a:effectLst/>
                  <a:cs typeface="+mn-ea"/>
                  <a:sym typeface="+mn-lt"/>
                </a:rPr>
                <a:t>栈</a:t>
              </a:r>
              <a:r>
                <a:rPr kumimoji="0" lang="en-US" altLang="zh-CN" sz="1600" b="1" i="0" u="none" strike="noStrike" cap="none" normalizeH="0" baseline="0">
                  <a:ln>
                    <a:noFill/>
                  </a:ln>
                  <a:solidFill>
                    <a:schemeClr val="dk1"/>
                  </a:solidFill>
                  <a:effectLst/>
                  <a:cs typeface="+mn-ea"/>
                  <a:sym typeface="+mn-lt"/>
                </a:rPr>
                <a:t>2</a:t>
              </a:r>
              <a:r>
                <a:rPr kumimoji="0" lang="zh-CN" altLang="en-US" sz="1600" b="1" i="0" u="none" strike="noStrike" cap="none" normalizeH="0" baseline="0">
                  <a:ln>
                    <a:noFill/>
                  </a:ln>
                  <a:solidFill>
                    <a:schemeClr val="dk1"/>
                  </a:solidFill>
                  <a:effectLst/>
                  <a:cs typeface="+mn-ea"/>
                  <a:sym typeface="+mn-lt"/>
                </a:rPr>
                <a:t>顶</a:t>
              </a:r>
            </a:p>
          </p:txBody>
        </p:sp>
        <p:sp>
          <p:nvSpPr>
            <p:cNvPr id="16" name="Rectangle 6"/>
            <p:cNvSpPr>
              <a:spLocks noChangeArrowheads="1"/>
            </p:cNvSpPr>
            <p:nvPr>
              <p:custDataLst>
                <p:tags r:id="rId10"/>
              </p:custDataLst>
            </p:nvPr>
          </p:nvSpPr>
          <p:spPr bwMode="auto">
            <a:xfrm>
              <a:off x="6036219" y="1990546"/>
              <a:ext cx="750359" cy="295446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sz="1600" b="1" i="0" u="none" strike="noStrike" cap="none" normalizeH="0" baseline="0">
                  <a:ln>
                    <a:noFill/>
                  </a:ln>
                  <a:solidFill>
                    <a:schemeClr val="dk1"/>
                  </a:solidFill>
                  <a:effectLst/>
                  <a:cs typeface="+mn-ea"/>
                  <a:sym typeface="+mn-lt"/>
                </a:rPr>
                <a:t>栈</a:t>
              </a:r>
              <a:r>
                <a:rPr kumimoji="0" lang="en-US" altLang="zh-CN" sz="1600" b="1" i="0" u="none" strike="noStrike" cap="none" normalizeH="0" baseline="0">
                  <a:ln>
                    <a:noFill/>
                  </a:ln>
                  <a:solidFill>
                    <a:schemeClr val="dk1"/>
                  </a:solidFill>
                  <a:effectLst/>
                  <a:cs typeface="+mn-ea"/>
                  <a:sym typeface="+mn-lt"/>
                </a:rPr>
                <a:t>2</a:t>
              </a:r>
              <a:r>
                <a:rPr kumimoji="0" lang="zh-CN" altLang="en-US" sz="1600" b="1" i="0" u="none" strike="noStrike" cap="none" normalizeH="0" baseline="0">
                  <a:ln>
                    <a:noFill/>
                  </a:ln>
                  <a:solidFill>
                    <a:schemeClr val="dk1"/>
                  </a:solidFill>
                  <a:effectLst/>
                  <a:cs typeface="+mn-ea"/>
                  <a:sym typeface="+mn-lt"/>
                </a:rPr>
                <a:t>底</a:t>
              </a:r>
            </a:p>
          </p:txBody>
        </p:sp>
        <p:sp>
          <p:nvSpPr>
            <p:cNvPr id="6" name="Rectangle 5"/>
            <p:cNvSpPr>
              <a:spLocks noChangeArrowheads="1"/>
            </p:cNvSpPr>
            <p:nvPr>
              <p:custDataLst>
                <p:tags r:id="rId11"/>
              </p:custDataLst>
            </p:nvPr>
          </p:nvSpPr>
          <p:spPr bwMode="auto">
            <a:xfrm>
              <a:off x="2714612" y="785794"/>
              <a:ext cx="1318386" cy="295446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sz="1600" b="1" i="0" u="none" strike="noStrike" cap="none" normalizeH="0" baseline="0">
                  <a:ln>
                    <a:noFill/>
                  </a:ln>
                  <a:solidFill>
                    <a:schemeClr val="dk1"/>
                  </a:solidFill>
                  <a:effectLst/>
                  <a:cs typeface="+mn-ea"/>
                  <a:sym typeface="+mn-lt"/>
                </a:rPr>
                <a:t>栈顶指针</a:t>
              </a:r>
              <a:r>
                <a:rPr kumimoji="0" lang="en-US" altLang="zh-CN" sz="1600" b="1" i="0" u="none" strike="noStrike" cap="none" normalizeH="0" baseline="0">
                  <a:ln>
                    <a:noFill/>
                  </a:ln>
                  <a:solidFill>
                    <a:schemeClr val="dk1"/>
                  </a:solidFill>
                  <a:effectLst/>
                  <a:cs typeface="+mn-ea"/>
                  <a:sym typeface="+mn-lt"/>
                </a:rPr>
                <a:t>top1</a:t>
              </a:r>
            </a:p>
          </p:txBody>
        </p:sp>
        <p:sp>
          <p:nvSpPr>
            <p:cNvPr id="18" name="Line 4"/>
            <p:cNvSpPr>
              <a:spLocks noChangeShapeType="1"/>
            </p:cNvSpPr>
            <p:nvPr>
              <p:custDataLst>
                <p:tags r:id="rId12"/>
              </p:custDataLst>
            </p:nvPr>
          </p:nvSpPr>
          <p:spPr bwMode="auto">
            <a:xfrm>
              <a:off x="4760420" y="1145967"/>
              <a:ext cx="1044" cy="325721"/>
            </a:xfrm>
            <a:prstGeom prst="line">
              <a:avLst/>
            </a:prstGeom>
            <a:ln w="19050">
              <a:solidFill>
                <a:schemeClr val="dk1"/>
              </a:solidFill>
              <a:headEnd type="none" w="med" len="med"/>
              <a:tailEnd type="arrow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600">
                <a:solidFill>
                  <a:srgbClr val="0000FF"/>
                </a:solidFill>
                <a:cs typeface="+mn-ea"/>
                <a:sym typeface="+mn-lt"/>
              </a:endParaRPr>
            </a:p>
          </p:txBody>
        </p:sp>
        <p:sp>
          <p:nvSpPr>
            <p:cNvPr id="19" name="Rectangle 3"/>
            <p:cNvSpPr>
              <a:spLocks noChangeArrowheads="1"/>
            </p:cNvSpPr>
            <p:nvPr>
              <p:custDataLst>
                <p:tags r:id="rId13"/>
              </p:custDataLst>
            </p:nvPr>
          </p:nvSpPr>
          <p:spPr bwMode="auto">
            <a:xfrm>
              <a:off x="4286619" y="785794"/>
              <a:ext cx="1428389" cy="295446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sz="1600" b="1" i="0" u="none" strike="noStrike" cap="none" normalizeH="0" baseline="0">
                  <a:ln>
                    <a:noFill/>
                  </a:ln>
                  <a:solidFill>
                    <a:schemeClr val="dk1"/>
                  </a:solidFill>
                  <a:effectLst/>
                  <a:cs typeface="+mn-ea"/>
                  <a:sym typeface="+mn-lt"/>
                </a:rPr>
                <a:t>栈顶指针</a:t>
              </a:r>
              <a:r>
                <a:rPr kumimoji="0" lang="en-US" altLang="zh-CN" sz="1600" b="1" i="0" u="none" strike="noStrike" cap="none" normalizeH="0" baseline="0">
                  <a:ln>
                    <a:noFill/>
                  </a:ln>
                  <a:solidFill>
                    <a:schemeClr val="dk1"/>
                  </a:solidFill>
                  <a:effectLst/>
                  <a:cs typeface="+mn-ea"/>
                  <a:sym typeface="+mn-lt"/>
                </a:rPr>
                <a:t>top2</a:t>
              </a:r>
            </a:p>
          </p:txBody>
        </p:sp>
        <p:sp>
          <p:nvSpPr>
            <p:cNvPr id="20" name="Rectangle 2"/>
            <p:cNvSpPr>
              <a:spLocks noChangeArrowheads="1"/>
            </p:cNvSpPr>
            <p:nvPr>
              <p:custDataLst>
                <p:tags r:id="rId14"/>
              </p:custDataLst>
            </p:nvPr>
          </p:nvSpPr>
          <p:spPr bwMode="auto">
            <a:xfrm>
              <a:off x="1214414" y="1539547"/>
              <a:ext cx="187851" cy="295446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1600" b="1" i="0" u="none" strike="noStrike" cap="none" normalizeH="0" baseline="0">
                  <a:ln>
                    <a:noFill/>
                  </a:ln>
                  <a:solidFill>
                    <a:schemeClr val="dk1"/>
                  </a:solidFill>
                  <a:effectLst/>
                  <a:cs typeface="+mn-ea"/>
                  <a:sym typeface="+mn-lt"/>
                </a:rPr>
                <a:t>s</a:t>
              </a:r>
              <a:r>
                <a:rPr kumimoji="0" lang="zh-CN" altLang="en-US" sz="1600" b="1" i="0" u="none" strike="noStrike" cap="none" normalizeH="0" baseline="0">
                  <a:ln>
                    <a:noFill/>
                  </a:ln>
                  <a:solidFill>
                    <a:schemeClr val="dk1"/>
                  </a:solidFill>
                  <a:effectLst/>
                  <a:cs typeface="+mn-ea"/>
                  <a:sym typeface="+mn-lt"/>
                </a:rPr>
                <a:t>：</a:t>
              </a:r>
            </a:p>
          </p:txBody>
        </p:sp>
      </p:grpSp>
      <p:grpSp>
        <p:nvGrpSpPr>
          <p:cNvPr id="21" name="Group 6"/>
          <p:cNvGrpSpPr>
            <a:grpSpLocks/>
          </p:cNvGrpSpPr>
          <p:nvPr/>
        </p:nvGrpSpPr>
        <p:grpSpPr bwMode="auto">
          <a:xfrm>
            <a:off x="2817111" y="726755"/>
            <a:ext cx="8574088" cy="2033588"/>
            <a:chOff x="0" y="0"/>
            <a:chExt cx="5401" cy="1281"/>
          </a:xfrm>
        </p:grpSpPr>
        <p:sp>
          <p:nvSpPr>
            <p:cNvPr id="22" name="Text Box 7"/>
            <p:cNvSpPr txBox="1">
              <a:spLocks noChangeArrowheads="1"/>
            </p:cNvSpPr>
            <p:nvPr/>
          </p:nvSpPr>
          <p:spPr bwMode="auto">
            <a:xfrm>
              <a:off x="10" y="951"/>
              <a:ext cx="5391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20000"/>
                </a:spcBef>
                <a:spcAft>
                  <a:spcPct val="0"/>
                </a:spcAft>
                <a:buSzPct val="100000"/>
                <a:buFont typeface="Times New Roman" pitchFamily="18" charset="0"/>
                <a:defRPr b="1" kern="1200">
                  <a:solidFill>
                    <a:schemeClr val="tx1"/>
                  </a:solidFill>
                  <a:latin typeface="Times New Roman" pitchFamily="18" charset="0"/>
                  <a:ea typeface="楷体_GB2312" charset="-122"/>
                  <a:cs typeface="+mn-cs"/>
                </a:defRPr>
              </a:lvl1pPr>
              <a:lvl2pPr marL="457200" algn="l" rtl="0" fontAlgn="base">
                <a:spcBef>
                  <a:spcPct val="20000"/>
                </a:spcBef>
                <a:spcAft>
                  <a:spcPct val="0"/>
                </a:spcAft>
                <a:buSzPct val="100000"/>
                <a:buFont typeface="Times New Roman" pitchFamily="18" charset="0"/>
                <a:defRPr b="1" kern="1200">
                  <a:solidFill>
                    <a:schemeClr val="tx1"/>
                  </a:solidFill>
                  <a:latin typeface="Times New Roman" pitchFamily="18" charset="0"/>
                  <a:ea typeface="楷体_GB2312" charset="-122"/>
                  <a:cs typeface="+mn-cs"/>
                </a:defRPr>
              </a:lvl2pPr>
              <a:lvl3pPr marL="914400" algn="l" rtl="0" fontAlgn="base">
                <a:spcBef>
                  <a:spcPct val="20000"/>
                </a:spcBef>
                <a:spcAft>
                  <a:spcPct val="0"/>
                </a:spcAft>
                <a:buSzPct val="100000"/>
                <a:buFont typeface="Times New Roman" pitchFamily="18" charset="0"/>
                <a:defRPr b="1" kern="1200">
                  <a:solidFill>
                    <a:schemeClr val="tx1"/>
                  </a:solidFill>
                  <a:latin typeface="Times New Roman" pitchFamily="18" charset="0"/>
                  <a:ea typeface="楷体_GB2312" charset="-122"/>
                  <a:cs typeface="+mn-cs"/>
                </a:defRPr>
              </a:lvl3pPr>
              <a:lvl4pPr marL="1371600" algn="l" rtl="0" fontAlgn="base">
                <a:spcBef>
                  <a:spcPct val="20000"/>
                </a:spcBef>
                <a:spcAft>
                  <a:spcPct val="0"/>
                </a:spcAft>
                <a:buSzPct val="100000"/>
                <a:buFont typeface="Times New Roman" pitchFamily="18" charset="0"/>
                <a:defRPr b="1" kern="1200">
                  <a:solidFill>
                    <a:schemeClr val="tx1"/>
                  </a:solidFill>
                  <a:latin typeface="Times New Roman" pitchFamily="18" charset="0"/>
                  <a:ea typeface="楷体_GB2312" charset="-122"/>
                  <a:cs typeface="+mn-cs"/>
                </a:defRPr>
              </a:lvl4pPr>
              <a:lvl5pPr marL="1828800" algn="l" rtl="0" fontAlgn="base">
                <a:spcBef>
                  <a:spcPct val="20000"/>
                </a:spcBef>
                <a:spcAft>
                  <a:spcPct val="0"/>
                </a:spcAft>
                <a:buSzPct val="100000"/>
                <a:buFont typeface="Times New Roman" pitchFamily="18" charset="0"/>
                <a:defRPr b="1" kern="1200">
                  <a:solidFill>
                    <a:schemeClr val="tx1"/>
                  </a:solidFill>
                  <a:latin typeface="Times New Roman" pitchFamily="18" charset="0"/>
                  <a:ea typeface="楷体_GB2312" charset="-122"/>
                  <a:cs typeface="+mn-cs"/>
                </a:defRPr>
              </a:lvl5pPr>
              <a:lvl6pPr marL="2286000" algn="l" defTabSz="914400" rtl="0" eaLnBrk="1" latinLnBrk="0" hangingPunct="1">
                <a:defRPr b="1" kern="1200">
                  <a:solidFill>
                    <a:schemeClr val="tx1"/>
                  </a:solidFill>
                  <a:latin typeface="Times New Roman" pitchFamily="18" charset="0"/>
                  <a:ea typeface="楷体_GB2312" charset="-122"/>
                  <a:cs typeface="+mn-cs"/>
                </a:defRPr>
              </a:lvl6pPr>
              <a:lvl7pPr marL="2743200" algn="l" defTabSz="914400" rtl="0" eaLnBrk="1" latinLnBrk="0" hangingPunct="1">
                <a:defRPr b="1" kern="1200">
                  <a:solidFill>
                    <a:schemeClr val="tx1"/>
                  </a:solidFill>
                  <a:latin typeface="Times New Roman" pitchFamily="18" charset="0"/>
                  <a:ea typeface="楷体_GB2312" charset="-122"/>
                  <a:cs typeface="+mn-cs"/>
                </a:defRPr>
              </a:lvl7pPr>
              <a:lvl8pPr marL="3200400" algn="l" defTabSz="914400" rtl="0" eaLnBrk="1" latinLnBrk="0" hangingPunct="1">
                <a:defRPr b="1" kern="1200">
                  <a:solidFill>
                    <a:schemeClr val="tx1"/>
                  </a:solidFill>
                  <a:latin typeface="Times New Roman" pitchFamily="18" charset="0"/>
                  <a:ea typeface="楷体_GB2312" charset="-122"/>
                  <a:cs typeface="+mn-cs"/>
                </a:defRPr>
              </a:lvl8pPr>
              <a:lvl9pPr marL="3657600" algn="l" defTabSz="914400" rtl="0" eaLnBrk="1" latinLnBrk="0" hangingPunct="1">
                <a:defRPr b="1" kern="1200">
                  <a:solidFill>
                    <a:schemeClr val="tx1"/>
                  </a:solidFill>
                  <a:latin typeface="Times New Roman" pitchFamily="18" charset="0"/>
                  <a:ea typeface="楷体_GB2312" charset="-122"/>
                  <a:cs typeface="+mn-cs"/>
                </a:defRPr>
              </a:lvl9pPr>
            </a:lstStyle>
            <a:p>
              <a:pPr eaLnBrk="1" hangingPunct="1">
                <a:spcBef>
                  <a:spcPct val="0"/>
                </a:spcBef>
              </a:pPr>
              <a:r>
                <a:rPr lang="zh-CN" altLang="zh-CN" sz="2800" i="1">
                  <a:solidFill>
                    <a:srgbClr val="0000FF"/>
                  </a:solidFill>
                  <a:latin typeface="+mn-lt"/>
                  <a:ea typeface="+mn-ea"/>
                  <a:cs typeface="+mn-ea"/>
                  <a:sym typeface="+mn-lt"/>
                </a:rPr>
                <a:t>bot</a:t>
              </a:r>
              <a:r>
                <a:rPr lang="zh-CN" altLang="zh-CN" sz="2800">
                  <a:solidFill>
                    <a:srgbClr val="0000FF"/>
                  </a:solidFill>
                  <a:latin typeface="+mn-lt"/>
                  <a:ea typeface="+mn-ea"/>
                  <a:cs typeface="+mn-ea"/>
                  <a:sym typeface="+mn-lt"/>
                </a:rPr>
                <a:t>[0]                        </a:t>
              </a:r>
              <a:r>
                <a:rPr lang="zh-CN" altLang="zh-CN" sz="2800" i="1">
                  <a:solidFill>
                    <a:srgbClr val="0000FF"/>
                  </a:solidFill>
                  <a:latin typeface="+mn-lt"/>
                  <a:ea typeface="+mn-ea"/>
                  <a:cs typeface="+mn-ea"/>
                  <a:sym typeface="+mn-lt"/>
                </a:rPr>
                <a:t>top</a:t>
              </a:r>
              <a:r>
                <a:rPr lang="zh-CN" altLang="zh-CN" sz="2800">
                  <a:solidFill>
                    <a:srgbClr val="0000FF"/>
                  </a:solidFill>
                  <a:latin typeface="+mn-lt"/>
                  <a:ea typeface="+mn-ea"/>
                  <a:cs typeface="+mn-ea"/>
                  <a:sym typeface="+mn-lt"/>
                </a:rPr>
                <a:t>[0]     </a:t>
              </a:r>
              <a:r>
                <a:rPr lang="zh-CN" altLang="zh-CN" sz="2800" i="1">
                  <a:solidFill>
                    <a:srgbClr val="0000FF"/>
                  </a:solidFill>
                  <a:latin typeface="+mn-lt"/>
                  <a:ea typeface="+mn-ea"/>
                  <a:cs typeface="+mn-ea"/>
                  <a:sym typeface="+mn-lt"/>
                </a:rPr>
                <a:t>top</a:t>
              </a:r>
              <a:r>
                <a:rPr lang="zh-CN" altLang="zh-CN" sz="2800">
                  <a:solidFill>
                    <a:srgbClr val="0000FF"/>
                  </a:solidFill>
                  <a:latin typeface="+mn-lt"/>
                  <a:ea typeface="+mn-ea"/>
                  <a:cs typeface="+mn-ea"/>
                  <a:sym typeface="+mn-lt"/>
                </a:rPr>
                <a:t>[1]               </a:t>
              </a:r>
              <a:r>
                <a:rPr lang="zh-CN" altLang="zh-CN" sz="2800" i="1">
                  <a:solidFill>
                    <a:srgbClr val="0000FF"/>
                  </a:solidFill>
                  <a:latin typeface="+mn-lt"/>
                  <a:ea typeface="+mn-ea"/>
                  <a:cs typeface="+mn-ea"/>
                  <a:sym typeface="+mn-lt"/>
                </a:rPr>
                <a:t>bot</a:t>
              </a:r>
              <a:r>
                <a:rPr lang="zh-CN" altLang="zh-CN" sz="2800">
                  <a:solidFill>
                    <a:srgbClr val="0000FF"/>
                  </a:solidFill>
                  <a:latin typeface="+mn-lt"/>
                  <a:ea typeface="+mn-ea"/>
                  <a:cs typeface="+mn-ea"/>
                  <a:sym typeface="+mn-lt"/>
                </a:rPr>
                <a:t>[1]</a:t>
              </a:r>
              <a:endParaRPr lang="zh-CN" altLang="zh-CN" sz="2400" b="0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3" name="Line 8"/>
            <p:cNvSpPr>
              <a:spLocks noChangeShapeType="1"/>
            </p:cNvSpPr>
            <p:nvPr/>
          </p:nvSpPr>
          <p:spPr bwMode="auto">
            <a:xfrm flipV="1">
              <a:off x="202" y="759"/>
              <a:ext cx="0" cy="240"/>
            </a:xfrm>
            <a:prstGeom prst="line">
              <a:avLst/>
            </a:prstGeom>
            <a:noFill/>
            <a:ln w="38100">
              <a:solidFill>
                <a:srgbClr val="FF6600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zh-CN"/>
              </a:defPPr>
              <a:lvl1pPr algn="l" rtl="0" fontAlgn="base">
                <a:spcBef>
                  <a:spcPct val="20000"/>
                </a:spcBef>
                <a:spcAft>
                  <a:spcPct val="0"/>
                </a:spcAft>
                <a:buSzPct val="100000"/>
                <a:buFont typeface="Times New Roman" pitchFamily="18" charset="0"/>
                <a:defRPr b="1" kern="1200">
                  <a:solidFill>
                    <a:schemeClr val="tx1"/>
                  </a:solidFill>
                  <a:latin typeface="Times New Roman" pitchFamily="18" charset="0"/>
                  <a:ea typeface="楷体_GB2312" charset="-122"/>
                  <a:cs typeface="+mn-cs"/>
                </a:defRPr>
              </a:lvl1pPr>
              <a:lvl2pPr marL="457200" algn="l" rtl="0" fontAlgn="base">
                <a:spcBef>
                  <a:spcPct val="20000"/>
                </a:spcBef>
                <a:spcAft>
                  <a:spcPct val="0"/>
                </a:spcAft>
                <a:buSzPct val="100000"/>
                <a:buFont typeface="Times New Roman" pitchFamily="18" charset="0"/>
                <a:defRPr b="1" kern="1200">
                  <a:solidFill>
                    <a:schemeClr val="tx1"/>
                  </a:solidFill>
                  <a:latin typeface="Times New Roman" pitchFamily="18" charset="0"/>
                  <a:ea typeface="楷体_GB2312" charset="-122"/>
                  <a:cs typeface="+mn-cs"/>
                </a:defRPr>
              </a:lvl2pPr>
              <a:lvl3pPr marL="914400" algn="l" rtl="0" fontAlgn="base">
                <a:spcBef>
                  <a:spcPct val="20000"/>
                </a:spcBef>
                <a:spcAft>
                  <a:spcPct val="0"/>
                </a:spcAft>
                <a:buSzPct val="100000"/>
                <a:buFont typeface="Times New Roman" pitchFamily="18" charset="0"/>
                <a:defRPr b="1" kern="1200">
                  <a:solidFill>
                    <a:schemeClr val="tx1"/>
                  </a:solidFill>
                  <a:latin typeface="Times New Roman" pitchFamily="18" charset="0"/>
                  <a:ea typeface="楷体_GB2312" charset="-122"/>
                  <a:cs typeface="+mn-cs"/>
                </a:defRPr>
              </a:lvl3pPr>
              <a:lvl4pPr marL="1371600" algn="l" rtl="0" fontAlgn="base">
                <a:spcBef>
                  <a:spcPct val="20000"/>
                </a:spcBef>
                <a:spcAft>
                  <a:spcPct val="0"/>
                </a:spcAft>
                <a:buSzPct val="100000"/>
                <a:buFont typeface="Times New Roman" pitchFamily="18" charset="0"/>
                <a:defRPr b="1" kern="1200">
                  <a:solidFill>
                    <a:schemeClr val="tx1"/>
                  </a:solidFill>
                  <a:latin typeface="Times New Roman" pitchFamily="18" charset="0"/>
                  <a:ea typeface="楷体_GB2312" charset="-122"/>
                  <a:cs typeface="+mn-cs"/>
                </a:defRPr>
              </a:lvl4pPr>
              <a:lvl5pPr marL="1828800" algn="l" rtl="0" fontAlgn="base">
                <a:spcBef>
                  <a:spcPct val="20000"/>
                </a:spcBef>
                <a:spcAft>
                  <a:spcPct val="0"/>
                </a:spcAft>
                <a:buSzPct val="100000"/>
                <a:buFont typeface="Times New Roman" pitchFamily="18" charset="0"/>
                <a:defRPr b="1" kern="1200">
                  <a:solidFill>
                    <a:schemeClr val="tx1"/>
                  </a:solidFill>
                  <a:latin typeface="Times New Roman" pitchFamily="18" charset="0"/>
                  <a:ea typeface="楷体_GB2312" charset="-122"/>
                  <a:cs typeface="+mn-cs"/>
                </a:defRPr>
              </a:lvl5pPr>
              <a:lvl6pPr marL="2286000" algn="l" defTabSz="914400" rtl="0" eaLnBrk="1" latinLnBrk="0" hangingPunct="1">
                <a:defRPr b="1" kern="1200">
                  <a:solidFill>
                    <a:schemeClr val="tx1"/>
                  </a:solidFill>
                  <a:latin typeface="Times New Roman" pitchFamily="18" charset="0"/>
                  <a:ea typeface="楷体_GB2312" charset="-122"/>
                  <a:cs typeface="+mn-cs"/>
                </a:defRPr>
              </a:lvl6pPr>
              <a:lvl7pPr marL="2743200" algn="l" defTabSz="914400" rtl="0" eaLnBrk="1" latinLnBrk="0" hangingPunct="1">
                <a:defRPr b="1" kern="1200">
                  <a:solidFill>
                    <a:schemeClr val="tx1"/>
                  </a:solidFill>
                  <a:latin typeface="Times New Roman" pitchFamily="18" charset="0"/>
                  <a:ea typeface="楷体_GB2312" charset="-122"/>
                  <a:cs typeface="+mn-cs"/>
                </a:defRPr>
              </a:lvl7pPr>
              <a:lvl8pPr marL="3200400" algn="l" defTabSz="914400" rtl="0" eaLnBrk="1" latinLnBrk="0" hangingPunct="1">
                <a:defRPr b="1" kern="1200">
                  <a:solidFill>
                    <a:schemeClr val="tx1"/>
                  </a:solidFill>
                  <a:latin typeface="Times New Roman" pitchFamily="18" charset="0"/>
                  <a:ea typeface="楷体_GB2312" charset="-122"/>
                  <a:cs typeface="+mn-cs"/>
                </a:defRPr>
              </a:lvl8pPr>
              <a:lvl9pPr marL="3657600" algn="l" defTabSz="914400" rtl="0" eaLnBrk="1" latinLnBrk="0" hangingPunct="1">
                <a:defRPr b="1" kern="1200">
                  <a:solidFill>
                    <a:schemeClr val="tx1"/>
                  </a:solidFill>
                  <a:latin typeface="Times New Roman" pitchFamily="18" charset="0"/>
                  <a:ea typeface="楷体_GB2312" charset="-122"/>
                  <a:cs typeface="+mn-cs"/>
                </a:defRPr>
              </a:lvl9pPr>
            </a:lstStyle>
            <a:p>
              <a:endParaRPr lang="zh-CN" altLang="en-US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4" name="Line 9"/>
            <p:cNvSpPr>
              <a:spLocks noChangeShapeType="1"/>
            </p:cNvSpPr>
            <p:nvPr/>
          </p:nvSpPr>
          <p:spPr bwMode="auto">
            <a:xfrm flipV="1">
              <a:off x="2266" y="759"/>
              <a:ext cx="0" cy="240"/>
            </a:xfrm>
            <a:prstGeom prst="line">
              <a:avLst/>
            </a:prstGeom>
            <a:noFill/>
            <a:ln w="38100">
              <a:solidFill>
                <a:srgbClr val="FF6600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zh-CN"/>
              </a:defPPr>
              <a:lvl1pPr algn="l" rtl="0" fontAlgn="base">
                <a:spcBef>
                  <a:spcPct val="20000"/>
                </a:spcBef>
                <a:spcAft>
                  <a:spcPct val="0"/>
                </a:spcAft>
                <a:buSzPct val="100000"/>
                <a:buFont typeface="Times New Roman" pitchFamily="18" charset="0"/>
                <a:defRPr b="1" kern="1200">
                  <a:solidFill>
                    <a:schemeClr val="tx1"/>
                  </a:solidFill>
                  <a:latin typeface="Times New Roman" pitchFamily="18" charset="0"/>
                  <a:ea typeface="楷体_GB2312" charset="-122"/>
                  <a:cs typeface="+mn-cs"/>
                </a:defRPr>
              </a:lvl1pPr>
              <a:lvl2pPr marL="457200" algn="l" rtl="0" fontAlgn="base">
                <a:spcBef>
                  <a:spcPct val="20000"/>
                </a:spcBef>
                <a:spcAft>
                  <a:spcPct val="0"/>
                </a:spcAft>
                <a:buSzPct val="100000"/>
                <a:buFont typeface="Times New Roman" pitchFamily="18" charset="0"/>
                <a:defRPr b="1" kern="1200">
                  <a:solidFill>
                    <a:schemeClr val="tx1"/>
                  </a:solidFill>
                  <a:latin typeface="Times New Roman" pitchFamily="18" charset="0"/>
                  <a:ea typeface="楷体_GB2312" charset="-122"/>
                  <a:cs typeface="+mn-cs"/>
                </a:defRPr>
              </a:lvl2pPr>
              <a:lvl3pPr marL="914400" algn="l" rtl="0" fontAlgn="base">
                <a:spcBef>
                  <a:spcPct val="20000"/>
                </a:spcBef>
                <a:spcAft>
                  <a:spcPct val="0"/>
                </a:spcAft>
                <a:buSzPct val="100000"/>
                <a:buFont typeface="Times New Roman" pitchFamily="18" charset="0"/>
                <a:defRPr b="1" kern="1200">
                  <a:solidFill>
                    <a:schemeClr val="tx1"/>
                  </a:solidFill>
                  <a:latin typeface="Times New Roman" pitchFamily="18" charset="0"/>
                  <a:ea typeface="楷体_GB2312" charset="-122"/>
                  <a:cs typeface="+mn-cs"/>
                </a:defRPr>
              </a:lvl3pPr>
              <a:lvl4pPr marL="1371600" algn="l" rtl="0" fontAlgn="base">
                <a:spcBef>
                  <a:spcPct val="20000"/>
                </a:spcBef>
                <a:spcAft>
                  <a:spcPct val="0"/>
                </a:spcAft>
                <a:buSzPct val="100000"/>
                <a:buFont typeface="Times New Roman" pitchFamily="18" charset="0"/>
                <a:defRPr b="1" kern="1200">
                  <a:solidFill>
                    <a:schemeClr val="tx1"/>
                  </a:solidFill>
                  <a:latin typeface="Times New Roman" pitchFamily="18" charset="0"/>
                  <a:ea typeface="楷体_GB2312" charset="-122"/>
                  <a:cs typeface="+mn-cs"/>
                </a:defRPr>
              </a:lvl4pPr>
              <a:lvl5pPr marL="1828800" algn="l" rtl="0" fontAlgn="base">
                <a:spcBef>
                  <a:spcPct val="20000"/>
                </a:spcBef>
                <a:spcAft>
                  <a:spcPct val="0"/>
                </a:spcAft>
                <a:buSzPct val="100000"/>
                <a:buFont typeface="Times New Roman" pitchFamily="18" charset="0"/>
                <a:defRPr b="1" kern="1200">
                  <a:solidFill>
                    <a:schemeClr val="tx1"/>
                  </a:solidFill>
                  <a:latin typeface="Times New Roman" pitchFamily="18" charset="0"/>
                  <a:ea typeface="楷体_GB2312" charset="-122"/>
                  <a:cs typeface="+mn-cs"/>
                </a:defRPr>
              </a:lvl5pPr>
              <a:lvl6pPr marL="2286000" algn="l" defTabSz="914400" rtl="0" eaLnBrk="1" latinLnBrk="0" hangingPunct="1">
                <a:defRPr b="1" kern="1200">
                  <a:solidFill>
                    <a:schemeClr val="tx1"/>
                  </a:solidFill>
                  <a:latin typeface="Times New Roman" pitchFamily="18" charset="0"/>
                  <a:ea typeface="楷体_GB2312" charset="-122"/>
                  <a:cs typeface="+mn-cs"/>
                </a:defRPr>
              </a:lvl6pPr>
              <a:lvl7pPr marL="2743200" algn="l" defTabSz="914400" rtl="0" eaLnBrk="1" latinLnBrk="0" hangingPunct="1">
                <a:defRPr b="1" kern="1200">
                  <a:solidFill>
                    <a:schemeClr val="tx1"/>
                  </a:solidFill>
                  <a:latin typeface="Times New Roman" pitchFamily="18" charset="0"/>
                  <a:ea typeface="楷体_GB2312" charset="-122"/>
                  <a:cs typeface="+mn-cs"/>
                </a:defRPr>
              </a:lvl7pPr>
              <a:lvl8pPr marL="3200400" algn="l" defTabSz="914400" rtl="0" eaLnBrk="1" latinLnBrk="0" hangingPunct="1">
                <a:defRPr b="1" kern="1200">
                  <a:solidFill>
                    <a:schemeClr val="tx1"/>
                  </a:solidFill>
                  <a:latin typeface="Times New Roman" pitchFamily="18" charset="0"/>
                  <a:ea typeface="楷体_GB2312" charset="-122"/>
                  <a:cs typeface="+mn-cs"/>
                </a:defRPr>
              </a:lvl8pPr>
              <a:lvl9pPr marL="3657600" algn="l" defTabSz="914400" rtl="0" eaLnBrk="1" latinLnBrk="0" hangingPunct="1">
                <a:defRPr b="1" kern="1200">
                  <a:solidFill>
                    <a:schemeClr val="tx1"/>
                  </a:solidFill>
                  <a:latin typeface="Times New Roman" pitchFamily="18" charset="0"/>
                  <a:ea typeface="楷体_GB2312" charset="-122"/>
                  <a:cs typeface="+mn-cs"/>
                </a:defRPr>
              </a:lvl9pPr>
            </a:lstStyle>
            <a:p>
              <a:endParaRPr lang="zh-CN" altLang="en-US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5" name="Line 10"/>
            <p:cNvSpPr>
              <a:spLocks noChangeShapeType="1"/>
            </p:cNvSpPr>
            <p:nvPr/>
          </p:nvSpPr>
          <p:spPr bwMode="auto">
            <a:xfrm flipV="1">
              <a:off x="2890" y="759"/>
              <a:ext cx="0" cy="240"/>
            </a:xfrm>
            <a:prstGeom prst="line">
              <a:avLst/>
            </a:prstGeom>
            <a:noFill/>
            <a:ln w="38100">
              <a:solidFill>
                <a:srgbClr val="FF6600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zh-CN"/>
              </a:defPPr>
              <a:lvl1pPr algn="l" rtl="0" fontAlgn="base">
                <a:spcBef>
                  <a:spcPct val="20000"/>
                </a:spcBef>
                <a:spcAft>
                  <a:spcPct val="0"/>
                </a:spcAft>
                <a:buSzPct val="100000"/>
                <a:buFont typeface="Times New Roman" pitchFamily="18" charset="0"/>
                <a:defRPr b="1" kern="1200">
                  <a:solidFill>
                    <a:schemeClr val="tx1"/>
                  </a:solidFill>
                  <a:latin typeface="Times New Roman" pitchFamily="18" charset="0"/>
                  <a:ea typeface="楷体_GB2312" charset="-122"/>
                  <a:cs typeface="+mn-cs"/>
                </a:defRPr>
              </a:lvl1pPr>
              <a:lvl2pPr marL="457200" algn="l" rtl="0" fontAlgn="base">
                <a:spcBef>
                  <a:spcPct val="20000"/>
                </a:spcBef>
                <a:spcAft>
                  <a:spcPct val="0"/>
                </a:spcAft>
                <a:buSzPct val="100000"/>
                <a:buFont typeface="Times New Roman" pitchFamily="18" charset="0"/>
                <a:defRPr b="1" kern="1200">
                  <a:solidFill>
                    <a:schemeClr val="tx1"/>
                  </a:solidFill>
                  <a:latin typeface="Times New Roman" pitchFamily="18" charset="0"/>
                  <a:ea typeface="楷体_GB2312" charset="-122"/>
                  <a:cs typeface="+mn-cs"/>
                </a:defRPr>
              </a:lvl2pPr>
              <a:lvl3pPr marL="914400" algn="l" rtl="0" fontAlgn="base">
                <a:spcBef>
                  <a:spcPct val="20000"/>
                </a:spcBef>
                <a:spcAft>
                  <a:spcPct val="0"/>
                </a:spcAft>
                <a:buSzPct val="100000"/>
                <a:buFont typeface="Times New Roman" pitchFamily="18" charset="0"/>
                <a:defRPr b="1" kern="1200">
                  <a:solidFill>
                    <a:schemeClr val="tx1"/>
                  </a:solidFill>
                  <a:latin typeface="Times New Roman" pitchFamily="18" charset="0"/>
                  <a:ea typeface="楷体_GB2312" charset="-122"/>
                  <a:cs typeface="+mn-cs"/>
                </a:defRPr>
              </a:lvl3pPr>
              <a:lvl4pPr marL="1371600" algn="l" rtl="0" fontAlgn="base">
                <a:spcBef>
                  <a:spcPct val="20000"/>
                </a:spcBef>
                <a:spcAft>
                  <a:spcPct val="0"/>
                </a:spcAft>
                <a:buSzPct val="100000"/>
                <a:buFont typeface="Times New Roman" pitchFamily="18" charset="0"/>
                <a:defRPr b="1" kern="1200">
                  <a:solidFill>
                    <a:schemeClr val="tx1"/>
                  </a:solidFill>
                  <a:latin typeface="Times New Roman" pitchFamily="18" charset="0"/>
                  <a:ea typeface="楷体_GB2312" charset="-122"/>
                  <a:cs typeface="+mn-cs"/>
                </a:defRPr>
              </a:lvl4pPr>
              <a:lvl5pPr marL="1828800" algn="l" rtl="0" fontAlgn="base">
                <a:spcBef>
                  <a:spcPct val="20000"/>
                </a:spcBef>
                <a:spcAft>
                  <a:spcPct val="0"/>
                </a:spcAft>
                <a:buSzPct val="100000"/>
                <a:buFont typeface="Times New Roman" pitchFamily="18" charset="0"/>
                <a:defRPr b="1" kern="1200">
                  <a:solidFill>
                    <a:schemeClr val="tx1"/>
                  </a:solidFill>
                  <a:latin typeface="Times New Roman" pitchFamily="18" charset="0"/>
                  <a:ea typeface="楷体_GB2312" charset="-122"/>
                  <a:cs typeface="+mn-cs"/>
                </a:defRPr>
              </a:lvl5pPr>
              <a:lvl6pPr marL="2286000" algn="l" defTabSz="914400" rtl="0" eaLnBrk="1" latinLnBrk="0" hangingPunct="1">
                <a:defRPr b="1" kern="1200">
                  <a:solidFill>
                    <a:schemeClr val="tx1"/>
                  </a:solidFill>
                  <a:latin typeface="Times New Roman" pitchFamily="18" charset="0"/>
                  <a:ea typeface="楷体_GB2312" charset="-122"/>
                  <a:cs typeface="+mn-cs"/>
                </a:defRPr>
              </a:lvl6pPr>
              <a:lvl7pPr marL="2743200" algn="l" defTabSz="914400" rtl="0" eaLnBrk="1" latinLnBrk="0" hangingPunct="1">
                <a:defRPr b="1" kern="1200">
                  <a:solidFill>
                    <a:schemeClr val="tx1"/>
                  </a:solidFill>
                  <a:latin typeface="Times New Roman" pitchFamily="18" charset="0"/>
                  <a:ea typeface="楷体_GB2312" charset="-122"/>
                  <a:cs typeface="+mn-cs"/>
                </a:defRPr>
              </a:lvl7pPr>
              <a:lvl8pPr marL="3200400" algn="l" defTabSz="914400" rtl="0" eaLnBrk="1" latinLnBrk="0" hangingPunct="1">
                <a:defRPr b="1" kern="1200">
                  <a:solidFill>
                    <a:schemeClr val="tx1"/>
                  </a:solidFill>
                  <a:latin typeface="Times New Roman" pitchFamily="18" charset="0"/>
                  <a:ea typeface="楷体_GB2312" charset="-122"/>
                  <a:cs typeface="+mn-cs"/>
                </a:defRPr>
              </a:lvl8pPr>
              <a:lvl9pPr marL="3657600" algn="l" defTabSz="914400" rtl="0" eaLnBrk="1" latinLnBrk="0" hangingPunct="1">
                <a:defRPr b="1" kern="1200">
                  <a:solidFill>
                    <a:schemeClr val="tx1"/>
                  </a:solidFill>
                  <a:latin typeface="Times New Roman" pitchFamily="18" charset="0"/>
                  <a:ea typeface="楷体_GB2312" charset="-122"/>
                  <a:cs typeface="+mn-cs"/>
                </a:defRPr>
              </a:lvl9pPr>
            </a:lstStyle>
            <a:p>
              <a:endParaRPr lang="zh-CN" altLang="en-US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6" name="Line 11"/>
            <p:cNvSpPr>
              <a:spLocks noChangeShapeType="1"/>
            </p:cNvSpPr>
            <p:nvPr/>
          </p:nvSpPr>
          <p:spPr bwMode="auto">
            <a:xfrm flipV="1">
              <a:off x="4762" y="759"/>
              <a:ext cx="0" cy="240"/>
            </a:xfrm>
            <a:prstGeom prst="line">
              <a:avLst/>
            </a:prstGeom>
            <a:noFill/>
            <a:ln w="38100">
              <a:solidFill>
                <a:srgbClr val="FF6600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zh-CN"/>
              </a:defPPr>
              <a:lvl1pPr algn="l" rtl="0" fontAlgn="base">
                <a:spcBef>
                  <a:spcPct val="20000"/>
                </a:spcBef>
                <a:spcAft>
                  <a:spcPct val="0"/>
                </a:spcAft>
                <a:buSzPct val="100000"/>
                <a:buFont typeface="Times New Roman" pitchFamily="18" charset="0"/>
                <a:defRPr b="1" kern="1200">
                  <a:solidFill>
                    <a:schemeClr val="tx1"/>
                  </a:solidFill>
                  <a:latin typeface="Times New Roman" pitchFamily="18" charset="0"/>
                  <a:ea typeface="楷体_GB2312" charset="-122"/>
                  <a:cs typeface="+mn-cs"/>
                </a:defRPr>
              </a:lvl1pPr>
              <a:lvl2pPr marL="457200" algn="l" rtl="0" fontAlgn="base">
                <a:spcBef>
                  <a:spcPct val="20000"/>
                </a:spcBef>
                <a:spcAft>
                  <a:spcPct val="0"/>
                </a:spcAft>
                <a:buSzPct val="100000"/>
                <a:buFont typeface="Times New Roman" pitchFamily="18" charset="0"/>
                <a:defRPr b="1" kern="1200">
                  <a:solidFill>
                    <a:schemeClr val="tx1"/>
                  </a:solidFill>
                  <a:latin typeface="Times New Roman" pitchFamily="18" charset="0"/>
                  <a:ea typeface="楷体_GB2312" charset="-122"/>
                  <a:cs typeface="+mn-cs"/>
                </a:defRPr>
              </a:lvl2pPr>
              <a:lvl3pPr marL="914400" algn="l" rtl="0" fontAlgn="base">
                <a:spcBef>
                  <a:spcPct val="20000"/>
                </a:spcBef>
                <a:spcAft>
                  <a:spcPct val="0"/>
                </a:spcAft>
                <a:buSzPct val="100000"/>
                <a:buFont typeface="Times New Roman" pitchFamily="18" charset="0"/>
                <a:defRPr b="1" kern="1200">
                  <a:solidFill>
                    <a:schemeClr val="tx1"/>
                  </a:solidFill>
                  <a:latin typeface="Times New Roman" pitchFamily="18" charset="0"/>
                  <a:ea typeface="楷体_GB2312" charset="-122"/>
                  <a:cs typeface="+mn-cs"/>
                </a:defRPr>
              </a:lvl3pPr>
              <a:lvl4pPr marL="1371600" algn="l" rtl="0" fontAlgn="base">
                <a:spcBef>
                  <a:spcPct val="20000"/>
                </a:spcBef>
                <a:spcAft>
                  <a:spcPct val="0"/>
                </a:spcAft>
                <a:buSzPct val="100000"/>
                <a:buFont typeface="Times New Roman" pitchFamily="18" charset="0"/>
                <a:defRPr b="1" kern="1200">
                  <a:solidFill>
                    <a:schemeClr val="tx1"/>
                  </a:solidFill>
                  <a:latin typeface="Times New Roman" pitchFamily="18" charset="0"/>
                  <a:ea typeface="楷体_GB2312" charset="-122"/>
                  <a:cs typeface="+mn-cs"/>
                </a:defRPr>
              </a:lvl4pPr>
              <a:lvl5pPr marL="1828800" algn="l" rtl="0" fontAlgn="base">
                <a:spcBef>
                  <a:spcPct val="20000"/>
                </a:spcBef>
                <a:spcAft>
                  <a:spcPct val="0"/>
                </a:spcAft>
                <a:buSzPct val="100000"/>
                <a:buFont typeface="Times New Roman" pitchFamily="18" charset="0"/>
                <a:defRPr b="1" kern="1200">
                  <a:solidFill>
                    <a:schemeClr val="tx1"/>
                  </a:solidFill>
                  <a:latin typeface="Times New Roman" pitchFamily="18" charset="0"/>
                  <a:ea typeface="楷体_GB2312" charset="-122"/>
                  <a:cs typeface="+mn-cs"/>
                </a:defRPr>
              </a:lvl5pPr>
              <a:lvl6pPr marL="2286000" algn="l" defTabSz="914400" rtl="0" eaLnBrk="1" latinLnBrk="0" hangingPunct="1">
                <a:defRPr b="1" kern="1200">
                  <a:solidFill>
                    <a:schemeClr val="tx1"/>
                  </a:solidFill>
                  <a:latin typeface="Times New Roman" pitchFamily="18" charset="0"/>
                  <a:ea typeface="楷体_GB2312" charset="-122"/>
                  <a:cs typeface="+mn-cs"/>
                </a:defRPr>
              </a:lvl6pPr>
              <a:lvl7pPr marL="2743200" algn="l" defTabSz="914400" rtl="0" eaLnBrk="1" latinLnBrk="0" hangingPunct="1">
                <a:defRPr b="1" kern="1200">
                  <a:solidFill>
                    <a:schemeClr val="tx1"/>
                  </a:solidFill>
                  <a:latin typeface="Times New Roman" pitchFamily="18" charset="0"/>
                  <a:ea typeface="楷体_GB2312" charset="-122"/>
                  <a:cs typeface="+mn-cs"/>
                </a:defRPr>
              </a:lvl7pPr>
              <a:lvl8pPr marL="3200400" algn="l" defTabSz="914400" rtl="0" eaLnBrk="1" latinLnBrk="0" hangingPunct="1">
                <a:defRPr b="1" kern="1200">
                  <a:solidFill>
                    <a:schemeClr val="tx1"/>
                  </a:solidFill>
                  <a:latin typeface="Times New Roman" pitchFamily="18" charset="0"/>
                  <a:ea typeface="楷体_GB2312" charset="-122"/>
                  <a:cs typeface="+mn-cs"/>
                </a:defRPr>
              </a:lvl8pPr>
              <a:lvl9pPr marL="3657600" algn="l" defTabSz="914400" rtl="0" eaLnBrk="1" latinLnBrk="0" hangingPunct="1">
                <a:defRPr b="1" kern="1200">
                  <a:solidFill>
                    <a:schemeClr val="tx1"/>
                  </a:solidFill>
                  <a:latin typeface="Times New Roman" pitchFamily="18" charset="0"/>
                  <a:ea typeface="楷体_GB2312" charset="-122"/>
                  <a:cs typeface="+mn-cs"/>
                </a:defRPr>
              </a:lvl9pPr>
            </a:lstStyle>
            <a:p>
              <a:endParaRPr lang="zh-CN" altLang="en-US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7" name="Rectangle 12"/>
            <p:cNvSpPr>
              <a:spLocks noChangeArrowheads="1"/>
            </p:cNvSpPr>
            <p:nvPr/>
          </p:nvSpPr>
          <p:spPr bwMode="auto">
            <a:xfrm>
              <a:off x="298" y="423"/>
              <a:ext cx="2064" cy="336"/>
            </a:xfrm>
            <a:prstGeom prst="rect">
              <a:avLst/>
            </a:prstGeom>
            <a:solidFill>
              <a:schemeClr val="accent1"/>
            </a:solidFill>
            <a:ln w="9525">
              <a:miter lim="800000"/>
              <a:headEnd/>
              <a:tailEnd/>
            </a:ln>
            <a:effectLst/>
            <a:scene3d>
              <a:camera prst="legacyObliqueTopRight"/>
              <a:lightRig rig="legacyFlat3" dir="b"/>
            </a:scene3d>
            <a:sp3d extrusionH="430200" prstMaterial="legacyMatte">
              <a:bevelT w="13500" h="13500" prst="angle"/>
              <a:bevelB w="13500" h="13500" prst="angle"/>
              <a:extrusionClr>
                <a:schemeClr val="accent1"/>
              </a:extrusion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>
              <a:defPPr>
                <a:defRPr lang="zh-CN"/>
              </a:defPPr>
              <a:lvl1pPr algn="l" rtl="0" fontAlgn="base">
                <a:spcBef>
                  <a:spcPct val="20000"/>
                </a:spcBef>
                <a:spcAft>
                  <a:spcPct val="0"/>
                </a:spcAft>
                <a:buSzPct val="100000"/>
                <a:buFont typeface="Times New Roman" pitchFamily="18" charset="0"/>
                <a:defRPr b="1" kern="1200">
                  <a:solidFill>
                    <a:schemeClr val="tx1"/>
                  </a:solidFill>
                  <a:latin typeface="Times New Roman" pitchFamily="18" charset="0"/>
                  <a:ea typeface="楷体_GB2312" charset="-122"/>
                  <a:cs typeface="+mn-cs"/>
                </a:defRPr>
              </a:lvl1pPr>
              <a:lvl2pPr marL="457200" algn="l" rtl="0" fontAlgn="base">
                <a:spcBef>
                  <a:spcPct val="20000"/>
                </a:spcBef>
                <a:spcAft>
                  <a:spcPct val="0"/>
                </a:spcAft>
                <a:buSzPct val="100000"/>
                <a:buFont typeface="Times New Roman" pitchFamily="18" charset="0"/>
                <a:defRPr b="1" kern="1200">
                  <a:solidFill>
                    <a:schemeClr val="tx1"/>
                  </a:solidFill>
                  <a:latin typeface="Times New Roman" pitchFamily="18" charset="0"/>
                  <a:ea typeface="楷体_GB2312" charset="-122"/>
                  <a:cs typeface="+mn-cs"/>
                </a:defRPr>
              </a:lvl2pPr>
              <a:lvl3pPr marL="914400" algn="l" rtl="0" fontAlgn="base">
                <a:spcBef>
                  <a:spcPct val="20000"/>
                </a:spcBef>
                <a:spcAft>
                  <a:spcPct val="0"/>
                </a:spcAft>
                <a:buSzPct val="100000"/>
                <a:buFont typeface="Times New Roman" pitchFamily="18" charset="0"/>
                <a:defRPr b="1" kern="1200">
                  <a:solidFill>
                    <a:schemeClr val="tx1"/>
                  </a:solidFill>
                  <a:latin typeface="Times New Roman" pitchFamily="18" charset="0"/>
                  <a:ea typeface="楷体_GB2312" charset="-122"/>
                  <a:cs typeface="+mn-cs"/>
                </a:defRPr>
              </a:lvl3pPr>
              <a:lvl4pPr marL="1371600" algn="l" rtl="0" fontAlgn="base">
                <a:spcBef>
                  <a:spcPct val="20000"/>
                </a:spcBef>
                <a:spcAft>
                  <a:spcPct val="0"/>
                </a:spcAft>
                <a:buSzPct val="100000"/>
                <a:buFont typeface="Times New Roman" pitchFamily="18" charset="0"/>
                <a:defRPr b="1" kern="1200">
                  <a:solidFill>
                    <a:schemeClr val="tx1"/>
                  </a:solidFill>
                  <a:latin typeface="Times New Roman" pitchFamily="18" charset="0"/>
                  <a:ea typeface="楷体_GB2312" charset="-122"/>
                  <a:cs typeface="+mn-cs"/>
                </a:defRPr>
              </a:lvl4pPr>
              <a:lvl5pPr marL="1828800" algn="l" rtl="0" fontAlgn="base">
                <a:spcBef>
                  <a:spcPct val="20000"/>
                </a:spcBef>
                <a:spcAft>
                  <a:spcPct val="0"/>
                </a:spcAft>
                <a:buSzPct val="100000"/>
                <a:buFont typeface="Times New Roman" pitchFamily="18" charset="0"/>
                <a:defRPr b="1" kern="1200">
                  <a:solidFill>
                    <a:schemeClr val="tx1"/>
                  </a:solidFill>
                  <a:latin typeface="Times New Roman" pitchFamily="18" charset="0"/>
                  <a:ea typeface="楷体_GB2312" charset="-122"/>
                  <a:cs typeface="+mn-cs"/>
                </a:defRPr>
              </a:lvl5pPr>
              <a:lvl6pPr marL="2286000" algn="l" defTabSz="914400" rtl="0" eaLnBrk="1" latinLnBrk="0" hangingPunct="1">
                <a:defRPr b="1" kern="1200">
                  <a:solidFill>
                    <a:schemeClr val="tx1"/>
                  </a:solidFill>
                  <a:latin typeface="Times New Roman" pitchFamily="18" charset="0"/>
                  <a:ea typeface="楷体_GB2312" charset="-122"/>
                  <a:cs typeface="+mn-cs"/>
                </a:defRPr>
              </a:lvl6pPr>
              <a:lvl7pPr marL="2743200" algn="l" defTabSz="914400" rtl="0" eaLnBrk="1" latinLnBrk="0" hangingPunct="1">
                <a:defRPr b="1" kern="1200">
                  <a:solidFill>
                    <a:schemeClr val="tx1"/>
                  </a:solidFill>
                  <a:latin typeface="Times New Roman" pitchFamily="18" charset="0"/>
                  <a:ea typeface="楷体_GB2312" charset="-122"/>
                  <a:cs typeface="+mn-cs"/>
                </a:defRPr>
              </a:lvl7pPr>
              <a:lvl8pPr marL="3200400" algn="l" defTabSz="914400" rtl="0" eaLnBrk="1" latinLnBrk="0" hangingPunct="1">
                <a:defRPr b="1" kern="1200">
                  <a:solidFill>
                    <a:schemeClr val="tx1"/>
                  </a:solidFill>
                  <a:latin typeface="Times New Roman" pitchFamily="18" charset="0"/>
                  <a:ea typeface="楷体_GB2312" charset="-122"/>
                  <a:cs typeface="+mn-cs"/>
                </a:defRPr>
              </a:lvl8pPr>
              <a:lvl9pPr marL="3657600" algn="l" defTabSz="914400" rtl="0" eaLnBrk="1" latinLnBrk="0" hangingPunct="1">
                <a:defRPr b="1" kern="1200">
                  <a:solidFill>
                    <a:schemeClr val="tx1"/>
                  </a:solidFill>
                  <a:latin typeface="Times New Roman" pitchFamily="18" charset="0"/>
                  <a:ea typeface="楷体_GB2312" charset="-122"/>
                  <a:cs typeface="+mn-cs"/>
                </a:defRPr>
              </a:lvl9pPr>
            </a:lstStyle>
            <a:p>
              <a:endParaRPr lang="zh-CN" altLang="zh-CN" sz="2400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8" name="Rectangle 13"/>
            <p:cNvSpPr>
              <a:spLocks noChangeArrowheads="1"/>
            </p:cNvSpPr>
            <p:nvPr/>
          </p:nvSpPr>
          <p:spPr bwMode="auto">
            <a:xfrm>
              <a:off x="2362" y="423"/>
              <a:ext cx="432" cy="336"/>
            </a:xfrm>
            <a:prstGeom prst="rect">
              <a:avLst/>
            </a:prstGeom>
            <a:solidFill>
              <a:srgbClr val="FFFFCC"/>
            </a:solidFill>
            <a:ln w="9525">
              <a:miter lim="800000"/>
              <a:headEnd/>
              <a:tailEnd/>
            </a:ln>
            <a:effectLst/>
            <a:scene3d>
              <a:camera prst="legacyObliqueTopRight"/>
              <a:lightRig rig="legacyFlat3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FFFFCC"/>
              </a:extrusion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>
              <a:defPPr>
                <a:defRPr lang="zh-CN"/>
              </a:defPPr>
              <a:lvl1pPr algn="l" rtl="0" fontAlgn="base">
                <a:spcBef>
                  <a:spcPct val="20000"/>
                </a:spcBef>
                <a:spcAft>
                  <a:spcPct val="0"/>
                </a:spcAft>
                <a:buSzPct val="100000"/>
                <a:buFont typeface="Times New Roman" pitchFamily="18" charset="0"/>
                <a:defRPr b="1" kern="1200">
                  <a:solidFill>
                    <a:schemeClr val="tx1"/>
                  </a:solidFill>
                  <a:latin typeface="Times New Roman" pitchFamily="18" charset="0"/>
                  <a:ea typeface="楷体_GB2312" charset="-122"/>
                  <a:cs typeface="+mn-cs"/>
                </a:defRPr>
              </a:lvl1pPr>
              <a:lvl2pPr marL="457200" algn="l" rtl="0" fontAlgn="base">
                <a:spcBef>
                  <a:spcPct val="20000"/>
                </a:spcBef>
                <a:spcAft>
                  <a:spcPct val="0"/>
                </a:spcAft>
                <a:buSzPct val="100000"/>
                <a:buFont typeface="Times New Roman" pitchFamily="18" charset="0"/>
                <a:defRPr b="1" kern="1200">
                  <a:solidFill>
                    <a:schemeClr val="tx1"/>
                  </a:solidFill>
                  <a:latin typeface="Times New Roman" pitchFamily="18" charset="0"/>
                  <a:ea typeface="楷体_GB2312" charset="-122"/>
                  <a:cs typeface="+mn-cs"/>
                </a:defRPr>
              </a:lvl2pPr>
              <a:lvl3pPr marL="914400" algn="l" rtl="0" fontAlgn="base">
                <a:spcBef>
                  <a:spcPct val="20000"/>
                </a:spcBef>
                <a:spcAft>
                  <a:spcPct val="0"/>
                </a:spcAft>
                <a:buSzPct val="100000"/>
                <a:buFont typeface="Times New Roman" pitchFamily="18" charset="0"/>
                <a:defRPr b="1" kern="1200">
                  <a:solidFill>
                    <a:schemeClr val="tx1"/>
                  </a:solidFill>
                  <a:latin typeface="Times New Roman" pitchFamily="18" charset="0"/>
                  <a:ea typeface="楷体_GB2312" charset="-122"/>
                  <a:cs typeface="+mn-cs"/>
                </a:defRPr>
              </a:lvl3pPr>
              <a:lvl4pPr marL="1371600" algn="l" rtl="0" fontAlgn="base">
                <a:spcBef>
                  <a:spcPct val="20000"/>
                </a:spcBef>
                <a:spcAft>
                  <a:spcPct val="0"/>
                </a:spcAft>
                <a:buSzPct val="100000"/>
                <a:buFont typeface="Times New Roman" pitchFamily="18" charset="0"/>
                <a:defRPr b="1" kern="1200">
                  <a:solidFill>
                    <a:schemeClr val="tx1"/>
                  </a:solidFill>
                  <a:latin typeface="Times New Roman" pitchFamily="18" charset="0"/>
                  <a:ea typeface="楷体_GB2312" charset="-122"/>
                  <a:cs typeface="+mn-cs"/>
                </a:defRPr>
              </a:lvl4pPr>
              <a:lvl5pPr marL="1828800" algn="l" rtl="0" fontAlgn="base">
                <a:spcBef>
                  <a:spcPct val="20000"/>
                </a:spcBef>
                <a:spcAft>
                  <a:spcPct val="0"/>
                </a:spcAft>
                <a:buSzPct val="100000"/>
                <a:buFont typeface="Times New Roman" pitchFamily="18" charset="0"/>
                <a:defRPr b="1" kern="1200">
                  <a:solidFill>
                    <a:schemeClr val="tx1"/>
                  </a:solidFill>
                  <a:latin typeface="Times New Roman" pitchFamily="18" charset="0"/>
                  <a:ea typeface="楷体_GB2312" charset="-122"/>
                  <a:cs typeface="+mn-cs"/>
                </a:defRPr>
              </a:lvl5pPr>
              <a:lvl6pPr marL="2286000" algn="l" defTabSz="914400" rtl="0" eaLnBrk="1" latinLnBrk="0" hangingPunct="1">
                <a:defRPr b="1" kern="1200">
                  <a:solidFill>
                    <a:schemeClr val="tx1"/>
                  </a:solidFill>
                  <a:latin typeface="Times New Roman" pitchFamily="18" charset="0"/>
                  <a:ea typeface="楷体_GB2312" charset="-122"/>
                  <a:cs typeface="+mn-cs"/>
                </a:defRPr>
              </a:lvl6pPr>
              <a:lvl7pPr marL="2743200" algn="l" defTabSz="914400" rtl="0" eaLnBrk="1" latinLnBrk="0" hangingPunct="1">
                <a:defRPr b="1" kern="1200">
                  <a:solidFill>
                    <a:schemeClr val="tx1"/>
                  </a:solidFill>
                  <a:latin typeface="Times New Roman" pitchFamily="18" charset="0"/>
                  <a:ea typeface="楷体_GB2312" charset="-122"/>
                  <a:cs typeface="+mn-cs"/>
                </a:defRPr>
              </a:lvl7pPr>
              <a:lvl8pPr marL="3200400" algn="l" defTabSz="914400" rtl="0" eaLnBrk="1" latinLnBrk="0" hangingPunct="1">
                <a:defRPr b="1" kern="1200">
                  <a:solidFill>
                    <a:schemeClr val="tx1"/>
                  </a:solidFill>
                  <a:latin typeface="Times New Roman" pitchFamily="18" charset="0"/>
                  <a:ea typeface="楷体_GB2312" charset="-122"/>
                  <a:cs typeface="+mn-cs"/>
                </a:defRPr>
              </a:lvl8pPr>
              <a:lvl9pPr marL="3657600" algn="l" defTabSz="914400" rtl="0" eaLnBrk="1" latinLnBrk="0" hangingPunct="1">
                <a:defRPr b="1" kern="1200">
                  <a:solidFill>
                    <a:schemeClr val="tx1"/>
                  </a:solidFill>
                  <a:latin typeface="Times New Roman" pitchFamily="18" charset="0"/>
                  <a:ea typeface="楷体_GB2312" charset="-122"/>
                  <a:cs typeface="+mn-cs"/>
                </a:defRPr>
              </a:lvl9pPr>
            </a:lstStyle>
            <a:p>
              <a:endParaRPr lang="zh-CN" altLang="zh-CN" sz="2400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9" name="Rectangle 14"/>
            <p:cNvSpPr>
              <a:spLocks noChangeArrowheads="1"/>
            </p:cNvSpPr>
            <p:nvPr/>
          </p:nvSpPr>
          <p:spPr bwMode="auto">
            <a:xfrm>
              <a:off x="2794" y="423"/>
              <a:ext cx="1728" cy="336"/>
            </a:xfrm>
            <a:prstGeom prst="rect">
              <a:avLst/>
            </a:prstGeom>
            <a:solidFill>
              <a:schemeClr val="accent2"/>
            </a:solidFill>
            <a:ln w="9525">
              <a:miter lim="800000"/>
              <a:headEnd/>
              <a:tailEnd/>
            </a:ln>
            <a:effectLst/>
            <a:scene3d>
              <a:camera prst="legacyObliqueTopRight"/>
              <a:lightRig rig="legacyFlat3" dir="b"/>
            </a:scene3d>
            <a:sp3d extrusionH="430200" prstMaterial="legacyMatte">
              <a:bevelT w="13500" h="13500" prst="angle"/>
              <a:bevelB w="13500" h="13500" prst="angle"/>
              <a:extrusionClr>
                <a:schemeClr val="accent2"/>
              </a:extrusion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>
              <a:defPPr>
                <a:defRPr lang="zh-CN"/>
              </a:defPPr>
              <a:lvl1pPr algn="l" rtl="0" fontAlgn="base">
                <a:spcBef>
                  <a:spcPct val="20000"/>
                </a:spcBef>
                <a:spcAft>
                  <a:spcPct val="0"/>
                </a:spcAft>
                <a:buSzPct val="100000"/>
                <a:buFont typeface="Times New Roman" pitchFamily="18" charset="0"/>
                <a:defRPr b="1" kern="1200">
                  <a:solidFill>
                    <a:schemeClr val="tx1"/>
                  </a:solidFill>
                  <a:latin typeface="Times New Roman" pitchFamily="18" charset="0"/>
                  <a:ea typeface="楷体_GB2312" charset="-122"/>
                  <a:cs typeface="+mn-cs"/>
                </a:defRPr>
              </a:lvl1pPr>
              <a:lvl2pPr marL="457200" algn="l" rtl="0" fontAlgn="base">
                <a:spcBef>
                  <a:spcPct val="20000"/>
                </a:spcBef>
                <a:spcAft>
                  <a:spcPct val="0"/>
                </a:spcAft>
                <a:buSzPct val="100000"/>
                <a:buFont typeface="Times New Roman" pitchFamily="18" charset="0"/>
                <a:defRPr b="1" kern="1200">
                  <a:solidFill>
                    <a:schemeClr val="tx1"/>
                  </a:solidFill>
                  <a:latin typeface="Times New Roman" pitchFamily="18" charset="0"/>
                  <a:ea typeface="楷体_GB2312" charset="-122"/>
                  <a:cs typeface="+mn-cs"/>
                </a:defRPr>
              </a:lvl2pPr>
              <a:lvl3pPr marL="914400" algn="l" rtl="0" fontAlgn="base">
                <a:spcBef>
                  <a:spcPct val="20000"/>
                </a:spcBef>
                <a:spcAft>
                  <a:spcPct val="0"/>
                </a:spcAft>
                <a:buSzPct val="100000"/>
                <a:buFont typeface="Times New Roman" pitchFamily="18" charset="0"/>
                <a:defRPr b="1" kern="1200">
                  <a:solidFill>
                    <a:schemeClr val="tx1"/>
                  </a:solidFill>
                  <a:latin typeface="Times New Roman" pitchFamily="18" charset="0"/>
                  <a:ea typeface="楷体_GB2312" charset="-122"/>
                  <a:cs typeface="+mn-cs"/>
                </a:defRPr>
              </a:lvl3pPr>
              <a:lvl4pPr marL="1371600" algn="l" rtl="0" fontAlgn="base">
                <a:spcBef>
                  <a:spcPct val="20000"/>
                </a:spcBef>
                <a:spcAft>
                  <a:spcPct val="0"/>
                </a:spcAft>
                <a:buSzPct val="100000"/>
                <a:buFont typeface="Times New Roman" pitchFamily="18" charset="0"/>
                <a:defRPr b="1" kern="1200">
                  <a:solidFill>
                    <a:schemeClr val="tx1"/>
                  </a:solidFill>
                  <a:latin typeface="Times New Roman" pitchFamily="18" charset="0"/>
                  <a:ea typeface="楷体_GB2312" charset="-122"/>
                  <a:cs typeface="+mn-cs"/>
                </a:defRPr>
              </a:lvl4pPr>
              <a:lvl5pPr marL="1828800" algn="l" rtl="0" fontAlgn="base">
                <a:spcBef>
                  <a:spcPct val="20000"/>
                </a:spcBef>
                <a:spcAft>
                  <a:spcPct val="0"/>
                </a:spcAft>
                <a:buSzPct val="100000"/>
                <a:buFont typeface="Times New Roman" pitchFamily="18" charset="0"/>
                <a:defRPr b="1" kern="1200">
                  <a:solidFill>
                    <a:schemeClr val="tx1"/>
                  </a:solidFill>
                  <a:latin typeface="Times New Roman" pitchFamily="18" charset="0"/>
                  <a:ea typeface="楷体_GB2312" charset="-122"/>
                  <a:cs typeface="+mn-cs"/>
                </a:defRPr>
              </a:lvl5pPr>
              <a:lvl6pPr marL="2286000" algn="l" defTabSz="914400" rtl="0" eaLnBrk="1" latinLnBrk="0" hangingPunct="1">
                <a:defRPr b="1" kern="1200">
                  <a:solidFill>
                    <a:schemeClr val="tx1"/>
                  </a:solidFill>
                  <a:latin typeface="Times New Roman" pitchFamily="18" charset="0"/>
                  <a:ea typeface="楷体_GB2312" charset="-122"/>
                  <a:cs typeface="+mn-cs"/>
                </a:defRPr>
              </a:lvl6pPr>
              <a:lvl7pPr marL="2743200" algn="l" defTabSz="914400" rtl="0" eaLnBrk="1" latinLnBrk="0" hangingPunct="1">
                <a:defRPr b="1" kern="1200">
                  <a:solidFill>
                    <a:schemeClr val="tx1"/>
                  </a:solidFill>
                  <a:latin typeface="Times New Roman" pitchFamily="18" charset="0"/>
                  <a:ea typeface="楷体_GB2312" charset="-122"/>
                  <a:cs typeface="+mn-cs"/>
                </a:defRPr>
              </a:lvl7pPr>
              <a:lvl8pPr marL="3200400" algn="l" defTabSz="914400" rtl="0" eaLnBrk="1" latinLnBrk="0" hangingPunct="1">
                <a:defRPr b="1" kern="1200">
                  <a:solidFill>
                    <a:schemeClr val="tx1"/>
                  </a:solidFill>
                  <a:latin typeface="Times New Roman" pitchFamily="18" charset="0"/>
                  <a:ea typeface="楷体_GB2312" charset="-122"/>
                  <a:cs typeface="+mn-cs"/>
                </a:defRPr>
              </a:lvl8pPr>
              <a:lvl9pPr marL="3657600" algn="l" defTabSz="914400" rtl="0" eaLnBrk="1" latinLnBrk="0" hangingPunct="1">
                <a:defRPr b="1" kern="1200">
                  <a:solidFill>
                    <a:schemeClr val="tx1"/>
                  </a:solidFill>
                  <a:latin typeface="Times New Roman" pitchFamily="18" charset="0"/>
                  <a:ea typeface="楷体_GB2312" charset="-122"/>
                  <a:cs typeface="+mn-cs"/>
                </a:defRPr>
              </a:lvl9pPr>
            </a:lstStyle>
            <a:p>
              <a:endParaRPr lang="zh-CN" altLang="zh-CN" sz="2400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0" name="Text Box 15"/>
            <p:cNvSpPr txBox="1">
              <a:spLocks noChangeArrowheads="1"/>
            </p:cNvSpPr>
            <p:nvPr/>
          </p:nvSpPr>
          <p:spPr bwMode="auto">
            <a:xfrm>
              <a:off x="346" y="0"/>
              <a:ext cx="4590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20000"/>
                </a:spcBef>
                <a:spcAft>
                  <a:spcPct val="0"/>
                </a:spcAft>
                <a:buSzPct val="100000"/>
                <a:buFont typeface="Times New Roman" pitchFamily="18" charset="0"/>
                <a:defRPr b="1" kern="1200">
                  <a:solidFill>
                    <a:schemeClr val="tx1"/>
                  </a:solidFill>
                  <a:latin typeface="Times New Roman" pitchFamily="18" charset="0"/>
                  <a:ea typeface="楷体_GB2312" charset="-122"/>
                  <a:cs typeface="+mn-cs"/>
                </a:defRPr>
              </a:lvl1pPr>
              <a:lvl2pPr marL="457200" algn="l" rtl="0" fontAlgn="base">
                <a:spcBef>
                  <a:spcPct val="20000"/>
                </a:spcBef>
                <a:spcAft>
                  <a:spcPct val="0"/>
                </a:spcAft>
                <a:buSzPct val="100000"/>
                <a:buFont typeface="Times New Roman" pitchFamily="18" charset="0"/>
                <a:defRPr b="1" kern="1200">
                  <a:solidFill>
                    <a:schemeClr val="tx1"/>
                  </a:solidFill>
                  <a:latin typeface="Times New Roman" pitchFamily="18" charset="0"/>
                  <a:ea typeface="楷体_GB2312" charset="-122"/>
                  <a:cs typeface="+mn-cs"/>
                </a:defRPr>
              </a:lvl2pPr>
              <a:lvl3pPr marL="914400" algn="l" rtl="0" fontAlgn="base">
                <a:spcBef>
                  <a:spcPct val="20000"/>
                </a:spcBef>
                <a:spcAft>
                  <a:spcPct val="0"/>
                </a:spcAft>
                <a:buSzPct val="100000"/>
                <a:buFont typeface="Times New Roman" pitchFamily="18" charset="0"/>
                <a:defRPr b="1" kern="1200">
                  <a:solidFill>
                    <a:schemeClr val="tx1"/>
                  </a:solidFill>
                  <a:latin typeface="Times New Roman" pitchFamily="18" charset="0"/>
                  <a:ea typeface="楷体_GB2312" charset="-122"/>
                  <a:cs typeface="+mn-cs"/>
                </a:defRPr>
              </a:lvl3pPr>
              <a:lvl4pPr marL="1371600" algn="l" rtl="0" fontAlgn="base">
                <a:spcBef>
                  <a:spcPct val="20000"/>
                </a:spcBef>
                <a:spcAft>
                  <a:spcPct val="0"/>
                </a:spcAft>
                <a:buSzPct val="100000"/>
                <a:buFont typeface="Times New Roman" pitchFamily="18" charset="0"/>
                <a:defRPr b="1" kern="1200">
                  <a:solidFill>
                    <a:schemeClr val="tx1"/>
                  </a:solidFill>
                  <a:latin typeface="Times New Roman" pitchFamily="18" charset="0"/>
                  <a:ea typeface="楷体_GB2312" charset="-122"/>
                  <a:cs typeface="+mn-cs"/>
                </a:defRPr>
              </a:lvl4pPr>
              <a:lvl5pPr marL="1828800" algn="l" rtl="0" fontAlgn="base">
                <a:spcBef>
                  <a:spcPct val="20000"/>
                </a:spcBef>
                <a:spcAft>
                  <a:spcPct val="0"/>
                </a:spcAft>
                <a:buSzPct val="100000"/>
                <a:buFont typeface="Times New Roman" pitchFamily="18" charset="0"/>
                <a:defRPr b="1" kern="1200">
                  <a:solidFill>
                    <a:schemeClr val="tx1"/>
                  </a:solidFill>
                  <a:latin typeface="Times New Roman" pitchFamily="18" charset="0"/>
                  <a:ea typeface="楷体_GB2312" charset="-122"/>
                  <a:cs typeface="+mn-cs"/>
                </a:defRPr>
              </a:lvl5pPr>
              <a:lvl6pPr marL="2286000" algn="l" defTabSz="914400" rtl="0" eaLnBrk="1" latinLnBrk="0" hangingPunct="1">
                <a:defRPr b="1" kern="1200">
                  <a:solidFill>
                    <a:schemeClr val="tx1"/>
                  </a:solidFill>
                  <a:latin typeface="Times New Roman" pitchFamily="18" charset="0"/>
                  <a:ea typeface="楷体_GB2312" charset="-122"/>
                  <a:cs typeface="+mn-cs"/>
                </a:defRPr>
              </a:lvl6pPr>
              <a:lvl7pPr marL="2743200" algn="l" defTabSz="914400" rtl="0" eaLnBrk="1" latinLnBrk="0" hangingPunct="1">
                <a:defRPr b="1" kern="1200">
                  <a:solidFill>
                    <a:schemeClr val="tx1"/>
                  </a:solidFill>
                  <a:latin typeface="Times New Roman" pitchFamily="18" charset="0"/>
                  <a:ea typeface="楷体_GB2312" charset="-122"/>
                  <a:cs typeface="+mn-cs"/>
                </a:defRPr>
              </a:lvl7pPr>
              <a:lvl8pPr marL="3200400" algn="l" defTabSz="914400" rtl="0" eaLnBrk="1" latinLnBrk="0" hangingPunct="1">
                <a:defRPr b="1" kern="1200">
                  <a:solidFill>
                    <a:schemeClr val="tx1"/>
                  </a:solidFill>
                  <a:latin typeface="Times New Roman" pitchFamily="18" charset="0"/>
                  <a:ea typeface="楷体_GB2312" charset="-122"/>
                  <a:cs typeface="+mn-cs"/>
                </a:defRPr>
              </a:lvl8pPr>
              <a:lvl9pPr marL="3657600" algn="l" defTabSz="914400" rtl="0" eaLnBrk="1" latinLnBrk="0" hangingPunct="1">
                <a:defRPr b="1" kern="1200">
                  <a:solidFill>
                    <a:schemeClr val="tx1"/>
                  </a:solidFill>
                  <a:latin typeface="Times New Roman" pitchFamily="18" charset="0"/>
                  <a:ea typeface="楷体_GB2312" charset="-122"/>
                  <a:cs typeface="+mn-cs"/>
                </a:defRPr>
              </a:lvl9pPr>
            </a:lstStyle>
            <a:p>
              <a:pPr eaLnBrk="1" hangingPunct="1">
                <a:spcBef>
                  <a:spcPct val="0"/>
                </a:spcBef>
              </a:pPr>
              <a:r>
                <a:rPr lang="zh-CN" altLang="zh-CN" sz="2800" dirty="0">
                  <a:solidFill>
                    <a:srgbClr val="FF0000"/>
                  </a:solidFill>
                  <a:latin typeface="+mn-lt"/>
                  <a:ea typeface="+mn-ea"/>
                  <a:cs typeface="+mn-ea"/>
                  <a:sym typeface="+mn-lt"/>
                </a:rPr>
                <a:t>0                                                               m-1</a:t>
              </a:r>
              <a:endParaRPr lang="zh-CN" altLang="zh-CN" sz="2400" b="0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1" name="Text Box 16"/>
            <p:cNvSpPr txBox="1">
              <a:spLocks noChangeArrowheads="1"/>
            </p:cNvSpPr>
            <p:nvPr/>
          </p:nvSpPr>
          <p:spPr bwMode="auto">
            <a:xfrm>
              <a:off x="0" y="394"/>
              <a:ext cx="289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20000"/>
                </a:spcBef>
                <a:spcAft>
                  <a:spcPct val="0"/>
                </a:spcAft>
                <a:buSzPct val="100000"/>
                <a:buFont typeface="Times New Roman" pitchFamily="18" charset="0"/>
                <a:defRPr b="1" kern="1200">
                  <a:solidFill>
                    <a:schemeClr val="tx1"/>
                  </a:solidFill>
                  <a:latin typeface="Times New Roman" pitchFamily="18" charset="0"/>
                  <a:ea typeface="楷体_GB2312" charset="-122"/>
                  <a:cs typeface="+mn-cs"/>
                </a:defRPr>
              </a:lvl1pPr>
              <a:lvl2pPr marL="457200" algn="l" rtl="0" fontAlgn="base">
                <a:spcBef>
                  <a:spcPct val="20000"/>
                </a:spcBef>
                <a:spcAft>
                  <a:spcPct val="0"/>
                </a:spcAft>
                <a:buSzPct val="100000"/>
                <a:buFont typeface="Times New Roman" pitchFamily="18" charset="0"/>
                <a:defRPr b="1" kern="1200">
                  <a:solidFill>
                    <a:schemeClr val="tx1"/>
                  </a:solidFill>
                  <a:latin typeface="Times New Roman" pitchFamily="18" charset="0"/>
                  <a:ea typeface="楷体_GB2312" charset="-122"/>
                  <a:cs typeface="+mn-cs"/>
                </a:defRPr>
              </a:lvl2pPr>
              <a:lvl3pPr marL="914400" algn="l" rtl="0" fontAlgn="base">
                <a:spcBef>
                  <a:spcPct val="20000"/>
                </a:spcBef>
                <a:spcAft>
                  <a:spcPct val="0"/>
                </a:spcAft>
                <a:buSzPct val="100000"/>
                <a:buFont typeface="Times New Roman" pitchFamily="18" charset="0"/>
                <a:defRPr b="1" kern="1200">
                  <a:solidFill>
                    <a:schemeClr val="tx1"/>
                  </a:solidFill>
                  <a:latin typeface="Times New Roman" pitchFamily="18" charset="0"/>
                  <a:ea typeface="楷体_GB2312" charset="-122"/>
                  <a:cs typeface="+mn-cs"/>
                </a:defRPr>
              </a:lvl3pPr>
              <a:lvl4pPr marL="1371600" algn="l" rtl="0" fontAlgn="base">
                <a:spcBef>
                  <a:spcPct val="20000"/>
                </a:spcBef>
                <a:spcAft>
                  <a:spcPct val="0"/>
                </a:spcAft>
                <a:buSzPct val="100000"/>
                <a:buFont typeface="Times New Roman" pitchFamily="18" charset="0"/>
                <a:defRPr b="1" kern="1200">
                  <a:solidFill>
                    <a:schemeClr val="tx1"/>
                  </a:solidFill>
                  <a:latin typeface="Times New Roman" pitchFamily="18" charset="0"/>
                  <a:ea typeface="楷体_GB2312" charset="-122"/>
                  <a:cs typeface="+mn-cs"/>
                </a:defRPr>
              </a:lvl4pPr>
              <a:lvl5pPr marL="1828800" algn="l" rtl="0" fontAlgn="base">
                <a:spcBef>
                  <a:spcPct val="20000"/>
                </a:spcBef>
                <a:spcAft>
                  <a:spcPct val="0"/>
                </a:spcAft>
                <a:buSzPct val="100000"/>
                <a:buFont typeface="Times New Roman" pitchFamily="18" charset="0"/>
                <a:defRPr b="1" kern="1200">
                  <a:solidFill>
                    <a:schemeClr val="tx1"/>
                  </a:solidFill>
                  <a:latin typeface="Times New Roman" pitchFamily="18" charset="0"/>
                  <a:ea typeface="楷体_GB2312" charset="-122"/>
                  <a:cs typeface="+mn-cs"/>
                </a:defRPr>
              </a:lvl5pPr>
              <a:lvl6pPr marL="2286000" algn="l" defTabSz="914400" rtl="0" eaLnBrk="1" latinLnBrk="0" hangingPunct="1">
                <a:defRPr b="1" kern="1200">
                  <a:solidFill>
                    <a:schemeClr val="tx1"/>
                  </a:solidFill>
                  <a:latin typeface="Times New Roman" pitchFamily="18" charset="0"/>
                  <a:ea typeface="楷体_GB2312" charset="-122"/>
                  <a:cs typeface="+mn-cs"/>
                </a:defRPr>
              </a:lvl6pPr>
              <a:lvl7pPr marL="2743200" algn="l" defTabSz="914400" rtl="0" eaLnBrk="1" latinLnBrk="0" hangingPunct="1">
                <a:defRPr b="1" kern="1200">
                  <a:solidFill>
                    <a:schemeClr val="tx1"/>
                  </a:solidFill>
                  <a:latin typeface="Times New Roman" pitchFamily="18" charset="0"/>
                  <a:ea typeface="楷体_GB2312" charset="-122"/>
                  <a:cs typeface="+mn-cs"/>
                </a:defRPr>
              </a:lvl7pPr>
              <a:lvl8pPr marL="3200400" algn="l" defTabSz="914400" rtl="0" eaLnBrk="1" latinLnBrk="0" hangingPunct="1">
                <a:defRPr b="1" kern="1200">
                  <a:solidFill>
                    <a:schemeClr val="tx1"/>
                  </a:solidFill>
                  <a:latin typeface="Times New Roman" pitchFamily="18" charset="0"/>
                  <a:ea typeface="楷体_GB2312" charset="-122"/>
                  <a:cs typeface="+mn-cs"/>
                </a:defRPr>
              </a:lvl8pPr>
              <a:lvl9pPr marL="3657600" algn="l" defTabSz="914400" rtl="0" eaLnBrk="1" latinLnBrk="0" hangingPunct="1">
                <a:defRPr b="1" kern="1200">
                  <a:solidFill>
                    <a:schemeClr val="tx1"/>
                  </a:solidFill>
                  <a:latin typeface="Times New Roman" pitchFamily="18" charset="0"/>
                  <a:ea typeface="楷体_GB2312" charset="-122"/>
                  <a:cs typeface="+mn-cs"/>
                </a:defRPr>
              </a:lvl9pPr>
            </a:lstStyle>
            <a:p>
              <a:pPr eaLnBrk="1" hangingPunct="1">
                <a:spcBef>
                  <a:spcPct val="0"/>
                </a:spcBef>
              </a:pPr>
              <a:r>
                <a:rPr lang="zh-CN" altLang="zh-CN" sz="3200">
                  <a:solidFill>
                    <a:srgbClr val="0000FF"/>
                  </a:solidFill>
                  <a:latin typeface="+mn-lt"/>
                  <a:ea typeface="+mn-ea"/>
                  <a:cs typeface="+mn-ea"/>
                  <a:sym typeface="+mn-lt"/>
                </a:rPr>
                <a:t>V</a:t>
              </a:r>
              <a:endParaRPr lang="zh-CN" altLang="zh-CN" sz="2400" b="0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3" name="Line 17"/>
            <p:cNvSpPr>
              <a:spLocks noChangeShapeType="1"/>
            </p:cNvSpPr>
            <p:nvPr/>
          </p:nvSpPr>
          <p:spPr bwMode="auto">
            <a:xfrm>
              <a:off x="346" y="567"/>
              <a:ext cx="1968" cy="0"/>
            </a:xfrm>
            <a:prstGeom prst="line">
              <a:avLst/>
            </a:prstGeom>
            <a:noFill/>
            <a:ln w="38100">
              <a:solidFill>
                <a:srgbClr val="969696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zh-CN"/>
              </a:defPPr>
              <a:lvl1pPr algn="l" rtl="0" fontAlgn="base">
                <a:spcBef>
                  <a:spcPct val="20000"/>
                </a:spcBef>
                <a:spcAft>
                  <a:spcPct val="0"/>
                </a:spcAft>
                <a:buSzPct val="100000"/>
                <a:buFont typeface="Times New Roman" pitchFamily="18" charset="0"/>
                <a:defRPr b="1" kern="1200">
                  <a:solidFill>
                    <a:schemeClr val="tx1"/>
                  </a:solidFill>
                  <a:latin typeface="Times New Roman" pitchFamily="18" charset="0"/>
                  <a:ea typeface="楷体_GB2312" charset="-122"/>
                  <a:cs typeface="+mn-cs"/>
                </a:defRPr>
              </a:lvl1pPr>
              <a:lvl2pPr marL="457200" algn="l" rtl="0" fontAlgn="base">
                <a:spcBef>
                  <a:spcPct val="20000"/>
                </a:spcBef>
                <a:spcAft>
                  <a:spcPct val="0"/>
                </a:spcAft>
                <a:buSzPct val="100000"/>
                <a:buFont typeface="Times New Roman" pitchFamily="18" charset="0"/>
                <a:defRPr b="1" kern="1200">
                  <a:solidFill>
                    <a:schemeClr val="tx1"/>
                  </a:solidFill>
                  <a:latin typeface="Times New Roman" pitchFamily="18" charset="0"/>
                  <a:ea typeface="楷体_GB2312" charset="-122"/>
                  <a:cs typeface="+mn-cs"/>
                </a:defRPr>
              </a:lvl2pPr>
              <a:lvl3pPr marL="914400" algn="l" rtl="0" fontAlgn="base">
                <a:spcBef>
                  <a:spcPct val="20000"/>
                </a:spcBef>
                <a:spcAft>
                  <a:spcPct val="0"/>
                </a:spcAft>
                <a:buSzPct val="100000"/>
                <a:buFont typeface="Times New Roman" pitchFamily="18" charset="0"/>
                <a:defRPr b="1" kern="1200">
                  <a:solidFill>
                    <a:schemeClr val="tx1"/>
                  </a:solidFill>
                  <a:latin typeface="Times New Roman" pitchFamily="18" charset="0"/>
                  <a:ea typeface="楷体_GB2312" charset="-122"/>
                  <a:cs typeface="+mn-cs"/>
                </a:defRPr>
              </a:lvl3pPr>
              <a:lvl4pPr marL="1371600" algn="l" rtl="0" fontAlgn="base">
                <a:spcBef>
                  <a:spcPct val="20000"/>
                </a:spcBef>
                <a:spcAft>
                  <a:spcPct val="0"/>
                </a:spcAft>
                <a:buSzPct val="100000"/>
                <a:buFont typeface="Times New Roman" pitchFamily="18" charset="0"/>
                <a:defRPr b="1" kern="1200">
                  <a:solidFill>
                    <a:schemeClr val="tx1"/>
                  </a:solidFill>
                  <a:latin typeface="Times New Roman" pitchFamily="18" charset="0"/>
                  <a:ea typeface="楷体_GB2312" charset="-122"/>
                  <a:cs typeface="+mn-cs"/>
                </a:defRPr>
              </a:lvl4pPr>
              <a:lvl5pPr marL="1828800" algn="l" rtl="0" fontAlgn="base">
                <a:spcBef>
                  <a:spcPct val="20000"/>
                </a:spcBef>
                <a:spcAft>
                  <a:spcPct val="0"/>
                </a:spcAft>
                <a:buSzPct val="100000"/>
                <a:buFont typeface="Times New Roman" pitchFamily="18" charset="0"/>
                <a:defRPr b="1" kern="1200">
                  <a:solidFill>
                    <a:schemeClr val="tx1"/>
                  </a:solidFill>
                  <a:latin typeface="Times New Roman" pitchFamily="18" charset="0"/>
                  <a:ea typeface="楷体_GB2312" charset="-122"/>
                  <a:cs typeface="+mn-cs"/>
                </a:defRPr>
              </a:lvl5pPr>
              <a:lvl6pPr marL="2286000" algn="l" defTabSz="914400" rtl="0" eaLnBrk="1" latinLnBrk="0" hangingPunct="1">
                <a:defRPr b="1" kern="1200">
                  <a:solidFill>
                    <a:schemeClr val="tx1"/>
                  </a:solidFill>
                  <a:latin typeface="Times New Roman" pitchFamily="18" charset="0"/>
                  <a:ea typeface="楷体_GB2312" charset="-122"/>
                  <a:cs typeface="+mn-cs"/>
                </a:defRPr>
              </a:lvl6pPr>
              <a:lvl7pPr marL="2743200" algn="l" defTabSz="914400" rtl="0" eaLnBrk="1" latinLnBrk="0" hangingPunct="1">
                <a:defRPr b="1" kern="1200">
                  <a:solidFill>
                    <a:schemeClr val="tx1"/>
                  </a:solidFill>
                  <a:latin typeface="Times New Roman" pitchFamily="18" charset="0"/>
                  <a:ea typeface="楷体_GB2312" charset="-122"/>
                  <a:cs typeface="+mn-cs"/>
                </a:defRPr>
              </a:lvl7pPr>
              <a:lvl8pPr marL="3200400" algn="l" defTabSz="914400" rtl="0" eaLnBrk="1" latinLnBrk="0" hangingPunct="1">
                <a:defRPr b="1" kern="1200">
                  <a:solidFill>
                    <a:schemeClr val="tx1"/>
                  </a:solidFill>
                  <a:latin typeface="Times New Roman" pitchFamily="18" charset="0"/>
                  <a:ea typeface="楷体_GB2312" charset="-122"/>
                  <a:cs typeface="+mn-cs"/>
                </a:defRPr>
              </a:lvl8pPr>
              <a:lvl9pPr marL="3657600" algn="l" defTabSz="914400" rtl="0" eaLnBrk="1" latinLnBrk="0" hangingPunct="1">
                <a:defRPr b="1" kern="1200">
                  <a:solidFill>
                    <a:schemeClr val="tx1"/>
                  </a:solidFill>
                  <a:latin typeface="Times New Roman" pitchFamily="18" charset="0"/>
                  <a:ea typeface="楷体_GB2312" charset="-122"/>
                  <a:cs typeface="+mn-cs"/>
                </a:defRPr>
              </a:lvl9pPr>
            </a:lstStyle>
            <a:p>
              <a:endParaRPr lang="zh-CN" altLang="en-US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5" name="Line 18"/>
            <p:cNvSpPr>
              <a:spLocks noChangeShapeType="1"/>
            </p:cNvSpPr>
            <p:nvPr/>
          </p:nvSpPr>
          <p:spPr bwMode="auto">
            <a:xfrm>
              <a:off x="2842" y="567"/>
              <a:ext cx="1632" cy="0"/>
            </a:xfrm>
            <a:prstGeom prst="line">
              <a:avLst/>
            </a:prstGeom>
            <a:noFill/>
            <a:ln w="38100">
              <a:solidFill>
                <a:srgbClr val="969696"/>
              </a:solidFill>
              <a:round/>
              <a:headEnd type="triangle" w="med" len="lg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zh-CN"/>
              </a:defPPr>
              <a:lvl1pPr algn="l" rtl="0" fontAlgn="base">
                <a:spcBef>
                  <a:spcPct val="20000"/>
                </a:spcBef>
                <a:spcAft>
                  <a:spcPct val="0"/>
                </a:spcAft>
                <a:buSzPct val="100000"/>
                <a:buFont typeface="Times New Roman" pitchFamily="18" charset="0"/>
                <a:defRPr b="1" kern="1200">
                  <a:solidFill>
                    <a:schemeClr val="tx1"/>
                  </a:solidFill>
                  <a:latin typeface="Times New Roman" pitchFamily="18" charset="0"/>
                  <a:ea typeface="楷体_GB2312" charset="-122"/>
                  <a:cs typeface="+mn-cs"/>
                </a:defRPr>
              </a:lvl1pPr>
              <a:lvl2pPr marL="457200" algn="l" rtl="0" fontAlgn="base">
                <a:spcBef>
                  <a:spcPct val="20000"/>
                </a:spcBef>
                <a:spcAft>
                  <a:spcPct val="0"/>
                </a:spcAft>
                <a:buSzPct val="100000"/>
                <a:buFont typeface="Times New Roman" pitchFamily="18" charset="0"/>
                <a:defRPr b="1" kern="1200">
                  <a:solidFill>
                    <a:schemeClr val="tx1"/>
                  </a:solidFill>
                  <a:latin typeface="Times New Roman" pitchFamily="18" charset="0"/>
                  <a:ea typeface="楷体_GB2312" charset="-122"/>
                  <a:cs typeface="+mn-cs"/>
                </a:defRPr>
              </a:lvl2pPr>
              <a:lvl3pPr marL="914400" algn="l" rtl="0" fontAlgn="base">
                <a:spcBef>
                  <a:spcPct val="20000"/>
                </a:spcBef>
                <a:spcAft>
                  <a:spcPct val="0"/>
                </a:spcAft>
                <a:buSzPct val="100000"/>
                <a:buFont typeface="Times New Roman" pitchFamily="18" charset="0"/>
                <a:defRPr b="1" kern="1200">
                  <a:solidFill>
                    <a:schemeClr val="tx1"/>
                  </a:solidFill>
                  <a:latin typeface="Times New Roman" pitchFamily="18" charset="0"/>
                  <a:ea typeface="楷体_GB2312" charset="-122"/>
                  <a:cs typeface="+mn-cs"/>
                </a:defRPr>
              </a:lvl3pPr>
              <a:lvl4pPr marL="1371600" algn="l" rtl="0" fontAlgn="base">
                <a:spcBef>
                  <a:spcPct val="20000"/>
                </a:spcBef>
                <a:spcAft>
                  <a:spcPct val="0"/>
                </a:spcAft>
                <a:buSzPct val="100000"/>
                <a:buFont typeface="Times New Roman" pitchFamily="18" charset="0"/>
                <a:defRPr b="1" kern="1200">
                  <a:solidFill>
                    <a:schemeClr val="tx1"/>
                  </a:solidFill>
                  <a:latin typeface="Times New Roman" pitchFamily="18" charset="0"/>
                  <a:ea typeface="楷体_GB2312" charset="-122"/>
                  <a:cs typeface="+mn-cs"/>
                </a:defRPr>
              </a:lvl4pPr>
              <a:lvl5pPr marL="1828800" algn="l" rtl="0" fontAlgn="base">
                <a:spcBef>
                  <a:spcPct val="20000"/>
                </a:spcBef>
                <a:spcAft>
                  <a:spcPct val="0"/>
                </a:spcAft>
                <a:buSzPct val="100000"/>
                <a:buFont typeface="Times New Roman" pitchFamily="18" charset="0"/>
                <a:defRPr b="1" kern="1200">
                  <a:solidFill>
                    <a:schemeClr val="tx1"/>
                  </a:solidFill>
                  <a:latin typeface="Times New Roman" pitchFamily="18" charset="0"/>
                  <a:ea typeface="楷体_GB2312" charset="-122"/>
                  <a:cs typeface="+mn-cs"/>
                </a:defRPr>
              </a:lvl5pPr>
              <a:lvl6pPr marL="2286000" algn="l" defTabSz="914400" rtl="0" eaLnBrk="1" latinLnBrk="0" hangingPunct="1">
                <a:defRPr b="1" kern="1200">
                  <a:solidFill>
                    <a:schemeClr val="tx1"/>
                  </a:solidFill>
                  <a:latin typeface="Times New Roman" pitchFamily="18" charset="0"/>
                  <a:ea typeface="楷体_GB2312" charset="-122"/>
                  <a:cs typeface="+mn-cs"/>
                </a:defRPr>
              </a:lvl6pPr>
              <a:lvl7pPr marL="2743200" algn="l" defTabSz="914400" rtl="0" eaLnBrk="1" latinLnBrk="0" hangingPunct="1">
                <a:defRPr b="1" kern="1200">
                  <a:solidFill>
                    <a:schemeClr val="tx1"/>
                  </a:solidFill>
                  <a:latin typeface="Times New Roman" pitchFamily="18" charset="0"/>
                  <a:ea typeface="楷体_GB2312" charset="-122"/>
                  <a:cs typeface="+mn-cs"/>
                </a:defRPr>
              </a:lvl7pPr>
              <a:lvl8pPr marL="3200400" algn="l" defTabSz="914400" rtl="0" eaLnBrk="1" latinLnBrk="0" hangingPunct="1">
                <a:defRPr b="1" kern="1200">
                  <a:solidFill>
                    <a:schemeClr val="tx1"/>
                  </a:solidFill>
                  <a:latin typeface="Times New Roman" pitchFamily="18" charset="0"/>
                  <a:ea typeface="楷体_GB2312" charset="-122"/>
                  <a:cs typeface="+mn-cs"/>
                </a:defRPr>
              </a:lvl8pPr>
              <a:lvl9pPr marL="3657600" algn="l" defTabSz="914400" rtl="0" eaLnBrk="1" latinLnBrk="0" hangingPunct="1">
                <a:defRPr b="1" kern="1200">
                  <a:solidFill>
                    <a:schemeClr val="tx1"/>
                  </a:solidFill>
                  <a:latin typeface="Times New Roman" pitchFamily="18" charset="0"/>
                  <a:ea typeface="楷体_GB2312" charset="-122"/>
                  <a:cs typeface="+mn-cs"/>
                </a:defRPr>
              </a:lvl9pPr>
            </a:lstStyle>
            <a:p>
              <a:endParaRPr lang="zh-CN" altLang="en-US"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:p14="http://schemas.microsoft.com/office/powerpoint/2010/main" xmlns:a14="http://schemas.microsoft.com/office/drawing/2010/main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17" grpId="0"/>
      <p:bldP spid="3" grpId="0" bldLvl="0" animBg="1"/>
      <p:bldP spid="7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图片 31"/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47" t="2443" r="7739" b="5173"/>
          <a:stretch>
            <a:fillRect/>
          </a:stretch>
        </p:blipFill>
        <p:spPr>
          <a:xfrm>
            <a:off x="455693" y="2097174"/>
            <a:ext cx="3732477" cy="3886565"/>
          </a:xfrm>
          <a:prstGeom prst="rect">
            <a:avLst/>
          </a:prstGeom>
        </p:spPr>
      </p:pic>
      <p:sp>
        <p:nvSpPr>
          <p:cNvPr id="34" name="文本框 33"/>
          <p:cNvSpPr txBox="1"/>
          <p:nvPr>
            <p:custDataLst>
              <p:tags r:id="rId1"/>
            </p:custDataLst>
          </p:nvPr>
        </p:nvSpPr>
        <p:spPr>
          <a:xfrm>
            <a:off x="2049145" y="2743200"/>
            <a:ext cx="1403985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3200" b="1">
                <a:solidFill>
                  <a:schemeClr val="dk1"/>
                </a:solidFill>
                <a:cs typeface="+mn-ea"/>
                <a:sym typeface="+mn-lt"/>
              </a:rPr>
              <a:t>共享栈问题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1053074" y="85561"/>
            <a:ext cx="1505540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zh-CN" sz="3200" dirty="0" smtClean="0">
                <a:ln w="11430">
                  <a:noFill/>
                </a:ln>
                <a:solidFill>
                  <a:schemeClr val="accent1"/>
                </a:solidFill>
                <a:cs typeface="+mn-ea"/>
                <a:sym typeface="+mn-lt"/>
              </a:rPr>
              <a:t>3.1   </a:t>
            </a:r>
            <a:r>
              <a:rPr lang="zh-CN" altLang="en-US" sz="3200" dirty="0" smtClean="0">
                <a:ln w="11430">
                  <a:noFill/>
                </a:ln>
                <a:solidFill>
                  <a:schemeClr val="accent1"/>
                </a:solidFill>
                <a:cs typeface="+mn-ea"/>
                <a:sym typeface="+mn-lt"/>
              </a:rPr>
              <a:t>栈</a:t>
            </a:r>
            <a:endParaRPr lang="en-US" altLang="zh-CN" sz="3200" dirty="0">
              <a:ln w="11430">
                <a:noFill/>
              </a:ln>
              <a:solidFill>
                <a:schemeClr val="accent1"/>
              </a:solidFill>
              <a:cs typeface="+mn-ea"/>
              <a:sym typeface="+mn-lt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4569119" y="935335"/>
            <a:ext cx="5572164" cy="1500198"/>
            <a:chOff x="1214414" y="785794"/>
            <a:chExt cx="5572164" cy="1500198"/>
          </a:xfrm>
        </p:grpSpPr>
        <p:sp>
          <p:nvSpPr>
            <p:cNvPr id="100365" name="Rectangle 13"/>
            <p:cNvSpPr>
              <a:spLocks noChangeArrowheads="1"/>
            </p:cNvSpPr>
            <p:nvPr>
              <p:custDataLst>
                <p:tags r:id="rId4"/>
              </p:custDataLst>
            </p:nvPr>
          </p:nvSpPr>
          <p:spPr bwMode="auto">
            <a:xfrm>
              <a:off x="1499320" y="1488392"/>
              <a:ext cx="5144382" cy="414460"/>
            </a:xfrm>
            <a:prstGeom prst="rect">
              <a:avLst/>
            </a:prstGeom>
            <a:gradFill>
              <a:gsLst>
                <a:gs pos="0">
                  <a:schemeClr val="accent3">
                    <a:lumMod val="110000"/>
                    <a:satMod val="105000"/>
                    <a:tint val="67000"/>
                  </a:schemeClr>
                </a:gs>
                <a:gs pos="50000">
                  <a:schemeClr val="accent3">
                    <a:lumMod val="105000"/>
                    <a:satMod val="103000"/>
                    <a:tint val="73000"/>
                  </a:schemeClr>
                </a:gs>
                <a:gs pos="100000">
                  <a:schemeClr val="accent3">
                    <a:lumMod val="105000"/>
                    <a:satMod val="109000"/>
                    <a:tint val="81000"/>
                  </a:schemeClr>
                </a:gs>
                <a:gs pos="0">
                  <a:srgbClr val="C30000">
                    <a:lumMod val="90000"/>
                    <a:lumOff val="10000"/>
                  </a:srgbClr>
                </a:gs>
                <a:gs pos="50000">
                  <a:srgbClr val="C30000">
                    <a:lumMod val="95000"/>
                    <a:lumOff val="5000"/>
                  </a:srgbClr>
                </a:gs>
                <a:gs pos="100000">
                  <a:srgbClr val="C30000">
                    <a:lumMod val="95000"/>
                    <a:lumOff val="5000"/>
                  </a:srgbClr>
                </a:gs>
              </a:gsLst>
              <a:lin ang="5400000" scaled="0"/>
            </a:gradFill>
            <a:ln>
              <a:solidFill>
                <a:schemeClr val="accent3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vert="horz" wrap="square" lIns="36000" tIns="36000" rIns="0" bIns="0" numCol="1" anchor="t" anchorCtr="0" compatLnSpc="1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1600" b="1" i="1" u="none" strike="noStrike" cap="none" normalizeH="0" baseline="0">
                  <a:ln>
                    <a:noFill/>
                  </a:ln>
                  <a:solidFill>
                    <a:schemeClr val="lt1"/>
                  </a:solidFill>
                  <a:effectLst/>
                  <a:cs typeface="+mn-ea"/>
                  <a:sym typeface="+mn-lt"/>
                </a:rPr>
                <a:t>a</a:t>
              </a:r>
              <a:r>
                <a:rPr kumimoji="0" lang="en-US" altLang="zh-CN" sz="1600" b="1" baseline="-30000">
                  <a:solidFill>
                    <a:schemeClr val="lt1"/>
                  </a:solidFill>
                  <a:cs typeface="+mn-ea"/>
                  <a:sym typeface="+mn-lt"/>
                </a:rPr>
                <a:t>0</a:t>
              </a:r>
              <a:r>
                <a:rPr kumimoji="0" lang="en-US" altLang="zh-CN" sz="1600" b="1" i="0" u="none" strike="noStrike" cap="none" normalizeH="0" baseline="0">
                  <a:ln>
                    <a:noFill/>
                  </a:ln>
                  <a:solidFill>
                    <a:schemeClr val="lt1"/>
                  </a:solidFill>
                  <a:effectLst/>
                  <a:cs typeface="+mn-ea"/>
                  <a:sym typeface="+mn-lt"/>
                </a:rPr>
                <a:t>  </a:t>
              </a:r>
              <a:r>
                <a:rPr kumimoji="0" lang="en-US" altLang="zh-CN" sz="1600" b="1" i="1" u="none" strike="noStrike" cap="none" normalizeH="0" baseline="0">
                  <a:ln>
                    <a:noFill/>
                  </a:ln>
                  <a:solidFill>
                    <a:schemeClr val="lt1"/>
                  </a:solidFill>
                  <a:effectLst/>
                  <a:cs typeface="+mn-ea"/>
                  <a:sym typeface="+mn-lt"/>
                </a:rPr>
                <a:t>a</a:t>
              </a:r>
              <a:r>
                <a:rPr kumimoji="0" lang="en-US" altLang="zh-CN" sz="1600" b="1" baseline="-30000">
                  <a:solidFill>
                    <a:schemeClr val="lt1"/>
                  </a:solidFill>
                  <a:cs typeface="+mn-ea"/>
                  <a:sym typeface="+mn-lt"/>
                </a:rPr>
                <a:t>1</a:t>
              </a:r>
              <a:r>
                <a:rPr kumimoji="0" lang="en-US" altLang="zh-CN" sz="1600" b="1" i="0" u="none" strike="noStrike" cap="none" normalizeH="0" baseline="0">
                  <a:ln>
                    <a:noFill/>
                  </a:ln>
                  <a:solidFill>
                    <a:schemeClr val="lt1"/>
                  </a:solidFill>
                  <a:effectLst/>
                  <a:cs typeface="+mn-ea"/>
                  <a:sym typeface="+mn-lt"/>
                </a:rPr>
                <a:t>  </a:t>
              </a:r>
              <a:r>
                <a:rPr kumimoji="0" lang="en-US" altLang="zh-CN" sz="1600" b="1" i="1" u="none" strike="noStrike" cap="none" normalizeH="0" baseline="0">
                  <a:ln>
                    <a:noFill/>
                  </a:ln>
                  <a:solidFill>
                    <a:schemeClr val="lt1"/>
                  </a:solidFill>
                  <a:effectLst/>
                  <a:cs typeface="+mn-ea"/>
                  <a:sym typeface="+mn-lt"/>
                </a:rPr>
                <a:t>a</a:t>
              </a:r>
              <a:r>
                <a:rPr kumimoji="0" lang="en-US" altLang="zh-CN" sz="1600" b="1" baseline="-30000">
                  <a:solidFill>
                    <a:schemeClr val="lt1"/>
                  </a:solidFill>
                  <a:cs typeface="+mn-ea"/>
                  <a:sym typeface="+mn-lt"/>
                </a:rPr>
                <a:t>2</a:t>
              </a:r>
              <a:r>
                <a:rPr kumimoji="0" lang="en-US" altLang="zh-CN" sz="1600" b="1" i="0" u="none" strike="noStrike" cap="none" normalizeH="0" baseline="0">
                  <a:ln>
                    <a:noFill/>
                  </a:ln>
                  <a:solidFill>
                    <a:schemeClr val="lt1"/>
                  </a:solidFill>
                  <a:effectLst/>
                  <a:cs typeface="+mn-ea"/>
                  <a:sym typeface="+mn-lt"/>
                </a:rPr>
                <a:t>  …  </a:t>
              </a:r>
              <a:r>
                <a:rPr kumimoji="0" lang="en-US" altLang="zh-CN" sz="1600" b="1" i="1" u="none" strike="noStrike" cap="none" normalizeH="0" baseline="0">
                  <a:ln>
                    <a:noFill/>
                  </a:ln>
                  <a:solidFill>
                    <a:schemeClr val="lt1"/>
                  </a:solidFill>
                  <a:effectLst/>
                  <a:cs typeface="+mn-ea"/>
                  <a:sym typeface="+mn-lt"/>
                </a:rPr>
                <a:t>a</a:t>
              </a:r>
              <a:r>
                <a:rPr kumimoji="0" lang="en-US" altLang="zh-CN" sz="1600" b="1" i="1" u="none" strike="noStrike" cap="none" normalizeH="0" baseline="-30000">
                  <a:ln>
                    <a:noFill/>
                  </a:ln>
                  <a:solidFill>
                    <a:schemeClr val="lt1"/>
                  </a:solidFill>
                  <a:effectLst/>
                  <a:cs typeface="+mn-ea"/>
                  <a:sym typeface="+mn-lt"/>
                </a:rPr>
                <a:t>n</a:t>
              </a:r>
              <a:r>
                <a:rPr kumimoji="0" lang="en-US" altLang="zh-CN" sz="1600" b="1" u="none" strike="noStrike" cap="none" normalizeH="0" baseline="-30000">
                  <a:ln>
                    <a:noFill/>
                  </a:ln>
                  <a:solidFill>
                    <a:schemeClr val="lt1"/>
                  </a:solidFill>
                  <a:effectLst/>
                  <a:cs typeface="+mn-ea"/>
                  <a:sym typeface="+mn-lt"/>
                </a:rPr>
                <a:t>-1</a:t>
              </a:r>
              <a:r>
                <a:rPr kumimoji="0" lang="en-US" altLang="zh-CN" sz="1600" b="1" i="0" u="none" strike="noStrike" cap="none" normalizeH="0" baseline="0">
                  <a:ln>
                    <a:noFill/>
                  </a:ln>
                  <a:solidFill>
                    <a:schemeClr val="lt1"/>
                  </a:solidFill>
                  <a:effectLst/>
                  <a:cs typeface="+mn-ea"/>
                  <a:sym typeface="+mn-lt"/>
                </a:rPr>
                <a:t>   ……   </a:t>
              </a:r>
              <a:r>
                <a:rPr kumimoji="0" lang="en-US" altLang="zh-CN" sz="1600" b="1" i="1" u="none" strike="noStrike" cap="none" normalizeH="0" baseline="0">
                  <a:ln>
                    <a:noFill/>
                  </a:ln>
                  <a:solidFill>
                    <a:schemeClr val="lt1"/>
                  </a:solidFill>
                  <a:effectLst/>
                  <a:cs typeface="+mn-ea"/>
                  <a:sym typeface="+mn-lt"/>
                </a:rPr>
                <a:t>b</a:t>
              </a:r>
              <a:r>
                <a:rPr kumimoji="0" lang="en-US" altLang="zh-CN" sz="1600" b="1" i="1" u="none" strike="noStrike" cap="none" normalizeH="0" baseline="-30000">
                  <a:ln>
                    <a:noFill/>
                  </a:ln>
                  <a:solidFill>
                    <a:schemeClr val="lt1"/>
                  </a:solidFill>
                  <a:effectLst/>
                  <a:cs typeface="+mn-ea"/>
                  <a:sym typeface="+mn-lt"/>
                </a:rPr>
                <a:t>m</a:t>
              </a:r>
              <a:r>
                <a:rPr kumimoji="0" lang="en-US" altLang="zh-CN" sz="1600" b="1" u="none" strike="noStrike" cap="none" normalizeH="0" baseline="-30000">
                  <a:ln>
                    <a:noFill/>
                  </a:ln>
                  <a:solidFill>
                    <a:schemeClr val="lt1"/>
                  </a:solidFill>
                  <a:effectLst/>
                  <a:cs typeface="+mn-ea"/>
                  <a:sym typeface="+mn-lt"/>
                </a:rPr>
                <a:t>-1</a:t>
              </a:r>
              <a:r>
                <a:rPr kumimoji="0" lang="en-US" altLang="zh-CN" sz="1600" b="1" i="0" u="none" strike="noStrike" cap="none" normalizeH="0" baseline="0">
                  <a:ln>
                    <a:noFill/>
                  </a:ln>
                  <a:solidFill>
                    <a:schemeClr val="lt1"/>
                  </a:solidFill>
                  <a:effectLst/>
                  <a:cs typeface="+mn-ea"/>
                  <a:sym typeface="+mn-lt"/>
                </a:rPr>
                <a:t>  </a:t>
              </a:r>
              <a:r>
                <a:rPr kumimoji="0" lang="en-US" altLang="zh-CN" sz="1600" b="1" i="1" u="none" strike="noStrike" cap="none" normalizeH="0" baseline="0">
                  <a:ln>
                    <a:noFill/>
                  </a:ln>
                  <a:solidFill>
                    <a:schemeClr val="lt1"/>
                  </a:solidFill>
                  <a:effectLst/>
                  <a:cs typeface="+mn-ea"/>
                  <a:sym typeface="+mn-lt"/>
                </a:rPr>
                <a:t>b</a:t>
              </a:r>
              <a:r>
                <a:rPr kumimoji="0" lang="en-US" altLang="zh-CN" sz="1600" b="1" i="1" u="none" strike="noStrike" cap="none" normalizeH="0" baseline="-30000">
                  <a:ln>
                    <a:noFill/>
                  </a:ln>
                  <a:solidFill>
                    <a:schemeClr val="lt1"/>
                  </a:solidFill>
                  <a:effectLst/>
                  <a:cs typeface="+mn-ea"/>
                  <a:sym typeface="+mn-lt"/>
                </a:rPr>
                <a:t>m</a:t>
              </a:r>
              <a:r>
                <a:rPr kumimoji="0" lang="en-US" altLang="zh-CN" sz="1600" b="1" i="0" u="none" strike="noStrike" cap="none" normalizeH="0" baseline="-30000">
                  <a:ln>
                    <a:noFill/>
                  </a:ln>
                  <a:solidFill>
                    <a:schemeClr val="lt1"/>
                  </a:solidFill>
                  <a:effectLst/>
                  <a:cs typeface="+mn-ea"/>
                  <a:sym typeface="+mn-lt"/>
                </a:rPr>
                <a:t>-2</a:t>
              </a:r>
              <a:r>
                <a:rPr kumimoji="0" lang="en-US" altLang="zh-CN" sz="1600" b="1" i="0" u="none" strike="noStrike" cap="none" normalizeH="0" baseline="0">
                  <a:ln>
                    <a:noFill/>
                  </a:ln>
                  <a:solidFill>
                    <a:schemeClr val="lt1"/>
                  </a:solidFill>
                  <a:effectLst/>
                  <a:cs typeface="+mn-ea"/>
                  <a:sym typeface="+mn-lt"/>
                </a:rPr>
                <a:t> … </a:t>
              </a:r>
              <a:r>
                <a:rPr kumimoji="0" lang="en-US" altLang="zh-CN" sz="1600" b="1" i="1" u="none" strike="noStrike" cap="none" normalizeH="0" baseline="0">
                  <a:ln>
                    <a:noFill/>
                  </a:ln>
                  <a:solidFill>
                    <a:schemeClr val="lt1"/>
                  </a:solidFill>
                  <a:effectLst/>
                  <a:cs typeface="+mn-ea"/>
                  <a:sym typeface="+mn-lt"/>
                </a:rPr>
                <a:t>b</a:t>
              </a:r>
              <a:r>
                <a:rPr kumimoji="0" lang="en-US" altLang="zh-CN" sz="1600" b="1" baseline="-30000">
                  <a:solidFill>
                    <a:schemeClr val="lt1"/>
                  </a:solidFill>
                  <a:cs typeface="+mn-ea"/>
                  <a:sym typeface="+mn-lt"/>
                </a:rPr>
                <a:t>1</a:t>
              </a:r>
              <a:r>
                <a:rPr kumimoji="0" lang="en-US" altLang="zh-CN" sz="1600" b="1" i="0" u="none" strike="noStrike" cap="none" normalizeH="0" baseline="0">
                  <a:ln>
                    <a:noFill/>
                  </a:ln>
                  <a:solidFill>
                    <a:schemeClr val="lt1"/>
                  </a:solidFill>
                  <a:effectLst/>
                  <a:cs typeface="+mn-ea"/>
                  <a:sym typeface="+mn-lt"/>
                </a:rPr>
                <a:t>  </a:t>
              </a:r>
              <a:r>
                <a:rPr kumimoji="0" lang="en-US" altLang="zh-CN" sz="1600" b="1" i="1" u="none" strike="noStrike" cap="none" normalizeH="0" baseline="0">
                  <a:ln>
                    <a:noFill/>
                  </a:ln>
                  <a:solidFill>
                    <a:schemeClr val="lt1"/>
                  </a:solidFill>
                  <a:effectLst/>
                  <a:cs typeface="+mn-ea"/>
                  <a:sym typeface="+mn-lt"/>
                </a:rPr>
                <a:t>b</a:t>
              </a:r>
              <a:r>
                <a:rPr kumimoji="0" lang="en-US" altLang="zh-CN" sz="1600" b="1" baseline="-30000">
                  <a:solidFill>
                    <a:schemeClr val="lt1"/>
                  </a:solidFill>
                  <a:cs typeface="+mn-ea"/>
                  <a:sym typeface="+mn-lt"/>
                </a:rPr>
                <a:t>0</a:t>
              </a:r>
              <a:endParaRPr kumimoji="0" lang="en-US" altLang="zh-CN" sz="1600" b="1" i="0" u="none" strike="noStrike" cap="none" normalizeH="0" baseline="-30000">
                <a:ln>
                  <a:noFill/>
                </a:ln>
                <a:solidFill>
                  <a:schemeClr val="lt1"/>
                </a:solidFill>
                <a:effectLst/>
                <a:cs typeface="+mn-ea"/>
                <a:sym typeface="+mn-lt"/>
              </a:endParaRPr>
            </a:p>
          </p:txBody>
        </p:sp>
        <p:sp>
          <p:nvSpPr>
            <p:cNvPr id="100364" name="Rectangle 12"/>
            <p:cNvSpPr>
              <a:spLocks noChangeArrowheads="1"/>
            </p:cNvSpPr>
            <p:nvPr/>
          </p:nvSpPr>
          <p:spPr bwMode="auto">
            <a:xfrm>
              <a:off x="1532716" y="1109428"/>
              <a:ext cx="1467647" cy="295446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14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cs typeface="+mn-ea"/>
                  <a:sym typeface="+mn-lt"/>
                </a:rPr>
                <a:t>0   1   2  …</a:t>
              </a:r>
            </a:p>
          </p:txBody>
        </p:sp>
        <p:sp>
          <p:nvSpPr>
            <p:cNvPr id="100363" name="Rectangle 11"/>
            <p:cNvSpPr>
              <a:spLocks noChangeArrowheads="1"/>
            </p:cNvSpPr>
            <p:nvPr/>
          </p:nvSpPr>
          <p:spPr bwMode="auto">
            <a:xfrm>
              <a:off x="6348260" y="1112559"/>
              <a:ext cx="438318" cy="295446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14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cs typeface="+mn-ea"/>
                  <a:sym typeface="+mn-lt"/>
                </a:rPr>
                <a:t>M-1</a:t>
              </a:r>
            </a:p>
          </p:txBody>
        </p:sp>
        <p:sp>
          <p:nvSpPr>
            <p:cNvPr id="100362" name="Rectangle 10"/>
            <p:cNvSpPr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1303121" y="1981150"/>
              <a:ext cx="751403" cy="295446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sz="1600" b="1" i="0" u="none" strike="noStrike" cap="none" normalizeH="0" baseline="0">
                  <a:ln>
                    <a:noFill/>
                  </a:ln>
                  <a:solidFill>
                    <a:schemeClr val="dk1"/>
                  </a:solidFill>
                  <a:effectLst/>
                  <a:cs typeface="+mn-ea"/>
                  <a:sym typeface="+mn-lt"/>
                </a:rPr>
                <a:t>栈</a:t>
              </a:r>
              <a:r>
                <a:rPr kumimoji="0" lang="en-US" altLang="zh-CN" sz="1600" b="1" i="0" u="none" strike="noStrike" cap="none" normalizeH="0" baseline="0">
                  <a:ln>
                    <a:noFill/>
                  </a:ln>
                  <a:solidFill>
                    <a:schemeClr val="dk1"/>
                  </a:solidFill>
                  <a:effectLst/>
                  <a:cs typeface="+mn-ea"/>
                  <a:sym typeface="+mn-lt"/>
                </a:rPr>
                <a:t>1</a:t>
              </a:r>
              <a:r>
                <a:rPr kumimoji="0" lang="zh-CN" altLang="en-US" sz="1600" b="1" i="0" u="none" strike="noStrike" cap="none" normalizeH="0" baseline="0">
                  <a:ln>
                    <a:noFill/>
                  </a:ln>
                  <a:solidFill>
                    <a:schemeClr val="dk1"/>
                  </a:solidFill>
                  <a:effectLst/>
                  <a:cs typeface="+mn-ea"/>
                  <a:sym typeface="+mn-lt"/>
                </a:rPr>
                <a:t>底</a:t>
              </a:r>
            </a:p>
          </p:txBody>
        </p:sp>
        <p:sp>
          <p:nvSpPr>
            <p:cNvPr id="100361" name="Rectangle 9"/>
            <p:cNvSpPr>
              <a:spLocks noChangeArrowheads="1"/>
            </p:cNvSpPr>
            <p:nvPr>
              <p:custDataLst>
                <p:tags r:id="rId6"/>
              </p:custDataLst>
            </p:nvPr>
          </p:nvSpPr>
          <p:spPr bwMode="auto">
            <a:xfrm>
              <a:off x="3000364" y="1981150"/>
              <a:ext cx="751403" cy="295446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sz="1600" b="1" i="0" u="none" strike="noStrike" cap="none" normalizeH="0" baseline="0">
                  <a:ln>
                    <a:noFill/>
                  </a:ln>
                  <a:solidFill>
                    <a:schemeClr val="dk1"/>
                  </a:solidFill>
                  <a:effectLst/>
                  <a:cs typeface="+mn-ea"/>
                  <a:sym typeface="+mn-lt"/>
                </a:rPr>
                <a:t>栈</a:t>
              </a:r>
              <a:r>
                <a:rPr kumimoji="0" lang="en-US" altLang="zh-CN" sz="1600" b="1" i="0" u="none" strike="noStrike" cap="none" normalizeH="0" baseline="0">
                  <a:ln>
                    <a:noFill/>
                  </a:ln>
                  <a:solidFill>
                    <a:schemeClr val="dk1"/>
                  </a:solidFill>
                  <a:effectLst/>
                  <a:cs typeface="+mn-ea"/>
                  <a:sym typeface="+mn-lt"/>
                </a:rPr>
                <a:t>1</a:t>
              </a:r>
              <a:r>
                <a:rPr kumimoji="0" lang="zh-CN" altLang="en-US" sz="1600" b="1" i="0" u="none" strike="noStrike" cap="none" normalizeH="0" baseline="0">
                  <a:ln>
                    <a:noFill/>
                  </a:ln>
                  <a:solidFill>
                    <a:schemeClr val="dk1"/>
                  </a:solidFill>
                  <a:effectLst/>
                  <a:cs typeface="+mn-ea"/>
                  <a:sym typeface="+mn-lt"/>
                </a:rPr>
                <a:t>顶</a:t>
              </a:r>
            </a:p>
          </p:txBody>
        </p:sp>
        <p:sp>
          <p:nvSpPr>
            <p:cNvPr id="100360" name="Line 8"/>
            <p:cNvSpPr>
              <a:spLocks noChangeShapeType="1"/>
            </p:cNvSpPr>
            <p:nvPr>
              <p:custDataLst>
                <p:tags r:id="rId7"/>
              </p:custDataLst>
            </p:nvPr>
          </p:nvSpPr>
          <p:spPr bwMode="auto">
            <a:xfrm>
              <a:off x="3412791" y="1145967"/>
              <a:ext cx="1044" cy="325721"/>
            </a:xfrm>
            <a:prstGeom prst="line">
              <a:avLst/>
            </a:prstGeom>
            <a:ln w="19050">
              <a:solidFill>
                <a:schemeClr val="dk1"/>
              </a:solidFill>
              <a:headEnd type="none" w="med" len="med"/>
              <a:tailEnd type="arrow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600">
                <a:solidFill>
                  <a:srgbClr val="0000FF"/>
                </a:solidFill>
                <a:cs typeface="+mn-ea"/>
                <a:sym typeface="+mn-lt"/>
              </a:endParaRPr>
            </a:p>
          </p:txBody>
        </p:sp>
        <p:sp>
          <p:nvSpPr>
            <p:cNvPr id="100359" name="Rectangle 7"/>
            <p:cNvSpPr>
              <a:spLocks noChangeArrowheads="1"/>
            </p:cNvSpPr>
            <p:nvPr>
              <p:custDataLst>
                <p:tags r:id="rId8"/>
              </p:custDataLst>
            </p:nvPr>
          </p:nvSpPr>
          <p:spPr bwMode="auto">
            <a:xfrm>
              <a:off x="4391057" y="1990546"/>
              <a:ext cx="752447" cy="295446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sz="1600" b="1" i="0" u="none" strike="noStrike" cap="none" normalizeH="0" baseline="0">
                  <a:ln>
                    <a:noFill/>
                  </a:ln>
                  <a:solidFill>
                    <a:schemeClr val="dk1"/>
                  </a:solidFill>
                  <a:effectLst/>
                  <a:cs typeface="+mn-ea"/>
                  <a:sym typeface="+mn-lt"/>
                </a:rPr>
                <a:t>栈</a:t>
              </a:r>
              <a:r>
                <a:rPr kumimoji="0" lang="en-US" altLang="zh-CN" sz="1600" b="1" i="0" u="none" strike="noStrike" cap="none" normalizeH="0" baseline="0">
                  <a:ln>
                    <a:noFill/>
                  </a:ln>
                  <a:solidFill>
                    <a:schemeClr val="dk1"/>
                  </a:solidFill>
                  <a:effectLst/>
                  <a:cs typeface="+mn-ea"/>
                  <a:sym typeface="+mn-lt"/>
                </a:rPr>
                <a:t>2</a:t>
              </a:r>
              <a:r>
                <a:rPr kumimoji="0" lang="zh-CN" altLang="en-US" sz="1600" b="1" i="0" u="none" strike="noStrike" cap="none" normalizeH="0" baseline="0">
                  <a:ln>
                    <a:noFill/>
                  </a:ln>
                  <a:solidFill>
                    <a:schemeClr val="dk1"/>
                  </a:solidFill>
                  <a:effectLst/>
                  <a:cs typeface="+mn-ea"/>
                  <a:sym typeface="+mn-lt"/>
                </a:rPr>
                <a:t>顶</a:t>
              </a:r>
            </a:p>
          </p:txBody>
        </p:sp>
        <p:sp>
          <p:nvSpPr>
            <p:cNvPr id="100358" name="Rectangle 6"/>
            <p:cNvSpPr>
              <a:spLocks noChangeArrowheads="1"/>
            </p:cNvSpPr>
            <p:nvPr>
              <p:custDataLst>
                <p:tags r:id="rId9"/>
              </p:custDataLst>
            </p:nvPr>
          </p:nvSpPr>
          <p:spPr bwMode="auto">
            <a:xfrm>
              <a:off x="6036219" y="1990546"/>
              <a:ext cx="750359" cy="295446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sz="1600" b="1" i="0" u="none" strike="noStrike" cap="none" normalizeH="0" baseline="0">
                  <a:ln>
                    <a:noFill/>
                  </a:ln>
                  <a:solidFill>
                    <a:schemeClr val="dk1"/>
                  </a:solidFill>
                  <a:effectLst/>
                  <a:cs typeface="+mn-ea"/>
                  <a:sym typeface="+mn-lt"/>
                </a:rPr>
                <a:t>栈</a:t>
              </a:r>
              <a:r>
                <a:rPr kumimoji="0" lang="en-US" altLang="zh-CN" sz="1600" b="1" i="0" u="none" strike="noStrike" cap="none" normalizeH="0" baseline="0">
                  <a:ln>
                    <a:noFill/>
                  </a:ln>
                  <a:solidFill>
                    <a:schemeClr val="dk1"/>
                  </a:solidFill>
                  <a:effectLst/>
                  <a:cs typeface="+mn-ea"/>
                  <a:sym typeface="+mn-lt"/>
                </a:rPr>
                <a:t>2</a:t>
              </a:r>
              <a:r>
                <a:rPr kumimoji="0" lang="zh-CN" altLang="en-US" sz="1600" b="1" i="0" u="none" strike="noStrike" cap="none" normalizeH="0" baseline="0">
                  <a:ln>
                    <a:noFill/>
                  </a:ln>
                  <a:solidFill>
                    <a:schemeClr val="dk1"/>
                  </a:solidFill>
                  <a:effectLst/>
                  <a:cs typeface="+mn-ea"/>
                  <a:sym typeface="+mn-lt"/>
                </a:rPr>
                <a:t>底</a:t>
              </a:r>
            </a:p>
          </p:txBody>
        </p:sp>
        <p:sp>
          <p:nvSpPr>
            <p:cNvPr id="100357" name="Rectangle 5"/>
            <p:cNvSpPr>
              <a:spLocks noChangeArrowheads="1"/>
            </p:cNvSpPr>
            <p:nvPr>
              <p:custDataLst>
                <p:tags r:id="rId10"/>
              </p:custDataLst>
            </p:nvPr>
          </p:nvSpPr>
          <p:spPr bwMode="auto">
            <a:xfrm>
              <a:off x="2714612" y="785794"/>
              <a:ext cx="1318386" cy="295446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sz="1600" b="1" i="0" u="none" strike="noStrike" cap="none" normalizeH="0" baseline="0">
                  <a:ln>
                    <a:noFill/>
                  </a:ln>
                  <a:solidFill>
                    <a:schemeClr val="dk1"/>
                  </a:solidFill>
                  <a:effectLst/>
                  <a:cs typeface="+mn-ea"/>
                  <a:sym typeface="+mn-lt"/>
                </a:rPr>
                <a:t>栈顶指针</a:t>
              </a:r>
              <a:r>
                <a:rPr kumimoji="0" lang="en-US" altLang="zh-CN" sz="1600" b="1" i="0" u="none" strike="noStrike" cap="none" normalizeH="0" baseline="0">
                  <a:ln>
                    <a:noFill/>
                  </a:ln>
                  <a:solidFill>
                    <a:schemeClr val="dk1"/>
                  </a:solidFill>
                  <a:effectLst/>
                  <a:cs typeface="+mn-ea"/>
                  <a:sym typeface="+mn-lt"/>
                </a:rPr>
                <a:t>top1</a:t>
              </a:r>
            </a:p>
          </p:txBody>
        </p:sp>
        <p:sp>
          <p:nvSpPr>
            <p:cNvPr id="100356" name="Line 4"/>
            <p:cNvSpPr>
              <a:spLocks noChangeShapeType="1"/>
            </p:cNvSpPr>
            <p:nvPr>
              <p:custDataLst>
                <p:tags r:id="rId11"/>
              </p:custDataLst>
            </p:nvPr>
          </p:nvSpPr>
          <p:spPr bwMode="auto">
            <a:xfrm>
              <a:off x="4760420" y="1145967"/>
              <a:ext cx="1044" cy="325721"/>
            </a:xfrm>
            <a:prstGeom prst="line">
              <a:avLst/>
            </a:prstGeom>
            <a:ln w="19050">
              <a:solidFill>
                <a:schemeClr val="dk1"/>
              </a:solidFill>
              <a:headEnd type="none" w="med" len="med"/>
              <a:tailEnd type="arrow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600">
                <a:solidFill>
                  <a:srgbClr val="0000FF"/>
                </a:solidFill>
                <a:cs typeface="+mn-ea"/>
                <a:sym typeface="+mn-lt"/>
              </a:endParaRPr>
            </a:p>
          </p:txBody>
        </p:sp>
        <p:sp>
          <p:nvSpPr>
            <p:cNvPr id="100355" name="Rectangle 3"/>
            <p:cNvSpPr>
              <a:spLocks noChangeArrowheads="1"/>
            </p:cNvSpPr>
            <p:nvPr>
              <p:custDataLst>
                <p:tags r:id="rId12"/>
              </p:custDataLst>
            </p:nvPr>
          </p:nvSpPr>
          <p:spPr bwMode="auto">
            <a:xfrm>
              <a:off x="4286619" y="785794"/>
              <a:ext cx="1428389" cy="295446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sz="1600" b="1" i="0" u="none" strike="noStrike" cap="none" normalizeH="0" baseline="0">
                  <a:ln>
                    <a:noFill/>
                  </a:ln>
                  <a:solidFill>
                    <a:schemeClr val="dk1"/>
                  </a:solidFill>
                  <a:effectLst/>
                  <a:cs typeface="+mn-ea"/>
                  <a:sym typeface="+mn-lt"/>
                </a:rPr>
                <a:t>栈顶指针</a:t>
              </a:r>
              <a:r>
                <a:rPr kumimoji="0" lang="en-US" altLang="zh-CN" sz="1600" b="1" i="0" u="none" strike="noStrike" cap="none" normalizeH="0" baseline="0">
                  <a:ln>
                    <a:noFill/>
                  </a:ln>
                  <a:solidFill>
                    <a:schemeClr val="dk1"/>
                  </a:solidFill>
                  <a:effectLst/>
                  <a:cs typeface="+mn-ea"/>
                  <a:sym typeface="+mn-lt"/>
                </a:rPr>
                <a:t>top2</a:t>
              </a:r>
            </a:p>
          </p:txBody>
        </p:sp>
        <p:sp>
          <p:nvSpPr>
            <p:cNvPr id="100354" name="Rectangle 2"/>
            <p:cNvSpPr>
              <a:spLocks noChangeArrowheads="1"/>
            </p:cNvSpPr>
            <p:nvPr>
              <p:custDataLst>
                <p:tags r:id="rId13"/>
              </p:custDataLst>
            </p:nvPr>
          </p:nvSpPr>
          <p:spPr bwMode="auto">
            <a:xfrm>
              <a:off x="1214414" y="1539547"/>
              <a:ext cx="187851" cy="295446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1600" b="1" i="0" u="none" strike="noStrike" cap="none" normalizeH="0" baseline="0">
                  <a:ln>
                    <a:noFill/>
                  </a:ln>
                  <a:solidFill>
                    <a:schemeClr val="dk1"/>
                  </a:solidFill>
                  <a:effectLst/>
                  <a:cs typeface="+mn-ea"/>
                  <a:sym typeface="+mn-lt"/>
                </a:rPr>
                <a:t>s</a:t>
              </a:r>
              <a:r>
                <a:rPr kumimoji="0" lang="zh-CN" altLang="en-US" sz="1600" b="1" i="0" u="none" strike="noStrike" cap="none" normalizeH="0" baseline="0">
                  <a:ln>
                    <a:noFill/>
                  </a:ln>
                  <a:solidFill>
                    <a:schemeClr val="dk1"/>
                  </a:solidFill>
                  <a:effectLst/>
                  <a:cs typeface="+mn-ea"/>
                  <a:sym typeface="+mn-lt"/>
                </a:rPr>
                <a:t>：</a:t>
              </a:r>
            </a:p>
          </p:txBody>
        </p:sp>
      </p:grpSp>
      <p:sp>
        <p:nvSpPr>
          <p:cNvPr id="4" name="TextBox 18"/>
          <p:cNvSpPr txBox="1"/>
          <p:nvPr>
            <p:custDataLst>
              <p:tags r:id="rId2"/>
            </p:custDataLst>
          </p:nvPr>
        </p:nvSpPr>
        <p:spPr>
          <a:xfrm>
            <a:off x="4354805" y="2935599"/>
            <a:ext cx="7215238" cy="1655445"/>
          </a:xfrm>
          <a:prstGeom prst="rect">
            <a:avLst/>
          </a:prstGeom>
          <a:solidFill>
            <a:schemeClr val="accent3"/>
          </a:solidFill>
          <a:ln>
            <a:solidFill>
              <a:schemeClr val="accent5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indent="-342900" algn="l">
              <a:lnSpc>
                <a:spcPts val="2600"/>
              </a:lnSpc>
              <a:spcBef>
                <a:spcPts val="600"/>
              </a:spcBef>
              <a:buBlip>
                <a:blip r:embed="rId16"/>
              </a:buBlip>
            </a:pPr>
            <a:r>
              <a:rPr lang="zh-CN" altLang="zh-CN" sz="2000" b="1">
                <a:solidFill>
                  <a:schemeClr val="lt1"/>
                </a:solidFill>
                <a:cs typeface="+mn-ea"/>
                <a:sym typeface="+mn-lt"/>
              </a:rPr>
              <a:t>栈</a:t>
            </a:r>
            <a:r>
              <a:rPr lang="en-US" altLang="zh-CN" sz="2000" b="1">
                <a:solidFill>
                  <a:schemeClr val="lt1"/>
                </a:solidFill>
                <a:cs typeface="+mn-ea"/>
                <a:sym typeface="+mn-lt"/>
              </a:rPr>
              <a:t>S1</a:t>
            </a:r>
            <a:r>
              <a:rPr lang="zh-CN" altLang="zh-CN" sz="2000" b="1">
                <a:solidFill>
                  <a:schemeClr val="lt1"/>
                </a:solidFill>
                <a:cs typeface="+mn-ea"/>
                <a:sym typeface="+mn-lt"/>
              </a:rPr>
              <a:t>空的条件是</a:t>
            </a:r>
            <a:r>
              <a:rPr lang="en-US" altLang="zh-CN" sz="2000" b="1">
                <a:solidFill>
                  <a:schemeClr val="lt1"/>
                </a:solidFill>
                <a:cs typeface="+mn-ea"/>
                <a:sym typeface="+mn-lt"/>
              </a:rPr>
              <a:t>top1=-1</a:t>
            </a:r>
            <a:r>
              <a:rPr lang="zh-CN" altLang="en-US" sz="2000" b="1">
                <a:solidFill>
                  <a:schemeClr val="lt1"/>
                </a:solidFill>
                <a:cs typeface="+mn-ea"/>
                <a:sym typeface="+mn-lt"/>
              </a:rPr>
              <a:t>。</a:t>
            </a:r>
            <a:endParaRPr lang="en-US" altLang="zh-CN" sz="2000" b="1">
              <a:solidFill>
                <a:schemeClr val="lt1"/>
              </a:solidFill>
              <a:cs typeface="+mn-ea"/>
              <a:sym typeface="+mn-lt"/>
            </a:endParaRPr>
          </a:p>
          <a:p>
            <a:pPr marL="342900" indent="-342900" algn="l">
              <a:lnSpc>
                <a:spcPts val="2600"/>
              </a:lnSpc>
              <a:spcBef>
                <a:spcPts val="600"/>
              </a:spcBef>
              <a:buBlip>
                <a:blip r:embed="rId16"/>
              </a:buBlip>
            </a:pPr>
            <a:r>
              <a:rPr lang="zh-CN" altLang="zh-CN" sz="2000" b="1">
                <a:solidFill>
                  <a:schemeClr val="lt1"/>
                </a:solidFill>
                <a:cs typeface="+mn-ea"/>
                <a:sym typeface="+mn-lt"/>
              </a:rPr>
              <a:t>栈</a:t>
            </a:r>
            <a:r>
              <a:rPr lang="en-US" altLang="zh-CN" sz="2000" b="1">
                <a:solidFill>
                  <a:schemeClr val="lt1"/>
                </a:solidFill>
                <a:cs typeface="+mn-ea"/>
                <a:sym typeface="+mn-lt"/>
              </a:rPr>
              <a:t>S1</a:t>
            </a:r>
            <a:r>
              <a:rPr lang="zh-CN" altLang="zh-CN" sz="2000" b="1">
                <a:solidFill>
                  <a:schemeClr val="lt1"/>
                </a:solidFill>
                <a:cs typeface="+mn-ea"/>
                <a:sym typeface="+mn-lt"/>
              </a:rPr>
              <a:t>满的条件是</a:t>
            </a:r>
            <a:r>
              <a:rPr lang="en-US" altLang="zh-CN" sz="2000" b="1">
                <a:solidFill>
                  <a:schemeClr val="lt1"/>
                </a:solidFill>
                <a:cs typeface="+mn-ea"/>
                <a:sym typeface="+mn-lt"/>
              </a:rPr>
              <a:t>top1=top2-1</a:t>
            </a:r>
            <a:r>
              <a:rPr lang="zh-CN" altLang="zh-CN" sz="2000" b="1">
                <a:solidFill>
                  <a:schemeClr val="lt1"/>
                </a:solidFill>
                <a:cs typeface="+mn-ea"/>
                <a:sym typeface="+mn-lt"/>
              </a:rPr>
              <a:t>；</a:t>
            </a:r>
            <a:endParaRPr lang="en-US" altLang="zh-CN" sz="2000" b="1">
              <a:solidFill>
                <a:schemeClr val="lt1"/>
              </a:solidFill>
              <a:cs typeface="+mn-ea"/>
              <a:sym typeface="+mn-lt"/>
            </a:endParaRPr>
          </a:p>
          <a:p>
            <a:pPr marL="342900" indent="-342900" algn="l">
              <a:lnSpc>
                <a:spcPts val="2600"/>
              </a:lnSpc>
              <a:spcBef>
                <a:spcPts val="600"/>
              </a:spcBef>
              <a:buBlip>
                <a:blip r:embed="rId16"/>
              </a:buBlip>
            </a:pPr>
            <a:r>
              <a:rPr lang="zh-CN" altLang="zh-CN" sz="2000" b="1">
                <a:solidFill>
                  <a:schemeClr val="lt1"/>
                </a:solidFill>
                <a:cs typeface="+mn-ea"/>
                <a:sym typeface="+mn-lt"/>
              </a:rPr>
              <a:t>元素</a:t>
            </a:r>
            <a:r>
              <a:rPr lang="en-US" altLang="zh-CN" sz="2000" b="1" i="1">
                <a:solidFill>
                  <a:schemeClr val="lt1"/>
                </a:solidFill>
                <a:cs typeface="+mn-ea"/>
                <a:sym typeface="+mn-lt"/>
              </a:rPr>
              <a:t>e</a:t>
            </a:r>
            <a:r>
              <a:rPr lang="zh-CN" altLang="zh-CN" sz="2000" b="1">
                <a:solidFill>
                  <a:schemeClr val="lt1"/>
                </a:solidFill>
                <a:cs typeface="+mn-ea"/>
                <a:sym typeface="+mn-lt"/>
              </a:rPr>
              <a:t>进栈</a:t>
            </a:r>
            <a:r>
              <a:rPr lang="en-US" altLang="zh-CN" sz="2000" b="1">
                <a:solidFill>
                  <a:schemeClr val="lt1"/>
                </a:solidFill>
                <a:cs typeface="+mn-ea"/>
                <a:sym typeface="+mn-lt"/>
              </a:rPr>
              <a:t>S1</a:t>
            </a:r>
            <a:r>
              <a:rPr lang="zh-CN" altLang="zh-CN" sz="2000" b="1">
                <a:solidFill>
                  <a:schemeClr val="lt1"/>
                </a:solidFill>
                <a:cs typeface="+mn-ea"/>
                <a:sym typeface="+mn-lt"/>
              </a:rPr>
              <a:t>（栈不满时）的操作是：</a:t>
            </a:r>
            <a:r>
              <a:rPr lang="en-US" altLang="zh-CN" sz="2000" b="1">
                <a:solidFill>
                  <a:schemeClr val="lt1"/>
                </a:solidFill>
                <a:cs typeface="+mn-ea"/>
                <a:sym typeface="+mn-lt"/>
              </a:rPr>
              <a:t>top1++;</a:t>
            </a:r>
            <a:r>
              <a:rPr lang="en-US" altLang="zh-CN" sz="2000" b="1" i="1">
                <a:solidFill>
                  <a:schemeClr val="lt1"/>
                </a:solidFill>
                <a:cs typeface="+mn-ea"/>
                <a:sym typeface="+mn-lt"/>
              </a:rPr>
              <a:t>s</a:t>
            </a:r>
            <a:r>
              <a:rPr lang="en-US" altLang="zh-CN" sz="2000" b="1">
                <a:solidFill>
                  <a:schemeClr val="lt1"/>
                </a:solidFill>
                <a:cs typeface="+mn-ea"/>
                <a:sym typeface="+mn-lt"/>
              </a:rPr>
              <a:t>[top1]=</a:t>
            </a:r>
            <a:r>
              <a:rPr lang="en-US" altLang="zh-CN" sz="2000" b="1" i="1">
                <a:solidFill>
                  <a:schemeClr val="lt1"/>
                </a:solidFill>
                <a:cs typeface="+mn-ea"/>
                <a:sym typeface="+mn-lt"/>
              </a:rPr>
              <a:t>e</a:t>
            </a:r>
            <a:r>
              <a:rPr lang="zh-CN" altLang="en-US" sz="2000" b="1" i="1">
                <a:solidFill>
                  <a:schemeClr val="lt1"/>
                </a:solidFill>
                <a:cs typeface="+mn-ea"/>
                <a:sym typeface="+mn-lt"/>
              </a:rPr>
              <a:t>。</a:t>
            </a:r>
            <a:endParaRPr lang="en-US" altLang="zh-CN" sz="2000" b="1" i="1">
              <a:solidFill>
                <a:schemeClr val="lt1"/>
              </a:solidFill>
              <a:cs typeface="+mn-ea"/>
              <a:sym typeface="+mn-lt"/>
            </a:endParaRPr>
          </a:p>
          <a:p>
            <a:pPr marL="342900" indent="-342900" algn="l">
              <a:lnSpc>
                <a:spcPts val="2600"/>
              </a:lnSpc>
              <a:spcBef>
                <a:spcPts val="600"/>
              </a:spcBef>
              <a:buBlip>
                <a:blip r:embed="rId16"/>
              </a:buBlip>
            </a:pPr>
            <a:r>
              <a:rPr lang="zh-CN" altLang="zh-CN" sz="2000" b="1">
                <a:solidFill>
                  <a:schemeClr val="lt1"/>
                </a:solidFill>
                <a:cs typeface="+mn-ea"/>
                <a:sym typeface="+mn-lt"/>
              </a:rPr>
              <a:t>元素</a:t>
            </a:r>
            <a:r>
              <a:rPr lang="en-US" altLang="zh-CN" sz="2000" b="1" i="1">
                <a:solidFill>
                  <a:schemeClr val="lt1"/>
                </a:solidFill>
                <a:cs typeface="+mn-ea"/>
                <a:sym typeface="+mn-lt"/>
              </a:rPr>
              <a:t>e</a:t>
            </a:r>
            <a:r>
              <a:rPr lang="zh-CN" altLang="zh-CN" sz="2000" b="1">
                <a:solidFill>
                  <a:schemeClr val="lt1"/>
                </a:solidFill>
                <a:cs typeface="+mn-ea"/>
                <a:sym typeface="+mn-lt"/>
              </a:rPr>
              <a:t>出栈</a:t>
            </a:r>
            <a:r>
              <a:rPr lang="en-US" altLang="zh-CN" sz="2000" b="1">
                <a:solidFill>
                  <a:schemeClr val="lt1"/>
                </a:solidFill>
                <a:cs typeface="+mn-ea"/>
                <a:sym typeface="+mn-lt"/>
              </a:rPr>
              <a:t>S1</a:t>
            </a:r>
            <a:r>
              <a:rPr lang="zh-CN" altLang="zh-CN" sz="2000" b="1">
                <a:solidFill>
                  <a:schemeClr val="lt1"/>
                </a:solidFill>
                <a:cs typeface="+mn-ea"/>
                <a:sym typeface="+mn-lt"/>
              </a:rPr>
              <a:t>（栈不空时）的操作是：</a:t>
            </a:r>
            <a:r>
              <a:rPr lang="en-US" altLang="zh-CN" sz="2000" b="1" i="1">
                <a:solidFill>
                  <a:schemeClr val="lt1"/>
                </a:solidFill>
                <a:cs typeface="+mn-ea"/>
                <a:sym typeface="+mn-lt"/>
              </a:rPr>
              <a:t>e</a:t>
            </a:r>
            <a:r>
              <a:rPr lang="en-US" altLang="zh-CN" sz="2000" b="1">
                <a:solidFill>
                  <a:schemeClr val="lt1"/>
                </a:solidFill>
                <a:cs typeface="+mn-ea"/>
                <a:sym typeface="+mn-lt"/>
              </a:rPr>
              <a:t>=</a:t>
            </a:r>
            <a:r>
              <a:rPr lang="en-US" altLang="zh-CN" sz="2000" b="1" i="1">
                <a:solidFill>
                  <a:schemeClr val="lt1"/>
                </a:solidFill>
                <a:cs typeface="+mn-ea"/>
                <a:sym typeface="+mn-lt"/>
              </a:rPr>
              <a:t>s</a:t>
            </a:r>
            <a:r>
              <a:rPr lang="en-US" altLang="zh-CN" sz="2000" b="1">
                <a:solidFill>
                  <a:schemeClr val="lt1"/>
                </a:solidFill>
                <a:cs typeface="+mn-ea"/>
                <a:sym typeface="+mn-lt"/>
              </a:rPr>
              <a:t>[top1];top1--</a:t>
            </a:r>
            <a:r>
              <a:rPr lang="zh-CN" altLang="zh-CN" sz="2000" b="1">
                <a:solidFill>
                  <a:schemeClr val="lt1"/>
                </a:solidFill>
                <a:cs typeface="+mn-ea"/>
                <a:sym typeface="+mn-lt"/>
              </a:rPr>
              <a:t>。</a:t>
            </a:r>
          </a:p>
        </p:txBody>
      </p:sp>
      <p:sp>
        <p:nvSpPr>
          <p:cNvPr id="21" name="TextBox 20"/>
          <p:cNvSpPr txBox="1"/>
          <p:nvPr>
            <p:custDataLst>
              <p:tags r:id="rId3"/>
            </p:custDataLst>
          </p:nvPr>
        </p:nvSpPr>
        <p:spPr>
          <a:xfrm>
            <a:off x="4354805" y="4864425"/>
            <a:ext cx="7215238" cy="1655445"/>
          </a:xfrm>
          <a:prstGeom prst="rect">
            <a:avLst/>
          </a:prstGeom>
          <a:solidFill>
            <a:schemeClr val="accent3"/>
          </a:solidFill>
          <a:ln>
            <a:solidFill>
              <a:schemeClr val="accent5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indent="-342900" algn="l">
              <a:lnSpc>
                <a:spcPts val="2600"/>
              </a:lnSpc>
              <a:spcBef>
                <a:spcPts val="600"/>
              </a:spcBef>
              <a:buBlip>
                <a:blip r:embed="rId17"/>
              </a:buBlip>
            </a:pPr>
            <a:r>
              <a:rPr lang="zh-CN" altLang="zh-CN" sz="2000" b="1">
                <a:solidFill>
                  <a:schemeClr val="lt1"/>
                </a:solidFill>
                <a:cs typeface="+mn-ea"/>
                <a:sym typeface="+mn-lt"/>
              </a:rPr>
              <a:t>栈</a:t>
            </a:r>
            <a:r>
              <a:rPr lang="en-US" altLang="zh-CN" sz="2000" b="1">
                <a:solidFill>
                  <a:schemeClr val="lt1"/>
                </a:solidFill>
                <a:cs typeface="+mn-ea"/>
                <a:sym typeface="+mn-lt"/>
              </a:rPr>
              <a:t>S2</a:t>
            </a:r>
            <a:r>
              <a:rPr lang="zh-CN" altLang="zh-CN" sz="2000" b="1">
                <a:solidFill>
                  <a:schemeClr val="lt1"/>
                </a:solidFill>
                <a:cs typeface="+mn-ea"/>
                <a:sym typeface="+mn-lt"/>
              </a:rPr>
              <a:t>空的条件是</a:t>
            </a:r>
            <a:r>
              <a:rPr lang="en-US" altLang="zh-CN" sz="2000" b="1">
                <a:solidFill>
                  <a:schemeClr val="lt1"/>
                </a:solidFill>
                <a:cs typeface="+mn-ea"/>
                <a:sym typeface="+mn-lt"/>
              </a:rPr>
              <a:t>top2=</a:t>
            </a:r>
            <a:r>
              <a:rPr lang="en-US" altLang="zh-CN" sz="2000" b="1" i="1">
                <a:solidFill>
                  <a:schemeClr val="lt1"/>
                </a:solidFill>
                <a:cs typeface="+mn-ea"/>
                <a:sym typeface="+mn-lt"/>
              </a:rPr>
              <a:t>M</a:t>
            </a:r>
            <a:r>
              <a:rPr lang="zh-CN" altLang="en-US" sz="2000" b="1" i="1">
                <a:solidFill>
                  <a:schemeClr val="lt1"/>
                </a:solidFill>
                <a:cs typeface="+mn-ea"/>
                <a:sym typeface="+mn-lt"/>
              </a:rPr>
              <a:t>。</a:t>
            </a:r>
            <a:endParaRPr lang="en-US" altLang="zh-CN" sz="2000" b="1" i="1">
              <a:solidFill>
                <a:schemeClr val="lt1"/>
              </a:solidFill>
              <a:cs typeface="+mn-ea"/>
              <a:sym typeface="+mn-lt"/>
            </a:endParaRPr>
          </a:p>
          <a:p>
            <a:pPr marL="342900" indent="-342900" algn="l">
              <a:lnSpc>
                <a:spcPts val="2600"/>
              </a:lnSpc>
              <a:spcBef>
                <a:spcPts val="600"/>
              </a:spcBef>
              <a:buBlip>
                <a:blip r:embed="rId17"/>
              </a:buBlip>
            </a:pPr>
            <a:r>
              <a:rPr lang="zh-CN" altLang="zh-CN" sz="2000" b="1">
                <a:solidFill>
                  <a:schemeClr val="lt1"/>
                </a:solidFill>
                <a:cs typeface="+mn-ea"/>
                <a:sym typeface="+mn-lt"/>
              </a:rPr>
              <a:t>栈</a:t>
            </a:r>
            <a:r>
              <a:rPr lang="en-US" altLang="zh-CN" sz="2000" b="1">
                <a:solidFill>
                  <a:schemeClr val="lt1"/>
                </a:solidFill>
                <a:cs typeface="+mn-ea"/>
                <a:sym typeface="+mn-lt"/>
              </a:rPr>
              <a:t>S2</a:t>
            </a:r>
            <a:r>
              <a:rPr lang="zh-CN" altLang="zh-CN" sz="2000" b="1">
                <a:solidFill>
                  <a:schemeClr val="lt1"/>
                </a:solidFill>
                <a:cs typeface="+mn-ea"/>
                <a:sym typeface="+mn-lt"/>
              </a:rPr>
              <a:t>满的条件是</a:t>
            </a:r>
            <a:r>
              <a:rPr lang="en-US" altLang="zh-CN" sz="2000" b="1">
                <a:solidFill>
                  <a:schemeClr val="lt1"/>
                </a:solidFill>
                <a:cs typeface="+mn-ea"/>
                <a:sym typeface="+mn-lt"/>
              </a:rPr>
              <a:t>top2=top1+1</a:t>
            </a:r>
            <a:r>
              <a:rPr lang="zh-CN" altLang="en-US" sz="2000" b="1">
                <a:solidFill>
                  <a:schemeClr val="lt1"/>
                </a:solidFill>
                <a:cs typeface="+mn-ea"/>
                <a:sym typeface="+mn-lt"/>
              </a:rPr>
              <a:t>。</a:t>
            </a:r>
            <a:endParaRPr lang="en-US" altLang="zh-CN" sz="2000" b="1">
              <a:solidFill>
                <a:schemeClr val="lt1"/>
              </a:solidFill>
              <a:cs typeface="+mn-ea"/>
              <a:sym typeface="+mn-lt"/>
            </a:endParaRPr>
          </a:p>
          <a:p>
            <a:pPr marL="342900" indent="-342900" algn="l">
              <a:lnSpc>
                <a:spcPts val="2600"/>
              </a:lnSpc>
              <a:spcBef>
                <a:spcPts val="600"/>
              </a:spcBef>
              <a:buBlip>
                <a:blip r:embed="rId17"/>
              </a:buBlip>
            </a:pPr>
            <a:r>
              <a:rPr lang="zh-CN" altLang="zh-CN" sz="2000" b="1">
                <a:solidFill>
                  <a:schemeClr val="lt1"/>
                </a:solidFill>
                <a:cs typeface="+mn-ea"/>
                <a:sym typeface="+mn-lt"/>
              </a:rPr>
              <a:t>元素</a:t>
            </a:r>
            <a:r>
              <a:rPr lang="en-US" altLang="zh-CN" sz="2000" b="1" i="1">
                <a:solidFill>
                  <a:schemeClr val="lt1"/>
                </a:solidFill>
                <a:cs typeface="+mn-ea"/>
                <a:sym typeface="+mn-lt"/>
              </a:rPr>
              <a:t>e</a:t>
            </a:r>
            <a:r>
              <a:rPr lang="zh-CN" altLang="zh-CN" sz="2000" b="1">
                <a:solidFill>
                  <a:schemeClr val="lt1"/>
                </a:solidFill>
                <a:cs typeface="+mn-ea"/>
                <a:sym typeface="+mn-lt"/>
              </a:rPr>
              <a:t>进栈</a:t>
            </a:r>
            <a:r>
              <a:rPr lang="en-US" altLang="zh-CN" sz="2000" b="1">
                <a:solidFill>
                  <a:schemeClr val="lt1"/>
                </a:solidFill>
                <a:cs typeface="+mn-ea"/>
                <a:sym typeface="+mn-lt"/>
              </a:rPr>
              <a:t>S2</a:t>
            </a:r>
            <a:r>
              <a:rPr lang="zh-CN" altLang="zh-CN" sz="2000" b="1">
                <a:solidFill>
                  <a:schemeClr val="lt1"/>
                </a:solidFill>
                <a:cs typeface="+mn-ea"/>
                <a:sym typeface="+mn-lt"/>
              </a:rPr>
              <a:t>（栈不满时）的操作是：</a:t>
            </a:r>
            <a:r>
              <a:rPr lang="en-US" altLang="zh-CN" sz="2000" b="1">
                <a:solidFill>
                  <a:schemeClr val="lt1"/>
                </a:solidFill>
                <a:cs typeface="+mn-ea"/>
                <a:sym typeface="+mn-lt"/>
              </a:rPr>
              <a:t>top2--;</a:t>
            </a:r>
            <a:r>
              <a:rPr lang="en-US" altLang="zh-CN" sz="2000" b="1" i="1">
                <a:solidFill>
                  <a:schemeClr val="lt1"/>
                </a:solidFill>
                <a:cs typeface="+mn-ea"/>
                <a:sym typeface="+mn-lt"/>
              </a:rPr>
              <a:t>s</a:t>
            </a:r>
            <a:r>
              <a:rPr lang="en-US" altLang="zh-CN" sz="2000" b="1">
                <a:solidFill>
                  <a:schemeClr val="lt1"/>
                </a:solidFill>
                <a:cs typeface="+mn-ea"/>
                <a:sym typeface="+mn-lt"/>
              </a:rPr>
              <a:t>[top2]=</a:t>
            </a:r>
            <a:r>
              <a:rPr lang="en-US" altLang="zh-CN" sz="2000" b="1" i="1">
                <a:solidFill>
                  <a:schemeClr val="lt1"/>
                </a:solidFill>
                <a:cs typeface="+mn-ea"/>
                <a:sym typeface="+mn-lt"/>
              </a:rPr>
              <a:t>e</a:t>
            </a:r>
            <a:r>
              <a:rPr lang="zh-CN" altLang="en-US" sz="2000" b="1">
                <a:solidFill>
                  <a:schemeClr val="lt1"/>
                </a:solidFill>
                <a:cs typeface="+mn-ea"/>
                <a:sym typeface="+mn-lt"/>
              </a:rPr>
              <a:t>。</a:t>
            </a:r>
            <a:endParaRPr lang="en-US" altLang="zh-CN" sz="2000" b="1">
              <a:solidFill>
                <a:schemeClr val="lt1"/>
              </a:solidFill>
              <a:cs typeface="+mn-ea"/>
              <a:sym typeface="+mn-lt"/>
            </a:endParaRPr>
          </a:p>
          <a:p>
            <a:pPr marL="342900" indent="-342900" algn="l">
              <a:lnSpc>
                <a:spcPts val="2600"/>
              </a:lnSpc>
              <a:spcBef>
                <a:spcPts val="600"/>
              </a:spcBef>
              <a:buBlip>
                <a:blip r:embed="rId17"/>
              </a:buBlip>
            </a:pPr>
            <a:r>
              <a:rPr lang="zh-CN" altLang="zh-CN" sz="2000" b="1">
                <a:solidFill>
                  <a:schemeClr val="lt1"/>
                </a:solidFill>
                <a:cs typeface="+mn-ea"/>
                <a:sym typeface="+mn-lt"/>
              </a:rPr>
              <a:t>元素</a:t>
            </a:r>
            <a:r>
              <a:rPr lang="en-US" altLang="zh-CN" sz="2000" b="1" i="1">
                <a:solidFill>
                  <a:schemeClr val="lt1"/>
                </a:solidFill>
                <a:cs typeface="+mn-ea"/>
                <a:sym typeface="+mn-lt"/>
              </a:rPr>
              <a:t>e</a:t>
            </a:r>
            <a:r>
              <a:rPr lang="zh-CN" altLang="zh-CN" sz="2000" b="1">
                <a:solidFill>
                  <a:schemeClr val="lt1"/>
                </a:solidFill>
                <a:cs typeface="+mn-ea"/>
                <a:sym typeface="+mn-lt"/>
              </a:rPr>
              <a:t>出栈</a:t>
            </a:r>
            <a:r>
              <a:rPr lang="en-US" altLang="zh-CN" sz="2000" b="1">
                <a:solidFill>
                  <a:schemeClr val="lt1"/>
                </a:solidFill>
                <a:cs typeface="+mn-ea"/>
                <a:sym typeface="+mn-lt"/>
              </a:rPr>
              <a:t>S2</a:t>
            </a:r>
            <a:r>
              <a:rPr lang="zh-CN" altLang="zh-CN" sz="2000" b="1">
                <a:solidFill>
                  <a:schemeClr val="lt1"/>
                </a:solidFill>
                <a:cs typeface="+mn-ea"/>
                <a:sym typeface="+mn-lt"/>
              </a:rPr>
              <a:t>（栈不空时）的操作是：</a:t>
            </a:r>
            <a:r>
              <a:rPr lang="en-US" altLang="zh-CN" sz="2000" b="1" i="1">
                <a:solidFill>
                  <a:schemeClr val="lt1"/>
                </a:solidFill>
                <a:cs typeface="+mn-ea"/>
                <a:sym typeface="+mn-lt"/>
              </a:rPr>
              <a:t>e</a:t>
            </a:r>
            <a:r>
              <a:rPr lang="en-US" altLang="zh-CN" sz="2000" b="1">
                <a:solidFill>
                  <a:schemeClr val="lt1"/>
                </a:solidFill>
                <a:cs typeface="+mn-ea"/>
                <a:sym typeface="+mn-lt"/>
              </a:rPr>
              <a:t>=</a:t>
            </a:r>
            <a:r>
              <a:rPr lang="en-US" altLang="zh-CN" sz="2000" b="1" i="1">
                <a:solidFill>
                  <a:schemeClr val="lt1"/>
                </a:solidFill>
                <a:cs typeface="+mn-ea"/>
                <a:sym typeface="+mn-lt"/>
              </a:rPr>
              <a:t>s</a:t>
            </a:r>
            <a:r>
              <a:rPr lang="en-US" altLang="zh-CN" sz="2000" b="1">
                <a:solidFill>
                  <a:schemeClr val="lt1"/>
                </a:solidFill>
                <a:cs typeface="+mn-ea"/>
                <a:sym typeface="+mn-lt"/>
              </a:rPr>
              <a:t>[top2];top2++</a:t>
            </a:r>
            <a:r>
              <a:rPr lang="zh-CN" altLang="zh-CN" sz="2000" b="1">
                <a:solidFill>
                  <a:schemeClr val="lt1"/>
                </a:solidFill>
                <a:cs typeface="+mn-ea"/>
                <a:sym typeface="+mn-lt"/>
              </a:rPr>
              <a:t>。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:p14="http://schemas.microsoft.com/office/powerpoint/2010/main" xmlns:a14="http://schemas.microsoft.com/office/drawing/2010/main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17" grpId="0"/>
      <p:bldP spid="4" grpId="0" bldLvl="0" animBg="1"/>
      <p:bldP spid="21" grpId="0" bldLvl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053074" y="85561"/>
            <a:ext cx="1505540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zh-CN" sz="3200" dirty="0" smtClean="0">
                <a:ln w="11430">
                  <a:noFill/>
                </a:ln>
                <a:solidFill>
                  <a:schemeClr val="accent1"/>
                </a:solidFill>
                <a:cs typeface="+mn-ea"/>
                <a:sym typeface="+mn-lt"/>
              </a:rPr>
              <a:t>3.1   </a:t>
            </a:r>
            <a:r>
              <a:rPr lang="zh-CN" altLang="en-US" sz="3200" dirty="0" smtClean="0">
                <a:ln w="11430">
                  <a:noFill/>
                </a:ln>
                <a:solidFill>
                  <a:schemeClr val="accent1"/>
                </a:solidFill>
                <a:cs typeface="+mn-ea"/>
                <a:sym typeface="+mn-lt"/>
              </a:rPr>
              <a:t>栈</a:t>
            </a:r>
            <a:endParaRPr lang="en-US" altLang="zh-CN" sz="3200" dirty="0">
              <a:ln w="11430">
                <a:noFill/>
              </a:ln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392430" y="962660"/>
            <a:ext cx="796671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342900" marR="0" lvl="0" indent="-3429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defRPr kumimoji="0" sz="2000" b="0" i="0" u="none" strike="noStrike" cap="none" spc="0" normalizeH="0" baseline="0">
                <a:ln>
                  <a:noFill/>
                </a:ln>
                <a:solidFill>
                  <a:srgbClr val="A5A5A5">
                    <a:lumMod val="50000"/>
                  </a:srgbClr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defRPr>
            </a:lvl1pPr>
          </a:lstStyle>
          <a:p>
            <a:r>
              <a:rPr lang="en-US" sz="2800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3.1.4  </a:t>
            </a:r>
            <a:r>
              <a:rPr lang="zh-CN" altLang="en-US" sz="2800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栈的链式存储结构及其基本运算算法实现</a:t>
            </a:r>
          </a:p>
        </p:txBody>
      </p:sp>
      <p:pic>
        <p:nvPicPr>
          <p:cNvPr id="2" name="内容占位符 1"/>
          <p:cNvPicPr>
            <a:picLocks noGrp="1" noChangeAspect="1"/>
          </p:cNvPicPr>
          <p:nvPr>
            <p:ph idx="1"/>
            <p:custDataLst>
              <p:tags r:id="rId1"/>
            </p:custDataLst>
          </p:nvPr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09" t="7187" r="9793" b="8804"/>
          <a:stretch>
            <a:fillRect/>
          </a:stretch>
        </p:blipFill>
        <p:spPr>
          <a:xfrm flipH="1">
            <a:off x="7870191" y="2054715"/>
            <a:ext cx="4207510" cy="408305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717550" y="2168525"/>
            <a:ext cx="3274695" cy="521970"/>
          </a:xfrm>
          <a:prstGeom prst="rect">
            <a:avLst/>
          </a:prstGeom>
          <a:noFill/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zh-CN" altLang="en-US" sz="2800" b="1">
                <a:solidFill>
                  <a:srgbClr val="000000"/>
                </a:solidFill>
                <a:cs typeface="+mn-ea"/>
                <a:sym typeface="+mn-lt"/>
              </a:rPr>
              <a:t>栈的实现方式</a:t>
            </a:r>
          </a:p>
        </p:txBody>
      </p:sp>
      <p:grpSp>
        <p:nvGrpSpPr>
          <p:cNvPr id="7" name="组合 33"/>
          <p:cNvGrpSpPr/>
          <p:nvPr/>
        </p:nvGrpSpPr>
        <p:grpSpPr>
          <a:xfrm>
            <a:off x="651166" y="3374386"/>
            <a:ext cx="7039025" cy="1785950"/>
            <a:chOff x="500034" y="2786058"/>
            <a:chExt cx="7039025" cy="1785950"/>
          </a:xfrm>
        </p:grpSpPr>
        <p:sp>
          <p:nvSpPr>
            <p:cNvPr id="9" name="TextBox 7"/>
            <p:cNvSpPr txBox="1"/>
            <p:nvPr>
              <p:custDataLst>
                <p:tags r:id="rId3"/>
              </p:custDataLst>
            </p:nvPr>
          </p:nvSpPr>
          <p:spPr>
            <a:xfrm>
              <a:off x="2824151" y="2786058"/>
              <a:ext cx="1143008" cy="450850"/>
            </a:xfrm>
            <a:prstGeom prst="rect">
              <a:avLst/>
            </a:prstGeom>
            <a:gradFill>
              <a:gsLst>
                <a:gs pos="0">
                  <a:schemeClr val="accent5">
                    <a:lumMod val="110000"/>
                    <a:satMod val="105000"/>
                    <a:tint val="67000"/>
                  </a:schemeClr>
                </a:gs>
                <a:gs pos="50000">
                  <a:schemeClr val="accent5">
                    <a:lumMod val="105000"/>
                    <a:satMod val="103000"/>
                    <a:tint val="73000"/>
                  </a:schemeClr>
                </a:gs>
                <a:gs pos="100000">
                  <a:schemeClr val="accent5">
                    <a:lumMod val="105000"/>
                    <a:satMod val="109000"/>
                    <a:tint val="81000"/>
                  </a:schemeClr>
                </a:gs>
                <a:gs pos="0">
                  <a:srgbClr val="C30000">
                    <a:lumMod val="90000"/>
                    <a:lumOff val="10000"/>
                  </a:srgbClr>
                </a:gs>
                <a:gs pos="50000">
                  <a:srgbClr val="C30000">
                    <a:lumMod val="95000"/>
                    <a:lumOff val="5000"/>
                  </a:srgbClr>
                </a:gs>
                <a:gs pos="100000">
                  <a:srgbClr val="C30000">
                    <a:lumMod val="95000"/>
                    <a:lumOff val="5000"/>
                  </a:srgbClr>
                </a:gs>
              </a:gsLst>
              <a:lin ang="5400000" scaled="0"/>
            </a:gradFill>
            <a:ln>
              <a:solidFill>
                <a:schemeClr val="accent5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tIns="72000" bIns="72000" rtlCol="0">
              <a:sp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</a:pPr>
              <a:r>
                <a:rPr lang="zh-CN" altLang="en-US" sz="2000" b="1">
                  <a:solidFill>
                    <a:schemeClr val="lt1"/>
                  </a:solidFill>
                  <a:cs typeface="+mn-ea"/>
                  <a:sym typeface="+mn-lt"/>
                </a:rPr>
                <a:t>线性表</a:t>
              </a:r>
            </a:p>
          </p:txBody>
        </p:sp>
        <p:sp>
          <p:nvSpPr>
            <p:cNvPr id="10" name="流程图: 卡片 9"/>
            <p:cNvSpPr/>
            <p:nvPr>
              <p:custDataLst>
                <p:tags r:id="rId4"/>
              </p:custDataLst>
            </p:nvPr>
          </p:nvSpPr>
          <p:spPr>
            <a:xfrm>
              <a:off x="2214546" y="4000504"/>
              <a:ext cx="1000132" cy="571504"/>
            </a:xfrm>
            <a:prstGeom prst="flowChartPunchedCard">
              <a:avLst/>
            </a:prstGeom>
            <a:gradFill>
              <a:gsLst>
                <a:gs pos="0">
                  <a:schemeClr val="accent3">
                    <a:lumMod val="110000"/>
                    <a:satMod val="105000"/>
                    <a:tint val="67000"/>
                  </a:schemeClr>
                </a:gs>
                <a:gs pos="50000">
                  <a:schemeClr val="accent3">
                    <a:lumMod val="105000"/>
                    <a:satMod val="103000"/>
                    <a:tint val="73000"/>
                  </a:schemeClr>
                </a:gs>
                <a:gs pos="100000">
                  <a:schemeClr val="accent3">
                    <a:lumMod val="105000"/>
                    <a:satMod val="109000"/>
                    <a:tint val="81000"/>
                  </a:schemeClr>
                </a:gs>
                <a:gs pos="0">
                  <a:srgbClr val="C30000">
                    <a:lumMod val="90000"/>
                    <a:lumOff val="10000"/>
                  </a:srgbClr>
                </a:gs>
                <a:gs pos="50000">
                  <a:srgbClr val="C30000">
                    <a:lumMod val="95000"/>
                    <a:lumOff val="5000"/>
                  </a:srgbClr>
                </a:gs>
                <a:gs pos="100000">
                  <a:srgbClr val="C30000">
                    <a:lumMod val="95000"/>
                    <a:lumOff val="5000"/>
                  </a:srgbClr>
                </a:gs>
              </a:gsLst>
              <a:lin ang="5400000" scaled="0"/>
            </a:gradFill>
            <a:ln>
              <a:solidFill>
                <a:schemeClr val="accent3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bIns="108000" rtlCol="0" anchor="ctr"/>
            <a:lstStyle/>
            <a:p>
              <a:pPr algn="ctr">
                <a:lnSpc>
                  <a:spcPct val="100000"/>
                </a:lnSpc>
              </a:pPr>
              <a:r>
                <a:rPr lang="zh-CN" altLang="en-US" sz="2000" b="1">
                  <a:solidFill>
                    <a:schemeClr val="lt1"/>
                  </a:solidFill>
                  <a:cs typeface="+mn-ea"/>
                  <a:sym typeface="+mn-lt"/>
                </a:rPr>
                <a:t>顺序表</a:t>
              </a:r>
            </a:p>
          </p:txBody>
        </p:sp>
        <p:sp>
          <p:nvSpPr>
            <p:cNvPr id="13" name="流程图: 卡片 12"/>
            <p:cNvSpPr/>
            <p:nvPr>
              <p:custDataLst>
                <p:tags r:id="rId5"/>
              </p:custDataLst>
            </p:nvPr>
          </p:nvSpPr>
          <p:spPr>
            <a:xfrm>
              <a:off x="3681407" y="4000504"/>
              <a:ext cx="1000132" cy="571504"/>
            </a:xfrm>
            <a:prstGeom prst="flowChartPunchedCard">
              <a:avLst/>
            </a:prstGeom>
            <a:gradFill>
              <a:gsLst>
                <a:gs pos="0">
                  <a:schemeClr val="accent3">
                    <a:lumMod val="110000"/>
                    <a:satMod val="105000"/>
                    <a:tint val="67000"/>
                  </a:schemeClr>
                </a:gs>
                <a:gs pos="50000">
                  <a:schemeClr val="accent3">
                    <a:lumMod val="105000"/>
                    <a:satMod val="103000"/>
                    <a:tint val="73000"/>
                  </a:schemeClr>
                </a:gs>
                <a:gs pos="100000">
                  <a:schemeClr val="accent3">
                    <a:lumMod val="105000"/>
                    <a:satMod val="109000"/>
                    <a:tint val="81000"/>
                  </a:schemeClr>
                </a:gs>
                <a:gs pos="0">
                  <a:srgbClr val="C30000">
                    <a:lumMod val="90000"/>
                    <a:lumOff val="10000"/>
                  </a:srgbClr>
                </a:gs>
                <a:gs pos="50000">
                  <a:srgbClr val="C30000">
                    <a:lumMod val="95000"/>
                    <a:lumOff val="5000"/>
                  </a:srgbClr>
                </a:gs>
                <a:gs pos="100000">
                  <a:srgbClr val="C30000">
                    <a:lumMod val="95000"/>
                    <a:lumOff val="5000"/>
                  </a:srgbClr>
                </a:gs>
              </a:gsLst>
              <a:lin ang="5400000" scaled="0"/>
            </a:gradFill>
            <a:ln>
              <a:solidFill>
                <a:schemeClr val="accent3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bIns="108000" rtlCol="0" anchor="ctr"/>
            <a:lstStyle/>
            <a:p>
              <a:pPr algn="ctr">
                <a:lnSpc>
                  <a:spcPct val="100000"/>
                </a:lnSpc>
              </a:pPr>
              <a:r>
                <a:rPr lang="zh-CN" altLang="en-US" sz="2000" b="1">
                  <a:solidFill>
                    <a:schemeClr val="lt1"/>
                  </a:solidFill>
                  <a:cs typeface="+mn-ea"/>
                  <a:sym typeface="+mn-lt"/>
                </a:rPr>
                <a:t>链表</a:t>
              </a:r>
            </a:p>
          </p:txBody>
        </p:sp>
        <p:cxnSp>
          <p:nvCxnSpPr>
            <p:cNvPr id="15" name="直接箭头连接符 14"/>
            <p:cNvCxnSpPr>
              <a:endCxn id="10" idx="0"/>
            </p:cNvCxnSpPr>
            <p:nvPr>
              <p:custDataLst>
                <p:tags r:id="rId6"/>
              </p:custDataLst>
            </p:nvPr>
          </p:nvCxnSpPr>
          <p:spPr>
            <a:xfrm rot="5400000">
              <a:off x="2593168" y="3393281"/>
              <a:ext cx="728668" cy="485779"/>
            </a:xfrm>
            <a:prstGeom prst="straightConnector1">
              <a:avLst/>
            </a:prstGeom>
            <a:ln w="19050">
              <a:solidFill>
                <a:schemeClr val="dk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直接箭头连接符 15"/>
            <p:cNvCxnSpPr>
              <a:endCxn id="13" idx="0"/>
            </p:cNvCxnSpPr>
            <p:nvPr>
              <p:custDataLst>
                <p:tags r:id="rId7"/>
              </p:custDataLst>
            </p:nvPr>
          </p:nvCxnSpPr>
          <p:spPr>
            <a:xfrm rot="16200000" flipH="1">
              <a:off x="3555200" y="3374231"/>
              <a:ext cx="752480" cy="500066"/>
            </a:xfrm>
            <a:prstGeom prst="straightConnector1">
              <a:avLst/>
            </a:prstGeom>
            <a:ln w="19050">
              <a:solidFill>
                <a:schemeClr val="dk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8" name="TextBox 22"/>
            <p:cNvSpPr txBox="1"/>
            <p:nvPr>
              <p:custDataLst>
                <p:tags r:id="rId8"/>
              </p:custDataLst>
            </p:nvPr>
          </p:nvSpPr>
          <p:spPr>
            <a:xfrm>
              <a:off x="5681671" y="2786058"/>
              <a:ext cx="1143008" cy="450850"/>
            </a:xfrm>
            <a:prstGeom prst="rect">
              <a:avLst/>
            </a:prstGeom>
            <a:gradFill>
              <a:gsLst>
                <a:gs pos="0">
                  <a:schemeClr val="accent5">
                    <a:lumMod val="110000"/>
                    <a:satMod val="105000"/>
                    <a:tint val="67000"/>
                  </a:schemeClr>
                </a:gs>
                <a:gs pos="50000">
                  <a:schemeClr val="accent5">
                    <a:lumMod val="105000"/>
                    <a:satMod val="103000"/>
                    <a:tint val="73000"/>
                  </a:schemeClr>
                </a:gs>
                <a:gs pos="100000">
                  <a:schemeClr val="accent5">
                    <a:lumMod val="105000"/>
                    <a:satMod val="109000"/>
                    <a:tint val="81000"/>
                  </a:schemeClr>
                </a:gs>
                <a:gs pos="0">
                  <a:srgbClr val="C30000">
                    <a:lumMod val="90000"/>
                    <a:lumOff val="10000"/>
                  </a:srgbClr>
                </a:gs>
                <a:gs pos="50000">
                  <a:srgbClr val="C30000">
                    <a:lumMod val="95000"/>
                    <a:lumOff val="5000"/>
                  </a:srgbClr>
                </a:gs>
                <a:gs pos="100000">
                  <a:srgbClr val="C30000">
                    <a:lumMod val="95000"/>
                    <a:lumOff val="5000"/>
                  </a:srgbClr>
                </a:gs>
              </a:gsLst>
              <a:lin ang="5400000" scaled="0"/>
            </a:gradFill>
            <a:ln>
              <a:solidFill>
                <a:schemeClr val="accent5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tIns="72000" bIns="72000" rtlCol="0">
              <a:sp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</a:pPr>
              <a:r>
                <a:rPr lang="zh-CN" altLang="en-US" sz="2000" b="1">
                  <a:solidFill>
                    <a:schemeClr val="lt1"/>
                  </a:solidFill>
                  <a:cs typeface="+mn-ea"/>
                  <a:sym typeface="+mn-lt"/>
                </a:rPr>
                <a:t>栈</a:t>
              </a:r>
            </a:p>
          </p:txBody>
        </p:sp>
        <p:sp>
          <p:nvSpPr>
            <p:cNvPr id="20" name="流程图: 卡片 19"/>
            <p:cNvSpPr/>
            <p:nvPr>
              <p:custDataLst>
                <p:tags r:id="rId9"/>
              </p:custDataLst>
            </p:nvPr>
          </p:nvSpPr>
          <p:spPr>
            <a:xfrm>
              <a:off x="5072066" y="4000504"/>
              <a:ext cx="1000132" cy="571504"/>
            </a:xfrm>
            <a:prstGeom prst="flowChartPunchedCard">
              <a:avLst/>
            </a:prstGeom>
            <a:gradFill>
              <a:gsLst>
                <a:gs pos="0">
                  <a:schemeClr val="accent3">
                    <a:lumMod val="110000"/>
                    <a:satMod val="105000"/>
                    <a:tint val="67000"/>
                  </a:schemeClr>
                </a:gs>
                <a:gs pos="50000">
                  <a:schemeClr val="accent3">
                    <a:lumMod val="105000"/>
                    <a:satMod val="103000"/>
                    <a:tint val="73000"/>
                  </a:schemeClr>
                </a:gs>
                <a:gs pos="100000">
                  <a:schemeClr val="accent3">
                    <a:lumMod val="105000"/>
                    <a:satMod val="109000"/>
                    <a:tint val="81000"/>
                  </a:schemeClr>
                </a:gs>
                <a:gs pos="0">
                  <a:srgbClr val="C30000">
                    <a:lumMod val="90000"/>
                    <a:lumOff val="10000"/>
                  </a:srgbClr>
                </a:gs>
                <a:gs pos="50000">
                  <a:srgbClr val="C30000">
                    <a:lumMod val="95000"/>
                    <a:lumOff val="5000"/>
                  </a:srgbClr>
                </a:gs>
                <a:gs pos="100000">
                  <a:srgbClr val="C30000">
                    <a:lumMod val="95000"/>
                    <a:lumOff val="5000"/>
                  </a:srgbClr>
                </a:gs>
              </a:gsLst>
              <a:lin ang="5400000" scaled="0"/>
            </a:gradFill>
            <a:ln>
              <a:solidFill>
                <a:schemeClr val="accent3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bIns="108000" rtlCol="0" anchor="ctr"/>
            <a:lstStyle/>
            <a:p>
              <a:pPr algn="ctr">
                <a:lnSpc>
                  <a:spcPct val="100000"/>
                </a:lnSpc>
              </a:pPr>
              <a:r>
                <a:rPr lang="zh-CN" altLang="en-US" sz="2000" b="1">
                  <a:solidFill>
                    <a:schemeClr val="lt1"/>
                  </a:solidFill>
                  <a:cs typeface="+mn-ea"/>
                  <a:sym typeface="+mn-lt"/>
                </a:rPr>
                <a:t>顺序栈</a:t>
              </a:r>
            </a:p>
          </p:txBody>
        </p:sp>
        <p:sp>
          <p:nvSpPr>
            <p:cNvPr id="21" name="流程图: 卡片 20"/>
            <p:cNvSpPr/>
            <p:nvPr>
              <p:custDataLst>
                <p:tags r:id="rId10"/>
              </p:custDataLst>
            </p:nvPr>
          </p:nvSpPr>
          <p:spPr>
            <a:xfrm>
              <a:off x="6538927" y="4000504"/>
              <a:ext cx="1000132" cy="571504"/>
            </a:xfrm>
            <a:prstGeom prst="flowChartPunchedCard">
              <a:avLst/>
            </a:prstGeom>
            <a:solidFill>
              <a:srgbClr val="D42A2A"/>
            </a:solidFill>
            <a:ln>
              <a:solidFill>
                <a:schemeClr val="accent2"/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bIns="108000" rtlCol="0" anchor="ctr"/>
            <a:lstStyle/>
            <a:p>
              <a:pPr algn="ctr">
                <a:lnSpc>
                  <a:spcPct val="100000"/>
                </a:lnSpc>
              </a:pPr>
              <a:r>
                <a:rPr lang="zh-CN" altLang="en-US" sz="2000" b="1">
                  <a:solidFill>
                    <a:schemeClr val="lt1"/>
                  </a:solidFill>
                  <a:cs typeface="+mn-ea"/>
                  <a:sym typeface="+mn-lt"/>
                </a:rPr>
                <a:t>链栈</a:t>
              </a:r>
            </a:p>
          </p:txBody>
        </p:sp>
        <p:cxnSp>
          <p:nvCxnSpPr>
            <p:cNvPr id="22" name="直接箭头连接符 21"/>
            <p:cNvCxnSpPr>
              <a:endCxn id="20" idx="0"/>
            </p:cNvCxnSpPr>
            <p:nvPr>
              <p:custDataLst>
                <p:tags r:id="rId11"/>
              </p:custDataLst>
            </p:nvPr>
          </p:nvCxnSpPr>
          <p:spPr>
            <a:xfrm rot="5400000">
              <a:off x="5450688" y="3393281"/>
              <a:ext cx="728668" cy="485779"/>
            </a:xfrm>
            <a:prstGeom prst="straightConnector1">
              <a:avLst/>
            </a:prstGeom>
            <a:ln w="19050">
              <a:solidFill>
                <a:schemeClr val="dk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直接箭头连接符 29"/>
            <p:cNvCxnSpPr>
              <a:endCxn id="21" idx="0"/>
            </p:cNvCxnSpPr>
            <p:nvPr>
              <p:custDataLst>
                <p:tags r:id="rId12"/>
              </p:custDataLst>
            </p:nvPr>
          </p:nvCxnSpPr>
          <p:spPr>
            <a:xfrm rot="16200000" flipH="1">
              <a:off x="6412720" y="3374231"/>
              <a:ext cx="752480" cy="500066"/>
            </a:xfrm>
            <a:prstGeom prst="straightConnector1">
              <a:avLst/>
            </a:prstGeom>
            <a:ln w="19050">
              <a:solidFill>
                <a:schemeClr val="dk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4" name="TextBox 27"/>
            <p:cNvSpPr txBox="1"/>
            <p:nvPr>
              <p:custDataLst>
                <p:tags r:id="rId13"/>
              </p:custDataLst>
            </p:nvPr>
          </p:nvSpPr>
          <p:spPr>
            <a:xfrm>
              <a:off x="500034" y="2786058"/>
              <a:ext cx="1285884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00000"/>
                </a:lnSpc>
                <a:spcBef>
                  <a:spcPts val="0"/>
                </a:spcBef>
              </a:pPr>
              <a:r>
                <a:rPr lang="zh-CN" altLang="en-US" sz="2000" b="1">
                  <a:solidFill>
                    <a:schemeClr val="dk1"/>
                  </a:solidFill>
                  <a:cs typeface="+mn-ea"/>
                  <a:sym typeface="+mn-lt"/>
                </a:rPr>
                <a:t>逻辑结构</a:t>
              </a:r>
            </a:p>
          </p:txBody>
        </p:sp>
        <p:sp>
          <p:nvSpPr>
            <p:cNvPr id="35" name="TextBox 28"/>
            <p:cNvSpPr txBox="1"/>
            <p:nvPr>
              <p:custDataLst>
                <p:tags r:id="rId14"/>
              </p:custDataLst>
            </p:nvPr>
          </p:nvSpPr>
          <p:spPr>
            <a:xfrm>
              <a:off x="500034" y="4143380"/>
              <a:ext cx="1285884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00000"/>
                </a:lnSpc>
                <a:spcBef>
                  <a:spcPts val="0"/>
                </a:spcBef>
              </a:pPr>
              <a:r>
                <a:rPr lang="zh-CN" altLang="en-US" sz="2000" b="1">
                  <a:solidFill>
                    <a:schemeClr val="dk1"/>
                  </a:solidFill>
                  <a:cs typeface="+mn-ea"/>
                  <a:sym typeface="+mn-lt"/>
                </a:rPr>
                <a:t>存储结构</a:t>
              </a:r>
            </a:p>
          </p:txBody>
        </p:sp>
        <p:cxnSp>
          <p:nvCxnSpPr>
            <p:cNvPr id="36" name="直接箭头连接符 35"/>
            <p:cNvCxnSpPr>
              <a:stCxn id="34" idx="2"/>
            </p:cNvCxnSpPr>
            <p:nvPr>
              <p:custDataLst>
                <p:tags r:id="rId15"/>
              </p:custDataLst>
            </p:nvPr>
          </p:nvCxnSpPr>
          <p:spPr>
            <a:xfrm rot="5400000">
              <a:off x="699295" y="3627785"/>
              <a:ext cx="886568" cy="794"/>
            </a:xfrm>
            <a:prstGeom prst="straightConnector1">
              <a:avLst/>
            </a:prstGeom>
            <a:ln w="19050">
              <a:solidFill>
                <a:schemeClr val="dk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7" name="TextBox 31"/>
            <p:cNvSpPr txBox="1"/>
            <p:nvPr/>
          </p:nvSpPr>
          <p:spPr>
            <a:xfrm>
              <a:off x="1142976" y="3429000"/>
              <a:ext cx="785818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00000"/>
                </a:lnSpc>
                <a:spcBef>
                  <a:spcPts val="0"/>
                </a:spcBef>
              </a:pPr>
              <a:r>
                <a:rPr lang="zh-CN" altLang="en-US" sz="2000" b="1">
                  <a:solidFill>
                    <a:srgbClr val="000000"/>
                  </a:solidFill>
                  <a:cs typeface="+mn-ea"/>
                  <a:sym typeface="+mn-lt"/>
                </a:rPr>
                <a:t>映射</a:t>
              </a:r>
            </a:p>
          </p:txBody>
        </p:sp>
        <p:sp>
          <p:nvSpPr>
            <p:cNvPr id="38" name="TextBox 32"/>
            <p:cNvSpPr txBox="1"/>
            <p:nvPr>
              <p:custDataLst>
                <p:tags r:id="rId16"/>
              </p:custDataLst>
            </p:nvPr>
          </p:nvSpPr>
          <p:spPr>
            <a:xfrm rot="5400000">
              <a:off x="4624789" y="2826153"/>
              <a:ext cx="428628" cy="4392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ts val="3000"/>
                </a:lnSpc>
                <a:spcBef>
                  <a:spcPts val="0"/>
                </a:spcBef>
              </a:pPr>
              <a:r>
                <a:rPr lang="zh-CN" altLang="en-US" sz="2000" b="1">
                  <a:solidFill>
                    <a:schemeClr val="dk1"/>
                  </a:solidFill>
                  <a:cs typeface="+mn-ea"/>
                  <a:sym typeface="+mn-lt"/>
                </a:rPr>
                <a:t>∩</a:t>
              </a:r>
            </a:p>
          </p:txBody>
        </p:sp>
      </p:grpSp>
      <p:sp>
        <p:nvSpPr>
          <p:cNvPr id="39" name="燕尾形 38"/>
          <p:cNvSpPr/>
          <p:nvPr>
            <p:custDataLst>
              <p:tags r:id="rId2"/>
            </p:custDataLst>
          </p:nvPr>
        </p:nvSpPr>
        <p:spPr bwMode="auto">
          <a:xfrm rot="16200000">
            <a:off x="6797216" y="5410369"/>
            <a:ext cx="714380" cy="357190"/>
          </a:xfrm>
          <a:prstGeom prst="chevron">
            <a:avLst/>
          </a:prstGeom>
          <a:gradFill>
            <a:gsLst>
              <a:gs pos="0">
                <a:schemeClr val="dk1">
                  <a:satMod val="103000"/>
                  <a:lumMod val="102000"/>
                  <a:tint val="94000"/>
                </a:schemeClr>
              </a:gs>
              <a:gs pos="50000">
                <a:schemeClr val="dk1">
                  <a:satMod val="110000"/>
                  <a:lumMod val="100000"/>
                  <a:shade val="100000"/>
                </a:schemeClr>
              </a:gs>
              <a:gs pos="100000">
                <a:schemeClr val="dk1">
                  <a:lumMod val="99000"/>
                  <a:satMod val="120000"/>
                  <a:shade val="78000"/>
                </a:schemeClr>
              </a:gs>
              <a:gs pos="0">
                <a:srgbClr val="000000">
                  <a:lumMod val="98000"/>
                  <a:lumOff val="2000"/>
                </a:srgbClr>
              </a:gs>
              <a:gs pos="50000">
                <a:srgbClr val="000000"/>
              </a:gs>
              <a:gs pos="100000">
                <a:srgbClr val="000000">
                  <a:lumMod val="99000"/>
                </a:srgbClr>
              </a:gs>
            </a:gsLst>
            <a:lin ang="5400000" scaled="0"/>
          </a:gradFill>
          <a:ln>
            <a:solidFill>
              <a:schemeClr val="dk1"/>
            </a:solidFill>
            <a:tailEnd type="arrow" w="sm" len="sm"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/>
          <a:lstStyle/>
          <a:p>
            <a:pPr algn="ctr"/>
            <a:endParaRPr lang="zh-CN" altLang="en-US" sz="2000" b="1">
              <a:solidFill>
                <a:schemeClr val="dk1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:p14="http://schemas.microsoft.com/office/powerpoint/2010/main" xmlns:a14="http://schemas.microsoft.com/office/drawing/2010/main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17" grpId="0" bldLvl="0" animBg="1"/>
      <p:bldP spid="39" grpId="0" bldLvl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053074" y="85561"/>
            <a:ext cx="1505540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zh-CN" sz="3200" dirty="0" smtClean="0">
                <a:ln w="11430">
                  <a:noFill/>
                </a:ln>
                <a:solidFill>
                  <a:schemeClr val="accent1"/>
                </a:solidFill>
                <a:cs typeface="+mn-ea"/>
                <a:sym typeface="+mn-lt"/>
              </a:rPr>
              <a:t>3.1   </a:t>
            </a:r>
            <a:r>
              <a:rPr lang="zh-CN" altLang="en-US" sz="3200" dirty="0" smtClean="0">
                <a:ln w="11430">
                  <a:noFill/>
                </a:ln>
                <a:solidFill>
                  <a:schemeClr val="accent1"/>
                </a:solidFill>
                <a:cs typeface="+mn-ea"/>
                <a:sym typeface="+mn-lt"/>
              </a:rPr>
              <a:t>栈</a:t>
            </a:r>
            <a:endParaRPr lang="en-US" altLang="zh-CN" sz="3200" dirty="0">
              <a:ln w="11430">
                <a:noFill/>
              </a:ln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3" name="Text Box 5"/>
          <p:cNvSpPr txBox="1">
            <a:spLocks noChangeArrowheads="1"/>
          </p:cNvSpPr>
          <p:nvPr/>
        </p:nvSpPr>
        <p:spPr bwMode="auto">
          <a:xfrm>
            <a:off x="392430" y="962660"/>
            <a:ext cx="796671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342900" marR="0" lvl="0" indent="-3429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defRPr kumimoji="0" sz="2000" b="0" i="0" u="none" strike="noStrike" cap="none" spc="0" normalizeH="0" baseline="0">
                <a:ln>
                  <a:noFill/>
                </a:ln>
                <a:solidFill>
                  <a:srgbClr val="A5A5A5">
                    <a:lumMod val="50000"/>
                  </a:srgbClr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defRPr>
            </a:lvl1pPr>
          </a:lstStyle>
          <a:p>
            <a:r>
              <a:rPr lang="en-US" sz="2800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3.1.4  </a:t>
            </a:r>
            <a:r>
              <a:rPr lang="zh-CN" altLang="en-US" sz="2800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栈的链式存储结构及其基本运算算法实现</a:t>
            </a:r>
          </a:p>
        </p:txBody>
      </p:sp>
      <p:sp>
        <p:nvSpPr>
          <p:cNvPr id="71" name="TextBox 70"/>
          <p:cNvSpPr txBox="1"/>
          <p:nvPr>
            <p:custDataLst>
              <p:tags r:id="rId1"/>
            </p:custDataLst>
          </p:nvPr>
        </p:nvSpPr>
        <p:spPr>
          <a:xfrm>
            <a:off x="589252" y="3656006"/>
            <a:ext cx="7572428" cy="776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ts val="2800"/>
              </a:lnSpc>
              <a:spcBef>
                <a:spcPts val="0"/>
              </a:spcBef>
            </a:pPr>
            <a:r>
              <a:rPr lang="en-US" altLang="zh-CN" sz="2000" b="1">
                <a:solidFill>
                  <a:schemeClr val="dk1"/>
                </a:solidFill>
                <a:cs typeface="+mn-ea"/>
                <a:sym typeface="+mn-lt"/>
              </a:rPr>
              <a:t>   </a:t>
            </a:r>
            <a:r>
              <a:rPr lang="zh-CN" altLang="zh-CN" sz="2000" b="1">
                <a:solidFill>
                  <a:schemeClr val="dk1"/>
                </a:solidFill>
                <a:cs typeface="+mn-ea"/>
                <a:sym typeface="+mn-lt"/>
              </a:rPr>
              <a:t>初始时只含有一个头结点</a:t>
            </a:r>
            <a:r>
              <a:rPr lang="en-US" altLang="zh-CN" sz="2000" b="1">
                <a:solidFill>
                  <a:schemeClr val="dk1"/>
                </a:solidFill>
                <a:cs typeface="+mn-ea"/>
                <a:sym typeface="+mn-lt"/>
              </a:rPr>
              <a:t>head</a:t>
            </a:r>
            <a:r>
              <a:rPr lang="zh-CN" altLang="zh-CN" sz="2000" b="1">
                <a:solidFill>
                  <a:schemeClr val="dk1"/>
                </a:solidFill>
                <a:cs typeface="+mn-ea"/>
                <a:sym typeface="+mn-lt"/>
              </a:rPr>
              <a:t>并置</a:t>
            </a:r>
            <a:r>
              <a:rPr lang="en-US" altLang="zh-CN" sz="2000" b="1">
                <a:solidFill>
                  <a:schemeClr val="dk1"/>
                </a:solidFill>
                <a:cs typeface="+mn-ea"/>
                <a:sym typeface="+mn-lt"/>
              </a:rPr>
              <a:t>head.next</a:t>
            </a:r>
            <a:r>
              <a:rPr lang="zh-CN" altLang="zh-CN" sz="2000" b="1">
                <a:solidFill>
                  <a:schemeClr val="dk1"/>
                </a:solidFill>
                <a:cs typeface="+mn-ea"/>
                <a:sym typeface="+mn-lt"/>
              </a:rPr>
              <a:t>为</a:t>
            </a:r>
            <a:r>
              <a:rPr lang="en-US" altLang="zh-CN" sz="2000" b="1">
                <a:solidFill>
                  <a:schemeClr val="dk1"/>
                </a:solidFill>
                <a:cs typeface="+mn-ea"/>
                <a:sym typeface="+mn-lt"/>
              </a:rPr>
              <a:t>None</a:t>
            </a:r>
            <a:r>
              <a:rPr lang="zh-CN" altLang="zh-CN" sz="2000" b="1">
                <a:solidFill>
                  <a:schemeClr val="dk1"/>
                </a:solidFill>
                <a:cs typeface="+mn-ea"/>
                <a:sym typeface="+mn-lt"/>
              </a:rPr>
              <a:t>。这样链栈的四要素如下：</a:t>
            </a:r>
          </a:p>
        </p:txBody>
      </p:sp>
      <p:sp>
        <p:nvSpPr>
          <p:cNvPr id="72" name="TextBox 71"/>
          <p:cNvSpPr txBox="1"/>
          <p:nvPr>
            <p:custDataLst>
              <p:tags r:id="rId2"/>
            </p:custDataLst>
          </p:nvPr>
        </p:nvSpPr>
        <p:spPr>
          <a:xfrm>
            <a:off x="732128" y="4656138"/>
            <a:ext cx="7429552" cy="1908175"/>
          </a:xfrm>
          <a:prstGeom prst="rect">
            <a:avLst/>
          </a:prstGeom>
          <a:solidFill>
            <a:schemeClr val="lt1"/>
          </a:solidFill>
          <a:ln>
            <a:solidFill>
              <a:schemeClr val="accent6">
                <a:lumMod val="20000"/>
                <a:lumOff val="80000"/>
              </a:schemeClr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180000" tIns="108000" rIns="180000" bIns="108000" rtlCol="0">
            <a:spAutoFit/>
          </a:bodyPr>
          <a:lstStyle/>
          <a:p>
            <a:pPr marL="342900" indent="-342900" algn="l">
              <a:lnSpc>
                <a:spcPct val="100000"/>
              </a:lnSpc>
              <a:spcBef>
                <a:spcPts val="1200"/>
              </a:spcBef>
              <a:buBlip>
                <a:blip r:embed="rId20"/>
              </a:buBlip>
            </a:pPr>
            <a:r>
              <a:rPr lang="zh-CN" altLang="zh-CN" sz="2000" b="1">
                <a:solidFill>
                  <a:srgbClr val="000000"/>
                </a:solidFill>
                <a:cs typeface="+mn-ea"/>
                <a:sym typeface="+mn-lt"/>
              </a:rPr>
              <a:t>栈空的条件：</a:t>
            </a:r>
            <a:r>
              <a:rPr lang="en-US" altLang="zh-CN" sz="2000" b="1">
                <a:solidFill>
                  <a:srgbClr val="000000"/>
                </a:solidFill>
                <a:cs typeface="+mn-ea"/>
                <a:sym typeface="+mn-lt"/>
              </a:rPr>
              <a:t>head.next==None</a:t>
            </a:r>
            <a:r>
              <a:rPr lang="zh-CN" altLang="zh-CN" sz="2000" b="1">
                <a:solidFill>
                  <a:srgbClr val="000000"/>
                </a:solidFill>
                <a:cs typeface="+mn-ea"/>
                <a:sym typeface="+mn-lt"/>
              </a:rPr>
              <a:t>。</a:t>
            </a:r>
          </a:p>
          <a:p>
            <a:pPr marL="342900" indent="-342900" algn="l">
              <a:lnSpc>
                <a:spcPct val="100000"/>
              </a:lnSpc>
              <a:spcBef>
                <a:spcPts val="1200"/>
              </a:spcBef>
              <a:buBlip>
                <a:blip r:embed="rId20"/>
              </a:buBlip>
            </a:pPr>
            <a:r>
              <a:rPr lang="zh-CN" altLang="zh-CN" sz="2000" b="1">
                <a:solidFill>
                  <a:srgbClr val="000000"/>
                </a:solidFill>
                <a:cs typeface="+mn-ea"/>
                <a:sym typeface="+mn-lt"/>
              </a:rPr>
              <a:t>由于只有在内存溢出才会出现栈满，通常不考虑这种情况。</a:t>
            </a:r>
          </a:p>
          <a:p>
            <a:pPr marL="342900" indent="-342900" algn="l">
              <a:lnSpc>
                <a:spcPct val="100000"/>
              </a:lnSpc>
              <a:spcBef>
                <a:spcPts val="1200"/>
              </a:spcBef>
              <a:buBlip>
                <a:blip r:embed="rId20"/>
              </a:buBlip>
            </a:pPr>
            <a:r>
              <a:rPr lang="zh-CN" altLang="zh-CN" sz="2000" b="1">
                <a:solidFill>
                  <a:srgbClr val="000000"/>
                </a:solidFill>
                <a:cs typeface="+mn-ea"/>
                <a:sym typeface="+mn-lt"/>
              </a:rPr>
              <a:t>元素</a:t>
            </a:r>
            <a:r>
              <a:rPr lang="en-US" altLang="zh-CN" sz="2000" b="1" i="1">
                <a:solidFill>
                  <a:srgbClr val="000000"/>
                </a:solidFill>
                <a:cs typeface="+mn-ea"/>
                <a:sym typeface="+mn-lt"/>
              </a:rPr>
              <a:t>e</a:t>
            </a:r>
            <a:r>
              <a:rPr lang="zh-CN" altLang="zh-CN" sz="2000" b="1">
                <a:solidFill>
                  <a:srgbClr val="000000"/>
                </a:solidFill>
                <a:cs typeface="+mn-ea"/>
                <a:sym typeface="+mn-lt"/>
              </a:rPr>
              <a:t>进栈操作</a:t>
            </a:r>
            <a:r>
              <a:rPr lang="zh-CN" altLang="en-US" sz="2000" b="1">
                <a:solidFill>
                  <a:srgbClr val="000000"/>
                </a:solidFill>
                <a:cs typeface="+mn-ea"/>
                <a:sym typeface="+mn-lt"/>
              </a:rPr>
              <a:t>：</a:t>
            </a:r>
            <a:r>
              <a:rPr lang="zh-CN" altLang="zh-CN" sz="2000" b="1">
                <a:solidFill>
                  <a:srgbClr val="000000"/>
                </a:solidFill>
                <a:cs typeface="+mn-ea"/>
                <a:sym typeface="+mn-lt"/>
              </a:rPr>
              <a:t>将包含该元素的结点</a:t>
            </a:r>
            <a:r>
              <a:rPr lang="en-US" altLang="zh-CN" sz="2000" b="1" i="1">
                <a:solidFill>
                  <a:srgbClr val="000000"/>
                </a:solidFill>
                <a:cs typeface="+mn-ea"/>
                <a:sym typeface="+mn-lt"/>
              </a:rPr>
              <a:t>s</a:t>
            </a:r>
            <a:r>
              <a:rPr lang="zh-CN" altLang="zh-CN" sz="2000" b="1">
                <a:solidFill>
                  <a:srgbClr val="000000"/>
                </a:solidFill>
                <a:cs typeface="+mn-ea"/>
                <a:sym typeface="+mn-lt"/>
              </a:rPr>
              <a:t>插入作为首结点。</a:t>
            </a:r>
          </a:p>
          <a:p>
            <a:pPr marL="342900" indent="-342900" algn="l">
              <a:lnSpc>
                <a:spcPct val="100000"/>
              </a:lnSpc>
              <a:spcBef>
                <a:spcPts val="1200"/>
              </a:spcBef>
              <a:buBlip>
                <a:blip r:embed="rId20"/>
              </a:buBlip>
            </a:pPr>
            <a:r>
              <a:rPr lang="zh-CN" altLang="zh-CN" sz="2000" b="1">
                <a:solidFill>
                  <a:srgbClr val="000000"/>
                </a:solidFill>
                <a:cs typeface="+mn-ea"/>
                <a:sym typeface="+mn-lt"/>
              </a:rPr>
              <a:t>出栈操作</a:t>
            </a:r>
            <a:r>
              <a:rPr lang="zh-CN" altLang="en-US" sz="2000" b="1">
                <a:solidFill>
                  <a:srgbClr val="000000"/>
                </a:solidFill>
                <a:cs typeface="+mn-ea"/>
                <a:sym typeface="+mn-lt"/>
              </a:rPr>
              <a:t>：</a:t>
            </a:r>
            <a:r>
              <a:rPr lang="zh-CN" altLang="zh-CN" sz="2000" b="1">
                <a:solidFill>
                  <a:srgbClr val="000000"/>
                </a:solidFill>
                <a:cs typeface="+mn-ea"/>
                <a:sym typeface="+mn-lt"/>
              </a:rPr>
              <a:t>返回首结点值并且删除该结点。</a:t>
            </a:r>
          </a:p>
        </p:txBody>
      </p:sp>
      <p:grpSp>
        <p:nvGrpSpPr>
          <p:cNvPr id="88" name="组合 87"/>
          <p:cNvGrpSpPr/>
          <p:nvPr/>
        </p:nvGrpSpPr>
        <p:grpSpPr>
          <a:xfrm>
            <a:off x="3065228" y="2003058"/>
            <a:ext cx="4167758" cy="330086"/>
            <a:chOff x="3047448" y="847358"/>
            <a:chExt cx="4167758" cy="330086"/>
          </a:xfrm>
        </p:grpSpPr>
        <p:sp>
          <p:nvSpPr>
            <p:cNvPr id="8196" name="Rectangle 4"/>
            <p:cNvSpPr>
              <a:spLocks noChangeArrowheads="1"/>
            </p:cNvSpPr>
            <p:nvPr/>
          </p:nvSpPr>
          <p:spPr bwMode="auto">
            <a:xfrm>
              <a:off x="6221667" y="847358"/>
              <a:ext cx="993539" cy="330086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tailEnd type="none" w="sm" len="sm"/>
            </a:ln>
          </p:spPr>
          <p:txBody>
            <a:bodyPr vert="horz" wrap="square" lIns="0" tIns="0" rIns="0" bIns="0" numCol="1" anchor="t" anchorCtr="0" compatLnSpc="1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sz="16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cs typeface="+mn-ea"/>
                  <a:sym typeface="+mn-lt"/>
                </a:rPr>
                <a:t>栈底</a:t>
              </a:r>
            </a:p>
          </p:txBody>
        </p:sp>
        <p:sp>
          <p:nvSpPr>
            <p:cNvPr id="8195" name="Rectangle 3"/>
            <p:cNvSpPr>
              <a:spLocks noChangeArrowheads="1"/>
            </p:cNvSpPr>
            <p:nvPr/>
          </p:nvSpPr>
          <p:spPr bwMode="auto">
            <a:xfrm>
              <a:off x="3047448" y="847358"/>
              <a:ext cx="830245" cy="330086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tailEnd type="none" w="sm" len="sm"/>
            </a:ln>
          </p:spPr>
          <p:txBody>
            <a:bodyPr vert="horz" wrap="square" lIns="0" tIns="0" rIns="0" bIns="0" numCol="1" anchor="t" anchorCtr="0" compatLnSpc="1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sz="16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cs typeface="+mn-ea"/>
                  <a:sym typeface="+mn-lt"/>
                </a:rPr>
                <a:t>栈顶</a:t>
              </a:r>
            </a:p>
          </p:txBody>
        </p:sp>
      </p:grpSp>
      <p:grpSp>
        <p:nvGrpSpPr>
          <p:cNvPr id="87" name="组合 86"/>
          <p:cNvGrpSpPr/>
          <p:nvPr/>
        </p:nvGrpSpPr>
        <p:grpSpPr>
          <a:xfrm>
            <a:off x="1051218" y="1870056"/>
            <a:ext cx="6093933" cy="857256"/>
            <a:chOff x="1033438" y="714356"/>
            <a:chExt cx="6093933" cy="857256"/>
          </a:xfrm>
        </p:grpSpPr>
        <p:sp>
          <p:nvSpPr>
            <p:cNvPr id="8211" name="Rectangle 19"/>
            <p:cNvSpPr>
              <a:spLocks noChangeArrowheads="1"/>
            </p:cNvSpPr>
            <p:nvPr>
              <p:custDataLst>
                <p:tags r:id="rId3"/>
              </p:custDataLst>
            </p:nvPr>
          </p:nvSpPr>
          <p:spPr bwMode="auto">
            <a:xfrm>
              <a:off x="5258110" y="1241526"/>
              <a:ext cx="449565" cy="330086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tailEnd type="none" w="sm" len="sm"/>
            </a:ln>
          </p:spPr>
          <p:txBody>
            <a:bodyPr vert="horz" wrap="square" lIns="0" tIns="0" rIns="0" bIns="0" numCol="1" anchor="t" anchorCtr="0" compatLnSpc="1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altLang="zh-CN" sz="1600" b="1" i="0" u="none" strike="noStrike" cap="none" normalizeH="0" baseline="0">
                  <a:ln>
                    <a:noFill/>
                  </a:ln>
                  <a:solidFill>
                    <a:schemeClr val="dk1"/>
                  </a:solidFill>
                  <a:effectLst/>
                  <a:cs typeface="+mn-ea"/>
                  <a:sym typeface="+mn-lt"/>
                </a:rPr>
                <a:t>…</a:t>
              </a:r>
            </a:p>
          </p:txBody>
        </p:sp>
        <p:sp>
          <p:nvSpPr>
            <p:cNvPr id="8210" name="Rectangle 18" descr="浅色上对角线"/>
            <p:cNvSpPr>
              <a:spLocks noChangeArrowheads="1"/>
            </p:cNvSpPr>
            <p:nvPr>
              <p:custDataLst>
                <p:tags r:id="rId4"/>
              </p:custDataLst>
            </p:nvPr>
          </p:nvSpPr>
          <p:spPr bwMode="auto">
            <a:xfrm>
              <a:off x="1835315" y="1210089"/>
              <a:ext cx="379231" cy="330086"/>
            </a:xfrm>
            <a:prstGeom prst="rect">
              <a:avLst/>
            </a:prstGeom>
            <a:gradFill>
              <a:gsLst>
                <a:gs pos="0">
                  <a:schemeClr val="accent2">
                    <a:lumMod val="110000"/>
                    <a:satMod val="105000"/>
                    <a:tint val="67000"/>
                  </a:schemeClr>
                </a:gs>
                <a:gs pos="50000">
                  <a:schemeClr val="accent2">
                    <a:lumMod val="105000"/>
                    <a:satMod val="103000"/>
                    <a:tint val="73000"/>
                  </a:schemeClr>
                </a:gs>
                <a:gs pos="100000">
                  <a:schemeClr val="accent2">
                    <a:lumMod val="105000"/>
                    <a:satMod val="109000"/>
                    <a:tint val="81000"/>
                  </a:schemeClr>
                </a:gs>
                <a:gs pos="0">
                  <a:srgbClr val="3B3E4D">
                    <a:lumMod val="90000"/>
                    <a:lumOff val="10000"/>
                  </a:srgbClr>
                </a:gs>
                <a:gs pos="50000">
                  <a:srgbClr val="3B3E4D">
                    <a:lumMod val="95000"/>
                    <a:lumOff val="5000"/>
                  </a:srgbClr>
                </a:gs>
                <a:gs pos="100000">
                  <a:srgbClr val="3B3E4D">
                    <a:lumMod val="95000"/>
                    <a:lumOff val="5000"/>
                  </a:srgbClr>
                </a:gs>
              </a:gsLst>
              <a:lin ang="5400000" scaled="0"/>
            </a:gradFill>
            <a:ln>
              <a:solidFill>
                <a:schemeClr val="accent2"/>
              </a:solidFill>
              <a:tailEnd type="none" w="sm" len="sm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vert="horz" wrap="square" lIns="90000" tIns="0" rIns="0" bIns="0" numCol="1" anchor="t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zh-CN" sz="1600" b="1" i="0" u="none" strike="noStrike" cap="none" normalizeH="0" baseline="0">
                <a:ln>
                  <a:noFill/>
                </a:ln>
                <a:solidFill>
                  <a:schemeClr val="dk1"/>
                </a:solidFill>
                <a:effectLst/>
                <a:cs typeface="+mn-ea"/>
                <a:sym typeface="+mn-lt"/>
              </a:endParaRPr>
            </a:p>
          </p:txBody>
        </p:sp>
        <p:sp>
          <p:nvSpPr>
            <p:cNvPr id="8209" name="Rectangle 17"/>
            <p:cNvSpPr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2215995" y="1210089"/>
              <a:ext cx="450773" cy="330086"/>
            </a:xfrm>
            <a:prstGeom prst="rect">
              <a:avLst/>
            </a:prstGeom>
            <a:gradFill>
              <a:gsLst>
                <a:gs pos="0">
                  <a:schemeClr val="accent2">
                    <a:lumMod val="110000"/>
                    <a:satMod val="105000"/>
                    <a:tint val="67000"/>
                  </a:schemeClr>
                </a:gs>
                <a:gs pos="50000">
                  <a:schemeClr val="accent2">
                    <a:lumMod val="105000"/>
                    <a:satMod val="103000"/>
                    <a:tint val="73000"/>
                  </a:schemeClr>
                </a:gs>
                <a:gs pos="100000">
                  <a:schemeClr val="accent2">
                    <a:lumMod val="105000"/>
                    <a:satMod val="109000"/>
                    <a:tint val="81000"/>
                  </a:schemeClr>
                </a:gs>
                <a:gs pos="0">
                  <a:srgbClr val="3B3E4D">
                    <a:lumMod val="90000"/>
                    <a:lumOff val="10000"/>
                  </a:srgbClr>
                </a:gs>
                <a:gs pos="50000">
                  <a:srgbClr val="3B3E4D">
                    <a:lumMod val="95000"/>
                    <a:lumOff val="5000"/>
                  </a:srgbClr>
                </a:gs>
                <a:gs pos="100000">
                  <a:srgbClr val="3B3E4D">
                    <a:lumMod val="95000"/>
                    <a:lumOff val="5000"/>
                  </a:srgbClr>
                </a:gs>
              </a:gsLst>
              <a:lin ang="5400000" scaled="0"/>
            </a:gradFill>
            <a:ln>
              <a:solidFill>
                <a:schemeClr val="accent2"/>
              </a:solidFill>
              <a:tailEnd type="none" w="sm" len="sm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vert="horz" wrap="square" lIns="90000" tIns="0" rIns="0" bIns="0" numCol="1" anchor="t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zh-CN" sz="1600" b="1" i="0" u="none" strike="noStrike" cap="none" normalizeH="0" baseline="0">
                <a:ln>
                  <a:noFill/>
                </a:ln>
                <a:solidFill>
                  <a:schemeClr val="dk1"/>
                </a:solidFill>
                <a:effectLst/>
                <a:cs typeface="+mn-ea"/>
                <a:sym typeface="+mn-lt"/>
              </a:endParaRPr>
            </a:p>
          </p:txBody>
        </p:sp>
        <p:sp>
          <p:nvSpPr>
            <p:cNvPr id="8208" name="Rectangle 16"/>
            <p:cNvSpPr>
              <a:spLocks noChangeArrowheads="1"/>
            </p:cNvSpPr>
            <p:nvPr>
              <p:custDataLst>
                <p:tags r:id="rId6"/>
              </p:custDataLst>
            </p:nvPr>
          </p:nvSpPr>
          <p:spPr bwMode="auto">
            <a:xfrm>
              <a:off x="1033438" y="714356"/>
              <a:ext cx="555914" cy="334922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tailEnd type="none" w="sm" len="sm"/>
            </a:ln>
          </p:spPr>
          <p:txBody>
            <a:bodyPr vert="horz" wrap="square" lIns="0" tIns="0" rIns="0" bIns="0" numCol="1" anchor="t" anchorCtr="0" compatLnSpc="1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1600" b="1" i="0" u="none" strike="noStrike" cap="none" normalizeH="0" baseline="0">
                  <a:ln>
                    <a:noFill/>
                  </a:ln>
                  <a:solidFill>
                    <a:schemeClr val="dk1"/>
                  </a:solidFill>
                  <a:effectLst/>
                  <a:cs typeface="+mn-ea"/>
                  <a:sym typeface="+mn-lt"/>
                </a:rPr>
                <a:t>head</a:t>
              </a:r>
            </a:p>
          </p:txBody>
        </p:sp>
        <p:sp>
          <p:nvSpPr>
            <p:cNvPr id="8207" name="Arc 15"/>
            <p:cNvSpPr/>
            <p:nvPr>
              <p:custDataLst>
                <p:tags r:id="rId7"/>
              </p:custDataLst>
            </p:nvPr>
          </p:nvSpPr>
          <p:spPr bwMode="auto">
            <a:xfrm>
              <a:off x="1570652" y="878794"/>
              <a:ext cx="380680" cy="331295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19050">
              <a:solidFill>
                <a:srgbClr val="000000"/>
              </a:solidFill>
              <a:round/>
              <a:headEnd type="none" w="med" len="med"/>
              <a:tailEnd type="arrow" w="med" len="med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600" b="1">
                <a:solidFill>
                  <a:schemeClr val="dk1"/>
                </a:solidFill>
                <a:cs typeface="+mn-ea"/>
                <a:sym typeface="+mn-lt"/>
              </a:endParaRPr>
            </a:p>
          </p:txBody>
        </p:sp>
        <p:sp>
          <p:nvSpPr>
            <p:cNvPr id="8206" name="Rectangle 14"/>
            <p:cNvSpPr>
              <a:spLocks noChangeArrowheads="1"/>
            </p:cNvSpPr>
            <p:nvPr>
              <p:custDataLst>
                <p:tags r:id="rId8"/>
              </p:custDataLst>
            </p:nvPr>
          </p:nvSpPr>
          <p:spPr bwMode="auto">
            <a:xfrm>
              <a:off x="3047448" y="1210089"/>
              <a:ext cx="378000" cy="330086"/>
            </a:xfrm>
            <a:prstGeom prst="rect">
              <a:avLst/>
            </a:prstGeom>
            <a:gradFill>
              <a:gsLst>
                <a:gs pos="0">
                  <a:schemeClr val="accent5">
                    <a:lumMod val="110000"/>
                    <a:satMod val="105000"/>
                    <a:tint val="67000"/>
                  </a:schemeClr>
                </a:gs>
                <a:gs pos="50000">
                  <a:schemeClr val="accent5">
                    <a:lumMod val="105000"/>
                    <a:satMod val="103000"/>
                    <a:tint val="73000"/>
                  </a:schemeClr>
                </a:gs>
                <a:gs pos="100000">
                  <a:schemeClr val="accent5">
                    <a:lumMod val="105000"/>
                    <a:satMod val="109000"/>
                    <a:tint val="81000"/>
                  </a:schemeClr>
                </a:gs>
                <a:gs pos="0">
                  <a:srgbClr val="C30000">
                    <a:lumMod val="90000"/>
                    <a:lumOff val="10000"/>
                  </a:srgbClr>
                </a:gs>
                <a:gs pos="50000">
                  <a:srgbClr val="C30000">
                    <a:lumMod val="95000"/>
                    <a:lumOff val="5000"/>
                  </a:srgbClr>
                </a:gs>
                <a:gs pos="100000">
                  <a:srgbClr val="C30000">
                    <a:lumMod val="95000"/>
                    <a:lumOff val="5000"/>
                  </a:srgbClr>
                </a:gs>
              </a:gsLst>
              <a:lin ang="5400000" scaled="0"/>
            </a:gradFill>
            <a:ln>
              <a:solidFill>
                <a:schemeClr val="accent5"/>
              </a:solidFill>
              <a:tailEnd type="none" w="sm" len="sm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horz" wrap="square" lIns="0" tIns="0" rIns="0" bIns="0" numCol="1" anchor="t" anchorCtr="0" compatLnSpc="1"/>
            <a:lstStyle/>
            <a:p>
              <a:pPr marL="0" marR="0" lvl="0" indent="0" algn="ctr" defTabSz="914400" rtl="0" eaLnBrk="1" fontAlgn="base" latinLnBrk="0" hangingPunct="1">
                <a:lnSpc>
                  <a:spcPts val="23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1600" b="1" i="1" u="none" strike="noStrike" cap="none" normalizeH="0" baseline="0">
                  <a:ln>
                    <a:noFill/>
                  </a:ln>
                  <a:solidFill>
                    <a:schemeClr val="lt1"/>
                  </a:solidFill>
                  <a:effectLst/>
                  <a:cs typeface="+mn-ea"/>
                  <a:sym typeface="+mn-lt"/>
                </a:rPr>
                <a:t>a</a:t>
              </a:r>
              <a:r>
                <a:rPr kumimoji="0" lang="en-US" altLang="zh-CN" sz="1600" b="1" baseline="-30000">
                  <a:solidFill>
                    <a:schemeClr val="lt1"/>
                  </a:solidFill>
                  <a:cs typeface="+mn-ea"/>
                  <a:sym typeface="+mn-lt"/>
                </a:rPr>
                <a:t>0</a:t>
              </a:r>
              <a:endParaRPr kumimoji="0" lang="en-US" altLang="zh-CN" sz="1600" b="1" i="0" u="none" strike="noStrike" cap="none" normalizeH="0" baseline="-30000">
                <a:ln>
                  <a:noFill/>
                </a:ln>
                <a:solidFill>
                  <a:schemeClr val="lt1"/>
                </a:solidFill>
                <a:effectLst/>
                <a:cs typeface="+mn-ea"/>
                <a:sym typeface="+mn-lt"/>
              </a:endParaRPr>
            </a:p>
          </p:txBody>
        </p:sp>
        <p:sp>
          <p:nvSpPr>
            <p:cNvPr id="8205" name="Rectangle 13"/>
            <p:cNvSpPr>
              <a:spLocks noChangeArrowheads="1"/>
            </p:cNvSpPr>
            <p:nvPr>
              <p:custDataLst>
                <p:tags r:id="rId9"/>
              </p:custDataLst>
            </p:nvPr>
          </p:nvSpPr>
          <p:spPr bwMode="auto">
            <a:xfrm>
              <a:off x="3428128" y="1210089"/>
              <a:ext cx="449565" cy="330086"/>
            </a:xfrm>
            <a:prstGeom prst="rect">
              <a:avLst/>
            </a:prstGeom>
            <a:gradFill>
              <a:gsLst>
                <a:gs pos="0">
                  <a:schemeClr val="accent5">
                    <a:lumMod val="110000"/>
                    <a:satMod val="105000"/>
                    <a:tint val="67000"/>
                  </a:schemeClr>
                </a:gs>
                <a:gs pos="50000">
                  <a:schemeClr val="accent5">
                    <a:lumMod val="105000"/>
                    <a:satMod val="103000"/>
                    <a:tint val="73000"/>
                  </a:schemeClr>
                </a:gs>
                <a:gs pos="100000">
                  <a:schemeClr val="accent5">
                    <a:lumMod val="105000"/>
                    <a:satMod val="109000"/>
                    <a:tint val="81000"/>
                  </a:schemeClr>
                </a:gs>
                <a:gs pos="0">
                  <a:srgbClr val="C30000">
                    <a:lumMod val="90000"/>
                    <a:lumOff val="10000"/>
                  </a:srgbClr>
                </a:gs>
                <a:gs pos="50000">
                  <a:srgbClr val="C30000">
                    <a:lumMod val="95000"/>
                    <a:lumOff val="5000"/>
                  </a:srgbClr>
                </a:gs>
                <a:gs pos="100000">
                  <a:srgbClr val="C30000">
                    <a:lumMod val="95000"/>
                    <a:lumOff val="5000"/>
                  </a:srgbClr>
                </a:gs>
              </a:gsLst>
              <a:lin ang="5400000" scaled="0"/>
            </a:gradFill>
            <a:ln>
              <a:solidFill>
                <a:schemeClr val="accent5"/>
              </a:solidFill>
              <a:tailEnd type="none" w="sm" len="sm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horz" wrap="square" lIns="90000" tIns="0" rIns="0" bIns="0" numCol="1" anchor="t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ts val="23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zh-CN" sz="1600" b="1" i="0" u="none" strike="noStrike" cap="none" normalizeH="0" baseline="0">
                <a:ln>
                  <a:noFill/>
                </a:ln>
                <a:solidFill>
                  <a:schemeClr val="dk1"/>
                </a:solidFill>
                <a:effectLst/>
                <a:cs typeface="+mn-ea"/>
                <a:sym typeface="+mn-lt"/>
              </a:endParaRPr>
            </a:p>
          </p:txBody>
        </p:sp>
        <p:sp>
          <p:nvSpPr>
            <p:cNvPr id="8204" name="Line 12"/>
            <p:cNvSpPr>
              <a:spLocks noChangeShapeType="1"/>
            </p:cNvSpPr>
            <p:nvPr>
              <p:custDataLst>
                <p:tags r:id="rId10"/>
              </p:custDataLst>
            </p:nvPr>
          </p:nvSpPr>
          <p:spPr bwMode="auto">
            <a:xfrm>
              <a:off x="2475824" y="1374528"/>
              <a:ext cx="571624" cy="0"/>
            </a:xfrm>
            <a:prstGeom prst="line">
              <a:avLst/>
            </a:prstGeom>
            <a:ln w="19050">
              <a:solidFill>
                <a:schemeClr val="dk1"/>
              </a:solidFill>
              <a:headEnd type="none" w="med" len="med"/>
              <a:tailEnd type="arrow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600">
                <a:solidFill>
                  <a:srgbClr val="0000FF"/>
                </a:solidFill>
                <a:cs typeface="+mn-ea"/>
                <a:sym typeface="+mn-lt"/>
              </a:endParaRPr>
            </a:p>
          </p:txBody>
        </p:sp>
        <p:sp>
          <p:nvSpPr>
            <p:cNvPr id="8203" name="Rectangle 11"/>
            <p:cNvSpPr>
              <a:spLocks noChangeArrowheads="1"/>
            </p:cNvSpPr>
            <p:nvPr>
              <p:custDataLst>
                <p:tags r:id="rId11"/>
              </p:custDataLst>
            </p:nvPr>
          </p:nvSpPr>
          <p:spPr bwMode="auto">
            <a:xfrm>
              <a:off x="6243649" y="1210089"/>
              <a:ext cx="432000" cy="330086"/>
            </a:xfrm>
            <a:prstGeom prst="rect">
              <a:avLst/>
            </a:prstGeom>
            <a:gradFill>
              <a:gsLst>
                <a:gs pos="0">
                  <a:schemeClr val="accent5">
                    <a:lumMod val="110000"/>
                    <a:satMod val="105000"/>
                    <a:tint val="67000"/>
                  </a:schemeClr>
                </a:gs>
                <a:gs pos="50000">
                  <a:schemeClr val="accent5">
                    <a:lumMod val="105000"/>
                    <a:satMod val="103000"/>
                    <a:tint val="73000"/>
                  </a:schemeClr>
                </a:gs>
                <a:gs pos="100000">
                  <a:schemeClr val="accent5">
                    <a:lumMod val="105000"/>
                    <a:satMod val="109000"/>
                    <a:tint val="81000"/>
                  </a:schemeClr>
                </a:gs>
                <a:gs pos="0">
                  <a:srgbClr val="C30000">
                    <a:lumMod val="90000"/>
                    <a:lumOff val="10000"/>
                  </a:srgbClr>
                </a:gs>
                <a:gs pos="50000">
                  <a:srgbClr val="C30000">
                    <a:lumMod val="95000"/>
                    <a:lumOff val="5000"/>
                  </a:srgbClr>
                </a:gs>
                <a:gs pos="100000">
                  <a:srgbClr val="C30000">
                    <a:lumMod val="95000"/>
                    <a:lumOff val="5000"/>
                  </a:srgbClr>
                </a:gs>
              </a:gsLst>
              <a:lin ang="5400000" scaled="0"/>
            </a:gradFill>
            <a:ln>
              <a:solidFill>
                <a:schemeClr val="accent5"/>
              </a:solidFill>
              <a:tailEnd type="none" w="sm" len="sm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horz" wrap="square" lIns="0" tIns="0" rIns="0" bIns="0" numCol="1" anchor="t" anchorCtr="0" compatLnSpc="1"/>
            <a:lstStyle/>
            <a:p>
              <a:pPr marL="0" marR="0" lvl="0" indent="0" algn="ctr" defTabSz="914400" rtl="0" eaLnBrk="1" fontAlgn="base" latinLnBrk="0" hangingPunct="1">
                <a:lnSpc>
                  <a:spcPts val="23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1600" b="1" i="1" u="none" strike="noStrike" cap="none" normalizeH="0" baseline="0">
                  <a:ln>
                    <a:noFill/>
                  </a:ln>
                  <a:solidFill>
                    <a:schemeClr val="lt1"/>
                  </a:solidFill>
                  <a:effectLst/>
                  <a:cs typeface="+mn-ea"/>
                  <a:sym typeface="+mn-lt"/>
                </a:rPr>
                <a:t>a</a:t>
              </a:r>
              <a:r>
                <a:rPr kumimoji="0" lang="en-US" altLang="zh-CN" sz="1600" b="1" i="1" u="none" strike="noStrike" cap="none" normalizeH="0" baseline="-30000">
                  <a:ln>
                    <a:noFill/>
                  </a:ln>
                  <a:solidFill>
                    <a:schemeClr val="lt1"/>
                  </a:solidFill>
                  <a:effectLst/>
                  <a:cs typeface="+mn-ea"/>
                  <a:sym typeface="+mn-lt"/>
                </a:rPr>
                <a:t>n</a:t>
              </a:r>
              <a:r>
                <a:rPr kumimoji="0" lang="en-US" altLang="zh-CN" sz="1600" b="1" u="none" strike="noStrike" cap="none" normalizeH="0" baseline="-30000">
                  <a:ln>
                    <a:noFill/>
                  </a:ln>
                  <a:solidFill>
                    <a:schemeClr val="lt1"/>
                  </a:solidFill>
                  <a:effectLst/>
                  <a:cs typeface="+mn-ea"/>
                  <a:sym typeface="+mn-lt"/>
                </a:rPr>
                <a:t>-1</a:t>
              </a:r>
            </a:p>
          </p:txBody>
        </p:sp>
        <p:sp>
          <p:nvSpPr>
            <p:cNvPr id="8202" name="Rectangle 10"/>
            <p:cNvSpPr>
              <a:spLocks noChangeArrowheads="1"/>
            </p:cNvSpPr>
            <p:nvPr>
              <p:custDataLst>
                <p:tags r:id="rId12"/>
              </p:custDataLst>
            </p:nvPr>
          </p:nvSpPr>
          <p:spPr bwMode="auto">
            <a:xfrm>
              <a:off x="6677806" y="1210089"/>
              <a:ext cx="449565" cy="330086"/>
            </a:xfrm>
            <a:prstGeom prst="rect">
              <a:avLst/>
            </a:prstGeom>
            <a:gradFill>
              <a:gsLst>
                <a:gs pos="0">
                  <a:schemeClr val="accent5">
                    <a:lumMod val="110000"/>
                    <a:satMod val="105000"/>
                    <a:tint val="67000"/>
                  </a:schemeClr>
                </a:gs>
                <a:gs pos="50000">
                  <a:schemeClr val="accent5">
                    <a:lumMod val="105000"/>
                    <a:satMod val="103000"/>
                    <a:tint val="73000"/>
                  </a:schemeClr>
                </a:gs>
                <a:gs pos="100000">
                  <a:schemeClr val="accent5">
                    <a:lumMod val="105000"/>
                    <a:satMod val="109000"/>
                    <a:tint val="81000"/>
                  </a:schemeClr>
                </a:gs>
                <a:gs pos="0">
                  <a:srgbClr val="C30000">
                    <a:lumMod val="90000"/>
                    <a:lumOff val="10000"/>
                  </a:srgbClr>
                </a:gs>
                <a:gs pos="50000">
                  <a:srgbClr val="C30000">
                    <a:lumMod val="95000"/>
                    <a:lumOff val="5000"/>
                  </a:srgbClr>
                </a:gs>
                <a:gs pos="100000">
                  <a:srgbClr val="C30000">
                    <a:lumMod val="95000"/>
                    <a:lumOff val="5000"/>
                  </a:srgbClr>
                </a:gs>
              </a:gsLst>
              <a:lin ang="5400000" scaled="0"/>
            </a:gradFill>
            <a:ln>
              <a:solidFill>
                <a:schemeClr val="accent5"/>
              </a:solidFill>
              <a:tailEnd type="none" w="sm" len="sm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horz" wrap="square" lIns="0" tIns="0" rIns="0" bIns="0" numCol="1" anchor="t" anchorCtr="0" compatLnSpc="1"/>
            <a:lstStyle/>
            <a:p>
              <a:pPr marL="0" marR="0" lvl="0" indent="0" algn="ctr" defTabSz="914400" rtl="0" eaLnBrk="1" fontAlgn="base" latinLnBrk="0" hangingPunct="1">
                <a:lnSpc>
                  <a:spcPts val="23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altLang="zh-CN" sz="1600" b="1" i="0" u="none" strike="noStrike" cap="none" normalizeH="0" baseline="0">
                  <a:ln>
                    <a:noFill/>
                  </a:ln>
                  <a:solidFill>
                    <a:schemeClr val="lt1"/>
                  </a:solidFill>
                  <a:effectLst/>
                  <a:cs typeface="+mn-ea"/>
                  <a:sym typeface="+mn-lt"/>
                </a:rPr>
                <a:t>∧</a:t>
              </a:r>
            </a:p>
            <a:p>
              <a:pPr marL="0" marR="0" lvl="0" indent="0" algn="l" defTabSz="914400" rtl="0" eaLnBrk="0" fontAlgn="base" latinLnBrk="0" hangingPunct="0">
                <a:lnSpc>
                  <a:spcPts val="23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zh-CN" sz="1600" b="1" i="0" u="none" strike="noStrike" cap="none" normalizeH="0" baseline="0">
                <a:ln>
                  <a:noFill/>
                </a:ln>
                <a:solidFill>
                  <a:schemeClr val="lt1"/>
                </a:solidFill>
                <a:effectLst/>
                <a:cs typeface="+mn-ea"/>
                <a:sym typeface="+mn-lt"/>
              </a:endParaRPr>
            </a:p>
          </p:txBody>
        </p:sp>
        <p:sp>
          <p:nvSpPr>
            <p:cNvPr id="8201" name="Line 9"/>
            <p:cNvSpPr>
              <a:spLocks noChangeShapeType="1"/>
            </p:cNvSpPr>
            <p:nvPr>
              <p:custDataLst>
                <p:tags r:id="rId13"/>
              </p:custDataLst>
            </p:nvPr>
          </p:nvSpPr>
          <p:spPr bwMode="auto">
            <a:xfrm>
              <a:off x="5643570" y="1374528"/>
              <a:ext cx="571624" cy="0"/>
            </a:xfrm>
            <a:prstGeom prst="line">
              <a:avLst/>
            </a:prstGeom>
            <a:ln w="19050">
              <a:solidFill>
                <a:schemeClr val="dk1"/>
              </a:solidFill>
              <a:headEnd type="none" w="med" len="med"/>
              <a:tailEnd type="arrow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600">
                <a:solidFill>
                  <a:srgbClr val="0000FF"/>
                </a:solidFill>
                <a:cs typeface="+mn-ea"/>
                <a:sym typeface="+mn-lt"/>
              </a:endParaRPr>
            </a:p>
          </p:txBody>
        </p:sp>
        <p:sp>
          <p:nvSpPr>
            <p:cNvPr id="8200" name="Line 8"/>
            <p:cNvSpPr>
              <a:spLocks noChangeShapeType="1"/>
            </p:cNvSpPr>
            <p:nvPr>
              <p:custDataLst>
                <p:tags r:id="rId14"/>
              </p:custDataLst>
            </p:nvPr>
          </p:nvSpPr>
          <p:spPr bwMode="auto">
            <a:xfrm>
              <a:off x="3619072" y="1374528"/>
              <a:ext cx="571624" cy="0"/>
            </a:xfrm>
            <a:prstGeom prst="line">
              <a:avLst/>
            </a:prstGeom>
            <a:ln w="19050">
              <a:solidFill>
                <a:schemeClr val="dk1"/>
              </a:solidFill>
              <a:headEnd type="none" w="med" len="med"/>
              <a:tailEnd type="arrow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600">
                <a:solidFill>
                  <a:srgbClr val="0000FF"/>
                </a:solidFill>
                <a:cs typeface="+mn-ea"/>
                <a:sym typeface="+mn-lt"/>
              </a:endParaRPr>
            </a:p>
          </p:txBody>
        </p:sp>
        <p:sp>
          <p:nvSpPr>
            <p:cNvPr id="8199" name="Rectangle 7"/>
            <p:cNvSpPr>
              <a:spLocks noChangeArrowheads="1"/>
            </p:cNvSpPr>
            <p:nvPr>
              <p:custDataLst>
                <p:tags r:id="rId15"/>
              </p:custDataLst>
            </p:nvPr>
          </p:nvSpPr>
          <p:spPr bwMode="auto">
            <a:xfrm>
              <a:off x="4190697" y="1210089"/>
              <a:ext cx="378000" cy="330086"/>
            </a:xfrm>
            <a:prstGeom prst="rect">
              <a:avLst/>
            </a:prstGeom>
            <a:gradFill>
              <a:gsLst>
                <a:gs pos="0">
                  <a:schemeClr val="accent5">
                    <a:lumMod val="110000"/>
                    <a:satMod val="105000"/>
                    <a:tint val="67000"/>
                  </a:schemeClr>
                </a:gs>
                <a:gs pos="50000">
                  <a:schemeClr val="accent5">
                    <a:lumMod val="105000"/>
                    <a:satMod val="103000"/>
                    <a:tint val="73000"/>
                  </a:schemeClr>
                </a:gs>
                <a:gs pos="100000">
                  <a:schemeClr val="accent5">
                    <a:lumMod val="105000"/>
                    <a:satMod val="109000"/>
                    <a:tint val="81000"/>
                  </a:schemeClr>
                </a:gs>
                <a:gs pos="0">
                  <a:srgbClr val="C30000">
                    <a:lumMod val="90000"/>
                    <a:lumOff val="10000"/>
                  </a:srgbClr>
                </a:gs>
                <a:gs pos="50000">
                  <a:srgbClr val="C30000">
                    <a:lumMod val="95000"/>
                    <a:lumOff val="5000"/>
                  </a:srgbClr>
                </a:gs>
                <a:gs pos="100000">
                  <a:srgbClr val="C30000">
                    <a:lumMod val="95000"/>
                    <a:lumOff val="5000"/>
                  </a:srgbClr>
                </a:gs>
              </a:gsLst>
              <a:lin ang="5400000" scaled="0"/>
            </a:gradFill>
            <a:ln>
              <a:solidFill>
                <a:schemeClr val="accent5"/>
              </a:solidFill>
              <a:tailEnd type="none" w="sm" len="sm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horz" wrap="square" lIns="0" tIns="0" rIns="0" bIns="0" numCol="1" anchor="t" anchorCtr="0" compatLnSpc="1"/>
            <a:lstStyle/>
            <a:p>
              <a:pPr marL="0" marR="0" lvl="0" indent="0" algn="ctr" defTabSz="914400" rtl="0" eaLnBrk="1" fontAlgn="base" latinLnBrk="0" hangingPunct="1">
                <a:lnSpc>
                  <a:spcPts val="23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1600" b="1" i="1" u="none" strike="noStrike" cap="none" normalizeH="0" baseline="0">
                  <a:ln>
                    <a:noFill/>
                  </a:ln>
                  <a:solidFill>
                    <a:schemeClr val="lt1"/>
                  </a:solidFill>
                  <a:effectLst/>
                  <a:cs typeface="+mn-ea"/>
                  <a:sym typeface="+mn-lt"/>
                </a:rPr>
                <a:t>a</a:t>
              </a:r>
              <a:r>
                <a:rPr kumimoji="0" lang="en-US" altLang="zh-CN" sz="1600" b="1" baseline="-30000">
                  <a:solidFill>
                    <a:schemeClr val="lt1"/>
                  </a:solidFill>
                  <a:cs typeface="+mn-ea"/>
                  <a:sym typeface="+mn-lt"/>
                </a:rPr>
                <a:t>1</a:t>
              </a:r>
              <a:endParaRPr kumimoji="0" lang="en-US" altLang="zh-CN" sz="1600" b="1" i="0" u="none" strike="noStrike" cap="none" normalizeH="0" baseline="-30000">
                <a:ln>
                  <a:noFill/>
                </a:ln>
                <a:solidFill>
                  <a:schemeClr val="lt1"/>
                </a:solidFill>
                <a:effectLst/>
                <a:cs typeface="+mn-ea"/>
                <a:sym typeface="+mn-lt"/>
              </a:endParaRPr>
            </a:p>
          </p:txBody>
        </p:sp>
        <p:sp>
          <p:nvSpPr>
            <p:cNvPr id="8198" name="Rectangle 6"/>
            <p:cNvSpPr>
              <a:spLocks noChangeArrowheads="1"/>
            </p:cNvSpPr>
            <p:nvPr>
              <p:custDataLst>
                <p:tags r:id="rId16"/>
              </p:custDataLst>
            </p:nvPr>
          </p:nvSpPr>
          <p:spPr bwMode="auto">
            <a:xfrm>
              <a:off x="4571377" y="1210089"/>
              <a:ext cx="449565" cy="330086"/>
            </a:xfrm>
            <a:prstGeom prst="rect">
              <a:avLst/>
            </a:prstGeom>
            <a:gradFill>
              <a:gsLst>
                <a:gs pos="0">
                  <a:schemeClr val="accent5">
                    <a:lumMod val="110000"/>
                    <a:satMod val="105000"/>
                    <a:tint val="67000"/>
                  </a:schemeClr>
                </a:gs>
                <a:gs pos="50000">
                  <a:schemeClr val="accent5">
                    <a:lumMod val="105000"/>
                    <a:satMod val="103000"/>
                    <a:tint val="73000"/>
                  </a:schemeClr>
                </a:gs>
                <a:gs pos="100000">
                  <a:schemeClr val="accent5">
                    <a:lumMod val="105000"/>
                    <a:satMod val="109000"/>
                    <a:tint val="81000"/>
                  </a:schemeClr>
                </a:gs>
                <a:gs pos="0">
                  <a:srgbClr val="C30000">
                    <a:lumMod val="90000"/>
                    <a:lumOff val="10000"/>
                  </a:srgbClr>
                </a:gs>
                <a:gs pos="50000">
                  <a:srgbClr val="C30000">
                    <a:lumMod val="95000"/>
                    <a:lumOff val="5000"/>
                  </a:srgbClr>
                </a:gs>
                <a:gs pos="100000">
                  <a:srgbClr val="C30000">
                    <a:lumMod val="95000"/>
                    <a:lumOff val="5000"/>
                  </a:srgbClr>
                </a:gs>
              </a:gsLst>
              <a:lin ang="5400000" scaled="0"/>
            </a:gradFill>
            <a:ln>
              <a:solidFill>
                <a:schemeClr val="accent5"/>
              </a:solidFill>
              <a:tailEnd type="none" w="sm" len="sm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horz" wrap="square" lIns="90000" tIns="0" rIns="0" bIns="0" numCol="1" anchor="t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ts val="23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zh-CN" sz="1600" b="1" i="0" u="none" strike="noStrike" cap="none" normalizeH="0" baseline="0">
                <a:ln>
                  <a:noFill/>
                </a:ln>
                <a:solidFill>
                  <a:schemeClr val="dk1"/>
                </a:solidFill>
                <a:effectLst/>
                <a:cs typeface="+mn-ea"/>
                <a:sym typeface="+mn-lt"/>
              </a:endParaRPr>
            </a:p>
          </p:txBody>
        </p:sp>
        <p:sp>
          <p:nvSpPr>
            <p:cNvPr id="8197" name="Line 5"/>
            <p:cNvSpPr>
              <a:spLocks noChangeShapeType="1"/>
            </p:cNvSpPr>
            <p:nvPr>
              <p:custDataLst>
                <p:tags r:id="rId17"/>
              </p:custDataLst>
            </p:nvPr>
          </p:nvSpPr>
          <p:spPr bwMode="auto">
            <a:xfrm>
              <a:off x="4762321" y="1374528"/>
              <a:ext cx="571624" cy="0"/>
            </a:xfrm>
            <a:prstGeom prst="line">
              <a:avLst/>
            </a:prstGeom>
            <a:ln w="19050">
              <a:solidFill>
                <a:schemeClr val="dk1"/>
              </a:solidFill>
              <a:headEnd type="none" w="med" len="med"/>
              <a:tailEnd type="arrow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600">
                <a:solidFill>
                  <a:srgbClr val="0000FF"/>
                </a:solidFill>
                <a:cs typeface="+mn-ea"/>
                <a:sym typeface="+mn-lt"/>
              </a:endParaRPr>
            </a:p>
          </p:txBody>
        </p:sp>
        <p:sp>
          <p:nvSpPr>
            <p:cNvPr id="8194" name="Rectangle 2"/>
            <p:cNvSpPr>
              <a:spLocks noChangeArrowheads="1"/>
            </p:cNvSpPr>
            <p:nvPr>
              <p:custDataLst>
                <p:tags r:id="rId18"/>
              </p:custDataLst>
            </p:nvPr>
          </p:nvSpPr>
          <p:spPr bwMode="auto">
            <a:xfrm>
              <a:off x="2031093" y="837685"/>
              <a:ext cx="762568" cy="330086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tailEnd type="none" w="sm" len="sm"/>
            </a:ln>
          </p:spPr>
          <p:txBody>
            <a:bodyPr vert="horz" wrap="square" lIns="0" tIns="0" rIns="0" bIns="0" numCol="1" anchor="t" anchorCtr="0" compatLnSpc="1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sz="1600" b="1" i="0" u="none" strike="noStrike" cap="none" normalizeH="0" baseline="0">
                  <a:ln>
                    <a:noFill/>
                  </a:ln>
                  <a:solidFill>
                    <a:schemeClr val="dk1"/>
                  </a:solidFill>
                  <a:effectLst/>
                  <a:cs typeface="+mn-ea"/>
                  <a:sym typeface="+mn-lt"/>
                </a:rPr>
                <a:t>头结点</a:t>
              </a:r>
            </a:p>
          </p:txBody>
        </p:sp>
      </p:grpSp>
      <p:pic>
        <p:nvPicPr>
          <p:cNvPr id="14" name="内容占位符 13"/>
          <p:cNvPicPr>
            <a:picLocks noGrp="1" noChangeAspect="1"/>
          </p:cNvPicPr>
          <p:nvPr>
            <p:ph idx="1"/>
          </p:nvPr>
        </p:nvPicPr>
        <p:blipFill>
          <a:blip r:embed="rId21" cstate="print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6040" y="1659890"/>
            <a:ext cx="4798060" cy="4800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:p14="http://schemas.microsoft.com/office/powerpoint/2010/main" xmlns:a14="http://schemas.microsoft.com/office/drawing/2010/main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" grpId="0"/>
      <p:bldP spid="71" grpId="0"/>
      <p:bldP spid="72" grpId="0" bldLvl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053074" y="85561"/>
            <a:ext cx="1505540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zh-CN" sz="3200" dirty="0" smtClean="0">
                <a:ln w="11430">
                  <a:noFill/>
                </a:ln>
                <a:solidFill>
                  <a:schemeClr val="accent1"/>
                </a:solidFill>
                <a:cs typeface="+mn-ea"/>
                <a:sym typeface="+mn-lt"/>
              </a:rPr>
              <a:t>3.1   </a:t>
            </a:r>
            <a:r>
              <a:rPr lang="zh-CN" altLang="en-US" sz="3200" dirty="0" smtClean="0">
                <a:ln w="11430">
                  <a:noFill/>
                </a:ln>
                <a:solidFill>
                  <a:schemeClr val="accent1"/>
                </a:solidFill>
                <a:cs typeface="+mn-ea"/>
                <a:sym typeface="+mn-lt"/>
              </a:rPr>
              <a:t>栈</a:t>
            </a:r>
            <a:endParaRPr lang="en-US" altLang="zh-CN" sz="3200" dirty="0">
              <a:ln w="11430">
                <a:noFill/>
              </a:ln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3" name="Text Box 5"/>
          <p:cNvSpPr txBox="1">
            <a:spLocks noChangeArrowheads="1"/>
          </p:cNvSpPr>
          <p:nvPr/>
        </p:nvSpPr>
        <p:spPr bwMode="auto">
          <a:xfrm>
            <a:off x="392430" y="962660"/>
            <a:ext cx="796671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342900" marR="0" lvl="0" indent="-3429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defRPr kumimoji="0" sz="2000" b="0" i="0" u="none" strike="noStrike" cap="none" spc="0" normalizeH="0" baseline="0">
                <a:ln>
                  <a:noFill/>
                </a:ln>
                <a:solidFill>
                  <a:srgbClr val="A5A5A5">
                    <a:lumMod val="50000"/>
                  </a:srgbClr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defRPr>
            </a:lvl1pPr>
          </a:lstStyle>
          <a:p>
            <a:r>
              <a:rPr lang="en-US" sz="2800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3.1.4  </a:t>
            </a:r>
            <a:r>
              <a:rPr lang="zh-CN" altLang="en-US" sz="2800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栈的链式存储结构及其基本运算算法实现</a:t>
            </a:r>
          </a:p>
        </p:txBody>
      </p:sp>
      <p:sp>
        <p:nvSpPr>
          <p:cNvPr id="7" name="TextBox 4"/>
          <p:cNvSpPr txBox="1"/>
          <p:nvPr>
            <p:custDataLst>
              <p:tags r:id="rId1"/>
            </p:custDataLst>
          </p:nvPr>
        </p:nvSpPr>
        <p:spPr>
          <a:xfrm>
            <a:off x="595602" y="2387579"/>
            <a:ext cx="6858048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zh-CN" altLang="zh-CN" sz="2800" b="1">
                <a:solidFill>
                  <a:schemeClr val="dk1"/>
                </a:solidFill>
                <a:cs typeface="+mn-ea"/>
                <a:sym typeface="+mn-lt"/>
              </a:rPr>
              <a:t>和单链表一样，链栈中每个结点的类型</a:t>
            </a:r>
            <a:r>
              <a:rPr lang="en-US" altLang="zh-CN" sz="2800" b="1">
                <a:solidFill>
                  <a:schemeClr val="dk1"/>
                </a:solidFill>
                <a:cs typeface="+mn-ea"/>
                <a:sym typeface="+mn-lt"/>
              </a:rPr>
              <a:t>LinkNode</a:t>
            </a:r>
            <a:r>
              <a:rPr lang="zh-CN" altLang="zh-CN" sz="2800" b="1">
                <a:solidFill>
                  <a:schemeClr val="dk1"/>
                </a:solidFill>
                <a:cs typeface="+mn-ea"/>
                <a:sym typeface="+mn-lt"/>
              </a:rPr>
              <a:t>如下</a:t>
            </a:r>
          </a:p>
        </p:txBody>
      </p:sp>
      <p:sp>
        <p:nvSpPr>
          <p:cNvPr id="8" name="TextBox 5"/>
          <p:cNvSpPr txBox="1"/>
          <p:nvPr>
            <p:custDataLst>
              <p:tags r:id="rId2"/>
            </p:custDataLst>
          </p:nvPr>
        </p:nvSpPr>
        <p:spPr>
          <a:xfrm>
            <a:off x="503555" y="3480435"/>
            <a:ext cx="6950075" cy="1470623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180000" tIns="144000" bIns="144000" rtlCol="0">
            <a:spAutoFit/>
          </a:bodyPr>
          <a:lstStyle/>
          <a:p>
            <a:pPr algn="l">
              <a:lnSpc>
                <a:spcPts val="2300"/>
              </a:lnSpc>
              <a:spcBef>
                <a:spcPts val="0"/>
              </a:spcBef>
            </a:pPr>
            <a:r>
              <a:rPr lang="en-US" altLang="zh-CN" sz="2400" b="1">
                <a:solidFill>
                  <a:srgbClr val="000000"/>
                </a:solidFill>
                <a:cs typeface="+mn-ea"/>
                <a:sym typeface="+mn-lt"/>
              </a:rPr>
              <a:t>class LinkNode:               	#</a:t>
            </a:r>
            <a:r>
              <a:rPr lang="zh-CN" altLang="zh-CN" sz="2400" b="1">
                <a:solidFill>
                  <a:srgbClr val="000000"/>
                </a:solidFill>
                <a:cs typeface="+mn-ea"/>
                <a:sym typeface="+mn-lt"/>
              </a:rPr>
              <a:t>单链表结点类</a:t>
            </a:r>
          </a:p>
          <a:p>
            <a:pPr algn="l">
              <a:lnSpc>
                <a:spcPts val="2300"/>
              </a:lnSpc>
              <a:spcBef>
                <a:spcPts val="0"/>
              </a:spcBef>
            </a:pPr>
            <a:r>
              <a:rPr lang="en-US" altLang="zh-CN" sz="2400" b="1">
                <a:solidFill>
                  <a:srgbClr val="000000"/>
                </a:solidFill>
                <a:cs typeface="+mn-ea"/>
                <a:sym typeface="+mn-lt"/>
              </a:rPr>
              <a:t>  def __init__(self,data=None):  	#</a:t>
            </a:r>
            <a:r>
              <a:rPr lang="zh-CN" altLang="zh-CN" sz="2400" b="1">
                <a:solidFill>
                  <a:srgbClr val="000000"/>
                </a:solidFill>
                <a:cs typeface="+mn-ea"/>
                <a:sym typeface="+mn-lt"/>
              </a:rPr>
              <a:t>构造方法</a:t>
            </a:r>
          </a:p>
          <a:p>
            <a:pPr algn="l">
              <a:lnSpc>
                <a:spcPts val="2300"/>
              </a:lnSpc>
              <a:spcBef>
                <a:spcPts val="0"/>
              </a:spcBef>
            </a:pPr>
            <a:r>
              <a:rPr lang="en-US" altLang="zh-CN" sz="2400" b="1">
                <a:solidFill>
                  <a:srgbClr val="000000"/>
                </a:solidFill>
                <a:cs typeface="+mn-ea"/>
                <a:sym typeface="+mn-lt"/>
              </a:rPr>
              <a:t>    self.data=data               	#data</a:t>
            </a:r>
            <a:r>
              <a:rPr lang="zh-CN" altLang="zh-CN" sz="2400" b="1">
                <a:solidFill>
                  <a:srgbClr val="000000"/>
                </a:solidFill>
                <a:cs typeface="+mn-ea"/>
                <a:sym typeface="+mn-lt"/>
              </a:rPr>
              <a:t>属性</a:t>
            </a:r>
          </a:p>
          <a:p>
            <a:pPr algn="l">
              <a:lnSpc>
                <a:spcPts val="2300"/>
              </a:lnSpc>
              <a:spcBef>
                <a:spcPts val="0"/>
              </a:spcBef>
            </a:pPr>
            <a:r>
              <a:rPr lang="en-US" altLang="zh-CN" sz="2400" b="1">
                <a:solidFill>
                  <a:srgbClr val="000000"/>
                </a:solidFill>
                <a:cs typeface="+mn-ea"/>
                <a:sym typeface="+mn-lt"/>
              </a:rPr>
              <a:t>    self.next=None               	#next</a:t>
            </a:r>
            <a:r>
              <a:rPr lang="zh-CN" altLang="zh-CN" sz="2400" b="1">
                <a:solidFill>
                  <a:srgbClr val="000000"/>
                </a:solidFill>
                <a:cs typeface="+mn-ea"/>
                <a:sym typeface="+mn-lt"/>
              </a:rPr>
              <a:t>属性</a:t>
            </a:r>
          </a:p>
        </p:txBody>
      </p:sp>
      <p:pic>
        <p:nvPicPr>
          <p:cNvPr id="12" name="内容占位符 11"/>
          <p:cNvPicPr>
            <a:picLocks noGrp="1" noChangeAspect="1"/>
          </p:cNvPicPr>
          <p:nvPr>
            <p:ph idx="1"/>
          </p:nvPr>
        </p:nvPicPr>
        <p:blipFill>
          <a:blip r:embed="rId4" cstate="print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6040" y="1659890"/>
            <a:ext cx="4798060" cy="4800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:p14="http://schemas.microsoft.com/office/powerpoint/2010/main" xmlns:a14="http://schemas.microsoft.com/office/drawing/2010/main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" grpId="0"/>
      <p:bldP spid="7" grpId="0"/>
      <p:bldP spid="8" grpId="0" bldLvl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图片 31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47" t="2443" r="7739" b="5173"/>
          <a:stretch>
            <a:fillRect/>
          </a:stretch>
        </p:blipFill>
        <p:spPr>
          <a:xfrm>
            <a:off x="455693" y="2097174"/>
            <a:ext cx="3732477" cy="3886565"/>
          </a:xfrm>
          <a:prstGeom prst="rect">
            <a:avLst/>
          </a:prstGeom>
        </p:spPr>
      </p:pic>
      <p:sp>
        <p:nvSpPr>
          <p:cNvPr id="34" name="文本框 33"/>
          <p:cNvSpPr txBox="1"/>
          <p:nvPr>
            <p:custDataLst>
              <p:tags r:id="rId1"/>
            </p:custDataLst>
          </p:nvPr>
        </p:nvSpPr>
        <p:spPr>
          <a:xfrm>
            <a:off x="2039620" y="2954655"/>
            <a:ext cx="140398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3200" b="1">
                <a:solidFill>
                  <a:schemeClr val="dk1"/>
                </a:solidFill>
                <a:cs typeface="+mn-ea"/>
                <a:sym typeface="+mn-lt"/>
              </a:rPr>
              <a:t>链栈类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1053074" y="85561"/>
            <a:ext cx="1505540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zh-CN" sz="3200" dirty="0" smtClean="0">
                <a:ln w="11430">
                  <a:noFill/>
                </a:ln>
                <a:solidFill>
                  <a:schemeClr val="accent1"/>
                </a:solidFill>
                <a:cs typeface="+mn-ea"/>
                <a:sym typeface="+mn-lt"/>
              </a:rPr>
              <a:t>3.1   </a:t>
            </a:r>
            <a:r>
              <a:rPr lang="zh-CN" altLang="en-US" sz="3200" dirty="0" smtClean="0">
                <a:ln w="11430">
                  <a:noFill/>
                </a:ln>
                <a:solidFill>
                  <a:schemeClr val="accent1"/>
                </a:solidFill>
                <a:cs typeface="+mn-ea"/>
                <a:sym typeface="+mn-lt"/>
              </a:rPr>
              <a:t>栈</a:t>
            </a:r>
            <a:endParaRPr lang="en-US" altLang="zh-CN" sz="3200" dirty="0">
              <a:ln w="11430">
                <a:noFill/>
              </a:ln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33" name="TextBox 32"/>
          <p:cNvSpPr txBox="1"/>
          <p:nvPr>
            <p:custDataLst>
              <p:tags r:id="rId2"/>
            </p:custDataLst>
          </p:nvPr>
        </p:nvSpPr>
        <p:spPr>
          <a:xfrm>
            <a:off x="4017934" y="2333807"/>
            <a:ext cx="7572428" cy="18256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180000" tIns="144000" bIns="144000" rtlCol="0">
            <a:spAutoFit/>
          </a:bodyPr>
          <a:lstStyle/>
          <a:p>
            <a:pPr algn="l">
              <a:lnSpc>
                <a:spcPts val="2400"/>
              </a:lnSpc>
              <a:spcBef>
                <a:spcPts val="0"/>
              </a:spcBef>
            </a:pPr>
            <a:r>
              <a:rPr lang="en-US" altLang="zh-CN" sz="2400" b="1">
                <a:solidFill>
                  <a:srgbClr val="000000"/>
                </a:solidFill>
                <a:cs typeface="+mn-ea"/>
                <a:sym typeface="+mn-lt"/>
              </a:rPr>
              <a:t>class LinkStack:                	#</a:t>
            </a:r>
            <a:r>
              <a:rPr lang="zh-CN" altLang="zh-CN" sz="2400" b="1">
                <a:solidFill>
                  <a:srgbClr val="000000"/>
                </a:solidFill>
                <a:cs typeface="+mn-ea"/>
                <a:sym typeface="+mn-lt"/>
              </a:rPr>
              <a:t>链栈类</a:t>
            </a:r>
          </a:p>
          <a:p>
            <a:pPr algn="l">
              <a:lnSpc>
                <a:spcPts val="2400"/>
              </a:lnSpc>
              <a:spcBef>
                <a:spcPts val="0"/>
              </a:spcBef>
            </a:pPr>
            <a:r>
              <a:rPr lang="en-US" altLang="zh-CN" sz="2400" b="1">
                <a:solidFill>
                  <a:srgbClr val="000000"/>
                </a:solidFill>
                <a:cs typeface="+mn-ea"/>
                <a:sym typeface="+mn-lt"/>
              </a:rPr>
              <a:t>  def __init__(self):           	#</a:t>
            </a:r>
            <a:r>
              <a:rPr lang="zh-CN" altLang="zh-CN" sz="2400" b="1">
                <a:solidFill>
                  <a:srgbClr val="000000"/>
                </a:solidFill>
                <a:cs typeface="+mn-ea"/>
                <a:sym typeface="+mn-lt"/>
              </a:rPr>
              <a:t>构造方法</a:t>
            </a:r>
          </a:p>
          <a:p>
            <a:pPr algn="l">
              <a:lnSpc>
                <a:spcPts val="2400"/>
              </a:lnSpc>
              <a:spcBef>
                <a:spcPts val="0"/>
              </a:spcBef>
            </a:pPr>
            <a:r>
              <a:rPr lang="en-US" altLang="zh-CN" sz="2400" b="1">
                <a:solidFill>
                  <a:srgbClr val="000000"/>
                </a:solidFill>
                <a:cs typeface="+mn-ea"/>
                <a:sym typeface="+mn-lt"/>
              </a:rPr>
              <a:t>    self.head=LinkNode()        	#</a:t>
            </a:r>
            <a:r>
              <a:rPr lang="zh-CN" altLang="zh-CN" sz="2400" b="1">
                <a:solidFill>
                  <a:srgbClr val="000000"/>
                </a:solidFill>
                <a:cs typeface="+mn-ea"/>
                <a:sym typeface="+mn-lt"/>
              </a:rPr>
              <a:t>头结点</a:t>
            </a:r>
            <a:r>
              <a:rPr lang="en-US" altLang="zh-CN" sz="2400" b="1">
                <a:solidFill>
                  <a:srgbClr val="000000"/>
                </a:solidFill>
                <a:cs typeface="+mn-ea"/>
                <a:sym typeface="+mn-lt"/>
              </a:rPr>
              <a:t>head</a:t>
            </a:r>
            <a:endParaRPr lang="zh-CN" altLang="zh-CN" sz="2400" b="1">
              <a:solidFill>
                <a:srgbClr val="000000"/>
              </a:solidFill>
              <a:cs typeface="+mn-ea"/>
              <a:sym typeface="+mn-lt"/>
            </a:endParaRPr>
          </a:p>
          <a:p>
            <a:pPr algn="l">
              <a:lnSpc>
                <a:spcPts val="2400"/>
              </a:lnSpc>
              <a:spcBef>
                <a:spcPts val="0"/>
              </a:spcBef>
            </a:pPr>
            <a:r>
              <a:rPr lang="en-US" altLang="zh-CN" sz="2400" b="1">
                <a:solidFill>
                  <a:srgbClr val="000000"/>
                </a:solidFill>
                <a:cs typeface="+mn-ea"/>
                <a:sym typeface="+mn-lt"/>
              </a:rPr>
              <a:t>    self.head.next=None</a:t>
            </a:r>
          </a:p>
          <a:p>
            <a:pPr algn="l">
              <a:lnSpc>
                <a:spcPts val="2400"/>
              </a:lnSpc>
              <a:spcBef>
                <a:spcPts val="0"/>
              </a:spcBef>
            </a:pPr>
            <a:r>
              <a:rPr lang="en-US" altLang="zh-CN" sz="2400" b="1">
                <a:solidFill>
                  <a:srgbClr val="000000"/>
                </a:solidFill>
                <a:cs typeface="+mn-ea"/>
                <a:sym typeface="+mn-lt"/>
              </a:rPr>
              <a:t>  #</a:t>
            </a:r>
            <a:r>
              <a:rPr lang="zh-CN" altLang="zh-CN" sz="2400" b="1">
                <a:solidFill>
                  <a:srgbClr val="000000"/>
                </a:solidFill>
                <a:cs typeface="+mn-ea"/>
                <a:sym typeface="+mn-lt"/>
              </a:rPr>
              <a:t>栈的基本运算算法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017934" y="1692453"/>
            <a:ext cx="464347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zh-CN" altLang="zh-CN" sz="2800" b="1">
                <a:solidFill>
                  <a:srgbClr val="000000"/>
                </a:solidFill>
                <a:cs typeface="+mn-ea"/>
                <a:sym typeface="+mn-lt"/>
              </a:rPr>
              <a:t>链栈类</a:t>
            </a:r>
            <a:r>
              <a:rPr lang="en-US" altLang="zh-CN" sz="2800" b="1">
                <a:solidFill>
                  <a:srgbClr val="000000"/>
                </a:solidFill>
                <a:cs typeface="+mn-ea"/>
                <a:sym typeface="+mn-lt"/>
              </a:rPr>
              <a:t>LinkStack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5732446" y="4784409"/>
            <a:ext cx="1633330" cy="825819"/>
            <a:chOff x="2460749" y="3790523"/>
            <a:chExt cx="1633330" cy="825819"/>
          </a:xfrm>
        </p:grpSpPr>
        <p:sp>
          <p:nvSpPr>
            <p:cNvPr id="8" name="Rectangle 18" descr="浅色上对角线"/>
            <p:cNvSpPr>
              <a:spLocks noChangeArrowheads="1"/>
            </p:cNvSpPr>
            <p:nvPr>
              <p:custDataLst>
                <p:tags r:id="rId4"/>
              </p:custDataLst>
            </p:nvPr>
          </p:nvSpPr>
          <p:spPr bwMode="auto">
            <a:xfrm>
              <a:off x="3262626" y="4286256"/>
              <a:ext cx="379231" cy="330086"/>
            </a:xfrm>
            <a:prstGeom prst="rect">
              <a:avLst/>
            </a:prstGeom>
            <a:gradFill>
              <a:gsLst>
                <a:gs pos="0">
                  <a:schemeClr val="accent2">
                    <a:lumMod val="110000"/>
                    <a:satMod val="105000"/>
                    <a:tint val="67000"/>
                  </a:schemeClr>
                </a:gs>
                <a:gs pos="50000">
                  <a:schemeClr val="accent2">
                    <a:lumMod val="105000"/>
                    <a:satMod val="103000"/>
                    <a:tint val="73000"/>
                  </a:schemeClr>
                </a:gs>
                <a:gs pos="100000">
                  <a:schemeClr val="accent2">
                    <a:lumMod val="105000"/>
                    <a:satMod val="109000"/>
                    <a:tint val="81000"/>
                  </a:schemeClr>
                </a:gs>
                <a:gs pos="0">
                  <a:srgbClr val="3B3E4D">
                    <a:lumMod val="90000"/>
                    <a:lumOff val="10000"/>
                  </a:srgbClr>
                </a:gs>
                <a:gs pos="50000">
                  <a:srgbClr val="3B3E4D">
                    <a:lumMod val="95000"/>
                    <a:lumOff val="5000"/>
                  </a:srgbClr>
                </a:gs>
                <a:gs pos="100000">
                  <a:srgbClr val="3B3E4D">
                    <a:lumMod val="95000"/>
                    <a:lumOff val="5000"/>
                  </a:srgbClr>
                </a:gs>
              </a:gsLst>
              <a:lin ang="5400000" scaled="0"/>
            </a:gradFill>
            <a:ln>
              <a:solidFill>
                <a:schemeClr val="accent2"/>
              </a:solidFill>
              <a:tailEnd type="none" w="sm" len="sm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vert="horz" wrap="square" lIns="90000" tIns="0" rIns="0" bIns="0" numCol="1" anchor="t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zh-CN" sz="1600" b="1" i="0" u="none" strike="noStrike" cap="none" normalizeH="0" baseline="0">
                <a:ln>
                  <a:noFill/>
                </a:ln>
                <a:solidFill>
                  <a:schemeClr val="dk1"/>
                </a:solidFill>
                <a:effectLst/>
                <a:cs typeface="+mn-ea"/>
                <a:sym typeface="+mn-lt"/>
              </a:endParaRPr>
            </a:p>
          </p:txBody>
        </p:sp>
        <p:sp>
          <p:nvSpPr>
            <p:cNvPr id="9" name="Rectangle 17"/>
            <p:cNvSpPr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3643306" y="4286256"/>
              <a:ext cx="450773" cy="330086"/>
            </a:xfrm>
            <a:prstGeom prst="rect">
              <a:avLst/>
            </a:prstGeom>
            <a:gradFill>
              <a:gsLst>
                <a:gs pos="0">
                  <a:schemeClr val="accent2">
                    <a:lumMod val="110000"/>
                    <a:satMod val="105000"/>
                    <a:tint val="67000"/>
                  </a:schemeClr>
                </a:gs>
                <a:gs pos="50000">
                  <a:schemeClr val="accent2">
                    <a:lumMod val="105000"/>
                    <a:satMod val="103000"/>
                    <a:tint val="73000"/>
                  </a:schemeClr>
                </a:gs>
                <a:gs pos="100000">
                  <a:schemeClr val="accent2">
                    <a:lumMod val="105000"/>
                    <a:satMod val="109000"/>
                    <a:tint val="81000"/>
                  </a:schemeClr>
                </a:gs>
                <a:gs pos="0">
                  <a:srgbClr val="3B3E4D">
                    <a:lumMod val="90000"/>
                    <a:lumOff val="10000"/>
                  </a:srgbClr>
                </a:gs>
                <a:gs pos="50000">
                  <a:srgbClr val="3B3E4D">
                    <a:lumMod val="95000"/>
                    <a:lumOff val="5000"/>
                  </a:srgbClr>
                </a:gs>
                <a:gs pos="100000">
                  <a:srgbClr val="3B3E4D">
                    <a:lumMod val="95000"/>
                    <a:lumOff val="5000"/>
                  </a:srgbClr>
                </a:gs>
              </a:gsLst>
              <a:lin ang="5400000" scaled="0"/>
            </a:gradFill>
            <a:ln>
              <a:solidFill>
                <a:schemeClr val="accent2"/>
              </a:solidFill>
              <a:tailEnd type="none" w="sm" len="sm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vert="horz" wrap="square" lIns="90000" tIns="0" rIns="0" bIns="0" numCol="1" anchor="t" anchorCtr="0" compatLnSpc="1"/>
            <a:lstStyle/>
            <a:p>
              <a:pPr lvl="0" algn="l">
                <a:lnSpc>
                  <a:spcPts val="2300"/>
                </a:lnSpc>
                <a:spcBef>
                  <a:spcPct val="0"/>
                </a:spcBef>
              </a:pPr>
              <a:r>
                <a:rPr kumimoji="0" lang="zh-CN" altLang="zh-CN" sz="1600" b="1">
                  <a:solidFill>
                    <a:schemeClr val="lt1"/>
                  </a:solidFill>
                  <a:cs typeface="+mn-ea"/>
                  <a:sym typeface="+mn-lt"/>
                </a:rPr>
                <a:t>∧</a:t>
              </a:r>
              <a:endParaRPr kumimoji="0" lang="zh-CN" altLang="zh-CN" sz="1600" b="1" i="0" u="none" strike="noStrike" cap="none" normalizeH="0" baseline="0">
                <a:ln>
                  <a:noFill/>
                </a:ln>
                <a:solidFill>
                  <a:schemeClr val="lt1"/>
                </a:solidFill>
                <a:effectLst/>
                <a:cs typeface="+mn-ea"/>
                <a:sym typeface="+mn-lt"/>
              </a:endParaRPr>
            </a:p>
          </p:txBody>
        </p:sp>
        <p:sp>
          <p:nvSpPr>
            <p:cNvPr id="10" name="Rectangle 16"/>
            <p:cNvSpPr>
              <a:spLocks noChangeArrowheads="1"/>
            </p:cNvSpPr>
            <p:nvPr>
              <p:custDataLst>
                <p:tags r:id="rId6"/>
              </p:custDataLst>
            </p:nvPr>
          </p:nvSpPr>
          <p:spPr bwMode="auto">
            <a:xfrm>
              <a:off x="2460749" y="3790523"/>
              <a:ext cx="555914" cy="334922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tailEnd type="none" w="sm" len="sm"/>
            </a:ln>
          </p:spPr>
          <p:txBody>
            <a:bodyPr vert="horz" wrap="square" lIns="0" tIns="0" rIns="0" bIns="0" numCol="1" anchor="t" anchorCtr="0" compatLnSpc="1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1600" b="1" i="0" u="none" strike="noStrike" cap="none" normalizeH="0" baseline="0">
                  <a:ln>
                    <a:noFill/>
                  </a:ln>
                  <a:solidFill>
                    <a:schemeClr val="dk1"/>
                  </a:solidFill>
                  <a:effectLst/>
                  <a:cs typeface="+mn-ea"/>
                  <a:sym typeface="+mn-lt"/>
                </a:rPr>
                <a:t>head</a:t>
              </a:r>
            </a:p>
          </p:txBody>
        </p:sp>
        <p:sp>
          <p:nvSpPr>
            <p:cNvPr id="11" name="Arc 15"/>
            <p:cNvSpPr/>
            <p:nvPr>
              <p:custDataLst>
                <p:tags r:id="rId7"/>
              </p:custDataLst>
            </p:nvPr>
          </p:nvSpPr>
          <p:spPr bwMode="auto">
            <a:xfrm>
              <a:off x="2997963" y="3954961"/>
              <a:ext cx="380680" cy="331295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19050">
              <a:solidFill>
                <a:srgbClr val="000000"/>
              </a:solidFill>
              <a:round/>
              <a:headEnd type="none" w="med" len="med"/>
              <a:tailEnd type="arrow" w="med" len="med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600" b="1">
                <a:solidFill>
                  <a:schemeClr val="dk1"/>
                </a:solidFill>
                <a:cs typeface="+mn-ea"/>
                <a:sym typeface="+mn-lt"/>
              </a:endParaRPr>
            </a:p>
          </p:txBody>
        </p:sp>
      </p:grpSp>
      <p:cxnSp>
        <p:nvCxnSpPr>
          <p:cNvPr id="13" name="直接箭头连接符 12"/>
          <p:cNvCxnSpPr/>
          <p:nvPr>
            <p:custDataLst>
              <p:tags r:id="rId3"/>
            </p:custDataLst>
          </p:nvPr>
        </p:nvCxnSpPr>
        <p:spPr>
          <a:xfrm rot="5400000">
            <a:off x="6068522" y="4483256"/>
            <a:ext cx="928694" cy="1588"/>
          </a:xfrm>
          <a:prstGeom prst="straightConnector1">
            <a:avLst/>
          </a:prstGeom>
          <a:ln w="19050">
            <a:solidFill>
              <a:schemeClr val="dk1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:p14="http://schemas.microsoft.com/office/powerpoint/2010/main" xmlns:a14="http://schemas.microsoft.com/office/drawing/2010/main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17" grpId="0"/>
      <p:bldP spid="33" grpId="0" bldLvl="0" animBg="1"/>
      <p:bldP spid="30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图片 31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47" t="2443" r="7739" b="5173"/>
          <a:stretch>
            <a:fillRect/>
          </a:stretch>
        </p:blipFill>
        <p:spPr>
          <a:xfrm>
            <a:off x="455693" y="2097174"/>
            <a:ext cx="3732477" cy="3886565"/>
          </a:xfrm>
          <a:prstGeom prst="rect">
            <a:avLst/>
          </a:prstGeom>
        </p:spPr>
      </p:pic>
      <p:sp>
        <p:nvSpPr>
          <p:cNvPr id="34" name="文本框 33"/>
          <p:cNvSpPr txBox="1"/>
          <p:nvPr>
            <p:custDataLst>
              <p:tags r:id="rId1"/>
            </p:custDataLst>
          </p:nvPr>
        </p:nvSpPr>
        <p:spPr>
          <a:xfrm>
            <a:off x="2039620" y="2954655"/>
            <a:ext cx="140398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3200" b="1">
                <a:solidFill>
                  <a:schemeClr val="dk1"/>
                </a:solidFill>
                <a:cs typeface="+mn-ea"/>
                <a:sym typeface="+mn-lt"/>
              </a:rPr>
              <a:t>链栈类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1053074" y="85561"/>
            <a:ext cx="1505540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zh-CN" sz="3200" dirty="0" smtClean="0">
                <a:ln w="11430">
                  <a:noFill/>
                </a:ln>
                <a:solidFill>
                  <a:schemeClr val="accent1"/>
                </a:solidFill>
                <a:cs typeface="+mn-ea"/>
                <a:sym typeface="+mn-lt"/>
              </a:rPr>
              <a:t>3.1   </a:t>
            </a:r>
            <a:r>
              <a:rPr lang="zh-CN" altLang="en-US" sz="3200" dirty="0" smtClean="0">
                <a:ln w="11430">
                  <a:noFill/>
                </a:ln>
                <a:solidFill>
                  <a:schemeClr val="accent1"/>
                </a:solidFill>
                <a:cs typeface="+mn-ea"/>
                <a:sym typeface="+mn-lt"/>
              </a:rPr>
              <a:t>栈</a:t>
            </a:r>
            <a:endParaRPr lang="en-US" altLang="zh-CN" sz="3200" dirty="0">
              <a:ln w="11430">
                <a:noFill/>
              </a:ln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2" name="TextBox 12"/>
          <p:cNvSpPr txBox="1"/>
          <p:nvPr>
            <p:custDataLst>
              <p:tags r:id="rId2"/>
            </p:custDataLst>
          </p:nvPr>
        </p:nvSpPr>
        <p:spPr>
          <a:xfrm>
            <a:off x="553085" y="1421765"/>
            <a:ext cx="392239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zh-CN" altLang="en-US" sz="2800" b="1">
                <a:solidFill>
                  <a:schemeClr val="dk1"/>
                </a:solidFill>
                <a:cs typeface="+mn-ea"/>
                <a:sym typeface="+mn-lt"/>
              </a:rPr>
              <a:t>链</a:t>
            </a:r>
            <a:r>
              <a:rPr lang="zh-CN" altLang="zh-CN" sz="2800" b="1">
                <a:solidFill>
                  <a:schemeClr val="dk1"/>
                </a:solidFill>
                <a:cs typeface="+mn-ea"/>
                <a:sym typeface="+mn-lt"/>
              </a:rPr>
              <a:t>栈的基本运算算法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624705" y="2168525"/>
            <a:ext cx="4925060" cy="4603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zh-CN" altLang="zh-CN" sz="2400" b="1">
                <a:ln w="11430"/>
                <a:solidFill>
                  <a:srgbClr val="0000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cs typeface="+mn-ea"/>
                <a:sym typeface="+mn-lt"/>
              </a:rPr>
              <a:t>（</a:t>
            </a:r>
            <a:r>
              <a:rPr lang="en-US" altLang="zh-CN" sz="2400" b="1">
                <a:ln w="11430"/>
                <a:solidFill>
                  <a:srgbClr val="0000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cs typeface="+mn-ea"/>
                <a:sym typeface="+mn-lt"/>
              </a:rPr>
              <a:t>1</a:t>
            </a:r>
            <a:r>
              <a:rPr lang="zh-CN" altLang="zh-CN" sz="2400" b="1">
                <a:ln w="11430"/>
                <a:solidFill>
                  <a:srgbClr val="0000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cs typeface="+mn-ea"/>
                <a:sym typeface="+mn-lt"/>
              </a:rPr>
              <a:t>）判断栈是否为空</a:t>
            </a:r>
            <a:r>
              <a:rPr lang="en-US" altLang="zh-CN" sz="2400" b="1">
                <a:ln w="11430"/>
                <a:solidFill>
                  <a:srgbClr val="0000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cs typeface="+mn-ea"/>
                <a:sym typeface="+mn-lt"/>
              </a:rPr>
              <a:t>empty()</a:t>
            </a:r>
          </a:p>
        </p:txBody>
      </p:sp>
      <p:sp>
        <p:nvSpPr>
          <p:cNvPr id="15" name="TextBox 14"/>
          <p:cNvSpPr txBox="1"/>
          <p:nvPr>
            <p:custDataLst>
              <p:tags r:id="rId3"/>
            </p:custDataLst>
          </p:nvPr>
        </p:nvSpPr>
        <p:spPr>
          <a:xfrm>
            <a:off x="4767554" y="2954644"/>
            <a:ext cx="6143668" cy="1395730"/>
          </a:xfrm>
          <a:prstGeom prst="rect">
            <a:avLst/>
          </a:prstGeom>
          <a:solidFill>
            <a:schemeClr val="lt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180000" tIns="108000" bIns="108000" rtlCol="0">
            <a:spAutoFit/>
          </a:bodyPr>
          <a:lstStyle/>
          <a:p>
            <a:pPr algn="l">
              <a:lnSpc>
                <a:spcPts val="2300"/>
              </a:lnSpc>
              <a:spcBef>
                <a:spcPts val="0"/>
              </a:spcBef>
            </a:pPr>
            <a:r>
              <a:rPr lang="en-US" altLang="zh-CN" sz="2000" b="1">
                <a:solidFill>
                  <a:srgbClr val="000000"/>
                </a:solidFill>
                <a:cs typeface="+mn-ea"/>
                <a:sym typeface="+mn-lt"/>
              </a:rPr>
              <a:t>def empty(self):    	#</a:t>
            </a:r>
            <a:r>
              <a:rPr lang="zh-CN" altLang="zh-CN" sz="2000" b="1">
                <a:solidFill>
                  <a:srgbClr val="000000"/>
                </a:solidFill>
                <a:cs typeface="+mn-ea"/>
                <a:sym typeface="+mn-lt"/>
              </a:rPr>
              <a:t>判断栈是否为空</a:t>
            </a:r>
          </a:p>
          <a:p>
            <a:pPr algn="l">
              <a:lnSpc>
                <a:spcPts val="2300"/>
              </a:lnSpc>
              <a:spcBef>
                <a:spcPts val="0"/>
              </a:spcBef>
            </a:pPr>
            <a:r>
              <a:rPr lang="en-US" altLang="zh-CN" sz="2000" b="1">
                <a:solidFill>
                  <a:srgbClr val="000000"/>
                </a:solidFill>
                <a:cs typeface="+mn-ea"/>
                <a:sym typeface="+mn-lt"/>
              </a:rPr>
              <a:t>  if self.head.next==None:</a:t>
            </a:r>
            <a:endParaRPr lang="zh-CN" altLang="zh-CN" sz="2000" b="1">
              <a:solidFill>
                <a:srgbClr val="000000"/>
              </a:solidFill>
              <a:cs typeface="+mn-ea"/>
              <a:sym typeface="+mn-lt"/>
            </a:endParaRPr>
          </a:p>
          <a:p>
            <a:pPr algn="l">
              <a:lnSpc>
                <a:spcPts val="2300"/>
              </a:lnSpc>
              <a:spcBef>
                <a:spcPts val="0"/>
              </a:spcBef>
            </a:pPr>
            <a:r>
              <a:rPr lang="en-US" altLang="zh-CN" sz="2000" b="1">
                <a:solidFill>
                  <a:srgbClr val="000000"/>
                </a:solidFill>
                <a:cs typeface="+mn-ea"/>
                <a:sym typeface="+mn-lt"/>
              </a:rPr>
              <a:t>    return True</a:t>
            </a:r>
            <a:endParaRPr lang="zh-CN" altLang="zh-CN" sz="2000" b="1">
              <a:solidFill>
                <a:srgbClr val="000000"/>
              </a:solidFill>
              <a:cs typeface="+mn-ea"/>
              <a:sym typeface="+mn-lt"/>
            </a:endParaRPr>
          </a:p>
          <a:p>
            <a:pPr algn="l">
              <a:lnSpc>
                <a:spcPts val="2300"/>
              </a:lnSpc>
              <a:spcBef>
                <a:spcPts val="0"/>
              </a:spcBef>
            </a:pPr>
            <a:r>
              <a:rPr lang="en-US" altLang="zh-CN" sz="2000" b="1">
                <a:solidFill>
                  <a:srgbClr val="000000"/>
                </a:solidFill>
                <a:cs typeface="+mn-ea"/>
                <a:sym typeface="+mn-lt"/>
              </a:rPr>
              <a:t>  return False</a:t>
            </a:r>
          </a:p>
        </p:txBody>
      </p:sp>
      <p:grpSp>
        <p:nvGrpSpPr>
          <p:cNvPr id="35" name="组合 34"/>
          <p:cNvGrpSpPr/>
          <p:nvPr/>
        </p:nvGrpSpPr>
        <p:grpSpPr>
          <a:xfrm>
            <a:off x="6371079" y="4887803"/>
            <a:ext cx="1633330" cy="825819"/>
            <a:chOff x="2460749" y="3790523"/>
            <a:chExt cx="1633330" cy="825819"/>
          </a:xfrm>
        </p:grpSpPr>
        <p:sp>
          <p:nvSpPr>
            <p:cNvPr id="28" name="Rectangle 18" descr="浅色上对角线"/>
            <p:cNvSpPr>
              <a:spLocks noChangeArrowheads="1"/>
            </p:cNvSpPr>
            <p:nvPr>
              <p:custDataLst>
                <p:tags r:id="rId4"/>
              </p:custDataLst>
            </p:nvPr>
          </p:nvSpPr>
          <p:spPr bwMode="auto">
            <a:xfrm>
              <a:off x="3262626" y="4286256"/>
              <a:ext cx="379231" cy="330086"/>
            </a:xfrm>
            <a:prstGeom prst="rect">
              <a:avLst/>
            </a:prstGeom>
            <a:gradFill>
              <a:gsLst>
                <a:gs pos="0">
                  <a:schemeClr val="accent2">
                    <a:lumMod val="110000"/>
                    <a:satMod val="105000"/>
                    <a:tint val="67000"/>
                  </a:schemeClr>
                </a:gs>
                <a:gs pos="50000">
                  <a:schemeClr val="accent2">
                    <a:lumMod val="105000"/>
                    <a:satMod val="103000"/>
                    <a:tint val="73000"/>
                  </a:schemeClr>
                </a:gs>
                <a:gs pos="100000">
                  <a:schemeClr val="accent2">
                    <a:lumMod val="105000"/>
                    <a:satMod val="109000"/>
                    <a:tint val="81000"/>
                  </a:schemeClr>
                </a:gs>
                <a:gs pos="0">
                  <a:srgbClr val="3B3E4D">
                    <a:lumMod val="90000"/>
                    <a:lumOff val="10000"/>
                  </a:srgbClr>
                </a:gs>
                <a:gs pos="50000">
                  <a:srgbClr val="3B3E4D">
                    <a:lumMod val="95000"/>
                    <a:lumOff val="5000"/>
                  </a:srgbClr>
                </a:gs>
                <a:gs pos="100000">
                  <a:srgbClr val="3B3E4D">
                    <a:lumMod val="95000"/>
                    <a:lumOff val="5000"/>
                  </a:srgbClr>
                </a:gs>
              </a:gsLst>
              <a:lin ang="5400000" scaled="0"/>
            </a:gradFill>
            <a:ln>
              <a:solidFill>
                <a:schemeClr val="accent2"/>
              </a:solidFill>
              <a:tailEnd type="none" w="sm" len="sm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vert="horz" wrap="square" lIns="90000" tIns="0" rIns="0" bIns="0" numCol="1" anchor="t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zh-CN" sz="1600" b="1" i="0" u="none" strike="noStrike" cap="none" normalizeH="0" baseline="0">
                <a:ln>
                  <a:noFill/>
                </a:ln>
                <a:solidFill>
                  <a:schemeClr val="dk1"/>
                </a:solidFill>
                <a:effectLst/>
                <a:cs typeface="+mn-ea"/>
                <a:sym typeface="+mn-lt"/>
              </a:endParaRPr>
            </a:p>
          </p:txBody>
        </p:sp>
        <p:sp>
          <p:nvSpPr>
            <p:cNvPr id="31" name="Rectangle 17"/>
            <p:cNvSpPr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3643306" y="4286256"/>
              <a:ext cx="450773" cy="330086"/>
            </a:xfrm>
            <a:prstGeom prst="rect">
              <a:avLst/>
            </a:prstGeom>
            <a:gradFill>
              <a:gsLst>
                <a:gs pos="0">
                  <a:schemeClr val="accent2">
                    <a:lumMod val="110000"/>
                    <a:satMod val="105000"/>
                    <a:tint val="67000"/>
                  </a:schemeClr>
                </a:gs>
                <a:gs pos="50000">
                  <a:schemeClr val="accent2">
                    <a:lumMod val="105000"/>
                    <a:satMod val="103000"/>
                    <a:tint val="73000"/>
                  </a:schemeClr>
                </a:gs>
                <a:gs pos="100000">
                  <a:schemeClr val="accent2">
                    <a:lumMod val="105000"/>
                    <a:satMod val="109000"/>
                    <a:tint val="81000"/>
                  </a:schemeClr>
                </a:gs>
                <a:gs pos="0">
                  <a:srgbClr val="3B3E4D">
                    <a:lumMod val="90000"/>
                    <a:lumOff val="10000"/>
                  </a:srgbClr>
                </a:gs>
                <a:gs pos="50000">
                  <a:srgbClr val="3B3E4D">
                    <a:lumMod val="95000"/>
                    <a:lumOff val="5000"/>
                  </a:srgbClr>
                </a:gs>
                <a:gs pos="100000">
                  <a:srgbClr val="3B3E4D">
                    <a:lumMod val="95000"/>
                    <a:lumOff val="5000"/>
                  </a:srgbClr>
                </a:gs>
              </a:gsLst>
              <a:lin ang="5400000" scaled="0"/>
            </a:gradFill>
            <a:ln>
              <a:solidFill>
                <a:schemeClr val="accent2"/>
              </a:solidFill>
              <a:tailEnd type="none" w="sm" len="sm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vert="horz" wrap="square" lIns="90000" tIns="0" rIns="0" bIns="0" numCol="1" anchor="t" anchorCtr="0" compatLnSpc="1"/>
            <a:lstStyle/>
            <a:p>
              <a:pPr lvl="0" algn="l">
                <a:lnSpc>
                  <a:spcPts val="2300"/>
                </a:lnSpc>
                <a:spcBef>
                  <a:spcPct val="0"/>
                </a:spcBef>
              </a:pPr>
              <a:r>
                <a:rPr kumimoji="0" lang="zh-CN" altLang="zh-CN" sz="1600" b="1">
                  <a:solidFill>
                    <a:schemeClr val="lt1"/>
                  </a:solidFill>
                  <a:cs typeface="+mn-ea"/>
                  <a:sym typeface="+mn-lt"/>
                </a:rPr>
                <a:t>∧</a:t>
              </a:r>
              <a:endParaRPr kumimoji="0" lang="zh-CN" altLang="zh-CN" sz="1600" b="1" i="0" u="none" strike="noStrike" cap="none" normalizeH="0" baseline="0">
                <a:ln>
                  <a:noFill/>
                </a:ln>
                <a:solidFill>
                  <a:schemeClr val="lt1"/>
                </a:solidFill>
                <a:effectLst/>
                <a:cs typeface="+mn-ea"/>
                <a:sym typeface="+mn-lt"/>
              </a:endParaRPr>
            </a:p>
          </p:txBody>
        </p:sp>
        <p:sp>
          <p:nvSpPr>
            <p:cNvPr id="3" name="Rectangle 16"/>
            <p:cNvSpPr>
              <a:spLocks noChangeArrowheads="1"/>
            </p:cNvSpPr>
            <p:nvPr>
              <p:custDataLst>
                <p:tags r:id="rId6"/>
              </p:custDataLst>
            </p:nvPr>
          </p:nvSpPr>
          <p:spPr bwMode="auto">
            <a:xfrm>
              <a:off x="2460749" y="3790523"/>
              <a:ext cx="555914" cy="334922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tailEnd type="none" w="sm" len="sm"/>
            </a:ln>
          </p:spPr>
          <p:txBody>
            <a:bodyPr vert="horz" wrap="square" lIns="0" tIns="0" rIns="0" bIns="0" numCol="1" anchor="t" anchorCtr="0" compatLnSpc="1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1600" b="1" i="0" u="none" strike="noStrike" cap="none" normalizeH="0" baseline="0">
                  <a:ln>
                    <a:noFill/>
                  </a:ln>
                  <a:solidFill>
                    <a:schemeClr val="dk1"/>
                  </a:solidFill>
                  <a:effectLst/>
                  <a:cs typeface="+mn-ea"/>
                  <a:sym typeface="+mn-lt"/>
                </a:rPr>
                <a:t>head</a:t>
              </a:r>
            </a:p>
          </p:txBody>
        </p:sp>
        <p:sp>
          <p:nvSpPr>
            <p:cNvPr id="4" name="Arc 15"/>
            <p:cNvSpPr/>
            <p:nvPr>
              <p:custDataLst>
                <p:tags r:id="rId7"/>
              </p:custDataLst>
            </p:nvPr>
          </p:nvSpPr>
          <p:spPr bwMode="auto">
            <a:xfrm>
              <a:off x="2997963" y="3954961"/>
              <a:ext cx="380680" cy="331295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19050">
              <a:solidFill>
                <a:srgbClr val="000000"/>
              </a:solidFill>
              <a:round/>
              <a:headEnd type="none" w="med" len="med"/>
              <a:tailEnd type="arrow" w="med" len="med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600" b="1">
                <a:solidFill>
                  <a:schemeClr val="dk1"/>
                </a:solidFill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:p14="http://schemas.microsoft.com/office/powerpoint/2010/main" xmlns:a14="http://schemas.microsoft.com/office/drawing/2010/main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17" grpId="0"/>
      <p:bldP spid="2" grpId="0"/>
      <p:bldP spid="14" grpId="0"/>
      <p:bldP spid="15" grpId="0" bldLvl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图片 31"/>
          <p:cNvPicPr>
            <a:picLocks noChangeAspect="1"/>
          </p:cNvPicPr>
          <p:nvPr/>
        </p:nvPicPr>
        <p:blipFill rotWithShape="1"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47" t="2443" r="7739" b="5173"/>
          <a:stretch>
            <a:fillRect/>
          </a:stretch>
        </p:blipFill>
        <p:spPr>
          <a:xfrm>
            <a:off x="455693" y="2097174"/>
            <a:ext cx="3732477" cy="3886565"/>
          </a:xfrm>
          <a:prstGeom prst="rect">
            <a:avLst/>
          </a:prstGeom>
        </p:spPr>
      </p:pic>
      <p:sp>
        <p:nvSpPr>
          <p:cNvPr id="34" name="文本框 33"/>
          <p:cNvSpPr txBox="1"/>
          <p:nvPr>
            <p:custDataLst>
              <p:tags r:id="rId1"/>
            </p:custDataLst>
          </p:nvPr>
        </p:nvSpPr>
        <p:spPr>
          <a:xfrm>
            <a:off x="2039620" y="2954655"/>
            <a:ext cx="140398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3200" b="1">
                <a:solidFill>
                  <a:schemeClr val="dk1"/>
                </a:solidFill>
                <a:cs typeface="+mn-ea"/>
                <a:sym typeface="+mn-lt"/>
              </a:rPr>
              <a:t>链栈类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1053074" y="85561"/>
            <a:ext cx="1505540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zh-CN" sz="3200" dirty="0" smtClean="0">
                <a:ln w="11430">
                  <a:noFill/>
                </a:ln>
                <a:solidFill>
                  <a:schemeClr val="accent1"/>
                </a:solidFill>
                <a:cs typeface="+mn-ea"/>
                <a:sym typeface="+mn-lt"/>
              </a:rPr>
              <a:t>3.1   </a:t>
            </a:r>
            <a:r>
              <a:rPr lang="zh-CN" altLang="en-US" sz="3200" dirty="0" smtClean="0">
                <a:ln w="11430">
                  <a:noFill/>
                </a:ln>
                <a:solidFill>
                  <a:schemeClr val="accent1"/>
                </a:solidFill>
                <a:cs typeface="+mn-ea"/>
                <a:sym typeface="+mn-lt"/>
              </a:rPr>
              <a:t>栈</a:t>
            </a:r>
            <a:endParaRPr lang="en-US" altLang="zh-CN" sz="3200" dirty="0">
              <a:ln w="11430">
                <a:noFill/>
              </a:ln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5" name="TextBox 2"/>
          <p:cNvSpPr txBox="1"/>
          <p:nvPr/>
        </p:nvSpPr>
        <p:spPr>
          <a:xfrm>
            <a:off x="3997933" y="1987847"/>
            <a:ext cx="2643206" cy="4603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l">
              <a:lnSpc>
                <a:spcPct val="100000"/>
              </a:lnSpc>
            </a:pPr>
            <a:r>
              <a:rPr lang="zh-CN" altLang="zh-CN" sz="2400" b="1">
                <a:ln w="11430"/>
                <a:solidFill>
                  <a:srgbClr val="0000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cs typeface="+mn-ea"/>
                <a:sym typeface="+mn-lt"/>
              </a:rPr>
              <a:t>（2）进栈push(e)</a:t>
            </a:r>
          </a:p>
        </p:txBody>
      </p:sp>
      <p:sp>
        <p:nvSpPr>
          <p:cNvPr id="6" name="TextBox 3"/>
          <p:cNvSpPr txBox="1"/>
          <p:nvPr>
            <p:custDataLst>
              <p:tags r:id="rId2"/>
            </p:custDataLst>
          </p:nvPr>
        </p:nvSpPr>
        <p:spPr>
          <a:xfrm>
            <a:off x="4082706" y="3071480"/>
            <a:ext cx="7072362" cy="1446530"/>
          </a:xfrm>
          <a:prstGeom prst="rect">
            <a:avLst/>
          </a:prstGeom>
          <a:solidFill>
            <a:schemeClr val="lt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180000" tIns="108000" bIns="108000" rtlCol="0">
            <a:spAutoFit/>
          </a:bodyPr>
          <a:lstStyle/>
          <a:p>
            <a:pPr algn="l">
              <a:lnSpc>
                <a:spcPts val="2400"/>
              </a:lnSpc>
              <a:spcBef>
                <a:spcPts val="0"/>
              </a:spcBef>
            </a:pPr>
            <a:r>
              <a:rPr lang="en-US" altLang="zh-CN" sz="2000" b="1">
                <a:solidFill>
                  <a:schemeClr val="dk1"/>
                </a:solidFill>
                <a:cs typeface="+mn-ea"/>
                <a:sym typeface="+mn-lt"/>
              </a:rPr>
              <a:t>def push(self,e):           	#</a:t>
            </a:r>
            <a:r>
              <a:rPr lang="zh-CN" altLang="zh-CN" sz="2000" b="1">
                <a:solidFill>
                  <a:schemeClr val="dk1"/>
                </a:solidFill>
                <a:cs typeface="+mn-ea"/>
                <a:sym typeface="+mn-lt"/>
              </a:rPr>
              <a:t>元素</a:t>
            </a:r>
            <a:r>
              <a:rPr lang="en-US" altLang="zh-CN" sz="2000" b="1">
                <a:solidFill>
                  <a:schemeClr val="dk1"/>
                </a:solidFill>
                <a:cs typeface="+mn-ea"/>
                <a:sym typeface="+mn-lt"/>
              </a:rPr>
              <a:t>e</a:t>
            </a:r>
            <a:r>
              <a:rPr lang="zh-CN" altLang="zh-CN" sz="2000" b="1">
                <a:solidFill>
                  <a:schemeClr val="dk1"/>
                </a:solidFill>
                <a:cs typeface="+mn-ea"/>
                <a:sym typeface="+mn-lt"/>
              </a:rPr>
              <a:t>进栈</a:t>
            </a:r>
          </a:p>
          <a:p>
            <a:pPr algn="l">
              <a:lnSpc>
                <a:spcPts val="2400"/>
              </a:lnSpc>
              <a:spcBef>
                <a:spcPts val="0"/>
              </a:spcBef>
            </a:pPr>
            <a:r>
              <a:rPr lang="en-US" altLang="zh-CN" sz="2000" b="1">
                <a:solidFill>
                  <a:schemeClr val="dk1"/>
                </a:solidFill>
                <a:cs typeface="+mn-ea"/>
                <a:sym typeface="+mn-lt"/>
              </a:rPr>
              <a:t>  p=LinkNode(e)</a:t>
            </a:r>
            <a:endParaRPr lang="zh-CN" altLang="zh-CN" sz="2000" b="1">
              <a:solidFill>
                <a:schemeClr val="dk1"/>
              </a:solidFill>
              <a:cs typeface="+mn-ea"/>
              <a:sym typeface="+mn-lt"/>
            </a:endParaRPr>
          </a:p>
          <a:p>
            <a:pPr algn="l">
              <a:lnSpc>
                <a:spcPts val="2400"/>
              </a:lnSpc>
              <a:spcBef>
                <a:spcPts val="0"/>
              </a:spcBef>
            </a:pPr>
            <a:r>
              <a:rPr lang="en-US" altLang="zh-CN" sz="2000" b="1">
                <a:solidFill>
                  <a:schemeClr val="dk1"/>
                </a:solidFill>
                <a:cs typeface="+mn-ea"/>
                <a:sym typeface="+mn-lt"/>
              </a:rPr>
              <a:t>  p.next=self.head.next</a:t>
            </a:r>
            <a:endParaRPr lang="zh-CN" altLang="zh-CN" sz="2000" b="1">
              <a:solidFill>
                <a:schemeClr val="dk1"/>
              </a:solidFill>
              <a:cs typeface="+mn-ea"/>
              <a:sym typeface="+mn-lt"/>
            </a:endParaRPr>
          </a:p>
          <a:p>
            <a:pPr algn="l">
              <a:lnSpc>
                <a:spcPts val="2400"/>
              </a:lnSpc>
              <a:spcBef>
                <a:spcPts val="0"/>
              </a:spcBef>
            </a:pPr>
            <a:r>
              <a:rPr lang="en-US" altLang="zh-CN" sz="2000" b="1">
                <a:solidFill>
                  <a:schemeClr val="dk1"/>
                </a:solidFill>
                <a:cs typeface="+mn-ea"/>
                <a:sym typeface="+mn-lt"/>
              </a:rPr>
              <a:t>  self.head.next=p</a:t>
            </a:r>
          </a:p>
        </p:txBody>
      </p:sp>
      <p:grpSp>
        <p:nvGrpSpPr>
          <p:cNvPr id="29" name="组合 28"/>
          <p:cNvGrpSpPr/>
          <p:nvPr/>
        </p:nvGrpSpPr>
        <p:grpSpPr>
          <a:xfrm>
            <a:off x="4369933" y="4375151"/>
            <a:ext cx="6093933" cy="1500198"/>
            <a:chOff x="785786" y="3571876"/>
            <a:chExt cx="6093933" cy="1500198"/>
          </a:xfrm>
        </p:grpSpPr>
        <p:sp>
          <p:nvSpPr>
            <p:cNvPr id="7" name="Rectangle 19"/>
            <p:cNvSpPr>
              <a:spLocks noChangeArrowheads="1"/>
            </p:cNvSpPr>
            <p:nvPr>
              <p:custDataLst>
                <p:tags r:id="rId3"/>
              </p:custDataLst>
            </p:nvPr>
          </p:nvSpPr>
          <p:spPr bwMode="auto">
            <a:xfrm>
              <a:off x="5077133" y="4741988"/>
              <a:ext cx="449565" cy="330086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tailEnd type="none" w="sm" len="sm"/>
            </a:ln>
          </p:spPr>
          <p:txBody>
            <a:bodyPr vert="horz" wrap="square" lIns="0" tIns="0" rIns="0" bIns="0" numCol="1" anchor="t" anchorCtr="0" compatLnSpc="1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altLang="zh-CN" sz="1600" b="1" i="0" u="none" strike="noStrike" cap="none" normalizeH="0" baseline="0">
                  <a:ln>
                    <a:noFill/>
                  </a:ln>
                  <a:solidFill>
                    <a:schemeClr val="dk1"/>
                  </a:solidFill>
                  <a:effectLst/>
                  <a:cs typeface="+mn-ea"/>
                  <a:sym typeface="+mn-lt"/>
                </a:rPr>
                <a:t>…</a:t>
              </a:r>
            </a:p>
          </p:txBody>
        </p:sp>
        <p:sp>
          <p:nvSpPr>
            <p:cNvPr id="8" name="Rectangle 18" descr="浅色上对角线"/>
            <p:cNvSpPr>
              <a:spLocks noChangeArrowheads="1"/>
            </p:cNvSpPr>
            <p:nvPr>
              <p:custDataLst>
                <p:tags r:id="rId4"/>
              </p:custDataLst>
            </p:nvPr>
          </p:nvSpPr>
          <p:spPr bwMode="auto">
            <a:xfrm>
              <a:off x="1587663" y="4710551"/>
              <a:ext cx="379231" cy="330086"/>
            </a:xfrm>
            <a:prstGeom prst="rect">
              <a:avLst/>
            </a:prstGeom>
            <a:gradFill>
              <a:gsLst>
                <a:gs pos="0">
                  <a:schemeClr val="accent2">
                    <a:lumMod val="110000"/>
                    <a:satMod val="105000"/>
                    <a:tint val="67000"/>
                  </a:schemeClr>
                </a:gs>
                <a:gs pos="50000">
                  <a:schemeClr val="accent2">
                    <a:lumMod val="105000"/>
                    <a:satMod val="103000"/>
                    <a:tint val="73000"/>
                  </a:schemeClr>
                </a:gs>
                <a:gs pos="100000">
                  <a:schemeClr val="accent2">
                    <a:lumMod val="105000"/>
                    <a:satMod val="109000"/>
                    <a:tint val="81000"/>
                  </a:schemeClr>
                </a:gs>
                <a:gs pos="0">
                  <a:srgbClr val="3B3E4D">
                    <a:lumMod val="90000"/>
                    <a:lumOff val="10000"/>
                  </a:srgbClr>
                </a:gs>
                <a:gs pos="50000">
                  <a:srgbClr val="3B3E4D">
                    <a:lumMod val="95000"/>
                    <a:lumOff val="5000"/>
                  </a:srgbClr>
                </a:gs>
                <a:gs pos="100000">
                  <a:srgbClr val="3B3E4D">
                    <a:lumMod val="95000"/>
                    <a:lumOff val="5000"/>
                  </a:srgbClr>
                </a:gs>
              </a:gsLst>
              <a:lin ang="5400000" scaled="0"/>
            </a:gradFill>
            <a:ln>
              <a:solidFill>
                <a:schemeClr val="accent2"/>
              </a:solidFill>
              <a:tailEnd type="none" w="sm" len="sm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vert="horz" wrap="square" lIns="90000" tIns="0" rIns="0" bIns="0" numCol="1" anchor="t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zh-CN" sz="1600" b="1" i="0" u="none" strike="noStrike" cap="none" normalizeH="0" baseline="0">
                <a:ln>
                  <a:noFill/>
                </a:ln>
                <a:solidFill>
                  <a:schemeClr val="dk1"/>
                </a:solidFill>
                <a:effectLst/>
                <a:cs typeface="+mn-ea"/>
                <a:sym typeface="+mn-lt"/>
              </a:endParaRPr>
            </a:p>
          </p:txBody>
        </p:sp>
        <p:sp>
          <p:nvSpPr>
            <p:cNvPr id="9" name="Rectangle 17"/>
            <p:cNvSpPr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1968343" y="4710551"/>
              <a:ext cx="450773" cy="330086"/>
            </a:xfrm>
            <a:prstGeom prst="rect">
              <a:avLst/>
            </a:prstGeom>
            <a:gradFill>
              <a:gsLst>
                <a:gs pos="0">
                  <a:schemeClr val="accent2">
                    <a:lumMod val="110000"/>
                    <a:satMod val="105000"/>
                    <a:tint val="67000"/>
                  </a:schemeClr>
                </a:gs>
                <a:gs pos="50000">
                  <a:schemeClr val="accent2">
                    <a:lumMod val="105000"/>
                    <a:satMod val="103000"/>
                    <a:tint val="73000"/>
                  </a:schemeClr>
                </a:gs>
                <a:gs pos="100000">
                  <a:schemeClr val="accent2">
                    <a:lumMod val="105000"/>
                    <a:satMod val="109000"/>
                    <a:tint val="81000"/>
                  </a:schemeClr>
                </a:gs>
                <a:gs pos="0">
                  <a:srgbClr val="3B3E4D">
                    <a:lumMod val="90000"/>
                    <a:lumOff val="10000"/>
                  </a:srgbClr>
                </a:gs>
                <a:gs pos="50000">
                  <a:srgbClr val="3B3E4D">
                    <a:lumMod val="95000"/>
                    <a:lumOff val="5000"/>
                  </a:srgbClr>
                </a:gs>
                <a:gs pos="100000">
                  <a:srgbClr val="3B3E4D">
                    <a:lumMod val="95000"/>
                    <a:lumOff val="5000"/>
                  </a:srgbClr>
                </a:gs>
              </a:gsLst>
              <a:lin ang="5400000" scaled="0"/>
            </a:gradFill>
            <a:ln>
              <a:solidFill>
                <a:schemeClr val="accent2"/>
              </a:solidFill>
              <a:tailEnd type="none" w="sm" len="sm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vert="horz" wrap="square" lIns="90000" tIns="0" rIns="0" bIns="0" numCol="1" anchor="t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zh-CN" sz="1600" b="1" i="0" u="none" strike="noStrike" cap="none" normalizeH="0" baseline="0">
                <a:ln>
                  <a:noFill/>
                </a:ln>
                <a:solidFill>
                  <a:schemeClr val="dk1"/>
                </a:solidFill>
                <a:effectLst/>
                <a:cs typeface="+mn-ea"/>
                <a:sym typeface="+mn-lt"/>
              </a:endParaRPr>
            </a:p>
          </p:txBody>
        </p:sp>
        <p:sp>
          <p:nvSpPr>
            <p:cNvPr id="10" name="Rectangle 16"/>
            <p:cNvSpPr>
              <a:spLocks noChangeArrowheads="1"/>
            </p:cNvSpPr>
            <p:nvPr>
              <p:custDataLst>
                <p:tags r:id="rId6"/>
              </p:custDataLst>
            </p:nvPr>
          </p:nvSpPr>
          <p:spPr bwMode="auto">
            <a:xfrm>
              <a:off x="785786" y="4214818"/>
              <a:ext cx="555914" cy="334922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tailEnd type="none" w="sm" len="sm"/>
            </a:ln>
          </p:spPr>
          <p:txBody>
            <a:bodyPr vert="horz" wrap="square" lIns="0" tIns="0" rIns="0" bIns="0" numCol="1" anchor="t" anchorCtr="0" compatLnSpc="1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1600" b="1" i="0" u="none" strike="noStrike" cap="none" normalizeH="0" baseline="0">
                  <a:ln>
                    <a:noFill/>
                  </a:ln>
                  <a:solidFill>
                    <a:schemeClr val="dk1"/>
                  </a:solidFill>
                  <a:effectLst/>
                  <a:cs typeface="+mn-ea"/>
                  <a:sym typeface="+mn-lt"/>
                </a:rPr>
                <a:t>head</a:t>
              </a:r>
            </a:p>
          </p:txBody>
        </p:sp>
        <p:sp>
          <p:nvSpPr>
            <p:cNvPr id="11" name="Arc 15"/>
            <p:cNvSpPr/>
            <p:nvPr>
              <p:custDataLst>
                <p:tags r:id="rId7"/>
              </p:custDataLst>
            </p:nvPr>
          </p:nvSpPr>
          <p:spPr bwMode="auto">
            <a:xfrm>
              <a:off x="1323000" y="4379256"/>
              <a:ext cx="380680" cy="331295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19050">
              <a:solidFill>
                <a:srgbClr val="000000"/>
              </a:solidFill>
              <a:round/>
              <a:headEnd type="none" w="med" len="med"/>
              <a:tailEnd type="arrow" w="med" len="med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600" b="1">
                <a:solidFill>
                  <a:schemeClr val="dk1"/>
                </a:solidFill>
                <a:cs typeface="+mn-ea"/>
                <a:sym typeface="+mn-lt"/>
              </a:endParaRPr>
            </a:p>
          </p:txBody>
        </p:sp>
        <p:sp>
          <p:nvSpPr>
            <p:cNvPr id="12" name="Rectangle 14"/>
            <p:cNvSpPr>
              <a:spLocks noChangeArrowheads="1"/>
            </p:cNvSpPr>
            <p:nvPr>
              <p:custDataLst>
                <p:tags r:id="rId8"/>
              </p:custDataLst>
            </p:nvPr>
          </p:nvSpPr>
          <p:spPr bwMode="auto">
            <a:xfrm>
              <a:off x="2799796" y="4710551"/>
              <a:ext cx="378000" cy="330086"/>
            </a:xfrm>
            <a:prstGeom prst="rect">
              <a:avLst/>
            </a:prstGeom>
            <a:gradFill>
              <a:gsLst>
                <a:gs pos="0">
                  <a:schemeClr val="accent5">
                    <a:lumMod val="110000"/>
                    <a:satMod val="105000"/>
                    <a:tint val="67000"/>
                  </a:schemeClr>
                </a:gs>
                <a:gs pos="50000">
                  <a:schemeClr val="accent5">
                    <a:lumMod val="105000"/>
                    <a:satMod val="103000"/>
                    <a:tint val="73000"/>
                  </a:schemeClr>
                </a:gs>
                <a:gs pos="100000">
                  <a:schemeClr val="accent5">
                    <a:lumMod val="105000"/>
                    <a:satMod val="109000"/>
                    <a:tint val="81000"/>
                  </a:schemeClr>
                </a:gs>
                <a:gs pos="0">
                  <a:srgbClr val="C30000">
                    <a:lumMod val="90000"/>
                    <a:lumOff val="10000"/>
                  </a:srgbClr>
                </a:gs>
                <a:gs pos="50000">
                  <a:srgbClr val="C30000">
                    <a:lumMod val="95000"/>
                    <a:lumOff val="5000"/>
                  </a:srgbClr>
                </a:gs>
                <a:gs pos="100000">
                  <a:srgbClr val="C30000">
                    <a:lumMod val="95000"/>
                    <a:lumOff val="5000"/>
                  </a:srgbClr>
                </a:gs>
              </a:gsLst>
              <a:lin ang="5400000" scaled="0"/>
            </a:gradFill>
            <a:ln>
              <a:solidFill>
                <a:schemeClr val="accent5"/>
              </a:solidFill>
              <a:tailEnd type="none" w="sm" len="sm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horz" wrap="square" lIns="0" tIns="0" rIns="0" bIns="0" numCol="1" anchor="t" anchorCtr="0" compatLnSpc="1"/>
            <a:lstStyle/>
            <a:p>
              <a:pPr marL="0" marR="0" lvl="0" indent="0" algn="ctr" defTabSz="914400" rtl="0" eaLnBrk="1" fontAlgn="base" latinLnBrk="0" hangingPunct="1">
                <a:lnSpc>
                  <a:spcPts val="23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en-US" altLang="zh-CN" sz="1600" b="1" i="0" u="none" strike="noStrike" cap="none" normalizeH="0" baseline="0">
                <a:ln>
                  <a:noFill/>
                </a:ln>
                <a:solidFill>
                  <a:schemeClr val="dk1"/>
                </a:solidFill>
                <a:effectLst/>
                <a:cs typeface="+mn-ea"/>
                <a:sym typeface="+mn-lt"/>
              </a:endParaRPr>
            </a:p>
          </p:txBody>
        </p:sp>
        <p:sp>
          <p:nvSpPr>
            <p:cNvPr id="13" name="Rectangle 13"/>
            <p:cNvSpPr>
              <a:spLocks noChangeArrowheads="1"/>
            </p:cNvSpPr>
            <p:nvPr>
              <p:custDataLst>
                <p:tags r:id="rId9"/>
              </p:custDataLst>
            </p:nvPr>
          </p:nvSpPr>
          <p:spPr bwMode="auto">
            <a:xfrm>
              <a:off x="3180476" y="4710551"/>
              <a:ext cx="449565" cy="330086"/>
            </a:xfrm>
            <a:prstGeom prst="rect">
              <a:avLst/>
            </a:prstGeom>
            <a:gradFill>
              <a:gsLst>
                <a:gs pos="0">
                  <a:schemeClr val="accent5">
                    <a:lumMod val="110000"/>
                    <a:satMod val="105000"/>
                    <a:tint val="67000"/>
                  </a:schemeClr>
                </a:gs>
                <a:gs pos="50000">
                  <a:schemeClr val="accent5">
                    <a:lumMod val="105000"/>
                    <a:satMod val="103000"/>
                    <a:tint val="73000"/>
                  </a:schemeClr>
                </a:gs>
                <a:gs pos="100000">
                  <a:schemeClr val="accent5">
                    <a:lumMod val="105000"/>
                    <a:satMod val="109000"/>
                    <a:tint val="81000"/>
                  </a:schemeClr>
                </a:gs>
                <a:gs pos="0">
                  <a:srgbClr val="C30000">
                    <a:lumMod val="90000"/>
                    <a:lumOff val="10000"/>
                  </a:srgbClr>
                </a:gs>
                <a:gs pos="50000">
                  <a:srgbClr val="C30000">
                    <a:lumMod val="95000"/>
                    <a:lumOff val="5000"/>
                  </a:srgbClr>
                </a:gs>
                <a:gs pos="100000">
                  <a:srgbClr val="C30000">
                    <a:lumMod val="95000"/>
                    <a:lumOff val="5000"/>
                  </a:srgbClr>
                </a:gs>
              </a:gsLst>
              <a:lin ang="5400000" scaled="0"/>
            </a:gradFill>
            <a:ln>
              <a:solidFill>
                <a:schemeClr val="accent5"/>
              </a:solidFill>
              <a:tailEnd type="none" w="sm" len="sm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horz" wrap="square" lIns="90000" tIns="0" rIns="0" bIns="0" numCol="1" anchor="t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ts val="23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zh-CN" sz="1600" b="1" i="0" u="none" strike="noStrike" cap="none" normalizeH="0" baseline="0">
                <a:ln>
                  <a:noFill/>
                </a:ln>
                <a:solidFill>
                  <a:schemeClr val="dk1"/>
                </a:solidFill>
                <a:effectLst/>
                <a:cs typeface="+mn-ea"/>
                <a:sym typeface="+mn-lt"/>
              </a:endParaRPr>
            </a:p>
          </p:txBody>
        </p:sp>
        <p:sp>
          <p:nvSpPr>
            <p:cNvPr id="16" name="Line 12"/>
            <p:cNvSpPr>
              <a:spLocks noChangeShapeType="1"/>
            </p:cNvSpPr>
            <p:nvPr>
              <p:custDataLst>
                <p:tags r:id="rId10"/>
              </p:custDataLst>
            </p:nvPr>
          </p:nvSpPr>
          <p:spPr bwMode="auto">
            <a:xfrm>
              <a:off x="2228172" y="4874990"/>
              <a:ext cx="571624" cy="0"/>
            </a:xfrm>
            <a:prstGeom prst="line">
              <a:avLst/>
            </a:prstGeom>
            <a:ln w="19050">
              <a:solidFill>
                <a:schemeClr val="dk1"/>
              </a:solidFill>
              <a:headEnd type="none" w="med" len="med"/>
              <a:tailEnd type="arrow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600">
                <a:solidFill>
                  <a:srgbClr val="0000FF"/>
                </a:solidFill>
                <a:cs typeface="+mn-ea"/>
                <a:sym typeface="+mn-lt"/>
              </a:endParaRPr>
            </a:p>
          </p:txBody>
        </p:sp>
        <p:sp>
          <p:nvSpPr>
            <p:cNvPr id="18" name="Rectangle 11"/>
            <p:cNvSpPr>
              <a:spLocks noChangeArrowheads="1"/>
            </p:cNvSpPr>
            <p:nvPr>
              <p:custDataLst>
                <p:tags r:id="rId11"/>
              </p:custDataLst>
            </p:nvPr>
          </p:nvSpPr>
          <p:spPr bwMode="auto">
            <a:xfrm>
              <a:off x="6049474" y="4710551"/>
              <a:ext cx="378000" cy="330086"/>
            </a:xfrm>
            <a:prstGeom prst="rect">
              <a:avLst/>
            </a:prstGeom>
            <a:gradFill>
              <a:gsLst>
                <a:gs pos="0">
                  <a:schemeClr val="accent5">
                    <a:lumMod val="110000"/>
                    <a:satMod val="105000"/>
                    <a:tint val="67000"/>
                  </a:schemeClr>
                </a:gs>
                <a:gs pos="50000">
                  <a:schemeClr val="accent5">
                    <a:lumMod val="105000"/>
                    <a:satMod val="103000"/>
                    <a:tint val="73000"/>
                  </a:schemeClr>
                </a:gs>
                <a:gs pos="100000">
                  <a:schemeClr val="accent5">
                    <a:lumMod val="105000"/>
                    <a:satMod val="109000"/>
                    <a:tint val="81000"/>
                  </a:schemeClr>
                </a:gs>
                <a:gs pos="0">
                  <a:srgbClr val="C30000">
                    <a:lumMod val="90000"/>
                    <a:lumOff val="10000"/>
                  </a:srgbClr>
                </a:gs>
                <a:gs pos="50000">
                  <a:srgbClr val="C30000">
                    <a:lumMod val="95000"/>
                    <a:lumOff val="5000"/>
                  </a:srgbClr>
                </a:gs>
                <a:gs pos="100000">
                  <a:srgbClr val="C30000">
                    <a:lumMod val="95000"/>
                    <a:lumOff val="5000"/>
                  </a:srgbClr>
                </a:gs>
              </a:gsLst>
              <a:lin ang="5400000" scaled="0"/>
            </a:gradFill>
            <a:ln>
              <a:solidFill>
                <a:schemeClr val="accent5"/>
              </a:solidFill>
              <a:tailEnd type="none" w="sm" len="sm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horz" wrap="square" lIns="0" tIns="0" rIns="0" bIns="0" numCol="1" anchor="t" anchorCtr="0" compatLnSpc="1"/>
            <a:lstStyle/>
            <a:p>
              <a:pPr marL="0" marR="0" lvl="0" indent="0" algn="ctr" defTabSz="914400" rtl="0" eaLnBrk="1" fontAlgn="base" latinLnBrk="0" hangingPunct="1">
                <a:lnSpc>
                  <a:spcPts val="23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en-US" altLang="zh-CN" sz="1600" b="1" i="0" u="none" strike="noStrike" cap="none" normalizeH="0" baseline="0">
                <a:ln>
                  <a:noFill/>
                </a:ln>
                <a:solidFill>
                  <a:schemeClr val="dk1"/>
                </a:solidFill>
                <a:effectLst/>
                <a:cs typeface="+mn-ea"/>
                <a:sym typeface="+mn-lt"/>
              </a:endParaRPr>
            </a:p>
          </p:txBody>
        </p:sp>
        <p:sp>
          <p:nvSpPr>
            <p:cNvPr id="19" name="Rectangle 10"/>
            <p:cNvSpPr>
              <a:spLocks noChangeArrowheads="1"/>
            </p:cNvSpPr>
            <p:nvPr>
              <p:custDataLst>
                <p:tags r:id="rId12"/>
              </p:custDataLst>
            </p:nvPr>
          </p:nvSpPr>
          <p:spPr bwMode="auto">
            <a:xfrm>
              <a:off x="6430154" y="4710551"/>
              <a:ext cx="449565" cy="330086"/>
            </a:xfrm>
            <a:prstGeom prst="rect">
              <a:avLst/>
            </a:prstGeom>
            <a:gradFill>
              <a:gsLst>
                <a:gs pos="0">
                  <a:schemeClr val="accent5">
                    <a:lumMod val="110000"/>
                    <a:satMod val="105000"/>
                    <a:tint val="67000"/>
                  </a:schemeClr>
                </a:gs>
                <a:gs pos="50000">
                  <a:schemeClr val="accent5">
                    <a:lumMod val="105000"/>
                    <a:satMod val="103000"/>
                    <a:tint val="73000"/>
                  </a:schemeClr>
                </a:gs>
                <a:gs pos="100000">
                  <a:schemeClr val="accent5">
                    <a:lumMod val="105000"/>
                    <a:satMod val="109000"/>
                    <a:tint val="81000"/>
                  </a:schemeClr>
                </a:gs>
                <a:gs pos="0">
                  <a:srgbClr val="C30000">
                    <a:lumMod val="90000"/>
                    <a:lumOff val="10000"/>
                  </a:srgbClr>
                </a:gs>
                <a:gs pos="50000">
                  <a:srgbClr val="C30000">
                    <a:lumMod val="95000"/>
                    <a:lumOff val="5000"/>
                  </a:srgbClr>
                </a:gs>
                <a:gs pos="100000">
                  <a:srgbClr val="C30000">
                    <a:lumMod val="95000"/>
                    <a:lumOff val="5000"/>
                  </a:srgbClr>
                </a:gs>
              </a:gsLst>
              <a:lin ang="5400000" scaled="0"/>
            </a:gradFill>
            <a:ln>
              <a:solidFill>
                <a:schemeClr val="accent5"/>
              </a:solidFill>
              <a:tailEnd type="none" w="sm" len="sm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horz" wrap="square" lIns="0" tIns="0" rIns="0" bIns="0" numCol="1" anchor="t" anchorCtr="0" compatLnSpc="1"/>
            <a:lstStyle/>
            <a:p>
              <a:pPr marL="0" marR="0" lvl="0" indent="0" algn="ctr" defTabSz="914400" rtl="0" eaLnBrk="1" fontAlgn="base" latinLnBrk="0" hangingPunct="1">
                <a:lnSpc>
                  <a:spcPts val="23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altLang="zh-CN" sz="1600" b="1" i="0" u="none" strike="noStrike" cap="none" normalizeH="0" baseline="0">
                  <a:ln>
                    <a:noFill/>
                  </a:ln>
                  <a:solidFill>
                    <a:schemeClr val="lt1"/>
                  </a:solidFill>
                  <a:effectLst/>
                  <a:cs typeface="+mn-ea"/>
                  <a:sym typeface="+mn-lt"/>
                </a:rPr>
                <a:t>∧</a:t>
              </a:r>
            </a:p>
            <a:p>
              <a:pPr marL="0" marR="0" lvl="0" indent="0" algn="l" defTabSz="914400" rtl="0" eaLnBrk="0" fontAlgn="base" latinLnBrk="0" hangingPunct="0">
                <a:lnSpc>
                  <a:spcPts val="23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zh-CN" sz="1600" b="1" i="0" u="none" strike="noStrike" cap="none" normalizeH="0" baseline="0">
                <a:ln>
                  <a:noFill/>
                </a:ln>
                <a:solidFill>
                  <a:schemeClr val="lt1"/>
                </a:solidFill>
                <a:effectLst/>
                <a:cs typeface="+mn-ea"/>
                <a:sym typeface="+mn-lt"/>
              </a:endParaRPr>
            </a:p>
          </p:txBody>
        </p:sp>
        <p:sp>
          <p:nvSpPr>
            <p:cNvPr id="20" name="Line 9"/>
            <p:cNvSpPr>
              <a:spLocks noChangeShapeType="1"/>
            </p:cNvSpPr>
            <p:nvPr>
              <p:custDataLst>
                <p:tags r:id="rId13"/>
              </p:custDataLst>
            </p:nvPr>
          </p:nvSpPr>
          <p:spPr bwMode="auto">
            <a:xfrm>
              <a:off x="5477849" y="4874990"/>
              <a:ext cx="571624" cy="0"/>
            </a:xfrm>
            <a:prstGeom prst="line">
              <a:avLst/>
            </a:prstGeom>
            <a:ln w="19050">
              <a:solidFill>
                <a:schemeClr val="dk1"/>
              </a:solidFill>
              <a:headEnd type="none" w="med" len="med"/>
              <a:tailEnd type="arrow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600">
                <a:solidFill>
                  <a:srgbClr val="0000FF"/>
                </a:solidFill>
                <a:cs typeface="+mn-ea"/>
                <a:sym typeface="+mn-lt"/>
              </a:endParaRPr>
            </a:p>
          </p:txBody>
        </p:sp>
        <p:sp>
          <p:nvSpPr>
            <p:cNvPr id="21" name="Line 8"/>
            <p:cNvSpPr>
              <a:spLocks noChangeShapeType="1"/>
            </p:cNvSpPr>
            <p:nvPr>
              <p:custDataLst>
                <p:tags r:id="rId14"/>
              </p:custDataLst>
            </p:nvPr>
          </p:nvSpPr>
          <p:spPr bwMode="auto">
            <a:xfrm>
              <a:off x="3371420" y="4874990"/>
              <a:ext cx="571624" cy="0"/>
            </a:xfrm>
            <a:prstGeom prst="line">
              <a:avLst/>
            </a:prstGeom>
            <a:ln w="19050">
              <a:solidFill>
                <a:schemeClr val="dk1"/>
              </a:solidFill>
              <a:headEnd type="none" w="med" len="med"/>
              <a:tailEnd type="arrow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600">
                <a:solidFill>
                  <a:srgbClr val="0000FF"/>
                </a:solidFill>
                <a:cs typeface="+mn-ea"/>
                <a:sym typeface="+mn-lt"/>
              </a:endParaRPr>
            </a:p>
          </p:txBody>
        </p:sp>
        <p:sp>
          <p:nvSpPr>
            <p:cNvPr id="22" name="Rectangle 7"/>
            <p:cNvSpPr>
              <a:spLocks noChangeArrowheads="1"/>
            </p:cNvSpPr>
            <p:nvPr>
              <p:custDataLst>
                <p:tags r:id="rId15"/>
              </p:custDataLst>
            </p:nvPr>
          </p:nvSpPr>
          <p:spPr bwMode="auto">
            <a:xfrm>
              <a:off x="3943045" y="4710551"/>
              <a:ext cx="378000" cy="330086"/>
            </a:xfrm>
            <a:prstGeom prst="rect">
              <a:avLst/>
            </a:prstGeom>
            <a:gradFill>
              <a:gsLst>
                <a:gs pos="0">
                  <a:schemeClr val="accent5">
                    <a:lumMod val="110000"/>
                    <a:satMod val="105000"/>
                    <a:tint val="67000"/>
                  </a:schemeClr>
                </a:gs>
                <a:gs pos="50000">
                  <a:schemeClr val="accent5">
                    <a:lumMod val="105000"/>
                    <a:satMod val="103000"/>
                    <a:tint val="73000"/>
                  </a:schemeClr>
                </a:gs>
                <a:gs pos="100000">
                  <a:schemeClr val="accent5">
                    <a:lumMod val="105000"/>
                    <a:satMod val="109000"/>
                    <a:tint val="81000"/>
                  </a:schemeClr>
                </a:gs>
                <a:gs pos="0">
                  <a:srgbClr val="C30000">
                    <a:lumMod val="90000"/>
                    <a:lumOff val="10000"/>
                  </a:srgbClr>
                </a:gs>
                <a:gs pos="50000">
                  <a:srgbClr val="C30000">
                    <a:lumMod val="95000"/>
                    <a:lumOff val="5000"/>
                  </a:srgbClr>
                </a:gs>
                <a:gs pos="100000">
                  <a:srgbClr val="C30000">
                    <a:lumMod val="95000"/>
                    <a:lumOff val="5000"/>
                  </a:srgbClr>
                </a:gs>
              </a:gsLst>
              <a:lin ang="5400000" scaled="0"/>
            </a:gradFill>
            <a:ln>
              <a:solidFill>
                <a:schemeClr val="accent5"/>
              </a:solidFill>
              <a:tailEnd type="none" w="sm" len="sm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horz" wrap="square" lIns="0" tIns="0" rIns="0" bIns="0" numCol="1" anchor="t" anchorCtr="0" compatLnSpc="1"/>
            <a:lstStyle/>
            <a:p>
              <a:pPr marL="0" marR="0" lvl="0" indent="0" algn="ctr" defTabSz="914400" rtl="0" eaLnBrk="1" fontAlgn="base" latinLnBrk="0" hangingPunct="1">
                <a:lnSpc>
                  <a:spcPts val="23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en-US" altLang="zh-CN" sz="1600" b="1" i="0" u="none" strike="noStrike" cap="none" normalizeH="0" baseline="0">
                <a:ln>
                  <a:noFill/>
                </a:ln>
                <a:solidFill>
                  <a:schemeClr val="dk1"/>
                </a:solidFill>
                <a:effectLst/>
                <a:cs typeface="+mn-ea"/>
                <a:sym typeface="+mn-lt"/>
              </a:endParaRPr>
            </a:p>
          </p:txBody>
        </p:sp>
        <p:sp>
          <p:nvSpPr>
            <p:cNvPr id="23" name="Rectangle 6"/>
            <p:cNvSpPr>
              <a:spLocks noChangeArrowheads="1"/>
            </p:cNvSpPr>
            <p:nvPr>
              <p:custDataLst>
                <p:tags r:id="rId16"/>
              </p:custDataLst>
            </p:nvPr>
          </p:nvSpPr>
          <p:spPr bwMode="auto">
            <a:xfrm>
              <a:off x="4323725" y="4710551"/>
              <a:ext cx="449565" cy="330086"/>
            </a:xfrm>
            <a:prstGeom prst="rect">
              <a:avLst/>
            </a:prstGeom>
            <a:gradFill>
              <a:gsLst>
                <a:gs pos="0">
                  <a:schemeClr val="accent5">
                    <a:lumMod val="110000"/>
                    <a:satMod val="105000"/>
                    <a:tint val="67000"/>
                  </a:schemeClr>
                </a:gs>
                <a:gs pos="50000">
                  <a:schemeClr val="accent5">
                    <a:lumMod val="105000"/>
                    <a:satMod val="103000"/>
                    <a:tint val="73000"/>
                  </a:schemeClr>
                </a:gs>
                <a:gs pos="100000">
                  <a:schemeClr val="accent5">
                    <a:lumMod val="105000"/>
                    <a:satMod val="109000"/>
                    <a:tint val="81000"/>
                  </a:schemeClr>
                </a:gs>
                <a:gs pos="0">
                  <a:srgbClr val="C30000">
                    <a:lumMod val="90000"/>
                    <a:lumOff val="10000"/>
                  </a:srgbClr>
                </a:gs>
                <a:gs pos="50000">
                  <a:srgbClr val="C30000">
                    <a:lumMod val="95000"/>
                    <a:lumOff val="5000"/>
                  </a:srgbClr>
                </a:gs>
                <a:gs pos="100000">
                  <a:srgbClr val="C30000">
                    <a:lumMod val="95000"/>
                    <a:lumOff val="5000"/>
                  </a:srgbClr>
                </a:gs>
              </a:gsLst>
              <a:lin ang="5400000" scaled="0"/>
            </a:gradFill>
            <a:ln>
              <a:solidFill>
                <a:schemeClr val="accent5"/>
              </a:solidFill>
              <a:tailEnd type="none" w="sm" len="sm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horz" wrap="square" lIns="90000" tIns="0" rIns="0" bIns="0" numCol="1" anchor="t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ts val="23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zh-CN" sz="1600" b="1" i="0" u="none" strike="noStrike" cap="none" normalizeH="0" baseline="0">
                <a:ln>
                  <a:noFill/>
                </a:ln>
                <a:solidFill>
                  <a:schemeClr val="dk1"/>
                </a:solidFill>
                <a:effectLst/>
                <a:cs typeface="+mn-ea"/>
                <a:sym typeface="+mn-lt"/>
              </a:endParaRPr>
            </a:p>
          </p:txBody>
        </p:sp>
        <p:sp>
          <p:nvSpPr>
            <p:cNvPr id="24" name="Line 5"/>
            <p:cNvSpPr>
              <a:spLocks noChangeShapeType="1"/>
            </p:cNvSpPr>
            <p:nvPr>
              <p:custDataLst>
                <p:tags r:id="rId17"/>
              </p:custDataLst>
            </p:nvPr>
          </p:nvSpPr>
          <p:spPr bwMode="auto">
            <a:xfrm>
              <a:off x="4514669" y="4874990"/>
              <a:ext cx="571624" cy="0"/>
            </a:xfrm>
            <a:prstGeom prst="line">
              <a:avLst/>
            </a:prstGeom>
            <a:ln w="19050">
              <a:solidFill>
                <a:schemeClr val="dk1"/>
              </a:solidFill>
              <a:headEnd type="none" w="med" len="med"/>
              <a:tailEnd type="arrow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600">
                <a:solidFill>
                  <a:srgbClr val="0000FF"/>
                </a:solidFill>
                <a:cs typeface="+mn-ea"/>
                <a:sym typeface="+mn-lt"/>
              </a:endParaRPr>
            </a:p>
          </p:txBody>
        </p:sp>
        <p:sp>
          <p:nvSpPr>
            <p:cNvPr id="25" name="Rectangle 2"/>
            <p:cNvSpPr>
              <a:spLocks noChangeArrowheads="1"/>
            </p:cNvSpPr>
            <p:nvPr>
              <p:custDataLst>
                <p:tags r:id="rId18"/>
              </p:custDataLst>
            </p:nvPr>
          </p:nvSpPr>
          <p:spPr bwMode="auto">
            <a:xfrm>
              <a:off x="1783441" y="4338147"/>
              <a:ext cx="762568" cy="330086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tailEnd type="none" w="sm" len="sm"/>
            </a:ln>
          </p:spPr>
          <p:txBody>
            <a:bodyPr vert="horz" wrap="square" lIns="0" tIns="0" rIns="0" bIns="0" numCol="1" anchor="t" anchorCtr="0" compatLnSpc="1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sz="1600" b="1" i="0" u="none" strike="noStrike" cap="none" normalizeH="0" baseline="0">
                  <a:ln>
                    <a:noFill/>
                  </a:ln>
                  <a:solidFill>
                    <a:schemeClr val="dk1"/>
                  </a:solidFill>
                  <a:effectLst/>
                  <a:cs typeface="+mn-ea"/>
                  <a:sym typeface="+mn-lt"/>
                </a:rPr>
                <a:t>头结点</a:t>
              </a:r>
            </a:p>
          </p:txBody>
        </p:sp>
        <p:sp>
          <p:nvSpPr>
            <p:cNvPr id="26" name="Rectangle 14"/>
            <p:cNvSpPr>
              <a:spLocks noChangeArrowheads="1"/>
            </p:cNvSpPr>
            <p:nvPr>
              <p:custDataLst>
                <p:tags r:id="rId19"/>
              </p:custDataLst>
            </p:nvPr>
          </p:nvSpPr>
          <p:spPr bwMode="auto">
            <a:xfrm>
              <a:off x="3170251" y="3956170"/>
              <a:ext cx="378000" cy="330086"/>
            </a:xfrm>
            <a:prstGeom prst="rect">
              <a:avLst/>
            </a:prstGeom>
            <a:gradFill>
              <a:gsLst>
                <a:gs pos="0">
                  <a:schemeClr val="accent5">
                    <a:lumMod val="110000"/>
                    <a:satMod val="105000"/>
                    <a:tint val="67000"/>
                  </a:schemeClr>
                </a:gs>
                <a:gs pos="50000">
                  <a:schemeClr val="accent5">
                    <a:lumMod val="105000"/>
                    <a:satMod val="103000"/>
                    <a:tint val="73000"/>
                  </a:schemeClr>
                </a:gs>
                <a:gs pos="100000">
                  <a:schemeClr val="accent5">
                    <a:lumMod val="105000"/>
                    <a:satMod val="109000"/>
                    <a:tint val="81000"/>
                  </a:schemeClr>
                </a:gs>
                <a:gs pos="0">
                  <a:srgbClr val="C30000">
                    <a:lumMod val="90000"/>
                    <a:lumOff val="10000"/>
                  </a:srgbClr>
                </a:gs>
                <a:gs pos="50000">
                  <a:srgbClr val="C30000">
                    <a:lumMod val="95000"/>
                    <a:lumOff val="5000"/>
                  </a:srgbClr>
                </a:gs>
                <a:gs pos="100000">
                  <a:srgbClr val="C30000">
                    <a:lumMod val="95000"/>
                    <a:lumOff val="5000"/>
                  </a:srgbClr>
                </a:gs>
              </a:gsLst>
              <a:lin ang="5400000" scaled="0"/>
            </a:gradFill>
            <a:ln>
              <a:solidFill>
                <a:schemeClr val="accent5"/>
              </a:solidFill>
              <a:tailEnd type="none" w="sm" len="sm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horz" wrap="square" lIns="0" tIns="0" rIns="0" bIns="0" numCol="1" anchor="t" anchorCtr="0" compatLnSpc="1"/>
            <a:lstStyle/>
            <a:p>
              <a:pPr marL="0" marR="0" lvl="0" indent="0" algn="ctr" defTabSz="914400" rtl="0" eaLnBrk="1" fontAlgn="base" latinLnBrk="0" hangingPunct="1">
                <a:lnSpc>
                  <a:spcPts val="23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1600" b="1" i="1">
                  <a:solidFill>
                    <a:schemeClr val="lt1"/>
                  </a:solidFill>
                  <a:cs typeface="+mn-ea"/>
                  <a:sym typeface="+mn-lt"/>
                </a:rPr>
                <a:t>e</a:t>
              </a:r>
              <a:endParaRPr kumimoji="0" lang="en-US" altLang="zh-CN" sz="1600" b="1" i="1" u="none" strike="noStrike" cap="none" normalizeH="0" baseline="0">
                <a:ln>
                  <a:noFill/>
                </a:ln>
                <a:solidFill>
                  <a:schemeClr val="lt1"/>
                </a:solidFill>
                <a:effectLst/>
                <a:cs typeface="+mn-ea"/>
                <a:sym typeface="+mn-lt"/>
              </a:endParaRPr>
            </a:p>
          </p:txBody>
        </p:sp>
        <p:sp>
          <p:nvSpPr>
            <p:cNvPr id="27" name="Rectangle 13"/>
            <p:cNvSpPr>
              <a:spLocks noChangeArrowheads="1"/>
            </p:cNvSpPr>
            <p:nvPr>
              <p:custDataLst>
                <p:tags r:id="rId20"/>
              </p:custDataLst>
            </p:nvPr>
          </p:nvSpPr>
          <p:spPr bwMode="auto">
            <a:xfrm>
              <a:off x="3550931" y="3956170"/>
              <a:ext cx="449565" cy="330086"/>
            </a:xfrm>
            <a:prstGeom prst="rect">
              <a:avLst/>
            </a:prstGeom>
            <a:gradFill>
              <a:gsLst>
                <a:gs pos="0">
                  <a:schemeClr val="accent5">
                    <a:lumMod val="110000"/>
                    <a:satMod val="105000"/>
                    <a:tint val="67000"/>
                  </a:schemeClr>
                </a:gs>
                <a:gs pos="50000">
                  <a:schemeClr val="accent5">
                    <a:lumMod val="105000"/>
                    <a:satMod val="103000"/>
                    <a:tint val="73000"/>
                  </a:schemeClr>
                </a:gs>
                <a:gs pos="100000">
                  <a:schemeClr val="accent5">
                    <a:lumMod val="105000"/>
                    <a:satMod val="109000"/>
                    <a:tint val="81000"/>
                  </a:schemeClr>
                </a:gs>
                <a:gs pos="0">
                  <a:srgbClr val="C30000">
                    <a:lumMod val="90000"/>
                    <a:lumOff val="10000"/>
                  </a:srgbClr>
                </a:gs>
                <a:gs pos="50000">
                  <a:srgbClr val="C30000">
                    <a:lumMod val="95000"/>
                    <a:lumOff val="5000"/>
                  </a:srgbClr>
                </a:gs>
                <a:gs pos="100000">
                  <a:srgbClr val="C30000">
                    <a:lumMod val="95000"/>
                    <a:lumOff val="5000"/>
                  </a:srgbClr>
                </a:gs>
              </a:gsLst>
              <a:lin ang="5400000" scaled="0"/>
            </a:gradFill>
            <a:ln>
              <a:solidFill>
                <a:schemeClr val="accent5"/>
              </a:solidFill>
              <a:tailEnd type="none" w="sm" len="sm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horz" wrap="square" lIns="90000" tIns="0" rIns="0" bIns="0" numCol="1" anchor="t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ts val="23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zh-CN" sz="1600" b="1" i="0" u="none" strike="noStrike" cap="none" normalizeH="0" baseline="0">
                <a:ln>
                  <a:noFill/>
                </a:ln>
                <a:solidFill>
                  <a:schemeClr val="dk1"/>
                </a:solidFill>
                <a:effectLst/>
                <a:cs typeface="+mn-ea"/>
                <a:sym typeface="+mn-lt"/>
              </a:endParaRPr>
            </a:p>
          </p:txBody>
        </p:sp>
        <p:sp>
          <p:nvSpPr>
            <p:cNvPr id="30" name="任意多边形 29"/>
            <p:cNvSpPr/>
            <p:nvPr>
              <p:custDataLst>
                <p:tags r:id="rId21"/>
              </p:custDataLst>
            </p:nvPr>
          </p:nvSpPr>
          <p:spPr>
            <a:xfrm>
              <a:off x="2619375" y="4102102"/>
              <a:ext cx="438150" cy="531812"/>
            </a:xfrm>
            <a:custGeom>
              <a:avLst/>
              <a:gdLst>
                <a:gd name="connsiteX0" fmla="*/ 438150 w 438150"/>
                <a:gd name="connsiteY0" fmla="*/ 26987 h 531812"/>
                <a:gd name="connsiteX1" fmla="*/ 209550 w 438150"/>
                <a:gd name="connsiteY1" fmla="*/ 84137 h 531812"/>
                <a:gd name="connsiteX2" fmla="*/ 0 w 438150"/>
                <a:gd name="connsiteY2" fmla="*/ 531812 h 531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8150" h="531812">
                  <a:moveTo>
                    <a:pt x="438150" y="26987"/>
                  </a:moveTo>
                  <a:cubicBezTo>
                    <a:pt x="360362" y="13493"/>
                    <a:pt x="282575" y="0"/>
                    <a:pt x="209550" y="84137"/>
                  </a:cubicBezTo>
                  <a:cubicBezTo>
                    <a:pt x="136525" y="168275"/>
                    <a:pt x="68262" y="350043"/>
                    <a:pt x="0" y="531812"/>
                  </a:cubicBezTo>
                </a:path>
              </a:pathLst>
            </a:custGeom>
            <a:ln>
              <a:solidFill>
                <a:schemeClr val="accent2"/>
              </a:solidFill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dk1"/>
                </a:solidFill>
                <a:cs typeface="+mn-ea"/>
                <a:sym typeface="+mn-lt"/>
              </a:endParaRPr>
            </a:p>
          </p:txBody>
        </p:sp>
        <p:cxnSp>
          <p:nvCxnSpPr>
            <p:cNvPr id="33" name="直接箭头连接符 32"/>
            <p:cNvCxnSpPr>
              <a:endCxn id="26" idx="0"/>
            </p:cNvCxnSpPr>
            <p:nvPr>
              <p:custDataLst>
                <p:tags r:id="rId22"/>
              </p:custDataLst>
            </p:nvPr>
          </p:nvCxnSpPr>
          <p:spPr>
            <a:xfrm rot="16200000" flipH="1">
              <a:off x="3166255" y="3763174"/>
              <a:ext cx="241418" cy="144573"/>
            </a:xfrm>
            <a:prstGeom prst="straightConnector1">
              <a:avLst/>
            </a:prstGeom>
            <a:ln w="19050">
              <a:solidFill>
                <a:schemeClr val="dk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6" name="Rectangle 2"/>
            <p:cNvSpPr>
              <a:spLocks noChangeArrowheads="1"/>
            </p:cNvSpPr>
            <p:nvPr>
              <p:custDataLst>
                <p:tags r:id="rId23"/>
              </p:custDataLst>
            </p:nvPr>
          </p:nvSpPr>
          <p:spPr bwMode="auto">
            <a:xfrm>
              <a:off x="2952176" y="3571876"/>
              <a:ext cx="262502" cy="330086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tailEnd type="none" w="sm" len="sm"/>
            </a:ln>
          </p:spPr>
          <p:txBody>
            <a:bodyPr vert="horz" wrap="square" lIns="0" tIns="0" rIns="0" bIns="0" numCol="1" anchor="t" anchorCtr="0" compatLnSpc="1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1600" b="1" i="1">
                  <a:solidFill>
                    <a:schemeClr val="dk1"/>
                  </a:solidFill>
                  <a:cs typeface="+mn-ea"/>
                  <a:sym typeface="+mn-lt"/>
                </a:rPr>
                <a:t>p</a:t>
              </a:r>
              <a:endParaRPr kumimoji="0" lang="en-US" altLang="zh-CN" sz="1600" b="1" i="1" u="none" strike="noStrike" cap="none" normalizeH="0" baseline="0">
                <a:ln>
                  <a:noFill/>
                </a:ln>
                <a:solidFill>
                  <a:schemeClr val="dk1"/>
                </a:solidFill>
                <a:effectLst/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:p14="http://schemas.microsoft.com/office/powerpoint/2010/main" xmlns:a14="http://schemas.microsoft.com/office/drawing/2010/main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17" grpId="0"/>
      <p:bldP spid="5" grpId="0"/>
      <p:bldP spid="6" grpId="0" bldLvl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053074" y="85561"/>
            <a:ext cx="1505540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zh-CN" sz="3200" dirty="0" smtClean="0">
                <a:ln w="11430">
                  <a:noFill/>
                </a:ln>
                <a:solidFill>
                  <a:schemeClr val="accent1"/>
                </a:solidFill>
                <a:cs typeface="+mn-ea"/>
                <a:sym typeface="+mn-lt"/>
              </a:rPr>
              <a:t>3.1   </a:t>
            </a:r>
            <a:r>
              <a:rPr lang="zh-CN" altLang="en-US" sz="3200" dirty="0" smtClean="0">
                <a:ln w="11430">
                  <a:noFill/>
                </a:ln>
                <a:solidFill>
                  <a:schemeClr val="accent1"/>
                </a:solidFill>
                <a:cs typeface="+mn-ea"/>
                <a:sym typeface="+mn-lt"/>
              </a:rPr>
              <a:t>栈</a:t>
            </a:r>
            <a:endParaRPr lang="en-US" altLang="zh-CN" sz="3200" dirty="0">
              <a:ln w="11430">
                <a:noFill/>
              </a:ln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761179" y="962480"/>
            <a:ext cx="3634926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342900" marR="0" lvl="0" indent="-3429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defRPr kumimoji="0" sz="2000" b="0" i="0" u="none" strike="noStrike" cap="none" spc="0" normalizeH="0" baseline="0">
                <a:ln>
                  <a:noFill/>
                </a:ln>
                <a:solidFill>
                  <a:srgbClr val="A5A5A5">
                    <a:lumMod val="50000"/>
                  </a:srgbClr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defRPr>
            </a:lvl1pPr>
          </a:lstStyle>
          <a:p>
            <a:r>
              <a:rPr lang="en-US" sz="2800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3.1.1  </a:t>
            </a:r>
            <a:r>
              <a:rPr lang="zh-CN" altLang="en-US" sz="2800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栈的定义</a:t>
            </a:r>
          </a:p>
        </p:txBody>
      </p:sp>
      <p:pic>
        <p:nvPicPr>
          <p:cNvPr id="2" name="内容占位符 1"/>
          <p:cNvPicPr>
            <a:picLocks noGrp="1" noChangeAspect="1"/>
          </p:cNvPicPr>
          <p:nvPr>
            <p:ph idx="1"/>
            <p:custDataLst>
              <p:tags r:id="rId1"/>
            </p:custDataLst>
          </p:nvPr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09" t="7187" r="9793" b="8804"/>
          <a:stretch>
            <a:fillRect/>
          </a:stretch>
        </p:blipFill>
        <p:spPr>
          <a:xfrm flipH="1">
            <a:off x="7870191" y="2054715"/>
            <a:ext cx="4207510" cy="4083050"/>
          </a:xfrm>
          <a:prstGeom prst="rect">
            <a:avLst/>
          </a:prstGeom>
        </p:spPr>
      </p:pic>
      <p:sp>
        <p:nvSpPr>
          <p:cNvPr id="44" name="TextBox 43"/>
          <p:cNvSpPr txBox="1"/>
          <p:nvPr>
            <p:custDataLst>
              <p:tags r:id="rId2"/>
            </p:custDataLst>
          </p:nvPr>
        </p:nvSpPr>
        <p:spPr>
          <a:xfrm>
            <a:off x="392721" y="1777669"/>
            <a:ext cx="7572428" cy="2451735"/>
          </a:xfrm>
          <a:prstGeom prst="rect">
            <a:avLst/>
          </a:prstGeom>
          <a:solidFill>
            <a:schemeClr val="lt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tIns="72000" bIns="72000" rtlCol="0">
            <a:spAutoFit/>
          </a:bodyPr>
          <a:lstStyle/>
          <a:p>
            <a:pPr marL="457200" indent="-457200" algn="l">
              <a:lnSpc>
                <a:spcPts val="2800"/>
              </a:lnSpc>
              <a:spcBef>
                <a:spcPts val="600"/>
              </a:spcBef>
              <a:buBlip>
                <a:blip r:embed="rId12"/>
              </a:buBlip>
            </a:pPr>
            <a:r>
              <a:rPr lang="zh-CN" altLang="zh-CN" sz="2000" b="1">
                <a:solidFill>
                  <a:srgbClr val="000000"/>
                </a:solidFill>
                <a:cs typeface="+mn-ea"/>
                <a:sym typeface="+mn-lt"/>
              </a:rPr>
              <a:t>栈（</a:t>
            </a:r>
            <a:r>
              <a:rPr lang="en-US" altLang="zh-CN" sz="2000" b="1">
                <a:solidFill>
                  <a:srgbClr val="000000"/>
                </a:solidFill>
                <a:cs typeface="+mn-ea"/>
                <a:sym typeface="+mn-lt"/>
              </a:rPr>
              <a:t>stack</a:t>
            </a:r>
            <a:r>
              <a:rPr lang="zh-CN" altLang="zh-CN" sz="2000" b="1">
                <a:solidFill>
                  <a:srgbClr val="000000"/>
                </a:solidFill>
                <a:cs typeface="+mn-ea"/>
                <a:sym typeface="+mn-lt"/>
              </a:rPr>
              <a:t>）是一种只能在</a:t>
            </a:r>
            <a:r>
              <a:rPr lang="zh-CN" altLang="en-US" sz="2000" b="1">
                <a:solidFill>
                  <a:srgbClr val="000000"/>
                </a:solidFill>
                <a:cs typeface="+mn-ea"/>
                <a:sym typeface="+mn-lt"/>
              </a:rPr>
              <a:t>同</a:t>
            </a:r>
            <a:r>
              <a:rPr lang="zh-CN" altLang="zh-CN" sz="2000" b="1">
                <a:solidFill>
                  <a:srgbClr val="000000"/>
                </a:solidFill>
                <a:cs typeface="+mn-ea"/>
                <a:sym typeface="+mn-lt"/>
              </a:rPr>
              <a:t>一端进行插入或删除操作的线性表。</a:t>
            </a:r>
            <a:endParaRPr lang="en-US" altLang="zh-CN" sz="2000" b="1">
              <a:solidFill>
                <a:srgbClr val="000000"/>
              </a:solidFill>
              <a:cs typeface="+mn-ea"/>
              <a:sym typeface="+mn-lt"/>
            </a:endParaRPr>
          </a:p>
          <a:p>
            <a:pPr marL="457200" indent="-457200" algn="l">
              <a:lnSpc>
                <a:spcPts val="2800"/>
              </a:lnSpc>
              <a:spcBef>
                <a:spcPts val="600"/>
              </a:spcBef>
              <a:buBlip>
                <a:blip r:embed="rId12"/>
              </a:buBlip>
            </a:pPr>
            <a:r>
              <a:rPr lang="zh-CN" altLang="zh-CN" sz="2000" b="1">
                <a:solidFill>
                  <a:srgbClr val="000000"/>
                </a:solidFill>
                <a:cs typeface="+mn-ea"/>
                <a:sym typeface="+mn-lt"/>
              </a:rPr>
              <a:t>表中允许进行插入、删除操作的一端称为栈顶（</a:t>
            </a:r>
            <a:r>
              <a:rPr lang="en-US" altLang="zh-CN" sz="2000" b="1">
                <a:solidFill>
                  <a:srgbClr val="000000"/>
                </a:solidFill>
                <a:cs typeface="+mn-ea"/>
                <a:sym typeface="+mn-lt"/>
              </a:rPr>
              <a:t>top</a:t>
            </a:r>
            <a:r>
              <a:rPr lang="zh-CN" altLang="zh-CN" sz="2000" b="1">
                <a:solidFill>
                  <a:srgbClr val="000000"/>
                </a:solidFill>
                <a:cs typeface="+mn-ea"/>
                <a:sym typeface="+mn-lt"/>
              </a:rPr>
              <a:t>），表的另一端称为栈底（</a:t>
            </a:r>
            <a:r>
              <a:rPr lang="en-US" altLang="zh-CN" sz="2000" b="1">
                <a:solidFill>
                  <a:srgbClr val="000000"/>
                </a:solidFill>
                <a:cs typeface="+mn-ea"/>
                <a:sym typeface="+mn-lt"/>
              </a:rPr>
              <a:t>bottom</a:t>
            </a:r>
            <a:r>
              <a:rPr lang="zh-CN" altLang="zh-CN" sz="2000" b="1">
                <a:solidFill>
                  <a:srgbClr val="000000"/>
                </a:solidFill>
                <a:cs typeface="+mn-ea"/>
                <a:sym typeface="+mn-lt"/>
              </a:rPr>
              <a:t>）。</a:t>
            </a:r>
            <a:endParaRPr lang="en-US" altLang="zh-CN" sz="2000" b="1">
              <a:solidFill>
                <a:srgbClr val="000000"/>
              </a:solidFill>
              <a:cs typeface="+mn-ea"/>
              <a:sym typeface="+mn-lt"/>
            </a:endParaRPr>
          </a:p>
          <a:p>
            <a:pPr marL="457200" indent="-457200" algn="l">
              <a:lnSpc>
                <a:spcPts val="2800"/>
              </a:lnSpc>
              <a:spcBef>
                <a:spcPts val="600"/>
              </a:spcBef>
              <a:buBlip>
                <a:blip r:embed="rId12"/>
              </a:buBlip>
            </a:pPr>
            <a:r>
              <a:rPr lang="zh-CN" altLang="zh-CN" sz="2000" b="1">
                <a:solidFill>
                  <a:srgbClr val="000000"/>
                </a:solidFill>
                <a:cs typeface="+mn-ea"/>
                <a:sym typeface="+mn-lt"/>
              </a:rPr>
              <a:t>栈的插入操作通常称为进栈或入栈（</a:t>
            </a:r>
            <a:r>
              <a:rPr lang="en-US" altLang="zh-CN" sz="2000" b="1">
                <a:solidFill>
                  <a:srgbClr val="000000"/>
                </a:solidFill>
                <a:cs typeface="+mn-ea"/>
                <a:sym typeface="+mn-lt"/>
              </a:rPr>
              <a:t>push</a:t>
            </a:r>
            <a:r>
              <a:rPr lang="zh-CN" altLang="zh-CN" sz="2000" b="1">
                <a:solidFill>
                  <a:srgbClr val="000000"/>
                </a:solidFill>
                <a:cs typeface="+mn-ea"/>
                <a:sym typeface="+mn-lt"/>
              </a:rPr>
              <a:t>），栈的删除操作通常称为退栈或出栈（</a:t>
            </a:r>
            <a:r>
              <a:rPr lang="en-US" altLang="zh-CN" sz="2000" b="1">
                <a:solidFill>
                  <a:srgbClr val="000000"/>
                </a:solidFill>
                <a:cs typeface="+mn-ea"/>
                <a:sym typeface="+mn-lt"/>
              </a:rPr>
              <a:t>pop</a:t>
            </a:r>
            <a:r>
              <a:rPr lang="zh-CN" altLang="zh-CN" sz="2000" b="1">
                <a:solidFill>
                  <a:srgbClr val="000000"/>
                </a:solidFill>
                <a:cs typeface="+mn-ea"/>
                <a:sym typeface="+mn-lt"/>
              </a:rPr>
              <a:t>）。</a:t>
            </a:r>
          </a:p>
        </p:txBody>
      </p:sp>
      <p:grpSp>
        <p:nvGrpSpPr>
          <p:cNvPr id="21" name="组合 20"/>
          <p:cNvGrpSpPr/>
          <p:nvPr/>
        </p:nvGrpSpPr>
        <p:grpSpPr>
          <a:xfrm>
            <a:off x="1783381" y="4347854"/>
            <a:ext cx="4181504" cy="1694507"/>
            <a:chOff x="2176446" y="4714884"/>
            <a:chExt cx="4181504" cy="1694507"/>
          </a:xfrm>
        </p:grpSpPr>
        <p:sp>
          <p:nvSpPr>
            <p:cNvPr id="46" name="矩形 45"/>
            <p:cNvSpPr/>
            <p:nvPr>
              <p:custDataLst>
                <p:tags r:id="rId3"/>
              </p:custDataLst>
            </p:nvPr>
          </p:nvSpPr>
          <p:spPr bwMode="auto">
            <a:xfrm>
              <a:off x="2214546" y="5072074"/>
              <a:ext cx="2928958" cy="571504"/>
            </a:xfrm>
            <a:prstGeom prst="rect">
              <a:avLst/>
            </a:prstGeom>
            <a:gradFill>
              <a:gsLst>
                <a:gs pos="0">
                  <a:schemeClr val="accent3">
                    <a:lumMod val="110000"/>
                    <a:satMod val="105000"/>
                    <a:tint val="67000"/>
                  </a:schemeClr>
                </a:gs>
                <a:gs pos="50000">
                  <a:schemeClr val="accent3">
                    <a:lumMod val="105000"/>
                    <a:satMod val="103000"/>
                    <a:tint val="73000"/>
                  </a:schemeClr>
                </a:gs>
                <a:gs pos="100000">
                  <a:schemeClr val="accent3">
                    <a:lumMod val="105000"/>
                    <a:satMod val="109000"/>
                    <a:tint val="81000"/>
                  </a:schemeClr>
                </a:gs>
                <a:gs pos="0">
                  <a:srgbClr val="C30000">
                    <a:lumMod val="90000"/>
                    <a:lumOff val="10000"/>
                  </a:srgbClr>
                </a:gs>
                <a:gs pos="50000">
                  <a:srgbClr val="C30000">
                    <a:lumMod val="95000"/>
                    <a:lumOff val="5000"/>
                  </a:srgbClr>
                </a:gs>
                <a:gs pos="100000">
                  <a:srgbClr val="C30000">
                    <a:lumMod val="95000"/>
                    <a:lumOff val="5000"/>
                  </a:srgbClr>
                </a:gs>
              </a:gsLst>
              <a:lin ang="5400000" scaled="0"/>
            </a:gradFill>
            <a:ln>
              <a:solidFill>
                <a:schemeClr val="accent3"/>
              </a:solidFill>
              <a:tailEnd type="arrow" w="sm" len="sm"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vert="horz" wrap="square" lIns="216000" tIns="108000" rIns="91440" bIns="45720" numCol="1" rtlCol="0" anchor="t" anchorCtr="0" compatLnSpc="1"/>
            <a:lstStyle/>
            <a:p>
              <a:pPr algn="l">
                <a:lnSpc>
                  <a:spcPct val="100000"/>
                </a:lnSpc>
              </a:pPr>
              <a:r>
                <a:rPr lang="en-US" altLang="zh-CN" sz="1800" b="1" i="1">
                  <a:solidFill>
                    <a:schemeClr val="lt1"/>
                  </a:solidFill>
                  <a:cs typeface="+mn-ea"/>
                  <a:sym typeface="+mn-lt"/>
                </a:rPr>
                <a:t>a</a:t>
              </a:r>
              <a:r>
                <a:rPr lang="en-US" altLang="zh-CN" sz="1800" b="1" baseline="-25000">
                  <a:solidFill>
                    <a:schemeClr val="lt1"/>
                  </a:solidFill>
                  <a:cs typeface="+mn-ea"/>
                  <a:sym typeface="+mn-lt"/>
                </a:rPr>
                <a:t>0</a:t>
              </a:r>
              <a:r>
                <a:rPr lang="en-US" altLang="zh-CN" sz="1800" b="1">
                  <a:solidFill>
                    <a:schemeClr val="lt1"/>
                  </a:solidFill>
                  <a:cs typeface="+mn-ea"/>
                  <a:sym typeface="+mn-lt"/>
                </a:rPr>
                <a:t>   </a:t>
              </a:r>
              <a:r>
                <a:rPr lang="en-US" altLang="zh-CN" sz="1800" b="1" i="1">
                  <a:solidFill>
                    <a:schemeClr val="lt1"/>
                  </a:solidFill>
                  <a:cs typeface="+mn-ea"/>
                  <a:sym typeface="+mn-lt"/>
                </a:rPr>
                <a:t>a</a:t>
              </a:r>
              <a:r>
                <a:rPr lang="en-US" altLang="zh-CN" sz="1800" b="1" baseline="-25000">
                  <a:solidFill>
                    <a:schemeClr val="lt1"/>
                  </a:solidFill>
                  <a:cs typeface="+mn-ea"/>
                  <a:sym typeface="+mn-lt"/>
                </a:rPr>
                <a:t>1</a:t>
              </a:r>
              <a:r>
                <a:rPr lang="en-US" altLang="zh-CN" sz="1800" b="1">
                  <a:solidFill>
                    <a:schemeClr val="lt1"/>
                  </a:solidFill>
                  <a:cs typeface="+mn-ea"/>
                  <a:sym typeface="+mn-lt"/>
                </a:rPr>
                <a:t>   …   </a:t>
              </a:r>
              <a:r>
                <a:rPr lang="en-US" altLang="zh-CN" sz="1800" b="1" i="1">
                  <a:solidFill>
                    <a:schemeClr val="lt1"/>
                  </a:solidFill>
                  <a:cs typeface="+mn-ea"/>
                  <a:sym typeface="+mn-lt"/>
                </a:rPr>
                <a:t>a</a:t>
              </a:r>
              <a:r>
                <a:rPr lang="en-US" altLang="zh-CN" sz="1800" b="1" i="1" baseline="-25000">
                  <a:solidFill>
                    <a:schemeClr val="lt1"/>
                  </a:solidFill>
                  <a:cs typeface="+mn-ea"/>
                  <a:sym typeface="+mn-lt"/>
                </a:rPr>
                <a:t>n</a:t>
              </a:r>
              <a:r>
                <a:rPr lang="en-US" altLang="zh-CN" sz="1800" b="1" baseline="-25000">
                  <a:solidFill>
                    <a:schemeClr val="lt1"/>
                  </a:solidFill>
                  <a:cs typeface="+mn-ea"/>
                  <a:sym typeface="+mn-lt"/>
                </a:rPr>
                <a:t>-1</a:t>
              </a:r>
            </a:p>
          </p:txBody>
        </p:sp>
        <p:cxnSp>
          <p:nvCxnSpPr>
            <p:cNvPr id="48" name="直接箭头连接符 47"/>
            <p:cNvCxnSpPr/>
            <p:nvPr>
              <p:custDataLst>
                <p:tags r:id="rId4"/>
              </p:custDataLst>
            </p:nvPr>
          </p:nvCxnSpPr>
          <p:spPr>
            <a:xfrm rot="5400000" flipH="1" flipV="1">
              <a:off x="2321703" y="5893611"/>
              <a:ext cx="357190" cy="1588"/>
            </a:xfrm>
            <a:prstGeom prst="straightConnector1">
              <a:avLst/>
            </a:prstGeom>
            <a:ln w="19050">
              <a:solidFill>
                <a:schemeClr val="dk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9" name="TextBox 48"/>
            <p:cNvSpPr txBox="1"/>
            <p:nvPr>
              <p:custDataLst>
                <p:tags r:id="rId5"/>
              </p:custDataLst>
            </p:nvPr>
          </p:nvSpPr>
          <p:spPr>
            <a:xfrm>
              <a:off x="2176446" y="6072206"/>
              <a:ext cx="714380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00000"/>
                </a:lnSpc>
                <a:spcBef>
                  <a:spcPts val="0"/>
                </a:spcBef>
              </a:pPr>
              <a:r>
                <a:rPr lang="zh-CN" altLang="en-US" sz="1600" b="1">
                  <a:solidFill>
                    <a:schemeClr val="dk1"/>
                  </a:solidFill>
                  <a:cs typeface="+mn-ea"/>
                  <a:sym typeface="+mn-lt"/>
                </a:rPr>
                <a:t>栈底</a:t>
              </a:r>
            </a:p>
          </p:txBody>
        </p:sp>
        <p:cxnSp>
          <p:nvCxnSpPr>
            <p:cNvPr id="50" name="直接箭头连接符 49"/>
            <p:cNvCxnSpPr/>
            <p:nvPr>
              <p:custDataLst>
                <p:tags r:id="rId6"/>
              </p:custDataLst>
            </p:nvPr>
          </p:nvCxnSpPr>
          <p:spPr>
            <a:xfrm rot="5400000" flipH="1" flipV="1">
              <a:off x="4145753" y="5892817"/>
              <a:ext cx="357190" cy="1588"/>
            </a:xfrm>
            <a:prstGeom prst="straightConnector1">
              <a:avLst/>
            </a:prstGeom>
            <a:ln w="19050">
              <a:solidFill>
                <a:schemeClr val="dk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51" name="TextBox 50"/>
            <p:cNvSpPr txBox="1"/>
            <p:nvPr>
              <p:custDataLst>
                <p:tags r:id="rId7"/>
              </p:custDataLst>
            </p:nvPr>
          </p:nvSpPr>
          <p:spPr>
            <a:xfrm>
              <a:off x="4000496" y="6071412"/>
              <a:ext cx="714380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00000"/>
                </a:lnSpc>
                <a:spcBef>
                  <a:spcPts val="0"/>
                </a:spcBef>
              </a:pPr>
              <a:r>
                <a:rPr lang="zh-CN" altLang="en-US" sz="1600" b="1">
                  <a:solidFill>
                    <a:schemeClr val="dk1"/>
                  </a:solidFill>
                  <a:cs typeface="+mn-ea"/>
                  <a:sym typeface="+mn-lt"/>
                </a:rPr>
                <a:t>栈顶</a:t>
              </a:r>
            </a:p>
          </p:txBody>
        </p:sp>
        <p:cxnSp>
          <p:nvCxnSpPr>
            <p:cNvPr id="53" name="直接箭头连接符 52"/>
            <p:cNvCxnSpPr>
              <a:endCxn id="46" idx="3"/>
            </p:cNvCxnSpPr>
            <p:nvPr/>
          </p:nvCxnSpPr>
          <p:spPr>
            <a:xfrm rot="10800000" flipV="1">
              <a:off x="5143504" y="5000636"/>
              <a:ext cx="500066" cy="35719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直接箭头连接符 54"/>
            <p:cNvCxnSpPr/>
            <p:nvPr/>
          </p:nvCxnSpPr>
          <p:spPr>
            <a:xfrm>
              <a:off x="5143504" y="5500702"/>
              <a:ext cx="571504" cy="28575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57" name="TextBox 56"/>
            <p:cNvSpPr txBox="1"/>
            <p:nvPr>
              <p:custDataLst>
                <p:tags r:id="rId8"/>
              </p:custDataLst>
            </p:nvPr>
          </p:nvSpPr>
          <p:spPr>
            <a:xfrm>
              <a:off x="5643570" y="4714884"/>
              <a:ext cx="714380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00000"/>
                </a:lnSpc>
                <a:spcBef>
                  <a:spcPts val="0"/>
                </a:spcBef>
              </a:pPr>
              <a:r>
                <a:rPr lang="zh-CN" altLang="en-US" sz="1600" b="1">
                  <a:solidFill>
                    <a:schemeClr val="dk1"/>
                  </a:solidFill>
                  <a:cs typeface="+mn-ea"/>
                  <a:sym typeface="+mn-lt"/>
                </a:rPr>
                <a:t>进栈</a:t>
              </a:r>
            </a:p>
          </p:txBody>
        </p:sp>
        <p:sp>
          <p:nvSpPr>
            <p:cNvPr id="58" name="TextBox 57"/>
            <p:cNvSpPr txBox="1"/>
            <p:nvPr>
              <p:custDataLst>
                <p:tags r:id="rId9"/>
              </p:custDataLst>
            </p:nvPr>
          </p:nvSpPr>
          <p:spPr>
            <a:xfrm>
              <a:off x="5643570" y="5643578"/>
              <a:ext cx="714380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00000"/>
                </a:lnSpc>
                <a:spcBef>
                  <a:spcPts val="0"/>
                </a:spcBef>
              </a:pPr>
              <a:r>
                <a:rPr lang="zh-CN" altLang="en-US" sz="1600" b="1">
                  <a:solidFill>
                    <a:schemeClr val="dk1"/>
                  </a:solidFill>
                  <a:cs typeface="+mn-ea"/>
                  <a:sym typeface="+mn-lt"/>
                </a:rPr>
                <a:t>出栈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:p14="http://schemas.microsoft.com/office/powerpoint/2010/main" xmlns:a14="http://schemas.microsoft.com/office/drawing/2010/main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44" grpId="0" bldLvl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图片 31"/>
          <p:cNvPicPr>
            <a:picLocks noChangeAspect="1"/>
          </p:cNvPicPr>
          <p:nvPr/>
        </p:nvPicPr>
        <p:blipFill rotWithShape="1"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47" t="2443" r="7739" b="5173"/>
          <a:stretch>
            <a:fillRect/>
          </a:stretch>
        </p:blipFill>
        <p:spPr>
          <a:xfrm>
            <a:off x="455693" y="2097174"/>
            <a:ext cx="3732477" cy="3886565"/>
          </a:xfrm>
          <a:prstGeom prst="rect">
            <a:avLst/>
          </a:prstGeom>
        </p:spPr>
      </p:pic>
      <p:sp>
        <p:nvSpPr>
          <p:cNvPr id="34" name="文本框 33"/>
          <p:cNvSpPr txBox="1"/>
          <p:nvPr>
            <p:custDataLst>
              <p:tags r:id="rId1"/>
            </p:custDataLst>
          </p:nvPr>
        </p:nvSpPr>
        <p:spPr>
          <a:xfrm>
            <a:off x="2039620" y="2954655"/>
            <a:ext cx="140398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3200" b="1">
                <a:solidFill>
                  <a:schemeClr val="dk1"/>
                </a:solidFill>
                <a:cs typeface="+mn-ea"/>
                <a:sym typeface="+mn-lt"/>
              </a:rPr>
              <a:t>链栈类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1053074" y="85561"/>
            <a:ext cx="1505540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zh-CN" sz="3200" dirty="0" smtClean="0">
                <a:ln w="11430">
                  <a:noFill/>
                </a:ln>
                <a:solidFill>
                  <a:schemeClr val="accent1"/>
                </a:solidFill>
                <a:cs typeface="+mn-ea"/>
                <a:sym typeface="+mn-lt"/>
              </a:rPr>
              <a:t>3.1   </a:t>
            </a:r>
            <a:r>
              <a:rPr lang="zh-CN" altLang="en-US" sz="3200" dirty="0" smtClean="0">
                <a:ln w="11430">
                  <a:noFill/>
                </a:ln>
                <a:solidFill>
                  <a:schemeClr val="accent1"/>
                </a:solidFill>
                <a:cs typeface="+mn-ea"/>
                <a:sym typeface="+mn-lt"/>
              </a:rPr>
              <a:t>栈</a:t>
            </a:r>
            <a:endParaRPr lang="en-US" altLang="zh-CN" sz="3200" dirty="0">
              <a:ln w="11430">
                <a:noFill/>
              </a:ln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045556" y="1877675"/>
            <a:ext cx="2428892" cy="4603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l">
              <a:lnSpc>
                <a:spcPct val="100000"/>
              </a:lnSpc>
            </a:pPr>
            <a:r>
              <a:rPr lang="zh-CN" altLang="zh-CN" sz="2400" b="1">
                <a:ln w="11430"/>
                <a:solidFill>
                  <a:srgbClr val="0000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cs typeface="+mn-ea"/>
                <a:sym typeface="+mn-lt"/>
              </a:rPr>
              <a:t>（3）出栈pop()</a:t>
            </a:r>
          </a:p>
        </p:txBody>
      </p:sp>
      <p:sp>
        <p:nvSpPr>
          <p:cNvPr id="4" name="TextBox 3"/>
          <p:cNvSpPr txBox="1"/>
          <p:nvPr>
            <p:custDataLst>
              <p:tags r:id="rId2"/>
            </p:custDataLst>
          </p:nvPr>
        </p:nvSpPr>
        <p:spPr>
          <a:xfrm>
            <a:off x="4245582" y="2623169"/>
            <a:ext cx="7000924" cy="1754505"/>
          </a:xfrm>
          <a:prstGeom prst="rect">
            <a:avLst/>
          </a:prstGeom>
          <a:solidFill>
            <a:schemeClr val="lt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180000" tIns="108000" bIns="108000" rtlCol="0">
            <a:spAutoFit/>
          </a:bodyPr>
          <a:lstStyle/>
          <a:p>
            <a:pPr algn="l">
              <a:lnSpc>
                <a:spcPts val="2400"/>
              </a:lnSpc>
              <a:spcBef>
                <a:spcPts val="0"/>
              </a:spcBef>
            </a:pPr>
            <a:r>
              <a:rPr lang="en-US" altLang="zh-CN" sz="2000" b="1">
                <a:solidFill>
                  <a:srgbClr val="000000"/>
                </a:solidFill>
                <a:cs typeface="+mn-ea"/>
                <a:sym typeface="+mn-lt"/>
              </a:rPr>
              <a:t>def pop(self):                     	#</a:t>
            </a:r>
            <a:r>
              <a:rPr lang="zh-CN" altLang="zh-CN" sz="2000" b="1">
                <a:solidFill>
                  <a:srgbClr val="000000"/>
                </a:solidFill>
                <a:cs typeface="+mn-ea"/>
                <a:sym typeface="+mn-lt"/>
              </a:rPr>
              <a:t>元素出栈</a:t>
            </a:r>
          </a:p>
          <a:p>
            <a:pPr algn="l">
              <a:lnSpc>
                <a:spcPts val="2400"/>
              </a:lnSpc>
              <a:spcBef>
                <a:spcPts val="0"/>
              </a:spcBef>
            </a:pPr>
            <a:r>
              <a:rPr lang="en-US" altLang="zh-CN" sz="2000" b="1">
                <a:solidFill>
                  <a:srgbClr val="000000"/>
                </a:solidFill>
                <a:cs typeface="+mn-ea"/>
                <a:sym typeface="+mn-lt"/>
              </a:rPr>
              <a:t>  assert self.head.next!=None  	#</a:t>
            </a:r>
            <a:r>
              <a:rPr lang="zh-CN" altLang="zh-CN" sz="2000" b="1">
                <a:solidFill>
                  <a:srgbClr val="000000"/>
                </a:solidFill>
                <a:cs typeface="+mn-ea"/>
                <a:sym typeface="+mn-lt"/>
              </a:rPr>
              <a:t>检测空栈的异常</a:t>
            </a:r>
          </a:p>
          <a:p>
            <a:pPr algn="l">
              <a:lnSpc>
                <a:spcPts val="2400"/>
              </a:lnSpc>
              <a:spcBef>
                <a:spcPts val="0"/>
              </a:spcBef>
            </a:pPr>
            <a:r>
              <a:rPr lang="en-US" altLang="zh-CN" sz="2000" b="1">
                <a:solidFill>
                  <a:srgbClr val="000000"/>
                </a:solidFill>
                <a:cs typeface="+mn-ea"/>
                <a:sym typeface="+mn-lt"/>
              </a:rPr>
              <a:t>  p=self.head.next;</a:t>
            </a:r>
            <a:endParaRPr lang="zh-CN" altLang="zh-CN" sz="2000" b="1">
              <a:solidFill>
                <a:srgbClr val="000000"/>
              </a:solidFill>
              <a:cs typeface="+mn-ea"/>
              <a:sym typeface="+mn-lt"/>
            </a:endParaRPr>
          </a:p>
          <a:p>
            <a:pPr algn="l">
              <a:lnSpc>
                <a:spcPts val="2400"/>
              </a:lnSpc>
              <a:spcBef>
                <a:spcPts val="0"/>
              </a:spcBef>
            </a:pPr>
            <a:r>
              <a:rPr lang="en-US" altLang="zh-CN" sz="2000" b="1">
                <a:solidFill>
                  <a:srgbClr val="000000"/>
                </a:solidFill>
                <a:cs typeface="+mn-ea"/>
                <a:sym typeface="+mn-lt"/>
              </a:rPr>
              <a:t>  self.head.next=p.next</a:t>
            </a:r>
            <a:endParaRPr lang="zh-CN" altLang="zh-CN" sz="2000" b="1">
              <a:solidFill>
                <a:srgbClr val="000000"/>
              </a:solidFill>
              <a:cs typeface="+mn-ea"/>
              <a:sym typeface="+mn-lt"/>
            </a:endParaRPr>
          </a:p>
          <a:p>
            <a:pPr algn="l">
              <a:lnSpc>
                <a:spcPts val="2400"/>
              </a:lnSpc>
              <a:spcBef>
                <a:spcPts val="0"/>
              </a:spcBef>
            </a:pPr>
            <a:r>
              <a:rPr lang="en-US" altLang="zh-CN" sz="2000" b="1">
                <a:solidFill>
                  <a:srgbClr val="000000"/>
                </a:solidFill>
                <a:cs typeface="+mn-ea"/>
                <a:sym typeface="+mn-lt"/>
              </a:rPr>
              <a:t>  return p.data</a:t>
            </a:r>
          </a:p>
        </p:txBody>
      </p:sp>
      <p:grpSp>
        <p:nvGrpSpPr>
          <p:cNvPr id="31" name="组合 30"/>
          <p:cNvGrpSpPr/>
          <p:nvPr/>
        </p:nvGrpSpPr>
        <p:grpSpPr>
          <a:xfrm>
            <a:off x="4532922" y="4662806"/>
            <a:ext cx="6093933" cy="1765945"/>
            <a:chOff x="857224" y="4143380"/>
            <a:chExt cx="6093933" cy="1765945"/>
          </a:xfrm>
        </p:grpSpPr>
        <p:grpSp>
          <p:nvGrpSpPr>
            <p:cNvPr id="2" name="组合 1"/>
            <p:cNvGrpSpPr/>
            <p:nvPr/>
          </p:nvGrpSpPr>
          <p:grpSpPr>
            <a:xfrm>
              <a:off x="857224" y="4357694"/>
              <a:ext cx="6093933" cy="1185871"/>
              <a:chOff x="857224" y="4357694"/>
              <a:chExt cx="6093933" cy="1185871"/>
            </a:xfrm>
          </p:grpSpPr>
          <p:sp>
            <p:nvSpPr>
              <p:cNvPr id="14" name="Rectangle 19"/>
              <p:cNvSpPr>
                <a:spLocks noChangeArrowheads="1"/>
              </p:cNvSpPr>
              <p:nvPr>
                <p:custDataLst>
                  <p:tags r:id="rId6"/>
                </p:custDataLst>
              </p:nvPr>
            </p:nvSpPr>
            <p:spPr bwMode="auto">
              <a:xfrm>
                <a:off x="5148571" y="4884864"/>
                <a:ext cx="449565" cy="330086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tailEnd type="none" w="sm" len="sm"/>
              </a:ln>
            </p:spPr>
            <p:txBody>
              <a:bodyPr vert="horz" wrap="square" lIns="0" tIns="0" rIns="0" bIns="0" numCol="1" anchor="t" anchorCtr="0" compatLnSpc="1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kumimoji="0" lang="zh-CN" altLang="zh-CN" sz="1600" b="1" i="0" u="none" strike="noStrike" cap="none" normalizeH="0" baseline="0">
                    <a:ln>
                      <a:noFill/>
                    </a:ln>
                    <a:solidFill>
                      <a:schemeClr val="dk1"/>
                    </a:solidFill>
                    <a:effectLst/>
                    <a:cs typeface="+mn-ea"/>
                    <a:sym typeface="+mn-lt"/>
                  </a:rPr>
                  <a:t>…</a:t>
                </a:r>
              </a:p>
            </p:txBody>
          </p:sp>
          <p:sp>
            <p:nvSpPr>
              <p:cNvPr id="15" name="Rectangle 18" descr="浅色上对角线"/>
              <p:cNvSpPr>
                <a:spLocks noChangeArrowheads="1"/>
              </p:cNvSpPr>
              <p:nvPr>
                <p:custDataLst>
                  <p:tags r:id="rId7"/>
                </p:custDataLst>
              </p:nvPr>
            </p:nvSpPr>
            <p:spPr bwMode="auto">
              <a:xfrm>
                <a:off x="1659101" y="4853427"/>
                <a:ext cx="379231" cy="330086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110000"/>
                      <a:satMod val="105000"/>
                      <a:tint val="67000"/>
                    </a:schemeClr>
                  </a:gs>
                  <a:gs pos="50000">
                    <a:schemeClr val="accent2">
                      <a:lumMod val="105000"/>
                      <a:satMod val="103000"/>
                      <a:tint val="73000"/>
                    </a:schemeClr>
                  </a:gs>
                  <a:gs pos="100000">
                    <a:schemeClr val="accent2">
                      <a:lumMod val="105000"/>
                      <a:satMod val="109000"/>
                      <a:tint val="81000"/>
                    </a:schemeClr>
                  </a:gs>
                  <a:gs pos="0">
                    <a:srgbClr val="3B3E4D">
                      <a:lumMod val="90000"/>
                      <a:lumOff val="10000"/>
                    </a:srgbClr>
                  </a:gs>
                  <a:gs pos="50000">
                    <a:srgbClr val="3B3E4D">
                      <a:lumMod val="95000"/>
                      <a:lumOff val="5000"/>
                    </a:srgbClr>
                  </a:gs>
                  <a:gs pos="100000">
                    <a:srgbClr val="3B3E4D">
                      <a:lumMod val="95000"/>
                      <a:lumOff val="5000"/>
                    </a:srgbClr>
                  </a:gs>
                </a:gsLst>
                <a:lin ang="5400000" scaled="0"/>
              </a:gradFill>
              <a:ln>
                <a:solidFill>
                  <a:schemeClr val="accent2"/>
                </a:solidFill>
                <a:tailEnd type="none" w="sm" len="sm"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vert="horz" wrap="square" lIns="90000" tIns="0" rIns="0" bIns="0" numCol="1" anchor="t" anchorCtr="0" compatLnSpc="1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endParaRPr kumimoji="0" lang="zh-CN" altLang="zh-CN" sz="1600" b="1" i="0" u="none" strike="noStrike" cap="none" normalizeH="0" baseline="0">
                  <a:ln>
                    <a:noFill/>
                  </a:ln>
                  <a:solidFill>
                    <a:schemeClr val="dk1"/>
                  </a:solidFill>
                  <a:effectLst/>
                  <a:cs typeface="+mn-ea"/>
                  <a:sym typeface="+mn-lt"/>
                </a:endParaRPr>
              </a:p>
            </p:txBody>
          </p:sp>
          <p:sp>
            <p:nvSpPr>
              <p:cNvPr id="28" name="Rectangle 17"/>
              <p:cNvSpPr>
                <a:spLocks noChangeArrowheads="1"/>
              </p:cNvSpPr>
              <p:nvPr>
                <p:custDataLst>
                  <p:tags r:id="rId8"/>
                </p:custDataLst>
              </p:nvPr>
            </p:nvSpPr>
            <p:spPr bwMode="auto">
              <a:xfrm>
                <a:off x="2039781" y="4853427"/>
                <a:ext cx="450773" cy="330086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110000"/>
                      <a:satMod val="105000"/>
                      <a:tint val="67000"/>
                    </a:schemeClr>
                  </a:gs>
                  <a:gs pos="50000">
                    <a:schemeClr val="accent2">
                      <a:lumMod val="105000"/>
                      <a:satMod val="103000"/>
                      <a:tint val="73000"/>
                    </a:schemeClr>
                  </a:gs>
                  <a:gs pos="100000">
                    <a:schemeClr val="accent2">
                      <a:lumMod val="105000"/>
                      <a:satMod val="109000"/>
                      <a:tint val="81000"/>
                    </a:schemeClr>
                  </a:gs>
                  <a:gs pos="0">
                    <a:srgbClr val="3B3E4D">
                      <a:lumMod val="90000"/>
                      <a:lumOff val="10000"/>
                    </a:srgbClr>
                  </a:gs>
                  <a:gs pos="50000">
                    <a:srgbClr val="3B3E4D">
                      <a:lumMod val="95000"/>
                      <a:lumOff val="5000"/>
                    </a:srgbClr>
                  </a:gs>
                  <a:gs pos="100000">
                    <a:srgbClr val="3B3E4D">
                      <a:lumMod val="95000"/>
                      <a:lumOff val="5000"/>
                    </a:srgbClr>
                  </a:gs>
                </a:gsLst>
                <a:lin ang="5400000" scaled="0"/>
              </a:gradFill>
              <a:ln>
                <a:solidFill>
                  <a:schemeClr val="accent2"/>
                </a:solidFill>
                <a:tailEnd type="none" w="sm" len="sm"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vert="horz" wrap="square" lIns="90000" tIns="0" rIns="0" bIns="0" numCol="1" anchor="t" anchorCtr="0" compatLnSpc="1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endParaRPr kumimoji="0" lang="zh-CN" altLang="zh-CN" sz="1600" b="1" i="0" u="none" strike="noStrike" cap="none" normalizeH="0" baseline="0">
                  <a:ln>
                    <a:noFill/>
                  </a:ln>
                  <a:solidFill>
                    <a:schemeClr val="dk1"/>
                  </a:solidFill>
                  <a:effectLst/>
                  <a:cs typeface="+mn-ea"/>
                  <a:sym typeface="+mn-lt"/>
                </a:endParaRPr>
              </a:p>
            </p:txBody>
          </p:sp>
          <p:sp>
            <p:nvSpPr>
              <p:cNvPr id="35" name="Rectangle 16"/>
              <p:cNvSpPr>
                <a:spLocks noChangeArrowhead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857224" y="4357694"/>
                <a:ext cx="555914" cy="334922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tailEnd type="none" w="sm" len="sm"/>
              </a:ln>
            </p:spPr>
            <p:txBody>
              <a:bodyPr vert="horz" wrap="square" lIns="0" tIns="0" rIns="0" bIns="0" numCol="1" anchor="t" anchorCtr="0" compatLnSpc="1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kumimoji="0" lang="en-US" altLang="zh-CN" sz="1600" b="1" i="0" u="none" strike="noStrike" cap="none" normalizeH="0" baseline="0">
                    <a:ln>
                      <a:noFill/>
                    </a:ln>
                    <a:solidFill>
                      <a:schemeClr val="dk1"/>
                    </a:solidFill>
                    <a:effectLst/>
                    <a:cs typeface="+mn-ea"/>
                    <a:sym typeface="+mn-lt"/>
                  </a:rPr>
                  <a:t>head</a:t>
                </a:r>
              </a:p>
            </p:txBody>
          </p:sp>
          <p:sp>
            <p:nvSpPr>
              <p:cNvPr id="37" name="Arc 15"/>
              <p:cNvSpPr/>
              <p:nvPr>
                <p:custDataLst>
                  <p:tags r:id="rId10"/>
                </p:custDataLst>
              </p:nvPr>
            </p:nvSpPr>
            <p:spPr bwMode="auto">
              <a:xfrm>
                <a:off x="1394438" y="4522132"/>
                <a:ext cx="380680" cy="331295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1600"/>
                  <a:gd name="T2" fmla="*/ 21600 w 21600"/>
                  <a:gd name="T3" fmla="*/ 21600 h 21600"/>
                  <a:gd name="T4" fmla="*/ 0 w 2160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19050">
                <a:solidFill>
                  <a:srgbClr val="000000"/>
                </a:solidFill>
                <a:round/>
                <a:headEnd type="none" w="med" len="med"/>
                <a:tailEnd type="arrow" w="med" len="med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600" b="1">
                  <a:solidFill>
                    <a:schemeClr val="dk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8" name="Rectangle 14"/>
              <p:cNvSpPr>
                <a:spLocks noChangeArrowheads="1"/>
              </p:cNvSpPr>
              <p:nvPr>
                <p:custDataLst>
                  <p:tags r:id="rId11"/>
                </p:custDataLst>
              </p:nvPr>
            </p:nvSpPr>
            <p:spPr bwMode="auto">
              <a:xfrm>
                <a:off x="2871234" y="4853427"/>
                <a:ext cx="378000" cy="330086"/>
              </a:xfrm>
              <a:prstGeom prst="rect">
                <a:avLst/>
              </a:prstGeom>
              <a:gradFill>
                <a:gsLst>
                  <a:gs pos="0">
                    <a:schemeClr val="accent5">
                      <a:lumMod val="110000"/>
                      <a:satMod val="105000"/>
                      <a:tint val="67000"/>
                    </a:schemeClr>
                  </a:gs>
                  <a:gs pos="50000">
                    <a:schemeClr val="accent5">
                      <a:lumMod val="105000"/>
                      <a:satMod val="103000"/>
                      <a:tint val="73000"/>
                    </a:schemeClr>
                  </a:gs>
                  <a:gs pos="100000">
                    <a:schemeClr val="accent5">
                      <a:lumMod val="105000"/>
                      <a:satMod val="109000"/>
                      <a:tint val="81000"/>
                    </a:schemeClr>
                  </a:gs>
                  <a:gs pos="0">
                    <a:srgbClr val="C30000">
                      <a:lumMod val="90000"/>
                      <a:lumOff val="10000"/>
                    </a:srgbClr>
                  </a:gs>
                  <a:gs pos="50000">
                    <a:srgbClr val="C30000">
                      <a:lumMod val="95000"/>
                      <a:lumOff val="5000"/>
                    </a:srgbClr>
                  </a:gs>
                  <a:gs pos="100000">
                    <a:srgbClr val="C30000">
                      <a:lumMod val="95000"/>
                      <a:lumOff val="5000"/>
                    </a:srgbClr>
                  </a:gs>
                </a:gsLst>
                <a:lin ang="5400000" scaled="0"/>
              </a:gradFill>
              <a:ln>
                <a:solidFill>
                  <a:schemeClr val="accent5"/>
                </a:solidFill>
                <a:tailEnd type="none" w="sm" len="sm"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vert="horz" wrap="square" lIns="0" tIns="0" rIns="0" bIns="0" numCol="1" anchor="t" anchorCtr="0" compatLnSpc="1"/>
              <a:lstStyle/>
              <a:p>
                <a:pPr marL="0" marR="0" lvl="0" indent="0" algn="ctr" defTabSz="914400" rtl="0" eaLnBrk="1" fontAlgn="base" latinLnBrk="0" hangingPunct="1">
                  <a:lnSpc>
                    <a:spcPts val="23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kumimoji="0" lang="en-US" altLang="zh-CN" sz="1600" b="1" i="1">
                    <a:solidFill>
                      <a:schemeClr val="lt1"/>
                    </a:solidFill>
                    <a:cs typeface="+mn-ea"/>
                    <a:sym typeface="+mn-lt"/>
                  </a:rPr>
                  <a:t>e</a:t>
                </a:r>
                <a:endParaRPr kumimoji="0" lang="en-US" altLang="zh-CN" sz="1600" b="1" i="1" u="none" strike="noStrike" cap="none" normalizeH="0" baseline="0">
                  <a:ln>
                    <a:noFill/>
                  </a:ln>
                  <a:solidFill>
                    <a:schemeClr val="lt1"/>
                  </a:solidFill>
                  <a:effectLst/>
                  <a:cs typeface="+mn-ea"/>
                  <a:sym typeface="+mn-lt"/>
                </a:endParaRPr>
              </a:p>
            </p:txBody>
          </p:sp>
          <p:sp>
            <p:nvSpPr>
              <p:cNvPr id="39" name="Rectangle 13"/>
              <p:cNvSpPr>
                <a:spLocks noChangeArrowheads="1"/>
              </p:cNvSpPr>
              <p:nvPr>
                <p:custDataLst>
                  <p:tags r:id="rId12"/>
                </p:custDataLst>
              </p:nvPr>
            </p:nvSpPr>
            <p:spPr bwMode="auto">
              <a:xfrm>
                <a:off x="3251914" y="4853427"/>
                <a:ext cx="449565" cy="330086"/>
              </a:xfrm>
              <a:prstGeom prst="rect">
                <a:avLst/>
              </a:prstGeom>
              <a:gradFill>
                <a:gsLst>
                  <a:gs pos="0">
                    <a:schemeClr val="accent5">
                      <a:lumMod val="110000"/>
                      <a:satMod val="105000"/>
                      <a:tint val="67000"/>
                    </a:schemeClr>
                  </a:gs>
                  <a:gs pos="50000">
                    <a:schemeClr val="accent5">
                      <a:lumMod val="105000"/>
                      <a:satMod val="103000"/>
                      <a:tint val="73000"/>
                    </a:schemeClr>
                  </a:gs>
                  <a:gs pos="100000">
                    <a:schemeClr val="accent5">
                      <a:lumMod val="105000"/>
                      <a:satMod val="109000"/>
                      <a:tint val="81000"/>
                    </a:schemeClr>
                  </a:gs>
                  <a:gs pos="0">
                    <a:srgbClr val="C30000">
                      <a:lumMod val="90000"/>
                      <a:lumOff val="10000"/>
                    </a:srgbClr>
                  </a:gs>
                  <a:gs pos="50000">
                    <a:srgbClr val="C30000">
                      <a:lumMod val="95000"/>
                      <a:lumOff val="5000"/>
                    </a:srgbClr>
                  </a:gs>
                  <a:gs pos="100000">
                    <a:srgbClr val="C30000">
                      <a:lumMod val="95000"/>
                      <a:lumOff val="5000"/>
                    </a:srgbClr>
                  </a:gs>
                </a:gsLst>
                <a:lin ang="5400000" scaled="0"/>
              </a:gradFill>
              <a:ln>
                <a:solidFill>
                  <a:schemeClr val="accent5"/>
                </a:solidFill>
                <a:tailEnd type="none" w="sm" len="sm"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vert="horz" wrap="square" lIns="90000" tIns="0" rIns="0" bIns="0" numCol="1" anchor="t" anchorCtr="0" compatLnSpc="1"/>
              <a:lstStyle/>
              <a:p>
                <a:pPr marL="0" marR="0" lvl="0" indent="0" algn="l" defTabSz="914400" rtl="0" eaLnBrk="1" fontAlgn="base" latinLnBrk="0" hangingPunct="1">
                  <a:lnSpc>
                    <a:spcPts val="23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endParaRPr kumimoji="0" lang="zh-CN" altLang="zh-CN" sz="1600" b="1" i="0" u="none" strike="noStrike" cap="none" normalizeH="0" baseline="0">
                  <a:ln>
                    <a:noFill/>
                  </a:ln>
                  <a:solidFill>
                    <a:schemeClr val="dk1"/>
                  </a:solidFill>
                  <a:effectLst/>
                  <a:cs typeface="+mn-ea"/>
                  <a:sym typeface="+mn-lt"/>
                </a:endParaRPr>
              </a:p>
            </p:txBody>
          </p:sp>
          <p:sp>
            <p:nvSpPr>
              <p:cNvPr id="40" name="Line 12"/>
              <p:cNvSpPr>
                <a:spLocks noChangeShapeType="1"/>
              </p:cNvSpPr>
              <p:nvPr>
                <p:custDataLst>
                  <p:tags r:id="rId13"/>
                </p:custDataLst>
              </p:nvPr>
            </p:nvSpPr>
            <p:spPr bwMode="auto">
              <a:xfrm>
                <a:off x="2299610" y="5017866"/>
                <a:ext cx="571624" cy="0"/>
              </a:xfrm>
              <a:prstGeom prst="line">
                <a:avLst/>
              </a:prstGeom>
              <a:ln w="19050">
                <a:solidFill>
                  <a:schemeClr val="dk1"/>
                </a:solidFill>
                <a:headEnd type="none" w="med" len="med"/>
                <a:tailEnd type="arrow" w="med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600">
                  <a:solidFill>
                    <a:srgbClr val="0000FF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1" name="Rectangle 11"/>
              <p:cNvSpPr>
                <a:spLocks noChangeArrowheads="1"/>
              </p:cNvSpPr>
              <p:nvPr>
                <p:custDataLst>
                  <p:tags r:id="rId14"/>
                </p:custDataLst>
              </p:nvPr>
            </p:nvSpPr>
            <p:spPr bwMode="auto">
              <a:xfrm>
                <a:off x="6120912" y="4853427"/>
                <a:ext cx="378000" cy="330086"/>
              </a:xfrm>
              <a:prstGeom prst="rect">
                <a:avLst/>
              </a:prstGeom>
              <a:gradFill>
                <a:gsLst>
                  <a:gs pos="0">
                    <a:schemeClr val="accent5">
                      <a:lumMod val="110000"/>
                      <a:satMod val="105000"/>
                      <a:tint val="67000"/>
                    </a:schemeClr>
                  </a:gs>
                  <a:gs pos="50000">
                    <a:schemeClr val="accent5">
                      <a:lumMod val="105000"/>
                      <a:satMod val="103000"/>
                      <a:tint val="73000"/>
                    </a:schemeClr>
                  </a:gs>
                  <a:gs pos="100000">
                    <a:schemeClr val="accent5">
                      <a:lumMod val="105000"/>
                      <a:satMod val="109000"/>
                      <a:tint val="81000"/>
                    </a:schemeClr>
                  </a:gs>
                  <a:gs pos="0">
                    <a:srgbClr val="C30000">
                      <a:lumMod val="90000"/>
                      <a:lumOff val="10000"/>
                    </a:srgbClr>
                  </a:gs>
                  <a:gs pos="50000">
                    <a:srgbClr val="C30000">
                      <a:lumMod val="95000"/>
                      <a:lumOff val="5000"/>
                    </a:srgbClr>
                  </a:gs>
                  <a:gs pos="100000">
                    <a:srgbClr val="C30000">
                      <a:lumMod val="95000"/>
                      <a:lumOff val="5000"/>
                    </a:srgbClr>
                  </a:gs>
                </a:gsLst>
                <a:lin ang="5400000" scaled="0"/>
              </a:gradFill>
              <a:ln>
                <a:solidFill>
                  <a:schemeClr val="accent5"/>
                </a:solidFill>
                <a:tailEnd type="none" w="sm" len="sm"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vert="horz" wrap="square" lIns="0" tIns="0" rIns="0" bIns="0" numCol="1" anchor="t" anchorCtr="0" compatLnSpc="1"/>
              <a:lstStyle/>
              <a:p>
                <a:pPr marL="0" marR="0" lvl="0" indent="0" algn="ctr" defTabSz="914400" rtl="0" eaLnBrk="1" fontAlgn="base" latinLnBrk="0" hangingPunct="1">
                  <a:lnSpc>
                    <a:spcPts val="23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endParaRPr kumimoji="0" lang="en-US" altLang="zh-CN" sz="1600" b="1" i="0" u="none" strike="noStrike" cap="none" normalizeH="0" baseline="0">
                  <a:ln>
                    <a:noFill/>
                  </a:ln>
                  <a:solidFill>
                    <a:schemeClr val="dk1"/>
                  </a:solidFill>
                  <a:effectLst/>
                  <a:cs typeface="+mn-ea"/>
                  <a:sym typeface="+mn-lt"/>
                </a:endParaRPr>
              </a:p>
            </p:txBody>
          </p:sp>
          <p:sp>
            <p:nvSpPr>
              <p:cNvPr id="42" name="Rectangle 10"/>
              <p:cNvSpPr>
                <a:spLocks noChangeArrowheads="1"/>
              </p:cNvSpPr>
              <p:nvPr>
                <p:custDataLst>
                  <p:tags r:id="rId15"/>
                </p:custDataLst>
              </p:nvPr>
            </p:nvSpPr>
            <p:spPr bwMode="auto">
              <a:xfrm>
                <a:off x="6501592" y="4853427"/>
                <a:ext cx="449565" cy="330086"/>
              </a:xfrm>
              <a:prstGeom prst="rect">
                <a:avLst/>
              </a:prstGeom>
              <a:gradFill>
                <a:gsLst>
                  <a:gs pos="0">
                    <a:schemeClr val="accent5">
                      <a:lumMod val="110000"/>
                      <a:satMod val="105000"/>
                      <a:tint val="67000"/>
                    </a:schemeClr>
                  </a:gs>
                  <a:gs pos="50000">
                    <a:schemeClr val="accent5">
                      <a:lumMod val="105000"/>
                      <a:satMod val="103000"/>
                      <a:tint val="73000"/>
                    </a:schemeClr>
                  </a:gs>
                  <a:gs pos="100000">
                    <a:schemeClr val="accent5">
                      <a:lumMod val="105000"/>
                      <a:satMod val="109000"/>
                      <a:tint val="81000"/>
                    </a:schemeClr>
                  </a:gs>
                  <a:gs pos="0">
                    <a:srgbClr val="C30000">
                      <a:lumMod val="90000"/>
                      <a:lumOff val="10000"/>
                    </a:srgbClr>
                  </a:gs>
                  <a:gs pos="50000">
                    <a:srgbClr val="C30000">
                      <a:lumMod val="95000"/>
                      <a:lumOff val="5000"/>
                    </a:srgbClr>
                  </a:gs>
                  <a:gs pos="100000">
                    <a:srgbClr val="C30000">
                      <a:lumMod val="95000"/>
                      <a:lumOff val="5000"/>
                    </a:srgbClr>
                  </a:gs>
                </a:gsLst>
                <a:lin ang="5400000" scaled="0"/>
              </a:gradFill>
              <a:ln>
                <a:solidFill>
                  <a:schemeClr val="accent5"/>
                </a:solidFill>
                <a:tailEnd type="none" w="sm" len="sm"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vert="horz" wrap="square" lIns="0" tIns="0" rIns="0" bIns="0" numCol="1" anchor="t" anchorCtr="0" compatLnSpc="1"/>
              <a:lstStyle/>
              <a:p>
                <a:pPr marL="0" marR="0" lvl="0" indent="0" algn="ctr" defTabSz="914400" rtl="0" eaLnBrk="1" fontAlgn="base" latinLnBrk="0" hangingPunct="1">
                  <a:lnSpc>
                    <a:spcPts val="23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kumimoji="0" lang="zh-CN" altLang="zh-CN" sz="1600" b="1" i="0" u="none" strike="noStrike" cap="none" normalizeH="0" baseline="0">
                    <a:ln>
                      <a:noFill/>
                    </a:ln>
                    <a:solidFill>
                      <a:schemeClr val="lt1"/>
                    </a:solidFill>
                    <a:effectLst/>
                    <a:cs typeface="+mn-ea"/>
                    <a:sym typeface="+mn-lt"/>
                  </a:rPr>
                  <a:t>∧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ts val="23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endParaRPr kumimoji="0" lang="zh-CN" altLang="zh-CN" sz="1600" b="1" i="0" u="none" strike="noStrike" cap="none" normalizeH="0" baseline="0">
                  <a:ln>
                    <a:noFill/>
                  </a:ln>
                  <a:solidFill>
                    <a:schemeClr val="lt1"/>
                  </a:solidFill>
                  <a:effectLst/>
                  <a:cs typeface="+mn-ea"/>
                  <a:sym typeface="+mn-lt"/>
                </a:endParaRPr>
              </a:p>
            </p:txBody>
          </p:sp>
          <p:sp>
            <p:nvSpPr>
              <p:cNvPr id="43" name="Line 9"/>
              <p:cNvSpPr>
                <a:spLocks noChangeShapeType="1"/>
              </p:cNvSpPr>
              <p:nvPr>
                <p:custDataLst>
                  <p:tags r:id="rId16"/>
                </p:custDataLst>
              </p:nvPr>
            </p:nvSpPr>
            <p:spPr bwMode="auto">
              <a:xfrm>
                <a:off x="5549287" y="5017866"/>
                <a:ext cx="571624" cy="0"/>
              </a:xfrm>
              <a:prstGeom prst="line">
                <a:avLst/>
              </a:prstGeom>
              <a:ln w="19050">
                <a:solidFill>
                  <a:schemeClr val="dk1"/>
                </a:solidFill>
                <a:headEnd type="none" w="med" len="med"/>
                <a:tailEnd type="arrow" w="med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600">
                  <a:solidFill>
                    <a:srgbClr val="0000FF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4" name="Line 8"/>
              <p:cNvSpPr>
                <a:spLocks noChangeShapeType="1"/>
              </p:cNvSpPr>
              <p:nvPr>
                <p:custDataLst>
                  <p:tags r:id="rId17"/>
                </p:custDataLst>
              </p:nvPr>
            </p:nvSpPr>
            <p:spPr bwMode="auto">
              <a:xfrm>
                <a:off x="3442858" y="5017866"/>
                <a:ext cx="571624" cy="0"/>
              </a:xfrm>
              <a:prstGeom prst="line">
                <a:avLst/>
              </a:prstGeom>
              <a:ln w="19050">
                <a:solidFill>
                  <a:schemeClr val="dk1"/>
                </a:solidFill>
                <a:headEnd type="none" w="med" len="med"/>
                <a:tailEnd type="arrow" w="med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600">
                  <a:solidFill>
                    <a:srgbClr val="0000FF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5" name="Rectangle 7"/>
              <p:cNvSpPr>
                <a:spLocks noChangeArrowheads="1"/>
              </p:cNvSpPr>
              <p:nvPr>
                <p:custDataLst>
                  <p:tags r:id="rId18"/>
                </p:custDataLst>
              </p:nvPr>
            </p:nvSpPr>
            <p:spPr bwMode="auto">
              <a:xfrm>
                <a:off x="4014483" y="4853427"/>
                <a:ext cx="378000" cy="330086"/>
              </a:xfrm>
              <a:prstGeom prst="rect">
                <a:avLst/>
              </a:prstGeom>
              <a:gradFill>
                <a:gsLst>
                  <a:gs pos="0">
                    <a:schemeClr val="accent5">
                      <a:lumMod val="110000"/>
                      <a:satMod val="105000"/>
                      <a:tint val="67000"/>
                    </a:schemeClr>
                  </a:gs>
                  <a:gs pos="50000">
                    <a:schemeClr val="accent5">
                      <a:lumMod val="105000"/>
                      <a:satMod val="103000"/>
                      <a:tint val="73000"/>
                    </a:schemeClr>
                  </a:gs>
                  <a:gs pos="100000">
                    <a:schemeClr val="accent5">
                      <a:lumMod val="105000"/>
                      <a:satMod val="109000"/>
                      <a:tint val="81000"/>
                    </a:schemeClr>
                  </a:gs>
                  <a:gs pos="0">
                    <a:srgbClr val="C30000">
                      <a:lumMod val="90000"/>
                      <a:lumOff val="10000"/>
                    </a:srgbClr>
                  </a:gs>
                  <a:gs pos="50000">
                    <a:srgbClr val="C30000">
                      <a:lumMod val="95000"/>
                      <a:lumOff val="5000"/>
                    </a:srgbClr>
                  </a:gs>
                  <a:gs pos="100000">
                    <a:srgbClr val="C30000">
                      <a:lumMod val="95000"/>
                      <a:lumOff val="5000"/>
                    </a:srgbClr>
                  </a:gs>
                </a:gsLst>
                <a:lin ang="5400000" scaled="0"/>
              </a:gradFill>
              <a:ln>
                <a:solidFill>
                  <a:schemeClr val="accent5"/>
                </a:solidFill>
                <a:tailEnd type="none" w="sm" len="sm"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vert="horz" wrap="square" lIns="0" tIns="0" rIns="0" bIns="0" numCol="1" anchor="t" anchorCtr="0" compatLnSpc="1"/>
              <a:lstStyle/>
              <a:p>
                <a:pPr marL="0" marR="0" lvl="0" indent="0" algn="ctr" defTabSz="914400" rtl="0" eaLnBrk="1" fontAlgn="base" latinLnBrk="0" hangingPunct="1">
                  <a:lnSpc>
                    <a:spcPts val="23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endParaRPr kumimoji="0" lang="en-US" altLang="zh-CN" sz="1600" b="1" i="0" u="none" strike="noStrike" cap="none" normalizeH="0" baseline="0">
                  <a:ln>
                    <a:noFill/>
                  </a:ln>
                  <a:solidFill>
                    <a:schemeClr val="dk1"/>
                  </a:solidFill>
                  <a:effectLst/>
                  <a:cs typeface="+mn-ea"/>
                  <a:sym typeface="+mn-lt"/>
                </a:endParaRPr>
              </a:p>
            </p:txBody>
          </p:sp>
          <p:sp>
            <p:nvSpPr>
              <p:cNvPr id="46" name="Rectangle 6"/>
              <p:cNvSpPr>
                <a:spLocks noChangeArrowheads="1"/>
              </p:cNvSpPr>
              <p:nvPr>
                <p:custDataLst>
                  <p:tags r:id="rId19"/>
                </p:custDataLst>
              </p:nvPr>
            </p:nvSpPr>
            <p:spPr bwMode="auto">
              <a:xfrm>
                <a:off x="4395163" y="4853427"/>
                <a:ext cx="449565" cy="330086"/>
              </a:xfrm>
              <a:prstGeom prst="rect">
                <a:avLst/>
              </a:prstGeom>
              <a:gradFill>
                <a:gsLst>
                  <a:gs pos="0">
                    <a:schemeClr val="accent5">
                      <a:lumMod val="110000"/>
                      <a:satMod val="105000"/>
                      <a:tint val="67000"/>
                    </a:schemeClr>
                  </a:gs>
                  <a:gs pos="50000">
                    <a:schemeClr val="accent5">
                      <a:lumMod val="105000"/>
                      <a:satMod val="103000"/>
                      <a:tint val="73000"/>
                    </a:schemeClr>
                  </a:gs>
                  <a:gs pos="100000">
                    <a:schemeClr val="accent5">
                      <a:lumMod val="105000"/>
                      <a:satMod val="109000"/>
                      <a:tint val="81000"/>
                    </a:schemeClr>
                  </a:gs>
                  <a:gs pos="0">
                    <a:srgbClr val="C30000">
                      <a:lumMod val="90000"/>
                      <a:lumOff val="10000"/>
                    </a:srgbClr>
                  </a:gs>
                  <a:gs pos="50000">
                    <a:srgbClr val="C30000">
                      <a:lumMod val="95000"/>
                      <a:lumOff val="5000"/>
                    </a:srgbClr>
                  </a:gs>
                  <a:gs pos="100000">
                    <a:srgbClr val="C30000">
                      <a:lumMod val="95000"/>
                      <a:lumOff val="5000"/>
                    </a:srgbClr>
                  </a:gs>
                </a:gsLst>
                <a:lin ang="5400000" scaled="0"/>
              </a:gradFill>
              <a:ln>
                <a:solidFill>
                  <a:schemeClr val="accent5"/>
                </a:solidFill>
                <a:tailEnd type="none" w="sm" len="sm"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vert="horz" wrap="square" lIns="90000" tIns="0" rIns="0" bIns="0" numCol="1" anchor="t" anchorCtr="0" compatLnSpc="1"/>
              <a:lstStyle/>
              <a:p>
                <a:pPr marL="0" marR="0" lvl="0" indent="0" algn="l" defTabSz="914400" rtl="0" eaLnBrk="1" fontAlgn="base" latinLnBrk="0" hangingPunct="1">
                  <a:lnSpc>
                    <a:spcPts val="23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endParaRPr kumimoji="0" lang="zh-CN" altLang="zh-CN" sz="1600" b="1" i="0" u="none" strike="noStrike" cap="none" normalizeH="0" baseline="0">
                  <a:ln>
                    <a:noFill/>
                  </a:ln>
                  <a:solidFill>
                    <a:schemeClr val="dk1"/>
                  </a:solidFill>
                  <a:effectLst/>
                  <a:cs typeface="+mn-ea"/>
                  <a:sym typeface="+mn-lt"/>
                </a:endParaRPr>
              </a:p>
            </p:txBody>
          </p:sp>
          <p:sp>
            <p:nvSpPr>
              <p:cNvPr id="47" name="Line 5"/>
              <p:cNvSpPr>
                <a:spLocks noChangeShapeType="1"/>
              </p:cNvSpPr>
              <p:nvPr>
                <p:custDataLst>
                  <p:tags r:id="rId20"/>
                </p:custDataLst>
              </p:nvPr>
            </p:nvSpPr>
            <p:spPr bwMode="auto">
              <a:xfrm>
                <a:off x="4586107" y="5017866"/>
                <a:ext cx="571624" cy="0"/>
              </a:xfrm>
              <a:prstGeom prst="line">
                <a:avLst/>
              </a:prstGeom>
              <a:ln w="19050">
                <a:solidFill>
                  <a:schemeClr val="dk1"/>
                </a:solidFill>
                <a:headEnd type="none" w="med" len="med"/>
                <a:tailEnd type="arrow" w="med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600">
                  <a:solidFill>
                    <a:srgbClr val="0000FF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8" name="Rectangle 2"/>
              <p:cNvSpPr>
                <a:spLocks noChangeArrowheads="1"/>
              </p:cNvSpPr>
              <p:nvPr>
                <p:custDataLst>
                  <p:tags r:id="rId21"/>
                </p:custDataLst>
              </p:nvPr>
            </p:nvSpPr>
            <p:spPr bwMode="auto">
              <a:xfrm>
                <a:off x="1854879" y="4481023"/>
                <a:ext cx="762568" cy="330086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tailEnd type="none" w="sm" len="sm"/>
              </a:ln>
            </p:spPr>
            <p:txBody>
              <a:bodyPr vert="horz" wrap="square" lIns="0" tIns="0" rIns="0" bIns="0" numCol="1" anchor="t" anchorCtr="0" compatLnSpc="1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kumimoji="0" lang="zh-CN" sz="1600" b="1" i="0" u="none" strike="noStrike" cap="none" normalizeH="0" baseline="0">
                    <a:ln>
                      <a:noFill/>
                    </a:ln>
                    <a:solidFill>
                      <a:schemeClr val="dk1"/>
                    </a:solidFill>
                    <a:effectLst/>
                    <a:cs typeface="+mn-ea"/>
                    <a:sym typeface="+mn-lt"/>
                  </a:rPr>
                  <a:t>头结点</a:t>
                </a:r>
              </a:p>
            </p:txBody>
          </p:sp>
          <p:sp>
            <p:nvSpPr>
              <p:cNvPr id="49" name="椭圆 48"/>
              <p:cNvSpPr/>
              <p:nvPr>
                <p:custDataLst>
                  <p:tags r:id="rId22"/>
                </p:custDataLst>
              </p:nvPr>
            </p:nvSpPr>
            <p:spPr bwMode="auto">
              <a:xfrm>
                <a:off x="2714612" y="4543433"/>
                <a:ext cx="1143008" cy="1000132"/>
              </a:xfrm>
              <a:prstGeom prst="ellipse">
                <a:avLst/>
              </a:prstGeom>
              <a:solidFill>
                <a:srgbClr val="009900">
                  <a:alpha val="20000"/>
                </a:srgbClr>
              </a:solidFill>
              <a:ln w="19050">
                <a:solidFill>
                  <a:srgbClr val="FF00FF">
                    <a:alpha val="54000"/>
                  </a:srgbClr>
                </a:solidFill>
                <a:tailEnd type="arrow" w="sm" len="sm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vert="horz" wrap="square" lIns="91440" tIns="45720" rIns="91440" bIns="45720" numCol="1" rtlCol="0" anchor="t" anchorCtr="0" compatLnSpc="1"/>
              <a:lstStyle/>
              <a:p>
                <a:pPr algn="ctr"/>
                <a:endParaRPr lang="zh-CN" altLang="en-US" sz="1600" b="1">
                  <a:solidFill>
                    <a:schemeClr val="dk1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50" name="TextBox 23"/>
            <p:cNvSpPr txBox="1"/>
            <p:nvPr>
              <p:custDataLst>
                <p:tags r:id="rId3"/>
              </p:custDataLst>
            </p:nvPr>
          </p:nvSpPr>
          <p:spPr>
            <a:xfrm>
              <a:off x="3000364" y="5572140"/>
              <a:ext cx="642942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00000"/>
                </a:lnSpc>
                <a:spcBef>
                  <a:spcPts val="0"/>
                </a:spcBef>
              </a:pPr>
              <a:r>
                <a:rPr lang="zh-CN" altLang="en-US" sz="1600" b="1">
                  <a:solidFill>
                    <a:schemeClr val="dk1"/>
                  </a:solidFill>
                  <a:cs typeface="+mn-ea"/>
                  <a:sym typeface="+mn-lt"/>
                </a:rPr>
                <a:t>删除</a:t>
              </a:r>
            </a:p>
          </p:txBody>
        </p:sp>
        <p:cxnSp>
          <p:nvCxnSpPr>
            <p:cNvPr id="51" name="直接箭头连接符 50"/>
            <p:cNvCxnSpPr/>
            <p:nvPr>
              <p:custDataLst>
                <p:tags r:id="rId4"/>
              </p:custDataLst>
            </p:nvPr>
          </p:nvCxnSpPr>
          <p:spPr>
            <a:xfrm rot="16200000" flipH="1">
              <a:off x="2821769" y="4536289"/>
              <a:ext cx="500066" cy="142876"/>
            </a:xfrm>
            <a:prstGeom prst="straightConnector1">
              <a:avLst/>
            </a:prstGeom>
            <a:ln w="19050">
              <a:solidFill>
                <a:schemeClr val="dk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52" name="TextBox 26"/>
            <p:cNvSpPr txBox="1"/>
            <p:nvPr>
              <p:custDataLst>
                <p:tags r:id="rId5"/>
              </p:custDataLst>
            </p:nvPr>
          </p:nvSpPr>
          <p:spPr>
            <a:xfrm>
              <a:off x="2714612" y="4143380"/>
              <a:ext cx="285752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00000"/>
                </a:lnSpc>
                <a:spcBef>
                  <a:spcPts val="0"/>
                </a:spcBef>
              </a:pPr>
              <a:r>
                <a:rPr lang="en-US" altLang="zh-CN" sz="1800" b="1" i="1">
                  <a:solidFill>
                    <a:schemeClr val="dk1"/>
                  </a:solidFill>
                  <a:cs typeface="+mn-ea"/>
                  <a:sym typeface="+mn-lt"/>
                </a:rPr>
                <a:t>p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:p14="http://schemas.microsoft.com/office/powerpoint/2010/main" xmlns:a14="http://schemas.microsoft.com/office/drawing/2010/main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17" grpId="0"/>
      <p:bldP spid="3" grpId="0"/>
      <p:bldP spid="4" grpId="0" bldLvl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图片 31"/>
          <p:cNvPicPr>
            <a:picLocks noChangeAspect="1"/>
          </p:cNvPicPr>
          <p:nvPr/>
        </p:nvPicPr>
        <p:blipFill rotWithShape="1"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47" t="2443" r="7739" b="5173"/>
          <a:stretch>
            <a:fillRect/>
          </a:stretch>
        </p:blipFill>
        <p:spPr>
          <a:xfrm>
            <a:off x="455693" y="2097174"/>
            <a:ext cx="3732477" cy="3886565"/>
          </a:xfrm>
          <a:prstGeom prst="rect">
            <a:avLst/>
          </a:prstGeom>
        </p:spPr>
      </p:pic>
      <p:sp>
        <p:nvSpPr>
          <p:cNvPr id="34" name="文本框 33"/>
          <p:cNvSpPr txBox="1"/>
          <p:nvPr>
            <p:custDataLst>
              <p:tags r:id="rId1"/>
            </p:custDataLst>
          </p:nvPr>
        </p:nvSpPr>
        <p:spPr>
          <a:xfrm>
            <a:off x="2039620" y="2954655"/>
            <a:ext cx="140398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3200" b="1">
                <a:solidFill>
                  <a:schemeClr val="dk1"/>
                </a:solidFill>
                <a:cs typeface="+mn-ea"/>
                <a:sym typeface="+mn-lt"/>
              </a:rPr>
              <a:t>链栈类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1053074" y="85561"/>
            <a:ext cx="1505540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zh-CN" sz="3200" dirty="0" smtClean="0">
                <a:ln w="11430">
                  <a:noFill/>
                </a:ln>
                <a:solidFill>
                  <a:schemeClr val="accent1"/>
                </a:solidFill>
                <a:cs typeface="+mn-ea"/>
                <a:sym typeface="+mn-lt"/>
              </a:rPr>
              <a:t>3.1   </a:t>
            </a:r>
            <a:r>
              <a:rPr lang="zh-CN" altLang="en-US" sz="3200" dirty="0" smtClean="0">
                <a:ln w="11430">
                  <a:noFill/>
                </a:ln>
                <a:solidFill>
                  <a:schemeClr val="accent1"/>
                </a:solidFill>
                <a:cs typeface="+mn-ea"/>
                <a:sym typeface="+mn-lt"/>
              </a:rPr>
              <a:t>栈</a:t>
            </a:r>
            <a:endParaRPr lang="en-US" altLang="zh-CN" sz="3200" dirty="0">
              <a:ln w="11430">
                <a:noFill/>
              </a:ln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5" name="TextBox 2"/>
          <p:cNvSpPr txBox="1"/>
          <p:nvPr/>
        </p:nvSpPr>
        <p:spPr>
          <a:xfrm>
            <a:off x="4566920" y="1977390"/>
            <a:ext cx="4379595" cy="4603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l">
              <a:lnSpc>
                <a:spcPct val="100000"/>
              </a:lnSpc>
            </a:pPr>
            <a:r>
              <a:rPr lang="zh-CN" altLang="zh-CN" sz="2400" b="1">
                <a:ln w="11430"/>
                <a:solidFill>
                  <a:srgbClr val="0000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cs typeface="+mn-ea"/>
                <a:sym typeface="+mn-lt"/>
              </a:rPr>
              <a:t>（4）取栈顶元素gettop()</a:t>
            </a:r>
          </a:p>
        </p:txBody>
      </p:sp>
      <p:sp>
        <p:nvSpPr>
          <p:cNvPr id="6" name="TextBox 3"/>
          <p:cNvSpPr txBox="1"/>
          <p:nvPr>
            <p:custDataLst>
              <p:tags r:id="rId2"/>
            </p:custDataLst>
          </p:nvPr>
        </p:nvSpPr>
        <p:spPr>
          <a:xfrm>
            <a:off x="4666907" y="2781316"/>
            <a:ext cx="6786610" cy="1141439"/>
          </a:xfrm>
          <a:prstGeom prst="rect">
            <a:avLst/>
          </a:prstGeom>
          <a:solidFill>
            <a:schemeClr val="lt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180000" tIns="108000" bIns="108000" rtlCol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altLang="zh-CN" sz="2000" b="1">
                <a:solidFill>
                  <a:srgbClr val="000000"/>
                </a:solidFill>
                <a:cs typeface="+mn-ea"/>
                <a:sym typeface="+mn-lt"/>
              </a:rPr>
              <a:t>def gettop(self):                   	#</a:t>
            </a:r>
            <a:r>
              <a:rPr lang="zh-CN" altLang="zh-CN" sz="2000" b="1">
                <a:solidFill>
                  <a:srgbClr val="000000"/>
                </a:solidFill>
                <a:cs typeface="+mn-ea"/>
                <a:sym typeface="+mn-lt"/>
              </a:rPr>
              <a:t>取栈顶元素</a:t>
            </a:r>
          </a:p>
          <a:p>
            <a:pPr algn="l">
              <a:lnSpc>
                <a:spcPct val="100000"/>
              </a:lnSpc>
            </a:pPr>
            <a:r>
              <a:rPr lang="en-US" altLang="zh-CN" sz="2000" b="1">
                <a:solidFill>
                  <a:srgbClr val="000000"/>
                </a:solidFill>
                <a:cs typeface="+mn-ea"/>
                <a:sym typeface="+mn-lt"/>
              </a:rPr>
              <a:t>  assert self.head.next!=None     	#</a:t>
            </a:r>
            <a:r>
              <a:rPr lang="zh-CN" altLang="zh-CN" sz="2000" b="1">
                <a:solidFill>
                  <a:srgbClr val="000000"/>
                </a:solidFill>
                <a:cs typeface="+mn-ea"/>
                <a:sym typeface="+mn-lt"/>
              </a:rPr>
              <a:t>检测空栈的异常</a:t>
            </a:r>
          </a:p>
          <a:p>
            <a:pPr algn="l">
              <a:lnSpc>
                <a:spcPct val="100000"/>
              </a:lnSpc>
            </a:pPr>
            <a:r>
              <a:rPr lang="en-US" altLang="zh-CN" sz="2000" b="1">
                <a:solidFill>
                  <a:srgbClr val="000000"/>
                </a:solidFill>
                <a:cs typeface="+mn-ea"/>
                <a:sym typeface="+mn-lt"/>
              </a:rPr>
              <a:t>  return self.head.next.data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4495456" y="4477700"/>
            <a:ext cx="6093933" cy="1185871"/>
            <a:chOff x="857224" y="4357694"/>
            <a:chExt cx="6093933" cy="1185871"/>
          </a:xfrm>
        </p:grpSpPr>
        <p:sp>
          <p:nvSpPr>
            <p:cNvPr id="8" name="Rectangle 19"/>
            <p:cNvSpPr>
              <a:spLocks noChangeArrowheads="1"/>
            </p:cNvSpPr>
            <p:nvPr>
              <p:custDataLst>
                <p:tags r:id="rId3"/>
              </p:custDataLst>
            </p:nvPr>
          </p:nvSpPr>
          <p:spPr bwMode="auto">
            <a:xfrm>
              <a:off x="5148571" y="4884864"/>
              <a:ext cx="449565" cy="330086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tailEnd type="none" w="sm" len="sm"/>
            </a:ln>
          </p:spPr>
          <p:txBody>
            <a:bodyPr vert="horz" wrap="square" lIns="0" tIns="0" rIns="0" bIns="0" numCol="1" anchor="t" anchorCtr="0" compatLnSpc="1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altLang="zh-CN" sz="1600" b="1" i="0" u="none" strike="noStrike" cap="none" normalizeH="0" baseline="0">
                  <a:ln>
                    <a:noFill/>
                  </a:ln>
                  <a:solidFill>
                    <a:schemeClr val="dk1"/>
                  </a:solidFill>
                  <a:effectLst/>
                  <a:cs typeface="+mn-ea"/>
                  <a:sym typeface="+mn-lt"/>
                </a:rPr>
                <a:t>…</a:t>
              </a:r>
            </a:p>
          </p:txBody>
        </p:sp>
        <p:sp>
          <p:nvSpPr>
            <p:cNvPr id="9" name="Rectangle 18" descr="浅色上对角线"/>
            <p:cNvSpPr>
              <a:spLocks noChangeArrowheads="1"/>
            </p:cNvSpPr>
            <p:nvPr>
              <p:custDataLst>
                <p:tags r:id="rId4"/>
              </p:custDataLst>
            </p:nvPr>
          </p:nvSpPr>
          <p:spPr bwMode="auto">
            <a:xfrm>
              <a:off x="1659101" y="4853427"/>
              <a:ext cx="379231" cy="330086"/>
            </a:xfrm>
            <a:prstGeom prst="rect">
              <a:avLst/>
            </a:prstGeom>
            <a:gradFill>
              <a:gsLst>
                <a:gs pos="0">
                  <a:schemeClr val="accent2">
                    <a:lumMod val="110000"/>
                    <a:satMod val="105000"/>
                    <a:tint val="67000"/>
                  </a:schemeClr>
                </a:gs>
                <a:gs pos="50000">
                  <a:schemeClr val="accent2">
                    <a:lumMod val="105000"/>
                    <a:satMod val="103000"/>
                    <a:tint val="73000"/>
                  </a:schemeClr>
                </a:gs>
                <a:gs pos="100000">
                  <a:schemeClr val="accent2">
                    <a:lumMod val="105000"/>
                    <a:satMod val="109000"/>
                    <a:tint val="81000"/>
                  </a:schemeClr>
                </a:gs>
                <a:gs pos="0">
                  <a:srgbClr val="3B3E4D">
                    <a:lumMod val="90000"/>
                    <a:lumOff val="10000"/>
                  </a:srgbClr>
                </a:gs>
                <a:gs pos="50000">
                  <a:srgbClr val="3B3E4D">
                    <a:lumMod val="95000"/>
                    <a:lumOff val="5000"/>
                  </a:srgbClr>
                </a:gs>
                <a:gs pos="100000">
                  <a:srgbClr val="3B3E4D">
                    <a:lumMod val="95000"/>
                    <a:lumOff val="5000"/>
                  </a:srgbClr>
                </a:gs>
              </a:gsLst>
              <a:lin ang="5400000" scaled="0"/>
            </a:gradFill>
            <a:ln>
              <a:solidFill>
                <a:schemeClr val="accent2"/>
              </a:solidFill>
              <a:tailEnd type="none" w="sm" len="sm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vert="horz" wrap="square" lIns="90000" tIns="0" rIns="0" bIns="0" numCol="1" anchor="t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zh-CN" sz="1600" b="1" i="0" u="none" strike="noStrike" cap="none" normalizeH="0" baseline="0">
                <a:ln>
                  <a:noFill/>
                </a:ln>
                <a:solidFill>
                  <a:schemeClr val="dk1"/>
                </a:solidFill>
                <a:effectLst/>
                <a:cs typeface="+mn-ea"/>
                <a:sym typeface="+mn-lt"/>
              </a:endParaRPr>
            </a:p>
          </p:txBody>
        </p:sp>
        <p:sp>
          <p:nvSpPr>
            <p:cNvPr id="10" name="Rectangle 17"/>
            <p:cNvSpPr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2039781" y="4853427"/>
              <a:ext cx="450773" cy="330086"/>
            </a:xfrm>
            <a:prstGeom prst="rect">
              <a:avLst/>
            </a:prstGeom>
            <a:gradFill>
              <a:gsLst>
                <a:gs pos="0">
                  <a:schemeClr val="accent2">
                    <a:lumMod val="110000"/>
                    <a:satMod val="105000"/>
                    <a:tint val="67000"/>
                  </a:schemeClr>
                </a:gs>
                <a:gs pos="50000">
                  <a:schemeClr val="accent2">
                    <a:lumMod val="105000"/>
                    <a:satMod val="103000"/>
                    <a:tint val="73000"/>
                  </a:schemeClr>
                </a:gs>
                <a:gs pos="100000">
                  <a:schemeClr val="accent2">
                    <a:lumMod val="105000"/>
                    <a:satMod val="109000"/>
                    <a:tint val="81000"/>
                  </a:schemeClr>
                </a:gs>
                <a:gs pos="0">
                  <a:srgbClr val="3B3E4D">
                    <a:lumMod val="90000"/>
                    <a:lumOff val="10000"/>
                  </a:srgbClr>
                </a:gs>
                <a:gs pos="50000">
                  <a:srgbClr val="3B3E4D">
                    <a:lumMod val="95000"/>
                    <a:lumOff val="5000"/>
                  </a:srgbClr>
                </a:gs>
                <a:gs pos="100000">
                  <a:srgbClr val="3B3E4D">
                    <a:lumMod val="95000"/>
                    <a:lumOff val="5000"/>
                  </a:srgbClr>
                </a:gs>
              </a:gsLst>
              <a:lin ang="5400000" scaled="0"/>
            </a:gradFill>
            <a:ln>
              <a:solidFill>
                <a:schemeClr val="accent2"/>
              </a:solidFill>
              <a:tailEnd type="none" w="sm" len="sm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vert="horz" wrap="square" lIns="90000" tIns="0" rIns="0" bIns="0" numCol="1" anchor="t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zh-CN" sz="1600" b="1" i="0" u="none" strike="noStrike" cap="none" normalizeH="0" baseline="0">
                <a:ln>
                  <a:noFill/>
                </a:ln>
                <a:solidFill>
                  <a:schemeClr val="dk1"/>
                </a:solidFill>
                <a:effectLst/>
                <a:cs typeface="+mn-ea"/>
                <a:sym typeface="+mn-lt"/>
              </a:endParaRPr>
            </a:p>
          </p:txBody>
        </p:sp>
        <p:sp>
          <p:nvSpPr>
            <p:cNvPr id="11" name="Rectangle 16"/>
            <p:cNvSpPr>
              <a:spLocks noChangeArrowheads="1"/>
            </p:cNvSpPr>
            <p:nvPr>
              <p:custDataLst>
                <p:tags r:id="rId6"/>
              </p:custDataLst>
            </p:nvPr>
          </p:nvSpPr>
          <p:spPr bwMode="auto">
            <a:xfrm>
              <a:off x="857224" y="4357694"/>
              <a:ext cx="555914" cy="334922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tailEnd type="none" w="sm" len="sm"/>
            </a:ln>
          </p:spPr>
          <p:txBody>
            <a:bodyPr vert="horz" wrap="square" lIns="0" tIns="0" rIns="0" bIns="0" numCol="1" anchor="t" anchorCtr="0" compatLnSpc="1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1600" b="1" i="0" u="none" strike="noStrike" cap="none" normalizeH="0" baseline="0">
                  <a:ln>
                    <a:noFill/>
                  </a:ln>
                  <a:solidFill>
                    <a:schemeClr val="dk1"/>
                  </a:solidFill>
                  <a:effectLst/>
                  <a:cs typeface="+mn-ea"/>
                  <a:sym typeface="+mn-lt"/>
                </a:rPr>
                <a:t>head</a:t>
              </a:r>
            </a:p>
          </p:txBody>
        </p:sp>
        <p:sp>
          <p:nvSpPr>
            <p:cNvPr id="12" name="Arc 15"/>
            <p:cNvSpPr/>
            <p:nvPr>
              <p:custDataLst>
                <p:tags r:id="rId7"/>
              </p:custDataLst>
            </p:nvPr>
          </p:nvSpPr>
          <p:spPr bwMode="auto">
            <a:xfrm>
              <a:off x="1394438" y="4522132"/>
              <a:ext cx="380680" cy="331295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19050">
              <a:solidFill>
                <a:srgbClr val="000000"/>
              </a:solidFill>
              <a:round/>
              <a:headEnd type="none" w="med" len="med"/>
              <a:tailEnd type="arrow" w="med" len="med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600" b="1">
                <a:solidFill>
                  <a:schemeClr val="dk1"/>
                </a:solidFill>
                <a:cs typeface="+mn-ea"/>
                <a:sym typeface="+mn-lt"/>
              </a:endParaRPr>
            </a:p>
          </p:txBody>
        </p:sp>
        <p:sp>
          <p:nvSpPr>
            <p:cNvPr id="13" name="Rectangle 14"/>
            <p:cNvSpPr>
              <a:spLocks noChangeArrowheads="1"/>
            </p:cNvSpPr>
            <p:nvPr>
              <p:custDataLst>
                <p:tags r:id="rId8"/>
              </p:custDataLst>
            </p:nvPr>
          </p:nvSpPr>
          <p:spPr bwMode="auto">
            <a:xfrm>
              <a:off x="2871234" y="4853427"/>
              <a:ext cx="378000" cy="330086"/>
            </a:xfrm>
            <a:prstGeom prst="rect">
              <a:avLst/>
            </a:prstGeom>
            <a:gradFill>
              <a:gsLst>
                <a:gs pos="0">
                  <a:schemeClr val="accent5">
                    <a:lumMod val="110000"/>
                    <a:satMod val="105000"/>
                    <a:tint val="67000"/>
                  </a:schemeClr>
                </a:gs>
                <a:gs pos="50000">
                  <a:schemeClr val="accent5">
                    <a:lumMod val="105000"/>
                    <a:satMod val="103000"/>
                    <a:tint val="73000"/>
                  </a:schemeClr>
                </a:gs>
                <a:gs pos="100000">
                  <a:schemeClr val="accent5">
                    <a:lumMod val="105000"/>
                    <a:satMod val="109000"/>
                    <a:tint val="81000"/>
                  </a:schemeClr>
                </a:gs>
                <a:gs pos="0">
                  <a:srgbClr val="C30000">
                    <a:lumMod val="90000"/>
                    <a:lumOff val="10000"/>
                  </a:srgbClr>
                </a:gs>
                <a:gs pos="50000">
                  <a:srgbClr val="C30000">
                    <a:lumMod val="95000"/>
                    <a:lumOff val="5000"/>
                  </a:srgbClr>
                </a:gs>
                <a:gs pos="100000">
                  <a:srgbClr val="C30000">
                    <a:lumMod val="95000"/>
                    <a:lumOff val="5000"/>
                  </a:srgbClr>
                </a:gs>
              </a:gsLst>
              <a:lin ang="5400000" scaled="0"/>
            </a:gradFill>
            <a:ln>
              <a:solidFill>
                <a:schemeClr val="accent5"/>
              </a:solidFill>
              <a:tailEnd type="none" w="sm" len="sm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horz" wrap="square" lIns="0" tIns="0" rIns="0" bIns="0" numCol="1" anchor="t" anchorCtr="0" compatLnSpc="1"/>
            <a:lstStyle/>
            <a:p>
              <a:pPr marL="0" marR="0" lvl="0" indent="0" algn="ctr" defTabSz="914400" rtl="0" eaLnBrk="1" fontAlgn="base" latinLnBrk="0" hangingPunct="1">
                <a:lnSpc>
                  <a:spcPts val="23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1600" b="1" i="1">
                  <a:solidFill>
                    <a:schemeClr val="lt1"/>
                  </a:solidFill>
                  <a:cs typeface="+mn-ea"/>
                  <a:sym typeface="+mn-lt"/>
                </a:rPr>
                <a:t>e</a:t>
              </a:r>
              <a:endParaRPr kumimoji="0" lang="en-US" altLang="zh-CN" sz="1600" b="1" i="1" u="none" strike="noStrike" cap="none" normalizeH="0" baseline="0">
                <a:ln>
                  <a:noFill/>
                </a:ln>
                <a:solidFill>
                  <a:schemeClr val="lt1"/>
                </a:solidFill>
                <a:effectLst/>
                <a:cs typeface="+mn-ea"/>
                <a:sym typeface="+mn-lt"/>
              </a:endParaRPr>
            </a:p>
          </p:txBody>
        </p:sp>
        <p:sp>
          <p:nvSpPr>
            <p:cNvPr id="16" name="Rectangle 13"/>
            <p:cNvSpPr>
              <a:spLocks noChangeArrowheads="1"/>
            </p:cNvSpPr>
            <p:nvPr>
              <p:custDataLst>
                <p:tags r:id="rId9"/>
              </p:custDataLst>
            </p:nvPr>
          </p:nvSpPr>
          <p:spPr bwMode="auto">
            <a:xfrm>
              <a:off x="3251914" y="4853427"/>
              <a:ext cx="449565" cy="330086"/>
            </a:xfrm>
            <a:prstGeom prst="rect">
              <a:avLst/>
            </a:prstGeom>
            <a:gradFill>
              <a:gsLst>
                <a:gs pos="0">
                  <a:schemeClr val="accent5">
                    <a:lumMod val="110000"/>
                    <a:satMod val="105000"/>
                    <a:tint val="67000"/>
                  </a:schemeClr>
                </a:gs>
                <a:gs pos="50000">
                  <a:schemeClr val="accent5">
                    <a:lumMod val="105000"/>
                    <a:satMod val="103000"/>
                    <a:tint val="73000"/>
                  </a:schemeClr>
                </a:gs>
                <a:gs pos="100000">
                  <a:schemeClr val="accent5">
                    <a:lumMod val="105000"/>
                    <a:satMod val="109000"/>
                    <a:tint val="81000"/>
                  </a:schemeClr>
                </a:gs>
                <a:gs pos="0">
                  <a:srgbClr val="C30000">
                    <a:lumMod val="90000"/>
                    <a:lumOff val="10000"/>
                  </a:srgbClr>
                </a:gs>
                <a:gs pos="50000">
                  <a:srgbClr val="C30000">
                    <a:lumMod val="95000"/>
                    <a:lumOff val="5000"/>
                  </a:srgbClr>
                </a:gs>
                <a:gs pos="100000">
                  <a:srgbClr val="C30000">
                    <a:lumMod val="95000"/>
                    <a:lumOff val="5000"/>
                  </a:srgbClr>
                </a:gs>
              </a:gsLst>
              <a:lin ang="5400000" scaled="0"/>
            </a:gradFill>
            <a:ln>
              <a:solidFill>
                <a:schemeClr val="accent5"/>
              </a:solidFill>
              <a:tailEnd type="none" w="sm" len="sm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horz" wrap="square" lIns="90000" tIns="0" rIns="0" bIns="0" numCol="1" anchor="t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ts val="23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zh-CN" sz="1600" b="1" i="0" u="none" strike="noStrike" cap="none" normalizeH="0" baseline="0">
                <a:ln>
                  <a:noFill/>
                </a:ln>
                <a:solidFill>
                  <a:schemeClr val="dk1"/>
                </a:solidFill>
                <a:effectLst/>
                <a:cs typeface="+mn-ea"/>
                <a:sym typeface="+mn-lt"/>
              </a:endParaRPr>
            </a:p>
          </p:txBody>
        </p:sp>
        <p:sp>
          <p:nvSpPr>
            <p:cNvPr id="18" name="Line 12"/>
            <p:cNvSpPr>
              <a:spLocks noChangeShapeType="1"/>
            </p:cNvSpPr>
            <p:nvPr>
              <p:custDataLst>
                <p:tags r:id="rId10"/>
              </p:custDataLst>
            </p:nvPr>
          </p:nvSpPr>
          <p:spPr bwMode="auto">
            <a:xfrm>
              <a:off x="2299610" y="5017866"/>
              <a:ext cx="571624" cy="0"/>
            </a:xfrm>
            <a:prstGeom prst="line">
              <a:avLst/>
            </a:prstGeom>
            <a:ln w="19050">
              <a:solidFill>
                <a:schemeClr val="dk1"/>
              </a:solidFill>
              <a:headEnd type="none" w="med" len="med"/>
              <a:tailEnd type="arrow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600">
                <a:solidFill>
                  <a:srgbClr val="0000FF"/>
                </a:solidFill>
                <a:cs typeface="+mn-ea"/>
                <a:sym typeface="+mn-lt"/>
              </a:endParaRPr>
            </a:p>
          </p:txBody>
        </p:sp>
        <p:sp>
          <p:nvSpPr>
            <p:cNvPr id="19" name="Rectangle 11"/>
            <p:cNvSpPr>
              <a:spLocks noChangeArrowheads="1"/>
            </p:cNvSpPr>
            <p:nvPr>
              <p:custDataLst>
                <p:tags r:id="rId11"/>
              </p:custDataLst>
            </p:nvPr>
          </p:nvSpPr>
          <p:spPr bwMode="auto">
            <a:xfrm>
              <a:off x="6120912" y="4853427"/>
              <a:ext cx="378000" cy="330086"/>
            </a:xfrm>
            <a:prstGeom prst="rect">
              <a:avLst/>
            </a:prstGeom>
            <a:gradFill>
              <a:gsLst>
                <a:gs pos="0">
                  <a:schemeClr val="accent5">
                    <a:lumMod val="110000"/>
                    <a:satMod val="105000"/>
                    <a:tint val="67000"/>
                  </a:schemeClr>
                </a:gs>
                <a:gs pos="50000">
                  <a:schemeClr val="accent5">
                    <a:lumMod val="105000"/>
                    <a:satMod val="103000"/>
                    <a:tint val="73000"/>
                  </a:schemeClr>
                </a:gs>
                <a:gs pos="100000">
                  <a:schemeClr val="accent5">
                    <a:lumMod val="105000"/>
                    <a:satMod val="109000"/>
                    <a:tint val="81000"/>
                  </a:schemeClr>
                </a:gs>
                <a:gs pos="0">
                  <a:srgbClr val="C30000">
                    <a:lumMod val="90000"/>
                    <a:lumOff val="10000"/>
                  </a:srgbClr>
                </a:gs>
                <a:gs pos="50000">
                  <a:srgbClr val="C30000">
                    <a:lumMod val="95000"/>
                    <a:lumOff val="5000"/>
                  </a:srgbClr>
                </a:gs>
                <a:gs pos="100000">
                  <a:srgbClr val="C30000">
                    <a:lumMod val="95000"/>
                    <a:lumOff val="5000"/>
                  </a:srgbClr>
                </a:gs>
              </a:gsLst>
              <a:lin ang="5400000" scaled="0"/>
            </a:gradFill>
            <a:ln>
              <a:solidFill>
                <a:schemeClr val="accent5"/>
              </a:solidFill>
              <a:tailEnd type="none" w="sm" len="sm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horz" wrap="square" lIns="0" tIns="0" rIns="0" bIns="0" numCol="1" anchor="t" anchorCtr="0" compatLnSpc="1"/>
            <a:lstStyle/>
            <a:p>
              <a:pPr marL="0" marR="0" lvl="0" indent="0" algn="ctr" defTabSz="914400" rtl="0" eaLnBrk="1" fontAlgn="base" latinLnBrk="0" hangingPunct="1">
                <a:lnSpc>
                  <a:spcPts val="23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en-US" altLang="zh-CN" sz="1600" b="1" i="0" u="none" strike="noStrike" cap="none" normalizeH="0" baseline="0">
                <a:ln>
                  <a:noFill/>
                </a:ln>
                <a:solidFill>
                  <a:schemeClr val="dk1"/>
                </a:solidFill>
                <a:effectLst/>
                <a:cs typeface="+mn-ea"/>
                <a:sym typeface="+mn-lt"/>
              </a:endParaRPr>
            </a:p>
          </p:txBody>
        </p:sp>
        <p:sp>
          <p:nvSpPr>
            <p:cNvPr id="20" name="Rectangle 10"/>
            <p:cNvSpPr>
              <a:spLocks noChangeArrowheads="1"/>
            </p:cNvSpPr>
            <p:nvPr>
              <p:custDataLst>
                <p:tags r:id="rId12"/>
              </p:custDataLst>
            </p:nvPr>
          </p:nvSpPr>
          <p:spPr bwMode="auto">
            <a:xfrm>
              <a:off x="6501592" y="4853427"/>
              <a:ext cx="449565" cy="330086"/>
            </a:xfrm>
            <a:prstGeom prst="rect">
              <a:avLst/>
            </a:prstGeom>
            <a:gradFill>
              <a:gsLst>
                <a:gs pos="0">
                  <a:schemeClr val="accent5">
                    <a:lumMod val="110000"/>
                    <a:satMod val="105000"/>
                    <a:tint val="67000"/>
                  </a:schemeClr>
                </a:gs>
                <a:gs pos="50000">
                  <a:schemeClr val="accent5">
                    <a:lumMod val="105000"/>
                    <a:satMod val="103000"/>
                    <a:tint val="73000"/>
                  </a:schemeClr>
                </a:gs>
                <a:gs pos="100000">
                  <a:schemeClr val="accent5">
                    <a:lumMod val="105000"/>
                    <a:satMod val="109000"/>
                    <a:tint val="81000"/>
                  </a:schemeClr>
                </a:gs>
                <a:gs pos="0">
                  <a:srgbClr val="C30000">
                    <a:lumMod val="90000"/>
                    <a:lumOff val="10000"/>
                  </a:srgbClr>
                </a:gs>
                <a:gs pos="50000">
                  <a:srgbClr val="C30000">
                    <a:lumMod val="95000"/>
                    <a:lumOff val="5000"/>
                  </a:srgbClr>
                </a:gs>
                <a:gs pos="100000">
                  <a:srgbClr val="C30000">
                    <a:lumMod val="95000"/>
                    <a:lumOff val="5000"/>
                  </a:srgbClr>
                </a:gs>
              </a:gsLst>
              <a:lin ang="5400000" scaled="0"/>
            </a:gradFill>
            <a:ln>
              <a:solidFill>
                <a:schemeClr val="accent5"/>
              </a:solidFill>
              <a:tailEnd type="none" w="sm" len="sm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horz" wrap="square" lIns="0" tIns="0" rIns="0" bIns="0" numCol="1" anchor="t" anchorCtr="0" compatLnSpc="1"/>
            <a:lstStyle/>
            <a:p>
              <a:pPr marL="0" marR="0" lvl="0" indent="0" algn="ctr" defTabSz="914400" rtl="0" eaLnBrk="1" fontAlgn="base" latinLnBrk="0" hangingPunct="1">
                <a:lnSpc>
                  <a:spcPts val="23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altLang="zh-CN" sz="1600" b="1" i="0" u="none" strike="noStrike" cap="none" normalizeH="0" baseline="0">
                  <a:ln>
                    <a:noFill/>
                  </a:ln>
                  <a:solidFill>
                    <a:schemeClr val="lt1"/>
                  </a:solidFill>
                  <a:effectLst/>
                  <a:cs typeface="+mn-ea"/>
                  <a:sym typeface="+mn-lt"/>
                </a:rPr>
                <a:t>∧</a:t>
              </a:r>
            </a:p>
            <a:p>
              <a:pPr marL="0" marR="0" lvl="0" indent="0" algn="l" defTabSz="914400" rtl="0" eaLnBrk="0" fontAlgn="base" latinLnBrk="0" hangingPunct="0">
                <a:lnSpc>
                  <a:spcPts val="23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zh-CN" sz="1600" b="1" i="0" u="none" strike="noStrike" cap="none" normalizeH="0" baseline="0">
                <a:ln>
                  <a:noFill/>
                </a:ln>
                <a:solidFill>
                  <a:schemeClr val="lt1"/>
                </a:solidFill>
                <a:effectLst/>
                <a:cs typeface="+mn-ea"/>
                <a:sym typeface="+mn-lt"/>
              </a:endParaRPr>
            </a:p>
          </p:txBody>
        </p:sp>
        <p:sp>
          <p:nvSpPr>
            <p:cNvPr id="21" name="Line 9"/>
            <p:cNvSpPr>
              <a:spLocks noChangeShapeType="1"/>
            </p:cNvSpPr>
            <p:nvPr>
              <p:custDataLst>
                <p:tags r:id="rId13"/>
              </p:custDataLst>
            </p:nvPr>
          </p:nvSpPr>
          <p:spPr bwMode="auto">
            <a:xfrm>
              <a:off x="5549287" y="5017866"/>
              <a:ext cx="571624" cy="0"/>
            </a:xfrm>
            <a:prstGeom prst="line">
              <a:avLst/>
            </a:prstGeom>
            <a:ln w="19050">
              <a:solidFill>
                <a:schemeClr val="dk1"/>
              </a:solidFill>
              <a:headEnd type="none" w="med" len="med"/>
              <a:tailEnd type="arrow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600">
                <a:solidFill>
                  <a:srgbClr val="0000FF"/>
                </a:solidFill>
                <a:cs typeface="+mn-ea"/>
                <a:sym typeface="+mn-lt"/>
              </a:endParaRPr>
            </a:p>
          </p:txBody>
        </p:sp>
        <p:sp>
          <p:nvSpPr>
            <p:cNvPr id="22" name="Line 8"/>
            <p:cNvSpPr>
              <a:spLocks noChangeShapeType="1"/>
            </p:cNvSpPr>
            <p:nvPr>
              <p:custDataLst>
                <p:tags r:id="rId14"/>
              </p:custDataLst>
            </p:nvPr>
          </p:nvSpPr>
          <p:spPr bwMode="auto">
            <a:xfrm>
              <a:off x="3442858" y="5017866"/>
              <a:ext cx="571624" cy="0"/>
            </a:xfrm>
            <a:prstGeom prst="line">
              <a:avLst/>
            </a:prstGeom>
            <a:ln w="19050">
              <a:solidFill>
                <a:schemeClr val="dk1"/>
              </a:solidFill>
              <a:headEnd type="none" w="med" len="med"/>
              <a:tailEnd type="arrow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600">
                <a:solidFill>
                  <a:srgbClr val="0000FF"/>
                </a:solidFill>
                <a:cs typeface="+mn-ea"/>
                <a:sym typeface="+mn-lt"/>
              </a:endParaRPr>
            </a:p>
          </p:txBody>
        </p:sp>
        <p:sp>
          <p:nvSpPr>
            <p:cNvPr id="23" name="Rectangle 7"/>
            <p:cNvSpPr>
              <a:spLocks noChangeArrowheads="1"/>
            </p:cNvSpPr>
            <p:nvPr>
              <p:custDataLst>
                <p:tags r:id="rId15"/>
              </p:custDataLst>
            </p:nvPr>
          </p:nvSpPr>
          <p:spPr bwMode="auto">
            <a:xfrm>
              <a:off x="4014483" y="4853427"/>
              <a:ext cx="378000" cy="330086"/>
            </a:xfrm>
            <a:prstGeom prst="rect">
              <a:avLst/>
            </a:prstGeom>
            <a:gradFill>
              <a:gsLst>
                <a:gs pos="0">
                  <a:schemeClr val="accent5">
                    <a:lumMod val="110000"/>
                    <a:satMod val="105000"/>
                    <a:tint val="67000"/>
                  </a:schemeClr>
                </a:gs>
                <a:gs pos="50000">
                  <a:schemeClr val="accent5">
                    <a:lumMod val="105000"/>
                    <a:satMod val="103000"/>
                    <a:tint val="73000"/>
                  </a:schemeClr>
                </a:gs>
                <a:gs pos="100000">
                  <a:schemeClr val="accent5">
                    <a:lumMod val="105000"/>
                    <a:satMod val="109000"/>
                    <a:tint val="81000"/>
                  </a:schemeClr>
                </a:gs>
                <a:gs pos="0">
                  <a:srgbClr val="C30000">
                    <a:lumMod val="90000"/>
                    <a:lumOff val="10000"/>
                  </a:srgbClr>
                </a:gs>
                <a:gs pos="50000">
                  <a:srgbClr val="C30000">
                    <a:lumMod val="95000"/>
                    <a:lumOff val="5000"/>
                  </a:srgbClr>
                </a:gs>
                <a:gs pos="100000">
                  <a:srgbClr val="C30000">
                    <a:lumMod val="95000"/>
                    <a:lumOff val="5000"/>
                  </a:srgbClr>
                </a:gs>
              </a:gsLst>
              <a:lin ang="5400000" scaled="0"/>
            </a:gradFill>
            <a:ln>
              <a:solidFill>
                <a:schemeClr val="accent5"/>
              </a:solidFill>
              <a:tailEnd type="none" w="sm" len="sm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horz" wrap="square" lIns="0" tIns="0" rIns="0" bIns="0" numCol="1" anchor="t" anchorCtr="0" compatLnSpc="1"/>
            <a:lstStyle/>
            <a:p>
              <a:pPr marL="0" marR="0" lvl="0" indent="0" algn="ctr" defTabSz="914400" rtl="0" eaLnBrk="1" fontAlgn="base" latinLnBrk="0" hangingPunct="1">
                <a:lnSpc>
                  <a:spcPts val="23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en-US" altLang="zh-CN" sz="1600" b="1" i="0" u="none" strike="noStrike" cap="none" normalizeH="0" baseline="0">
                <a:ln>
                  <a:noFill/>
                </a:ln>
                <a:solidFill>
                  <a:schemeClr val="dk1"/>
                </a:solidFill>
                <a:effectLst/>
                <a:cs typeface="+mn-ea"/>
                <a:sym typeface="+mn-lt"/>
              </a:endParaRPr>
            </a:p>
          </p:txBody>
        </p:sp>
        <p:sp>
          <p:nvSpPr>
            <p:cNvPr id="24" name="Rectangle 6"/>
            <p:cNvSpPr>
              <a:spLocks noChangeArrowheads="1"/>
            </p:cNvSpPr>
            <p:nvPr>
              <p:custDataLst>
                <p:tags r:id="rId16"/>
              </p:custDataLst>
            </p:nvPr>
          </p:nvSpPr>
          <p:spPr bwMode="auto">
            <a:xfrm>
              <a:off x="4395163" y="4853427"/>
              <a:ext cx="449565" cy="330086"/>
            </a:xfrm>
            <a:prstGeom prst="rect">
              <a:avLst/>
            </a:prstGeom>
            <a:gradFill>
              <a:gsLst>
                <a:gs pos="0">
                  <a:schemeClr val="accent5">
                    <a:lumMod val="110000"/>
                    <a:satMod val="105000"/>
                    <a:tint val="67000"/>
                  </a:schemeClr>
                </a:gs>
                <a:gs pos="50000">
                  <a:schemeClr val="accent5">
                    <a:lumMod val="105000"/>
                    <a:satMod val="103000"/>
                    <a:tint val="73000"/>
                  </a:schemeClr>
                </a:gs>
                <a:gs pos="100000">
                  <a:schemeClr val="accent5">
                    <a:lumMod val="105000"/>
                    <a:satMod val="109000"/>
                    <a:tint val="81000"/>
                  </a:schemeClr>
                </a:gs>
                <a:gs pos="0">
                  <a:srgbClr val="C30000">
                    <a:lumMod val="90000"/>
                    <a:lumOff val="10000"/>
                  </a:srgbClr>
                </a:gs>
                <a:gs pos="50000">
                  <a:srgbClr val="C30000">
                    <a:lumMod val="95000"/>
                    <a:lumOff val="5000"/>
                  </a:srgbClr>
                </a:gs>
                <a:gs pos="100000">
                  <a:srgbClr val="C30000">
                    <a:lumMod val="95000"/>
                    <a:lumOff val="5000"/>
                  </a:srgbClr>
                </a:gs>
              </a:gsLst>
              <a:lin ang="5400000" scaled="0"/>
            </a:gradFill>
            <a:ln>
              <a:solidFill>
                <a:schemeClr val="accent5"/>
              </a:solidFill>
              <a:tailEnd type="none" w="sm" len="sm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horz" wrap="square" lIns="90000" tIns="0" rIns="0" bIns="0" numCol="1" anchor="t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ts val="23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zh-CN" sz="1600" b="1" i="0" u="none" strike="noStrike" cap="none" normalizeH="0" baseline="0">
                <a:ln>
                  <a:noFill/>
                </a:ln>
                <a:solidFill>
                  <a:schemeClr val="dk1"/>
                </a:solidFill>
                <a:effectLst/>
                <a:cs typeface="+mn-ea"/>
                <a:sym typeface="+mn-lt"/>
              </a:endParaRPr>
            </a:p>
          </p:txBody>
        </p:sp>
        <p:sp>
          <p:nvSpPr>
            <p:cNvPr id="25" name="Line 5"/>
            <p:cNvSpPr>
              <a:spLocks noChangeShapeType="1"/>
            </p:cNvSpPr>
            <p:nvPr>
              <p:custDataLst>
                <p:tags r:id="rId17"/>
              </p:custDataLst>
            </p:nvPr>
          </p:nvSpPr>
          <p:spPr bwMode="auto">
            <a:xfrm>
              <a:off x="4586107" y="5017866"/>
              <a:ext cx="571624" cy="0"/>
            </a:xfrm>
            <a:prstGeom prst="line">
              <a:avLst/>
            </a:prstGeom>
            <a:ln w="19050">
              <a:solidFill>
                <a:schemeClr val="dk1"/>
              </a:solidFill>
              <a:headEnd type="none" w="med" len="med"/>
              <a:tailEnd type="arrow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600">
                <a:solidFill>
                  <a:srgbClr val="0000FF"/>
                </a:solidFill>
                <a:cs typeface="+mn-ea"/>
                <a:sym typeface="+mn-lt"/>
              </a:endParaRPr>
            </a:p>
          </p:txBody>
        </p:sp>
        <p:sp>
          <p:nvSpPr>
            <p:cNvPr id="26" name="Rectangle 2"/>
            <p:cNvSpPr>
              <a:spLocks noChangeArrowheads="1"/>
            </p:cNvSpPr>
            <p:nvPr>
              <p:custDataLst>
                <p:tags r:id="rId18"/>
              </p:custDataLst>
            </p:nvPr>
          </p:nvSpPr>
          <p:spPr bwMode="auto">
            <a:xfrm>
              <a:off x="1854879" y="4481023"/>
              <a:ext cx="762568" cy="330086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tailEnd type="none" w="sm" len="sm"/>
            </a:ln>
          </p:spPr>
          <p:txBody>
            <a:bodyPr vert="horz" wrap="square" lIns="0" tIns="0" rIns="0" bIns="0" numCol="1" anchor="t" anchorCtr="0" compatLnSpc="1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sz="1600" b="1" i="0" u="none" strike="noStrike" cap="none" normalizeH="0" baseline="0">
                  <a:ln>
                    <a:noFill/>
                  </a:ln>
                  <a:solidFill>
                    <a:schemeClr val="dk1"/>
                  </a:solidFill>
                  <a:effectLst/>
                  <a:cs typeface="+mn-ea"/>
                  <a:sym typeface="+mn-lt"/>
                </a:rPr>
                <a:t>头结点</a:t>
              </a:r>
            </a:p>
          </p:txBody>
        </p:sp>
        <p:sp>
          <p:nvSpPr>
            <p:cNvPr id="27" name="椭圆 26"/>
            <p:cNvSpPr/>
            <p:nvPr>
              <p:custDataLst>
                <p:tags r:id="rId19"/>
              </p:custDataLst>
            </p:nvPr>
          </p:nvSpPr>
          <p:spPr bwMode="auto">
            <a:xfrm>
              <a:off x="2714612" y="4543433"/>
              <a:ext cx="1143008" cy="1000132"/>
            </a:xfrm>
            <a:prstGeom prst="ellipse">
              <a:avLst/>
            </a:prstGeom>
            <a:ln w="19050">
              <a:solidFill>
                <a:srgbClr val="FF00FF"/>
              </a:solidFill>
              <a:tailEnd type="arrow" w="sm" len="sm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vert="horz" wrap="square" lIns="91440" tIns="45720" rIns="91440" bIns="45720" numCol="1" rtlCol="0" anchor="t" anchorCtr="0" compatLnSpc="1"/>
            <a:lstStyle/>
            <a:p>
              <a:pPr algn="ctr"/>
              <a:endParaRPr lang="zh-CN" altLang="en-US" sz="1600" b="1">
                <a:solidFill>
                  <a:schemeClr val="dk1"/>
                </a:solidFill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:p14="http://schemas.microsoft.com/office/powerpoint/2010/main" xmlns:a14="http://schemas.microsoft.com/office/drawing/2010/main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17" grpId="0"/>
      <p:bldP spid="5" grpId="0"/>
      <p:bldP spid="6" grpId="0" bldLvl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/>
          <p:cNvSpPr txBox="1"/>
          <p:nvPr/>
        </p:nvSpPr>
        <p:spPr>
          <a:xfrm>
            <a:off x="1053074" y="85561"/>
            <a:ext cx="1505540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zh-CN" sz="3200" dirty="0" smtClean="0">
                <a:ln w="11430">
                  <a:noFill/>
                </a:ln>
                <a:solidFill>
                  <a:schemeClr val="accent1"/>
                </a:solidFill>
                <a:cs typeface="+mn-ea"/>
                <a:sym typeface="+mn-lt"/>
              </a:rPr>
              <a:t>3.1   </a:t>
            </a:r>
            <a:r>
              <a:rPr lang="zh-CN" altLang="en-US" sz="3200" dirty="0" smtClean="0">
                <a:ln w="11430">
                  <a:noFill/>
                </a:ln>
                <a:solidFill>
                  <a:schemeClr val="accent1"/>
                </a:solidFill>
                <a:cs typeface="+mn-ea"/>
                <a:sym typeface="+mn-lt"/>
              </a:rPr>
              <a:t>栈</a:t>
            </a:r>
            <a:endParaRPr lang="en-US" altLang="zh-CN" sz="3200" dirty="0">
              <a:ln w="11430">
                <a:noFill/>
              </a:ln>
              <a:solidFill>
                <a:schemeClr val="accent1"/>
              </a:solidFill>
              <a:cs typeface="+mn-ea"/>
              <a:sym typeface="+mn-lt"/>
            </a:endParaRPr>
          </a:p>
        </p:txBody>
      </p:sp>
      <p:pic>
        <p:nvPicPr>
          <p:cNvPr id="9" name="内容占位符 8"/>
          <p:cNvPicPr>
            <a:picLocks noGrp="1" noChangeAspect="1"/>
          </p:cNvPicPr>
          <p:nvPr>
            <p:ph idx="1"/>
          </p:nvPr>
        </p:nvPicPr>
        <p:blipFill>
          <a:blip r:embed="rId5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5226" y="2426168"/>
            <a:ext cx="2725166" cy="2720505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97446" y="863897"/>
            <a:ext cx="1143008" cy="1214445"/>
            <a:chOff x="1589596" y="810715"/>
            <a:chExt cx="2340698" cy="2345431"/>
          </a:xfrm>
        </p:grpSpPr>
        <p:grpSp>
          <p:nvGrpSpPr>
            <p:cNvPr id="6" name="组合 79"/>
            <p:cNvGrpSpPr/>
            <p:nvPr/>
          </p:nvGrpSpPr>
          <p:grpSpPr bwMode="auto">
            <a:xfrm>
              <a:off x="1589596" y="810715"/>
              <a:ext cx="2340698" cy="2345431"/>
              <a:chOff x="6379729" y="2488774"/>
              <a:chExt cx="2513016" cy="2513016"/>
            </a:xfrm>
          </p:grpSpPr>
          <p:sp>
            <p:nvSpPr>
              <p:cNvPr id="7" name="任意多边形 82"/>
              <p:cNvSpPr/>
              <p:nvPr/>
            </p:nvSpPr>
            <p:spPr>
              <a:xfrm rot="3738964">
                <a:off x="6379729" y="2488774"/>
                <a:ext cx="2513016" cy="2513016"/>
              </a:xfrm>
              <a:custGeom>
                <a:avLst/>
                <a:gdLst>
                  <a:gd name="connsiteX0" fmla="*/ 0 w 1800200"/>
                  <a:gd name="connsiteY0" fmla="*/ 900100 h 1800200"/>
                  <a:gd name="connsiteX1" fmla="*/ 263634 w 1800200"/>
                  <a:gd name="connsiteY1" fmla="*/ 263633 h 1800200"/>
                  <a:gd name="connsiteX2" fmla="*/ 900101 w 1800200"/>
                  <a:gd name="connsiteY2" fmla="*/ 1 h 1800200"/>
                  <a:gd name="connsiteX3" fmla="*/ 1536568 w 1800200"/>
                  <a:gd name="connsiteY3" fmla="*/ 263635 h 1800200"/>
                  <a:gd name="connsiteX4" fmla="*/ 1800200 w 1800200"/>
                  <a:gd name="connsiteY4" fmla="*/ 900102 h 1800200"/>
                  <a:gd name="connsiteX5" fmla="*/ 1536567 w 1800200"/>
                  <a:gd name="connsiteY5" fmla="*/ 1536569 h 1800200"/>
                  <a:gd name="connsiteX6" fmla="*/ 900100 w 1800200"/>
                  <a:gd name="connsiteY6" fmla="*/ 1800202 h 1800200"/>
                  <a:gd name="connsiteX7" fmla="*/ 263633 w 1800200"/>
                  <a:gd name="connsiteY7" fmla="*/ 1536568 h 1800200"/>
                  <a:gd name="connsiteX8" fmla="*/ 0 w 1800200"/>
                  <a:gd name="connsiteY8" fmla="*/ 900101 h 1800200"/>
                  <a:gd name="connsiteX9" fmla="*/ 0 w 1800200"/>
                  <a:gd name="connsiteY9" fmla="*/ 900100 h 1800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200" h="1800200">
                    <a:moveTo>
                      <a:pt x="0" y="900100"/>
                    </a:moveTo>
                    <a:cubicBezTo>
                      <a:pt x="0" y="661379"/>
                      <a:pt x="94832" y="432435"/>
                      <a:pt x="263634" y="263633"/>
                    </a:cubicBezTo>
                    <a:cubicBezTo>
                      <a:pt x="432436" y="94832"/>
                      <a:pt x="661380" y="0"/>
                      <a:pt x="900101" y="1"/>
                    </a:cubicBezTo>
                    <a:cubicBezTo>
                      <a:pt x="1138822" y="1"/>
                      <a:pt x="1367766" y="94833"/>
                      <a:pt x="1536568" y="263635"/>
                    </a:cubicBezTo>
                    <a:cubicBezTo>
                      <a:pt x="1705369" y="432437"/>
                      <a:pt x="1800201" y="661381"/>
                      <a:pt x="1800200" y="900102"/>
                    </a:cubicBezTo>
                    <a:cubicBezTo>
                      <a:pt x="1800200" y="1138823"/>
                      <a:pt x="1705368" y="1367767"/>
                      <a:pt x="1536567" y="1536569"/>
                    </a:cubicBezTo>
                    <a:cubicBezTo>
                      <a:pt x="1367765" y="1705371"/>
                      <a:pt x="1138821" y="1800202"/>
                      <a:pt x="900100" y="1800202"/>
                    </a:cubicBezTo>
                    <a:cubicBezTo>
                      <a:pt x="661379" y="1800202"/>
                      <a:pt x="432435" y="1705370"/>
                      <a:pt x="263633" y="1536568"/>
                    </a:cubicBezTo>
                    <a:cubicBezTo>
                      <a:pt x="94832" y="1367766"/>
                      <a:pt x="0" y="1138822"/>
                      <a:pt x="0" y="900101"/>
                    </a:cubicBezTo>
                    <a:lnTo>
                      <a:pt x="0" y="900100"/>
                    </a:lnTo>
                    <a:close/>
                  </a:path>
                </a:pathLst>
              </a:custGeom>
              <a:gradFill flip="none" rotWithShape="1">
                <a:gsLst>
                  <a:gs pos="17000">
                    <a:srgbClr val="FFFFFF"/>
                  </a:gs>
                  <a:gs pos="88000">
                    <a:srgbClr val="FFFFFF">
                      <a:lumMod val="72000"/>
                    </a:srgbClr>
                  </a:gs>
                </a:gsLst>
                <a:lin ang="2700000" scaled="1"/>
                <a:tileRect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8" name="任意多边形 83"/>
              <p:cNvSpPr/>
              <p:nvPr/>
            </p:nvSpPr>
            <p:spPr>
              <a:xfrm rot="16377237">
                <a:off x="6409518" y="2506880"/>
                <a:ext cx="2476803" cy="2476800"/>
              </a:xfrm>
              <a:custGeom>
                <a:avLst/>
                <a:gdLst>
                  <a:gd name="connsiteX0" fmla="*/ 0 w 1800200"/>
                  <a:gd name="connsiteY0" fmla="*/ 900100 h 1800200"/>
                  <a:gd name="connsiteX1" fmla="*/ 263634 w 1800200"/>
                  <a:gd name="connsiteY1" fmla="*/ 263633 h 1800200"/>
                  <a:gd name="connsiteX2" fmla="*/ 900101 w 1800200"/>
                  <a:gd name="connsiteY2" fmla="*/ 1 h 1800200"/>
                  <a:gd name="connsiteX3" fmla="*/ 1536568 w 1800200"/>
                  <a:gd name="connsiteY3" fmla="*/ 263635 h 1800200"/>
                  <a:gd name="connsiteX4" fmla="*/ 1800200 w 1800200"/>
                  <a:gd name="connsiteY4" fmla="*/ 900102 h 1800200"/>
                  <a:gd name="connsiteX5" fmla="*/ 1536567 w 1800200"/>
                  <a:gd name="connsiteY5" fmla="*/ 1536569 h 1800200"/>
                  <a:gd name="connsiteX6" fmla="*/ 900100 w 1800200"/>
                  <a:gd name="connsiteY6" fmla="*/ 1800202 h 1800200"/>
                  <a:gd name="connsiteX7" fmla="*/ 263633 w 1800200"/>
                  <a:gd name="connsiteY7" fmla="*/ 1536568 h 1800200"/>
                  <a:gd name="connsiteX8" fmla="*/ 0 w 1800200"/>
                  <a:gd name="connsiteY8" fmla="*/ 900101 h 1800200"/>
                  <a:gd name="connsiteX9" fmla="*/ 0 w 1800200"/>
                  <a:gd name="connsiteY9" fmla="*/ 900100 h 1800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200" h="1800200">
                    <a:moveTo>
                      <a:pt x="0" y="900100"/>
                    </a:moveTo>
                    <a:cubicBezTo>
                      <a:pt x="0" y="661379"/>
                      <a:pt x="94832" y="432435"/>
                      <a:pt x="263634" y="263633"/>
                    </a:cubicBezTo>
                    <a:cubicBezTo>
                      <a:pt x="432436" y="94832"/>
                      <a:pt x="661380" y="0"/>
                      <a:pt x="900101" y="1"/>
                    </a:cubicBezTo>
                    <a:cubicBezTo>
                      <a:pt x="1138822" y="1"/>
                      <a:pt x="1367766" y="94833"/>
                      <a:pt x="1536568" y="263635"/>
                    </a:cubicBezTo>
                    <a:cubicBezTo>
                      <a:pt x="1705369" y="432437"/>
                      <a:pt x="1800201" y="661381"/>
                      <a:pt x="1800200" y="900102"/>
                    </a:cubicBezTo>
                    <a:cubicBezTo>
                      <a:pt x="1800200" y="1138823"/>
                      <a:pt x="1705368" y="1367767"/>
                      <a:pt x="1536567" y="1536569"/>
                    </a:cubicBezTo>
                    <a:cubicBezTo>
                      <a:pt x="1367765" y="1705371"/>
                      <a:pt x="1138821" y="1800202"/>
                      <a:pt x="900100" y="1800202"/>
                    </a:cubicBezTo>
                    <a:cubicBezTo>
                      <a:pt x="661379" y="1800202"/>
                      <a:pt x="432435" y="1705370"/>
                      <a:pt x="263633" y="1536568"/>
                    </a:cubicBezTo>
                    <a:cubicBezTo>
                      <a:pt x="94832" y="1367766"/>
                      <a:pt x="0" y="1138822"/>
                      <a:pt x="0" y="900101"/>
                    </a:cubicBezTo>
                    <a:lnTo>
                      <a:pt x="0" y="900100"/>
                    </a:lnTo>
                    <a:close/>
                  </a:path>
                </a:pathLst>
              </a:custGeom>
              <a:gradFill flip="none" rotWithShape="1">
                <a:gsLst>
                  <a:gs pos="29000">
                    <a:srgbClr val="FFFFFF"/>
                  </a:gs>
                  <a:gs pos="98000">
                    <a:srgbClr val="FFFFFF">
                      <a:lumMod val="75000"/>
                    </a:srgbClr>
                  </a:gs>
                </a:gsLst>
                <a:lin ang="2700000" scaled="1"/>
                <a:tileRect/>
              </a:gradFill>
              <a:ln w="25400" cap="flat" cmpd="sng" algn="ctr">
                <a:noFill/>
                <a:prstDash val="solid"/>
              </a:ln>
              <a:effectLst>
                <a:softEdge rad="0"/>
              </a:effec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  <p:sp>
          <p:nvSpPr>
            <p:cNvPr id="10" name="椭圆 80"/>
            <p:cNvSpPr/>
            <p:nvPr>
              <p:custDataLst>
                <p:tags r:id="rId57"/>
              </p:custDataLst>
            </p:nvPr>
          </p:nvSpPr>
          <p:spPr bwMode="auto">
            <a:xfrm>
              <a:off x="1932719" y="1141999"/>
              <a:ext cx="1691508" cy="1694936"/>
            </a:xfrm>
            <a:prstGeom prst="ellipse">
              <a:avLst/>
            </a:prstGeom>
            <a:solidFill>
              <a:schemeClr val="accent2"/>
            </a:solidFill>
            <a:ln w="25400" cap="flat" cmpd="sng" algn="ctr">
              <a:noFill/>
              <a:prstDash val="solid"/>
            </a:ln>
            <a:effectLst>
              <a:innerShdw blurRad="63500" dist="25400" dir="18660000">
                <a:prstClr val="black">
                  <a:alpha val="35000"/>
                </a:prstClr>
              </a:innerShdw>
            </a:effec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5400" kern="0" dirty="0">
                  <a:solidFill>
                    <a:srgbClr val="FFFFFF"/>
                  </a:solidFill>
                  <a:latin typeface="+mn-lt"/>
                  <a:ea typeface="+mn-ea"/>
                  <a:cs typeface="+mn-ea"/>
                  <a:sym typeface="+mn-lt"/>
                </a:rPr>
                <a:t>?</a:t>
              </a:r>
              <a:endParaRPr kumimoji="0" lang="en-US" sz="5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sp>
        <p:nvSpPr>
          <p:cNvPr id="3" name="TextBox 2"/>
          <p:cNvSpPr txBox="1"/>
          <p:nvPr>
            <p:custDataLst>
              <p:tags r:id="rId1"/>
            </p:custDataLst>
          </p:nvPr>
        </p:nvSpPr>
        <p:spPr>
          <a:xfrm>
            <a:off x="1477549" y="994505"/>
            <a:ext cx="6881743" cy="1680048"/>
          </a:xfrm>
          <a:prstGeom prst="rect">
            <a:avLst/>
          </a:prstGeom>
          <a:solidFill>
            <a:schemeClr val="lt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180000" tIns="108000" rIns="180000" bIns="108000" rtlCol="0">
            <a:spAutoFit/>
          </a:bodyPr>
          <a:lstStyle/>
          <a:p>
            <a:pPr>
              <a:lnSpc>
                <a:spcPts val="2400"/>
              </a:lnSpc>
              <a:spcBef>
                <a:spcPts val="600"/>
              </a:spcBef>
            </a:pPr>
            <a:r>
              <a:rPr lang="zh-CN" altLang="en-US" sz="2000" b="1" dirty="0">
                <a:solidFill>
                  <a:srgbClr val="000000"/>
                </a:solidFill>
                <a:cs typeface="+mn-ea"/>
                <a:sym typeface="+mn-lt"/>
              </a:rPr>
              <a:t>问题</a:t>
            </a:r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1</a:t>
            </a:r>
            <a:r>
              <a:rPr lang="zh-CN" altLang="en-US" sz="2000" b="1" dirty="0">
                <a:solidFill>
                  <a:srgbClr val="000000"/>
                </a:solidFill>
                <a:cs typeface="+mn-ea"/>
                <a:sym typeface="+mn-lt"/>
              </a:rPr>
              <a:t>：</a:t>
            </a:r>
            <a:r>
              <a:rPr lang="zh-CN" altLang="zh-CN" sz="2000" b="1" dirty="0">
                <a:solidFill>
                  <a:srgbClr val="000000"/>
                </a:solidFill>
                <a:cs typeface="+mn-ea"/>
                <a:sym typeface="+mn-lt"/>
              </a:rPr>
              <a:t>在以下几种存储结构中，哪个最适合用作链栈？</a:t>
            </a:r>
          </a:p>
          <a:p>
            <a:pPr>
              <a:lnSpc>
                <a:spcPts val="2400"/>
              </a:lnSpc>
              <a:spcBef>
                <a:spcPts val="600"/>
              </a:spcBef>
            </a:pPr>
            <a:r>
              <a:rPr lang="zh-CN" altLang="zh-CN" sz="2000" b="1" dirty="0">
                <a:solidFill>
                  <a:srgbClr val="000000"/>
                </a:solidFill>
                <a:cs typeface="+mn-ea"/>
                <a:sym typeface="+mn-lt"/>
              </a:rPr>
              <a:t>（</a:t>
            </a:r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1</a:t>
            </a:r>
            <a:r>
              <a:rPr lang="zh-CN" altLang="zh-CN" sz="2000" b="1" dirty="0">
                <a:solidFill>
                  <a:srgbClr val="000000"/>
                </a:solidFill>
                <a:cs typeface="+mn-ea"/>
                <a:sym typeface="+mn-lt"/>
              </a:rPr>
              <a:t>）带头结点的单链表</a:t>
            </a:r>
          </a:p>
          <a:p>
            <a:pPr>
              <a:lnSpc>
                <a:spcPts val="2400"/>
              </a:lnSpc>
              <a:spcBef>
                <a:spcPts val="600"/>
              </a:spcBef>
            </a:pPr>
            <a:r>
              <a:rPr lang="zh-CN" altLang="zh-CN" sz="2000" b="1" dirty="0">
                <a:solidFill>
                  <a:srgbClr val="000000"/>
                </a:solidFill>
                <a:cs typeface="+mn-ea"/>
                <a:sym typeface="+mn-lt"/>
              </a:rPr>
              <a:t>（</a:t>
            </a:r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2</a:t>
            </a:r>
            <a:r>
              <a:rPr lang="zh-CN" altLang="zh-CN" sz="2000" b="1" dirty="0">
                <a:solidFill>
                  <a:srgbClr val="000000"/>
                </a:solidFill>
                <a:cs typeface="+mn-ea"/>
                <a:sym typeface="+mn-lt"/>
              </a:rPr>
              <a:t>）不带头结点的循环单链表</a:t>
            </a:r>
          </a:p>
          <a:p>
            <a:pPr>
              <a:lnSpc>
                <a:spcPts val="2400"/>
              </a:lnSpc>
              <a:spcBef>
                <a:spcPts val="600"/>
              </a:spcBef>
            </a:pPr>
            <a:r>
              <a:rPr lang="zh-CN" altLang="zh-CN" sz="2000" b="1" dirty="0">
                <a:solidFill>
                  <a:srgbClr val="000000"/>
                </a:solidFill>
                <a:cs typeface="+mn-ea"/>
                <a:sym typeface="+mn-lt"/>
              </a:rPr>
              <a:t>（</a:t>
            </a:r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3</a:t>
            </a:r>
            <a:r>
              <a:rPr lang="zh-CN" altLang="zh-CN" sz="2000" b="1" dirty="0">
                <a:solidFill>
                  <a:srgbClr val="000000"/>
                </a:solidFill>
                <a:cs typeface="+mn-ea"/>
                <a:sym typeface="+mn-lt"/>
              </a:rPr>
              <a:t>）带头结点的双链表</a:t>
            </a:r>
          </a:p>
        </p:txBody>
      </p:sp>
      <p:grpSp>
        <p:nvGrpSpPr>
          <p:cNvPr id="72" name="组合 71"/>
          <p:cNvGrpSpPr/>
          <p:nvPr/>
        </p:nvGrpSpPr>
        <p:grpSpPr>
          <a:xfrm>
            <a:off x="567980" y="2898769"/>
            <a:ext cx="7715304" cy="800284"/>
            <a:chOff x="714348" y="2559602"/>
            <a:chExt cx="7715304" cy="800284"/>
          </a:xfrm>
        </p:grpSpPr>
        <p:sp>
          <p:nvSpPr>
            <p:cNvPr id="2" name="Rectangle 36"/>
            <p:cNvSpPr>
              <a:spLocks noChangeArrowheads="1"/>
            </p:cNvSpPr>
            <p:nvPr>
              <p:custDataLst>
                <p:tags r:id="rId41"/>
              </p:custDataLst>
            </p:nvPr>
          </p:nvSpPr>
          <p:spPr bwMode="auto">
            <a:xfrm>
              <a:off x="2224134" y="2994028"/>
              <a:ext cx="360363" cy="360362"/>
            </a:xfrm>
            <a:prstGeom prst="rect">
              <a:avLst/>
            </a:prstGeom>
            <a:gradFill>
              <a:gsLst>
                <a:gs pos="0">
                  <a:schemeClr val="accent5">
                    <a:lumMod val="110000"/>
                    <a:satMod val="105000"/>
                    <a:tint val="67000"/>
                  </a:schemeClr>
                </a:gs>
                <a:gs pos="50000">
                  <a:schemeClr val="accent5">
                    <a:lumMod val="105000"/>
                    <a:satMod val="103000"/>
                    <a:tint val="73000"/>
                  </a:schemeClr>
                </a:gs>
                <a:gs pos="100000">
                  <a:schemeClr val="accent5">
                    <a:lumMod val="105000"/>
                    <a:satMod val="109000"/>
                    <a:tint val="81000"/>
                  </a:schemeClr>
                </a:gs>
                <a:gs pos="0">
                  <a:srgbClr val="C30000">
                    <a:lumMod val="90000"/>
                    <a:lumOff val="10000"/>
                  </a:srgbClr>
                </a:gs>
                <a:gs pos="50000">
                  <a:srgbClr val="C30000">
                    <a:lumMod val="95000"/>
                    <a:lumOff val="5000"/>
                  </a:srgbClr>
                </a:gs>
                <a:gs pos="100000">
                  <a:srgbClr val="C30000">
                    <a:lumMod val="95000"/>
                    <a:lumOff val="5000"/>
                  </a:srgbClr>
                </a:gs>
              </a:gsLst>
              <a:lin ang="5400000" scaled="0"/>
            </a:gradFill>
            <a:ln>
              <a:solidFill>
                <a:schemeClr val="accent5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zh-CN" altLang="zh-CN" sz="1800" b="1" baseline="-25000" dirty="0">
                <a:solidFill>
                  <a:schemeClr val="dk1"/>
                </a:solidFill>
                <a:cs typeface="+mn-ea"/>
                <a:sym typeface="+mn-lt"/>
              </a:endParaRPr>
            </a:p>
          </p:txBody>
        </p:sp>
        <p:sp>
          <p:nvSpPr>
            <p:cNvPr id="4" name="Rectangle 37"/>
            <p:cNvSpPr>
              <a:spLocks noChangeArrowheads="1"/>
            </p:cNvSpPr>
            <p:nvPr>
              <p:custDataLst>
                <p:tags r:id="rId42"/>
              </p:custDataLst>
            </p:nvPr>
          </p:nvSpPr>
          <p:spPr bwMode="auto">
            <a:xfrm>
              <a:off x="2584497" y="2994028"/>
              <a:ext cx="360362" cy="360362"/>
            </a:xfrm>
            <a:prstGeom prst="rect">
              <a:avLst/>
            </a:prstGeom>
            <a:gradFill>
              <a:gsLst>
                <a:gs pos="0">
                  <a:schemeClr val="accent5">
                    <a:lumMod val="110000"/>
                    <a:satMod val="105000"/>
                    <a:tint val="67000"/>
                  </a:schemeClr>
                </a:gs>
                <a:gs pos="50000">
                  <a:schemeClr val="accent5">
                    <a:lumMod val="105000"/>
                    <a:satMod val="103000"/>
                    <a:tint val="73000"/>
                  </a:schemeClr>
                </a:gs>
                <a:gs pos="100000">
                  <a:schemeClr val="accent5">
                    <a:lumMod val="105000"/>
                    <a:satMod val="109000"/>
                    <a:tint val="81000"/>
                  </a:schemeClr>
                </a:gs>
                <a:gs pos="0">
                  <a:srgbClr val="C30000">
                    <a:lumMod val="90000"/>
                    <a:lumOff val="10000"/>
                  </a:srgbClr>
                </a:gs>
                <a:gs pos="50000">
                  <a:srgbClr val="C30000">
                    <a:lumMod val="95000"/>
                    <a:lumOff val="5000"/>
                  </a:srgbClr>
                </a:gs>
                <a:gs pos="100000">
                  <a:srgbClr val="C30000">
                    <a:lumMod val="95000"/>
                    <a:lumOff val="5000"/>
                  </a:srgbClr>
                </a:gs>
              </a:gsLst>
              <a:lin ang="5400000" scaled="0"/>
            </a:gradFill>
            <a:ln>
              <a:solidFill>
                <a:schemeClr val="accent5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zh-CN" altLang="zh-CN" sz="1800" b="1">
                <a:solidFill>
                  <a:schemeClr val="dk1"/>
                </a:solidFill>
                <a:cs typeface="+mn-ea"/>
                <a:sym typeface="+mn-lt"/>
              </a:endParaRPr>
            </a:p>
          </p:txBody>
        </p:sp>
        <p:sp>
          <p:nvSpPr>
            <p:cNvPr id="20" name="Rectangle 39"/>
            <p:cNvSpPr>
              <a:spLocks noChangeArrowheads="1"/>
            </p:cNvSpPr>
            <p:nvPr>
              <p:custDataLst>
                <p:tags r:id="rId43"/>
              </p:custDataLst>
            </p:nvPr>
          </p:nvSpPr>
          <p:spPr bwMode="auto">
            <a:xfrm>
              <a:off x="3292522" y="2994028"/>
              <a:ext cx="360362" cy="360362"/>
            </a:xfrm>
            <a:prstGeom prst="rect">
              <a:avLst/>
            </a:prstGeom>
            <a:gradFill>
              <a:gsLst>
                <a:gs pos="0">
                  <a:schemeClr val="accent3">
                    <a:lumMod val="110000"/>
                    <a:satMod val="105000"/>
                    <a:tint val="67000"/>
                  </a:schemeClr>
                </a:gs>
                <a:gs pos="50000">
                  <a:schemeClr val="accent3">
                    <a:lumMod val="105000"/>
                    <a:satMod val="103000"/>
                    <a:tint val="73000"/>
                  </a:schemeClr>
                </a:gs>
                <a:gs pos="100000">
                  <a:schemeClr val="accent3">
                    <a:lumMod val="105000"/>
                    <a:satMod val="109000"/>
                    <a:tint val="81000"/>
                  </a:schemeClr>
                </a:gs>
                <a:gs pos="0">
                  <a:srgbClr val="C30000">
                    <a:lumMod val="90000"/>
                    <a:lumOff val="10000"/>
                  </a:srgbClr>
                </a:gs>
                <a:gs pos="50000">
                  <a:srgbClr val="C30000">
                    <a:lumMod val="95000"/>
                    <a:lumOff val="5000"/>
                  </a:srgbClr>
                </a:gs>
                <a:gs pos="100000">
                  <a:srgbClr val="C30000">
                    <a:lumMod val="95000"/>
                    <a:lumOff val="5000"/>
                  </a:srgbClr>
                </a:gs>
              </a:gsLst>
              <a:lin ang="5400000" scaled="0"/>
            </a:gradFill>
            <a:ln>
              <a:solidFill>
                <a:schemeClr val="accent3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en-US" altLang="zh-CN" sz="1800" b="1" baseline="-25000" dirty="0">
                <a:solidFill>
                  <a:schemeClr val="dk1"/>
                </a:solidFill>
                <a:cs typeface="+mn-ea"/>
                <a:sym typeface="+mn-lt"/>
              </a:endParaRPr>
            </a:p>
          </p:txBody>
        </p:sp>
        <p:sp>
          <p:nvSpPr>
            <p:cNvPr id="21" name="Rectangle 40"/>
            <p:cNvSpPr>
              <a:spLocks noChangeArrowheads="1"/>
            </p:cNvSpPr>
            <p:nvPr>
              <p:custDataLst>
                <p:tags r:id="rId44"/>
              </p:custDataLst>
            </p:nvPr>
          </p:nvSpPr>
          <p:spPr bwMode="auto">
            <a:xfrm>
              <a:off x="3652884" y="2994028"/>
              <a:ext cx="360363" cy="360362"/>
            </a:xfrm>
            <a:prstGeom prst="rect">
              <a:avLst/>
            </a:prstGeom>
            <a:gradFill>
              <a:gsLst>
                <a:gs pos="0">
                  <a:schemeClr val="accent3">
                    <a:lumMod val="110000"/>
                    <a:satMod val="105000"/>
                    <a:tint val="67000"/>
                  </a:schemeClr>
                </a:gs>
                <a:gs pos="50000">
                  <a:schemeClr val="accent3">
                    <a:lumMod val="105000"/>
                    <a:satMod val="103000"/>
                    <a:tint val="73000"/>
                  </a:schemeClr>
                </a:gs>
                <a:gs pos="100000">
                  <a:schemeClr val="accent3">
                    <a:lumMod val="105000"/>
                    <a:satMod val="109000"/>
                    <a:tint val="81000"/>
                  </a:schemeClr>
                </a:gs>
                <a:gs pos="0">
                  <a:srgbClr val="C30000">
                    <a:lumMod val="90000"/>
                    <a:lumOff val="10000"/>
                  </a:srgbClr>
                </a:gs>
                <a:gs pos="50000">
                  <a:srgbClr val="C30000">
                    <a:lumMod val="95000"/>
                    <a:lumOff val="5000"/>
                  </a:srgbClr>
                </a:gs>
                <a:gs pos="100000">
                  <a:srgbClr val="C30000">
                    <a:lumMod val="95000"/>
                    <a:lumOff val="5000"/>
                  </a:srgbClr>
                </a:gs>
              </a:gsLst>
              <a:lin ang="5400000" scaled="0"/>
            </a:gradFill>
            <a:ln>
              <a:solidFill>
                <a:schemeClr val="accent3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zh-CN" altLang="zh-CN" sz="1800" b="1">
                <a:solidFill>
                  <a:schemeClr val="dk1"/>
                </a:solidFill>
                <a:cs typeface="+mn-ea"/>
                <a:sym typeface="+mn-lt"/>
              </a:endParaRPr>
            </a:p>
          </p:txBody>
        </p:sp>
        <p:sp>
          <p:nvSpPr>
            <p:cNvPr id="22" name="Line 41"/>
            <p:cNvSpPr>
              <a:spLocks noChangeShapeType="1"/>
            </p:cNvSpPr>
            <p:nvPr>
              <p:custDataLst>
                <p:tags r:id="rId45"/>
              </p:custDataLst>
            </p:nvPr>
          </p:nvSpPr>
          <p:spPr bwMode="auto">
            <a:xfrm>
              <a:off x="2877450" y="3168671"/>
              <a:ext cx="432000" cy="0"/>
            </a:xfrm>
            <a:prstGeom prst="line">
              <a:avLst/>
            </a:prstGeom>
            <a:ln w="19050">
              <a:solidFill>
                <a:schemeClr val="dk1"/>
              </a:solidFill>
              <a:tailEnd type="stealth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wrap="none"/>
            <a:lstStyle/>
            <a:p>
              <a:endParaRPr lang="zh-CN" altLang="en-US">
                <a:solidFill>
                  <a:schemeClr val="dk1"/>
                </a:solidFill>
                <a:cs typeface="+mn-ea"/>
                <a:sym typeface="+mn-lt"/>
              </a:endParaRPr>
            </a:p>
          </p:txBody>
        </p:sp>
        <p:sp>
          <p:nvSpPr>
            <p:cNvPr id="23" name="Rectangle 42"/>
            <p:cNvSpPr>
              <a:spLocks noChangeArrowheads="1"/>
            </p:cNvSpPr>
            <p:nvPr>
              <p:custDataLst>
                <p:tags r:id="rId46"/>
              </p:custDataLst>
            </p:nvPr>
          </p:nvSpPr>
          <p:spPr bwMode="auto">
            <a:xfrm>
              <a:off x="5065721" y="2994028"/>
              <a:ext cx="360362" cy="360362"/>
            </a:xfrm>
            <a:prstGeom prst="rect">
              <a:avLst/>
            </a:prstGeom>
            <a:gradFill>
              <a:gsLst>
                <a:gs pos="0">
                  <a:schemeClr val="accent3">
                    <a:lumMod val="110000"/>
                    <a:satMod val="105000"/>
                    <a:tint val="67000"/>
                  </a:schemeClr>
                </a:gs>
                <a:gs pos="50000">
                  <a:schemeClr val="accent3">
                    <a:lumMod val="105000"/>
                    <a:satMod val="103000"/>
                    <a:tint val="73000"/>
                  </a:schemeClr>
                </a:gs>
                <a:gs pos="100000">
                  <a:schemeClr val="accent3">
                    <a:lumMod val="105000"/>
                    <a:satMod val="109000"/>
                    <a:tint val="81000"/>
                  </a:schemeClr>
                </a:gs>
                <a:gs pos="0">
                  <a:srgbClr val="C30000">
                    <a:lumMod val="90000"/>
                    <a:lumOff val="10000"/>
                  </a:srgbClr>
                </a:gs>
                <a:gs pos="50000">
                  <a:srgbClr val="C30000">
                    <a:lumMod val="95000"/>
                    <a:lumOff val="5000"/>
                  </a:srgbClr>
                </a:gs>
                <a:gs pos="100000">
                  <a:srgbClr val="C30000">
                    <a:lumMod val="95000"/>
                    <a:lumOff val="5000"/>
                  </a:srgbClr>
                </a:gs>
              </a:gsLst>
              <a:lin ang="5400000" scaled="0"/>
            </a:gradFill>
            <a:ln>
              <a:solidFill>
                <a:schemeClr val="accent3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zh-CN" altLang="zh-CN" sz="1800" b="1" i="1" baseline="-25000" dirty="0">
                <a:solidFill>
                  <a:schemeClr val="dk1"/>
                </a:solidFill>
                <a:cs typeface="+mn-ea"/>
                <a:sym typeface="+mn-lt"/>
              </a:endParaRPr>
            </a:p>
          </p:txBody>
        </p:sp>
        <p:sp>
          <p:nvSpPr>
            <p:cNvPr id="24" name="Rectangle 43"/>
            <p:cNvSpPr>
              <a:spLocks noChangeArrowheads="1"/>
            </p:cNvSpPr>
            <p:nvPr>
              <p:custDataLst>
                <p:tags r:id="rId47"/>
              </p:custDataLst>
            </p:nvPr>
          </p:nvSpPr>
          <p:spPr bwMode="auto">
            <a:xfrm>
              <a:off x="5426083" y="2994028"/>
              <a:ext cx="360363" cy="360362"/>
            </a:xfrm>
            <a:prstGeom prst="rect">
              <a:avLst/>
            </a:prstGeom>
            <a:gradFill>
              <a:gsLst>
                <a:gs pos="0">
                  <a:schemeClr val="accent3">
                    <a:lumMod val="110000"/>
                    <a:satMod val="105000"/>
                    <a:tint val="67000"/>
                  </a:schemeClr>
                </a:gs>
                <a:gs pos="50000">
                  <a:schemeClr val="accent3">
                    <a:lumMod val="105000"/>
                    <a:satMod val="103000"/>
                    <a:tint val="73000"/>
                  </a:schemeClr>
                </a:gs>
                <a:gs pos="100000">
                  <a:schemeClr val="accent3">
                    <a:lumMod val="105000"/>
                    <a:satMod val="109000"/>
                    <a:tint val="81000"/>
                  </a:schemeClr>
                </a:gs>
                <a:gs pos="0">
                  <a:srgbClr val="C30000">
                    <a:lumMod val="90000"/>
                    <a:lumOff val="10000"/>
                  </a:srgbClr>
                </a:gs>
                <a:gs pos="50000">
                  <a:srgbClr val="C30000">
                    <a:lumMod val="95000"/>
                    <a:lumOff val="5000"/>
                  </a:srgbClr>
                </a:gs>
                <a:gs pos="100000">
                  <a:srgbClr val="C30000">
                    <a:lumMod val="95000"/>
                    <a:lumOff val="5000"/>
                  </a:srgbClr>
                </a:gs>
              </a:gsLst>
              <a:lin ang="5400000" scaled="0"/>
            </a:gradFill>
            <a:ln>
              <a:solidFill>
                <a:schemeClr val="accent3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altLang="zh-CN" sz="1800" b="1" dirty="0">
                  <a:solidFill>
                    <a:schemeClr val="lt1"/>
                  </a:solidFill>
                  <a:cs typeface="+mn-ea"/>
                  <a:sym typeface="+mn-lt"/>
                </a:rPr>
                <a:t>∧</a:t>
              </a:r>
            </a:p>
          </p:txBody>
        </p:sp>
        <p:sp>
          <p:nvSpPr>
            <p:cNvPr id="25" name="Freeform 49"/>
            <p:cNvSpPr/>
            <p:nvPr>
              <p:custDataLst>
                <p:tags r:id="rId48"/>
              </p:custDataLst>
            </p:nvPr>
          </p:nvSpPr>
          <p:spPr bwMode="auto">
            <a:xfrm>
              <a:off x="3762422" y="3168671"/>
              <a:ext cx="487362" cy="31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07" y="2"/>
                </a:cxn>
              </a:cxnLst>
              <a:rect l="0" t="0" r="r" b="b"/>
              <a:pathLst>
                <a:path w="307" h="2">
                  <a:moveTo>
                    <a:pt x="0" y="0"/>
                  </a:moveTo>
                  <a:lnTo>
                    <a:pt x="307" y="2"/>
                  </a:lnTo>
                </a:path>
              </a:pathLst>
            </a:custGeom>
            <a:ln w="19050">
              <a:solidFill>
                <a:schemeClr val="dk1"/>
              </a:solidFill>
              <a:headEnd type="none" w="med" len="med"/>
              <a:tailEnd type="stealth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wrap="none"/>
            <a:lstStyle/>
            <a:p>
              <a:endParaRPr lang="zh-CN" altLang="en-US" b="1">
                <a:solidFill>
                  <a:schemeClr val="dk1"/>
                </a:solidFill>
                <a:cs typeface="+mn-ea"/>
                <a:sym typeface="+mn-lt"/>
              </a:endParaRPr>
            </a:p>
          </p:txBody>
        </p:sp>
        <p:sp>
          <p:nvSpPr>
            <p:cNvPr id="26" name="Text Box 50"/>
            <p:cNvSpPr txBox="1">
              <a:spLocks noChangeArrowheads="1"/>
            </p:cNvSpPr>
            <p:nvPr>
              <p:custDataLst>
                <p:tags r:id="rId49"/>
              </p:custDataLst>
            </p:nvPr>
          </p:nvSpPr>
          <p:spPr bwMode="auto">
            <a:xfrm>
              <a:off x="4291079" y="2924181"/>
              <a:ext cx="465092" cy="368300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wrap="square"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zh-CN" b="1" dirty="0">
                  <a:solidFill>
                    <a:schemeClr val="dk1"/>
                  </a:solidFill>
                  <a:cs typeface="+mn-ea"/>
                  <a:sym typeface="+mn-lt"/>
                </a:rPr>
                <a:t>…</a:t>
              </a:r>
            </a:p>
          </p:txBody>
        </p:sp>
        <p:sp>
          <p:nvSpPr>
            <p:cNvPr id="27" name="Line 41"/>
            <p:cNvSpPr>
              <a:spLocks noChangeShapeType="1"/>
            </p:cNvSpPr>
            <p:nvPr>
              <p:custDataLst>
                <p:tags r:id="rId50"/>
              </p:custDataLst>
            </p:nvPr>
          </p:nvSpPr>
          <p:spPr bwMode="auto">
            <a:xfrm>
              <a:off x="4693678" y="3168671"/>
              <a:ext cx="360363" cy="0"/>
            </a:xfrm>
            <a:prstGeom prst="line">
              <a:avLst/>
            </a:prstGeom>
            <a:ln w="19050">
              <a:solidFill>
                <a:schemeClr val="dk1"/>
              </a:solidFill>
              <a:tailEnd type="stealth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wrap="none"/>
            <a:lstStyle/>
            <a:p>
              <a:endParaRPr lang="zh-CN" altLang="en-US">
                <a:solidFill>
                  <a:schemeClr val="dk1"/>
                </a:solidFill>
                <a:cs typeface="+mn-ea"/>
                <a:sym typeface="+mn-lt"/>
              </a:endParaRPr>
            </a:p>
          </p:txBody>
        </p:sp>
        <p:sp>
          <p:nvSpPr>
            <p:cNvPr id="28" name="TextBox 23"/>
            <p:cNvSpPr txBox="1"/>
            <p:nvPr>
              <p:custDataLst>
                <p:tags r:id="rId51"/>
              </p:custDataLst>
            </p:nvPr>
          </p:nvSpPr>
          <p:spPr>
            <a:xfrm>
              <a:off x="1643042" y="2782886"/>
              <a:ext cx="357190" cy="4392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ts val="3000"/>
                </a:lnSpc>
                <a:spcBef>
                  <a:spcPts val="0"/>
                </a:spcBef>
              </a:pPr>
              <a:r>
                <a:rPr lang="en-US" altLang="zh-CN" sz="2000" b="1" i="1">
                  <a:solidFill>
                    <a:schemeClr val="dk1"/>
                  </a:solidFill>
                  <a:cs typeface="+mn-ea"/>
                  <a:sym typeface="+mn-lt"/>
                </a:rPr>
                <a:t>s</a:t>
              </a:r>
            </a:p>
          </p:txBody>
        </p:sp>
        <p:sp>
          <p:nvSpPr>
            <p:cNvPr id="29" name="TextBox 24"/>
            <p:cNvSpPr txBox="1"/>
            <p:nvPr>
              <p:custDataLst>
                <p:tags r:id="rId52"/>
              </p:custDataLst>
            </p:nvPr>
          </p:nvSpPr>
          <p:spPr>
            <a:xfrm>
              <a:off x="714348" y="2782886"/>
              <a:ext cx="785818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00000"/>
                </a:lnSpc>
                <a:spcBef>
                  <a:spcPts val="0"/>
                </a:spcBef>
              </a:pPr>
              <a:r>
                <a:rPr lang="zh-CN" altLang="en-US" sz="1800" b="1">
                  <a:solidFill>
                    <a:schemeClr val="dk1"/>
                  </a:solidFill>
                  <a:cs typeface="+mn-ea"/>
                  <a:sym typeface="+mn-lt"/>
                </a:rPr>
                <a:t>（</a:t>
              </a:r>
              <a:r>
                <a:rPr lang="en-US" altLang="zh-CN" sz="1800" b="1">
                  <a:solidFill>
                    <a:schemeClr val="dk1"/>
                  </a:solidFill>
                  <a:cs typeface="+mn-ea"/>
                  <a:sym typeface="+mn-lt"/>
                </a:rPr>
                <a:t>1</a:t>
              </a:r>
              <a:r>
                <a:rPr lang="zh-CN" altLang="en-US" sz="1800" b="1">
                  <a:solidFill>
                    <a:schemeClr val="dk1"/>
                  </a:solidFill>
                  <a:cs typeface="+mn-ea"/>
                  <a:sym typeface="+mn-lt"/>
                </a:rPr>
                <a:t>）</a:t>
              </a:r>
              <a:endParaRPr lang="zh-CN" altLang="en-US" sz="1800" b="1" i="1">
                <a:solidFill>
                  <a:schemeClr val="dk1"/>
                </a:solidFill>
                <a:cs typeface="+mn-ea"/>
                <a:sym typeface="+mn-lt"/>
              </a:endParaRPr>
            </a:p>
          </p:txBody>
        </p:sp>
        <p:cxnSp>
          <p:nvCxnSpPr>
            <p:cNvPr id="30" name="直接箭头连接符 29"/>
            <p:cNvCxnSpPr>
              <a:endCxn id="2" idx="1"/>
            </p:cNvCxnSpPr>
            <p:nvPr>
              <p:custDataLst>
                <p:tags r:id="rId53"/>
              </p:custDataLst>
            </p:nvPr>
          </p:nvCxnSpPr>
          <p:spPr>
            <a:xfrm>
              <a:off x="1928794" y="3131363"/>
              <a:ext cx="295340" cy="42846"/>
            </a:xfrm>
            <a:prstGeom prst="straightConnector1">
              <a:avLst/>
            </a:prstGeom>
            <a:ln w="19050">
              <a:solidFill>
                <a:schemeClr val="dk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1" name="TextBox 27"/>
            <p:cNvSpPr txBox="1"/>
            <p:nvPr>
              <p:custDataLst>
                <p:tags r:id="rId54"/>
              </p:custDataLst>
            </p:nvPr>
          </p:nvSpPr>
          <p:spPr>
            <a:xfrm>
              <a:off x="2266934" y="2559602"/>
              <a:ext cx="785818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00000"/>
                </a:lnSpc>
                <a:spcBef>
                  <a:spcPts val="0"/>
                </a:spcBef>
              </a:pPr>
              <a:r>
                <a:rPr lang="zh-CN" altLang="en-US" sz="1600" b="1">
                  <a:solidFill>
                    <a:schemeClr val="dk1"/>
                  </a:solidFill>
                  <a:cs typeface="+mn-ea"/>
                  <a:sym typeface="+mn-lt"/>
                </a:rPr>
                <a:t>栈顶</a:t>
              </a:r>
              <a:endParaRPr lang="zh-CN" altLang="en-US" sz="1600" b="1" i="1">
                <a:solidFill>
                  <a:schemeClr val="dk1"/>
                </a:solidFill>
                <a:cs typeface="+mn-ea"/>
                <a:sym typeface="+mn-lt"/>
              </a:endParaRPr>
            </a:p>
          </p:txBody>
        </p:sp>
        <p:sp>
          <p:nvSpPr>
            <p:cNvPr id="32" name="TextBox 28"/>
            <p:cNvSpPr txBox="1"/>
            <p:nvPr>
              <p:custDataLst>
                <p:tags r:id="rId55"/>
              </p:custDataLst>
            </p:nvPr>
          </p:nvSpPr>
          <p:spPr>
            <a:xfrm>
              <a:off x="5124454" y="2559602"/>
              <a:ext cx="785818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00000"/>
                </a:lnSpc>
                <a:spcBef>
                  <a:spcPts val="0"/>
                </a:spcBef>
              </a:pPr>
              <a:r>
                <a:rPr lang="zh-CN" altLang="en-US" sz="1600" b="1">
                  <a:solidFill>
                    <a:schemeClr val="dk1"/>
                  </a:solidFill>
                  <a:cs typeface="+mn-ea"/>
                  <a:sym typeface="+mn-lt"/>
                </a:rPr>
                <a:t>栈底</a:t>
              </a:r>
              <a:endParaRPr lang="zh-CN" altLang="en-US" sz="1600" b="1" i="1">
                <a:solidFill>
                  <a:schemeClr val="dk1"/>
                </a:solidFill>
                <a:cs typeface="+mn-ea"/>
                <a:sym typeface="+mn-lt"/>
              </a:endParaRPr>
            </a:p>
          </p:txBody>
        </p:sp>
        <p:sp>
          <p:nvSpPr>
            <p:cNvPr id="70" name="TextBox 69"/>
            <p:cNvSpPr txBox="1"/>
            <p:nvPr>
              <p:custDataLst>
                <p:tags r:id="rId56"/>
              </p:custDataLst>
            </p:nvPr>
          </p:nvSpPr>
          <p:spPr>
            <a:xfrm>
              <a:off x="5929322" y="2928934"/>
              <a:ext cx="2500330" cy="4309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ts val="3000"/>
                </a:lnSpc>
                <a:spcBef>
                  <a:spcPts val="0"/>
                </a:spcBef>
              </a:pPr>
              <a:r>
                <a:rPr lang="en-US" altLang="zh-CN" sz="1800" b="1">
                  <a:solidFill>
                    <a:schemeClr val="dk1"/>
                  </a:solidFill>
                  <a:cs typeface="+mn-ea"/>
                  <a:sym typeface="+mn-lt"/>
                </a:rPr>
                <a:t>push</a:t>
              </a:r>
              <a:r>
                <a:rPr lang="zh-CN" altLang="en-US" sz="1800" b="1">
                  <a:solidFill>
                    <a:schemeClr val="dk1"/>
                  </a:solidFill>
                  <a:cs typeface="+mn-ea"/>
                  <a:sym typeface="+mn-lt"/>
                </a:rPr>
                <a:t>和</a:t>
              </a:r>
              <a:r>
                <a:rPr lang="en-US" altLang="zh-CN" sz="1800" b="1">
                  <a:solidFill>
                    <a:schemeClr val="dk1"/>
                  </a:solidFill>
                  <a:cs typeface="+mn-ea"/>
                  <a:sym typeface="+mn-lt"/>
                </a:rPr>
                <a:t>pop</a:t>
              </a:r>
              <a:r>
                <a:rPr lang="zh-CN" altLang="en-US" sz="1800" b="1">
                  <a:solidFill>
                    <a:schemeClr val="dk1"/>
                  </a:solidFill>
                  <a:cs typeface="+mn-ea"/>
                  <a:sym typeface="+mn-lt"/>
                </a:rPr>
                <a:t>均为</a:t>
              </a:r>
              <a:r>
                <a:rPr lang="en-US" altLang="zh-CN" sz="1800" b="1">
                  <a:solidFill>
                    <a:schemeClr val="dk1"/>
                  </a:solidFill>
                  <a:cs typeface="+mn-ea"/>
                  <a:sym typeface="+mn-lt"/>
                </a:rPr>
                <a:t>O(1)</a:t>
              </a:r>
            </a:p>
          </p:txBody>
        </p:sp>
      </p:grpSp>
      <p:grpSp>
        <p:nvGrpSpPr>
          <p:cNvPr id="73" name="组合 72"/>
          <p:cNvGrpSpPr/>
          <p:nvPr/>
        </p:nvGrpSpPr>
        <p:grpSpPr>
          <a:xfrm>
            <a:off x="567980" y="4041777"/>
            <a:ext cx="7653391" cy="1104896"/>
            <a:chOff x="714348" y="3711580"/>
            <a:chExt cx="7653391" cy="1104896"/>
          </a:xfrm>
        </p:grpSpPr>
        <p:sp>
          <p:nvSpPr>
            <p:cNvPr id="33" name="Rectangle 36"/>
            <p:cNvSpPr>
              <a:spLocks noChangeArrowheads="1"/>
            </p:cNvSpPr>
            <p:nvPr>
              <p:custDataLst>
                <p:tags r:id="rId24"/>
              </p:custDataLst>
            </p:nvPr>
          </p:nvSpPr>
          <p:spPr bwMode="auto">
            <a:xfrm>
              <a:off x="2224134" y="4137036"/>
              <a:ext cx="360363" cy="360362"/>
            </a:xfrm>
            <a:prstGeom prst="rect">
              <a:avLst/>
            </a:prstGeom>
            <a:gradFill>
              <a:gsLst>
                <a:gs pos="0">
                  <a:schemeClr val="accent3">
                    <a:lumMod val="110000"/>
                    <a:satMod val="105000"/>
                    <a:tint val="67000"/>
                  </a:schemeClr>
                </a:gs>
                <a:gs pos="50000">
                  <a:schemeClr val="accent3">
                    <a:lumMod val="105000"/>
                    <a:satMod val="103000"/>
                    <a:tint val="73000"/>
                  </a:schemeClr>
                </a:gs>
                <a:gs pos="100000">
                  <a:schemeClr val="accent3">
                    <a:lumMod val="105000"/>
                    <a:satMod val="109000"/>
                    <a:tint val="81000"/>
                  </a:schemeClr>
                </a:gs>
                <a:gs pos="0">
                  <a:srgbClr val="C30000">
                    <a:lumMod val="90000"/>
                    <a:lumOff val="10000"/>
                  </a:srgbClr>
                </a:gs>
                <a:gs pos="50000">
                  <a:srgbClr val="C30000">
                    <a:lumMod val="95000"/>
                    <a:lumOff val="5000"/>
                  </a:srgbClr>
                </a:gs>
                <a:gs pos="100000">
                  <a:srgbClr val="C30000">
                    <a:lumMod val="95000"/>
                    <a:lumOff val="5000"/>
                  </a:srgbClr>
                </a:gs>
              </a:gsLst>
              <a:lin ang="5400000" scaled="0"/>
            </a:gradFill>
            <a:ln>
              <a:solidFill>
                <a:schemeClr val="accent3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zh-CN" altLang="zh-CN" sz="1800" b="1" baseline="-25000" dirty="0">
                <a:solidFill>
                  <a:schemeClr val="dk1"/>
                </a:solidFill>
                <a:cs typeface="+mn-ea"/>
                <a:sym typeface="+mn-lt"/>
              </a:endParaRPr>
            </a:p>
          </p:txBody>
        </p:sp>
        <p:sp>
          <p:nvSpPr>
            <p:cNvPr id="34" name="Rectangle 37"/>
            <p:cNvSpPr>
              <a:spLocks noChangeArrowheads="1"/>
            </p:cNvSpPr>
            <p:nvPr>
              <p:custDataLst>
                <p:tags r:id="rId25"/>
              </p:custDataLst>
            </p:nvPr>
          </p:nvSpPr>
          <p:spPr bwMode="auto">
            <a:xfrm>
              <a:off x="2584497" y="4137036"/>
              <a:ext cx="360362" cy="360362"/>
            </a:xfrm>
            <a:prstGeom prst="rect">
              <a:avLst/>
            </a:prstGeom>
            <a:gradFill>
              <a:gsLst>
                <a:gs pos="0">
                  <a:schemeClr val="accent3">
                    <a:lumMod val="110000"/>
                    <a:satMod val="105000"/>
                    <a:tint val="67000"/>
                  </a:schemeClr>
                </a:gs>
                <a:gs pos="50000">
                  <a:schemeClr val="accent3">
                    <a:lumMod val="105000"/>
                    <a:satMod val="103000"/>
                    <a:tint val="73000"/>
                  </a:schemeClr>
                </a:gs>
                <a:gs pos="100000">
                  <a:schemeClr val="accent3">
                    <a:lumMod val="105000"/>
                    <a:satMod val="109000"/>
                    <a:tint val="81000"/>
                  </a:schemeClr>
                </a:gs>
                <a:gs pos="0">
                  <a:srgbClr val="C30000">
                    <a:lumMod val="90000"/>
                    <a:lumOff val="10000"/>
                  </a:srgbClr>
                </a:gs>
                <a:gs pos="50000">
                  <a:srgbClr val="C30000">
                    <a:lumMod val="95000"/>
                    <a:lumOff val="5000"/>
                  </a:srgbClr>
                </a:gs>
                <a:gs pos="100000">
                  <a:srgbClr val="C30000">
                    <a:lumMod val="95000"/>
                    <a:lumOff val="5000"/>
                  </a:srgbClr>
                </a:gs>
              </a:gsLst>
              <a:lin ang="5400000" scaled="0"/>
            </a:gradFill>
            <a:ln>
              <a:solidFill>
                <a:schemeClr val="accent3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zh-CN" altLang="zh-CN" sz="1800" b="1">
                <a:solidFill>
                  <a:schemeClr val="dk1"/>
                </a:solidFill>
                <a:cs typeface="+mn-ea"/>
                <a:sym typeface="+mn-lt"/>
              </a:endParaRPr>
            </a:p>
          </p:txBody>
        </p:sp>
        <p:sp>
          <p:nvSpPr>
            <p:cNvPr id="35" name="Rectangle 39"/>
            <p:cNvSpPr>
              <a:spLocks noChangeArrowheads="1"/>
            </p:cNvSpPr>
            <p:nvPr>
              <p:custDataLst>
                <p:tags r:id="rId26"/>
              </p:custDataLst>
            </p:nvPr>
          </p:nvSpPr>
          <p:spPr bwMode="auto">
            <a:xfrm>
              <a:off x="3292522" y="4137036"/>
              <a:ext cx="360362" cy="360362"/>
            </a:xfrm>
            <a:prstGeom prst="rect">
              <a:avLst/>
            </a:prstGeom>
            <a:gradFill>
              <a:gsLst>
                <a:gs pos="0">
                  <a:schemeClr val="accent3">
                    <a:lumMod val="110000"/>
                    <a:satMod val="105000"/>
                    <a:tint val="67000"/>
                  </a:schemeClr>
                </a:gs>
                <a:gs pos="50000">
                  <a:schemeClr val="accent3">
                    <a:lumMod val="105000"/>
                    <a:satMod val="103000"/>
                    <a:tint val="73000"/>
                  </a:schemeClr>
                </a:gs>
                <a:gs pos="100000">
                  <a:schemeClr val="accent3">
                    <a:lumMod val="105000"/>
                    <a:satMod val="109000"/>
                    <a:tint val="81000"/>
                  </a:schemeClr>
                </a:gs>
                <a:gs pos="0">
                  <a:srgbClr val="C30000">
                    <a:lumMod val="90000"/>
                    <a:lumOff val="10000"/>
                  </a:srgbClr>
                </a:gs>
                <a:gs pos="50000">
                  <a:srgbClr val="C30000">
                    <a:lumMod val="95000"/>
                    <a:lumOff val="5000"/>
                  </a:srgbClr>
                </a:gs>
                <a:gs pos="100000">
                  <a:srgbClr val="C30000">
                    <a:lumMod val="95000"/>
                    <a:lumOff val="5000"/>
                  </a:srgbClr>
                </a:gs>
              </a:gsLst>
              <a:lin ang="5400000" scaled="0"/>
            </a:gradFill>
            <a:ln>
              <a:solidFill>
                <a:schemeClr val="accent3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en-US" altLang="zh-CN" sz="1800" b="1" baseline="-25000" dirty="0">
                <a:solidFill>
                  <a:schemeClr val="dk1"/>
                </a:solidFill>
                <a:cs typeface="+mn-ea"/>
                <a:sym typeface="+mn-lt"/>
              </a:endParaRPr>
            </a:p>
          </p:txBody>
        </p:sp>
        <p:sp>
          <p:nvSpPr>
            <p:cNvPr id="36" name="Rectangle 40"/>
            <p:cNvSpPr>
              <a:spLocks noChangeArrowheads="1"/>
            </p:cNvSpPr>
            <p:nvPr>
              <p:custDataLst>
                <p:tags r:id="rId27"/>
              </p:custDataLst>
            </p:nvPr>
          </p:nvSpPr>
          <p:spPr bwMode="auto">
            <a:xfrm>
              <a:off x="3652884" y="4137036"/>
              <a:ext cx="360363" cy="360362"/>
            </a:xfrm>
            <a:prstGeom prst="rect">
              <a:avLst/>
            </a:prstGeom>
            <a:gradFill>
              <a:gsLst>
                <a:gs pos="0">
                  <a:schemeClr val="accent3">
                    <a:lumMod val="110000"/>
                    <a:satMod val="105000"/>
                    <a:tint val="67000"/>
                  </a:schemeClr>
                </a:gs>
                <a:gs pos="50000">
                  <a:schemeClr val="accent3">
                    <a:lumMod val="105000"/>
                    <a:satMod val="103000"/>
                    <a:tint val="73000"/>
                  </a:schemeClr>
                </a:gs>
                <a:gs pos="100000">
                  <a:schemeClr val="accent3">
                    <a:lumMod val="105000"/>
                    <a:satMod val="109000"/>
                    <a:tint val="81000"/>
                  </a:schemeClr>
                </a:gs>
                <a:gs pos="0">
                  <a:srgbClr val="C30000">
                    <a:lumMod val="90000"/>
                    <a:lumOff val="10000"/>
                  </a:srgbClr>
                </a:gs>
                <a:gs pos="50000">
                  <a:srgbClr val="C30000">
                    <a:lumMod val="95000"/>
                    <a:lumOff val="5000"/>
                  </a:srgbClr>
                </a:gs>
                <a:gs pos="100000">
                  <a:srgbClr val="C30000">
                    <a:lumMod val="95000"/>
                    <a:lumOff val="5000"/>
                  </a:srgbClr>
                </a:gs>
              </a:gsLst>
              <a:lin ang="5400000" scaled="0"/>
            </a:gradFill>
            <a:ln>
              <a:solidFill>
                <a:schemeClr val="accent3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zh-CN" altLang="zh-CN" sz="1800" b="1">
                <a:solidFill>
                  <a:schemeClr val="dk1"/>
                </a:solidFill>
                <a:cs typeface="+mn-ea"/>
                <a:sym typeface="+mn-lt"/>
              </a:endParaRPr>
            </a:p>
          </p:txBody>
        </p:sp>
        <p:sp>
          <p:nvSpPr>
            <p:cNvPr id="37" name="Line 41"/>
            <p:cNvSpPr>
              <a:spLocks noChangeShapeType="1"/>
            </p:cNvSpPr>
            <p:nvPr>
              <p:custDataLst>
                <p:tags r:id="rId28"/>
              </p:custDataLst>
            </p:nvPr>
          </p:nvSpPr>
          <p:spPr bwMode="auto">
            <a:xfrm>
              <a:off x="2877450" y="4311679"/>
              <a:ext cx="432000" cy="0"/>
            </a:xfrm>
            <a:prstGeom prst="line">
              <a:avLst/>
            </a:prstGeom>
            <a:ln w="19050">
              <a:solidFill>
                <a:schemeClr val="dk1"/>
              </a:solidFill>
              <a:tailEnd type="stealth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wrap="none"/>
            <a:lstStyle/>
            <a:p>
              <a:endParaRPr lang="zh-CN" altLang="en-US">
                <a:solidFill>
                  <a:schemeClr val="dk1"/>
                </a:solidFill>
                <a:cs typeface="+mn-ea"/>
                <a:sym typeface="+mn-lt"/>
              </a:endParaRPr>
            </a:p>
          </p:txBody>
        </p:sp>
        <p:sp>
          <p:nvSpPr>
            <p:cNvPr id="38" name="Rectangle 42"/>
            <p:cNvSpPr>
              <a:spLocks noChangeArrowheads="1"/>
            </p:cNvSpPr>
            <p:nvPr>
              <p:custDataLst>
                <p:tags r:id="rId29"/>
              </p:custDataLst>
            </p:nvPr>
          </p:nvSpPr>
          <p:spPr bwMode="auto">
            <a:xfrm>
              <a:off x="5065721" y="4137036"/>
              <a:ext cx="360362" cy="360362"/>
            </a:xfrm>
            <a:prstGeom prst="rect">
              <a:avLst/>
            </a:prstGeom>
            <a:gradFill>
              <a:gsLst>
                <a:gs pos="0">
                  <a:schemeClr val="accent3">
                    <a:lumMod val="110000"/>
                    <a:satMod val="105000"/>
                    <a:tint val="67000"/>
                  </a:schemeClr>
                </a:gs>
                <a:gs pos="50000">
                  <a:schemeClr val="accent3">
                    <a:lumMod val="105000"/>
                    <a:satMod val="103000"/>
                    <a:tint val="73000"/>
                  </a:schemeClr>
                </a:gs>
                <a:gs pos="100000">
                  <a:schemeClr val="accent3">
                    <a:lumMod val="105000"/>
                    <a:satMod val="109000"/>
                    <a:tint val="81000"/>
                  </a:schemeClr>
                </a:gs>
                <a:gs pos="0">
                  <a:srgbClr val="C30000">
                    <a:lumMod val="90000"/>
                    <a:lumOff val="10000"/>
                  </a:srgbClr>
                </a:gs>
                <a:gs pos="50000">
                  <a:srgbClr val="C30000">
                    <a:lumMod val="95000"/>
                    <a:lumOff val="5000"/>
                  </a:srgbClr>
                </a:gs>
                <a:gs pos="100000">
                  <a:srgbClr val="C30000">
                    <a:lumMod val="95000"/>
                    <a:lumOff val="5000"/>
                  </a:srgbClr>
                </a:gs>
              </a:gsLst>
              <a:lin ang="5400000" scaled="0"/>
            </a:gradFill>
            <a:ln>
              <a:solidFill>
                <a:schemeClr val="accent3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zh-CN" altLang="zh-CN" sz="1800" b="1" i="1" baseline="-25000" dirty="0">
                <a:solidFill>
                  <a:schemeClr val="dk1"/>
                </a:solidFill>
                <a:cs typeface="+mn-ea"/>
                <a:sym typeface="+mn-lt"/>
              </a:endParaRPr>
            </a:p>
          </p:txBody>
        </p:sp>
        <p:sp>
          <p:nvSpPr>
            <p:cNvPr id="39" name="Rectangle 43"/>
            <p:cNvSpPr>
              <a:spLocks noChangeArrowheads="1"/>
            </p:cNvSpPr>
            <p:nvPr>
              <p:custDataLst>
                <p:tags r:id="rId30"/>
              </p:custDataLst>
            </p:nvPr>
          </p:nvSpPr>
          <p:spPr bwMode="auto">
            <a:xfrm>
              <a:off x="5426083" y="4137036"/>
              <a:ext cx="360363" cy="360362"/>
            </a:xfrm>
            <a:prstGeom prst="rect">
              <a:avLst/>
            </a:prstGeom>
            <a:gradFill>
              <a:gsLst>
                <a:gs pos="0">
                  <a:schemeClr val="accent3">
                    <a:lumMod val="110000"/>
                    <a:satMod val="105000"/>
                    <a:tint val="67000"/>
                  </a:schemeClr>
                </a:gs>
                <a:gs pos="50000">
                  <a:schemeClr val="accent3">
                    <a:lumMod val="105000"/>
                    <a:satMod val="103000"/>
                    <a:tint val="73000"/>
                  </a:schemeClr>
                </a:gs>
                <a:gs pos="100000">
                  <a:schemeClr val="accent3">
                    <a:lumMod val="105000"/>
                    <a:satMod val="109000"/>
                    <a:tint val="81000"/>
                  </a:schemeClr>
                </a:gs>
                <a:gs pos="0">
                  <a:srgbClr val="C30000">
                    <a:lumMod val="90000"/>
                    <a:lumOff val="10000"/>
                  </a:srgbClr>
                </a:gs>
                <a:gs pos="50000">
                  <a:srgbClr val="C30000">
                    <a:lumMod val="95000"/>
                    <a:lumOff val="5000"/>
                  </a:srgbClr>
                </a:gs>
                <a:gs pos="100000">
                  <a:srgbClr val="C30000">
                    <a:lumMod val="95000"/>
                    <a:lumOff val="5000"/>
                  </a:srgbClr>
                </a:gs>
              </a:gsLst>
              <a:lin ang="5400000" scaled="0"/>
            </a:gradFill>
            <a:ln>
              <a:solidFill>
                <a:schemeClr val="accent3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>
                <a:lnSpc>
                  <a:spcPct val="100000"/>
                </a:lnSpc>
              </a:pPr>
              <a:endParaRPr lang="en-US" altLang="zh-CN" sz="1800" b="1" dirty="0">
                <a:solidFill>
                  <a:schemeClr val="dk1"/>
                </a:solidFill>
                <a:cs typeface="+mn-ea"/>
                <a:sym typeface="+mn-lt"/>
              </a:endParaRPr>
            </a:p>
          </p:txBody>
        </p:sp>
        <p:sp>
          <p:nvSpPr>
            <p:cNvPr id="40" name="Freeform 49"/>
            <p:cNvSpPr/>
            <p:nvPr>
              <p:custDataLst>
                <p:tags r:id="rId31"/>
              </p:custDataLst>
            </p:nvPr>
          </p:nvSpPr>
          <p:spPr bwMode="auto">
            <a:xfrm>
              <a:off x="3762422" y="4311679"/>
              <a:ext cx="487362" cy="31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07" y="2"/>
                </a:cxn>
              </a:cxnLst>
              <a:rect l="0" t="0" r="r" b="b"/>
              <a:pathLst>
                <a:path w="307" h="2">
                  <a:moveTo>
                    <a:pt x="0" y="0"/>
                  </a:moveTo>
                  <a:lnTo>
                    <a:pt x="307" y="2"/>
                  </a:lnTo>
                </a:path>
              </a:pathLst>
            </a:custGeom>
            <a:ln w="19050">
              <a:solidFill>
                <a:schemeClr val="dk1"/>
              </a:solidFill>
              <a:headEnd type="none" w="med" len="med"/>
              <a:tailEnd type="stealth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wrap="none"/>
            <a:lstStyle/>
            <a:p>
              <a:endParaRPr lang="zh-CN" altLang="en-US" b="1">
                <a:solidFill>
                  <a:schemeClr val="dk1"/>
                </a:solidFill>
                <a:cs typeface="+mn-ea"/>
                <a:sym typeface="+mn-lt"/>
              </a:endParaRPr>
            </a:p>
          </p:txBody>
        </p:sp>
        <p:sp>
          <p:nvSpPr>
            <p:cNvPr id="41" name="Text Box 50"/>
            <p:cNvSpPr txBox="1">
              <a:spLocks noChangeArrowheads="1"/>
            </p:cNvSpPr>
            <p:nvPr>
              <p:custDataLst>
                <p:tags r:id="rId32"/>
              </p:custDataLst>
            </p:nvPr>
          </p:nvSpPr>
          <p:spPr bwMode="auto">
            <a:xfrm>
              <a:off x="4291079" y="4067189"/>
              <a:ext cx="465092" cy="368300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wrap="square"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zh-CN" b="1" dirty="0">
                  <a:solidFill>
                    <a:schemeClr val="dk1"/>
                  </a:solidFill>
                  <a:cs typeface="+mn-ea"/>
                  <a:sym typeface="+mn-lt"/>
                </a:rPr>
                <a:t>…</a:t>
              </a:r>
            </a:p>
          </p:txBody>
        </p:sp>
        <p:sp>
          <p:nvSpPr>
            <p:cNvPr id="42" name="Line 41"/>
            <p:cNvSpPr>
              <a:spLocks noChangeShapeType="1"/>
            </p:cNvSpPr>
            <p:nvPr>
              <p:custDataLst>
                <p:tags r:id="rId33"/>
              </p:custDataLst>
            </p:nvPr>
          </p:nvSpPr>
          <p:spPr bwMode="auto">
            <a:xfrm>
              <a:off x="4693678" y="4311679"/>
              <a:ext cx="360363" cy="0"/>
            </a:xfrm>
            <a:prstGeom prst="line">
              <a:avLst/>
            </a:prstGeom>
            <a:ln w="19050">
              <a:solidFill>
                <a:schemeClr val="dk1"/>
              </a:solidFill>
              <a:tailEnd type="stealth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wrap="none"/>
            <a:lstStyle/>
            <a:p>
              <a:endParaRPr lang="zh-CN" altLang="en-US">
                <a:solidFill>
                  <a:schemeClr val="dk1"/>
                </a:solidFill>
                <a:cs typeface="+mn-ea"/>
                <a:sym typeface="+mn-lt"/>
              </a:endParaRPr>
            </a:p>
          </p:txBody>
        </p:sp>
        <p:sp>
          <p:nvSpPr>
            <p:cNvPr id="43" name="TextBox 39"/>
            <p:cNvSpPr txBox="1"/>
            <p:nvPr>
              <p:custDataLst>
                <p:tags r:id="rId34"/>
              </p:custDataLst>
            </p:nvPr>
          </p:nvSpPr>
          <p:spPr>
            <a:xfrm>
              <a:off x="1643042" y="3925894"/>
              <a:ext cx="357190" cy="4392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ts val="3000"/>
                </a:lnSpc>
                <a:spcBef>
                  <a:spcPts val="0"/>
                </a:spcBef>
              </a:pPr>
              <a:r>
                <a:rPr lang="en-US" altLang="zh-CN" sz="2000" b="1" i="1">
                  <a:solidFill>
                    <a:schemeClr val="dk1"/>
                  </a:solidFill>
                  <a:cs typeface="+mn-ea"/>
                  <a:sym typeface="+mn-lt"/>
                </a:rPr>
                <a:t>s</a:t>
              </a:r>
            </a:p>
          </p:txBody>
        </p:sp>
        <p:sp>
          <p:nvSpPr>
            <p:cNvPr id="44" name="TextBox 40"/>
            <p:cNvSpPr txBox="1"/>
            <p:nvPr>
              <p:custDataLst>
                <p:tags r:id="rId35"/>
              </p:custDataLst>
            </p:nvPr>
          </p:nvSpPr>
          <p:spPr>
            <a:xfrm>
              <a:off x="714348" y="3925894"/>
              <a:ext cx="785818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00000"/>
                </a:lnSpc>
                <a:spcBef>
                  <a:spcPts val="0"/>
                </a:spcBef>
              </a:pPr>
              <a:r>
                <a:rPr lang="zh-CN" altLang="en-US" sz="1800" b="1">
                  <a:solidFill>
                    <a:schemeClr val="dk1"/>
                  </a:solidFill>
                  <a:cs typeface="+mn-ea"/>
                  <a:sym typeface="+mn-lt"/>
                </a:rPr>
                <a:t>（</a:t>
              </a:r>
              <a:r>
                <a:rPr lang="en-US" altLang="zh-CN" sz="1800" b="1">
                  <a:solidFill>
                    <a:schemeClr val="dk1"/>
                  </a:solidFill>
                  <a:cs typeface="+mn-ea"/>
                  <a:sym typeface="+mn-lt"/>
                </a:rPr>
                <a:t>2</a:t>
              </a:r>
              <a:r>
                <a:rPr lang="zh-CN" altLang="en-US" sz="1800" b="1">
                  <a:solidFill>
                    <a:schemeClr val="dk1"/>
                  </a:solidFill>
                  <a:cs typeface="+mn-ea"/>
                  <a:sym typeface="+mn-lt"/>
                </a:rPr>
                <a:t>）</a:t>
              </a:r>
              <a:endParaRPr lang="zh-CN" altLang="en-US" sz="1800" b="1" i="1">
                <a:solidFill>
                  <a:schemeClr val="dk1"/>
                </a:solidFill>
                <a:cs typeface="+mn-ea"/>
                <a:sym typeface="+mn-lt"/>
              </a:endParaRPr>
            </a:p>
          </p:txBody>
        </p:sp>
        <p:cxnSp>
          <p:nvCxnSpPr>
            <p:cNvPr id="45" name="直接箭头连接符 44"/>
            <p:cNvCxnSpPr>
              <a:endCxn id="33" idx="1"/>
            </p:cNvCxnSpPr>
            <p:nvPr>
              <p:custDataLst>
                <p:tags r:id="rId36"/>
              </p:custDataLst>
            </p:nvPr>
          </p:nvCxnSpPr>
          <p:spPr>
            <a:xfrm>
              <a:off x="1928794" y="4274371"/>
              <a:ext cx="295340" cy="42846"/>
            </a:xfrm>
            <a:prstGeom prst="straightConnector1">
              <a:avLst/>
            </a:prstGeom>
            <a:ln w="19050">
              <a:solidFill>
                <a:schemeClr val="dk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6" name="TextBox 42"/>
            <p:cNvSpPr txBox="1"/>
            <p:nvPr>
              <p:custDataLst>
                <p:tags r:id="rId37"/>
              </p:custDataLst>
            </p:nvPr>
          </p:nvSpPr>
          <p:spPr>
            <a:xfrm>
              <a:off x="2214546" y="3711580"/>
              <a:ext cx="785818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00000"/>
                </a:lnSpc>
                <a:spcBef>
                  <a:spcPts val="0"/>
                </a:spcBef>
              </a:pPr>
              <a:r>
                <a:rPr lang="zh-CN" altLang="en-US" sz="1600" b="1">
                  <a:solidFill>
                    <a:schemeClr val="dk1"/>
                  </a:solidFill>
                  <a:cs typeface="+mn-ea"/>
                  <a:sym typeface="+mn-lt"/>
                </a:rPr>
                <a:t>栈顶</a:t>
              </a:r>
              <a:endParaRPr lang="zh-CN" altLang="en-US" sz="1600" b="1" i="1">
                <a:solidFill>
                  <a:schemeClr val="dk1"/>
                </a:solidFill>
                <a:cs typeface="+mn-ea"/>
                <a:sym typeface="+mn-lt"/>
              </a:endParaRPr>
            </a:p>
          </p:txBody>
        </p:sp>
        <p:sp>
          <p:nvSpPr>
            <p:cNvPr id="47" name="TextBox 43"/>
            <p:cNvSpPr txBox="1"/>
            <p:nvPr>
              <p:custDataLst>
                <p:tags r:id="rId38"/>
              </p:custDataLst>
            </p:nvPr>
          </p:nvSpPr>
          <p:spPr>
            <a:xfrm>
              <a:off x="5072066" y="3711580"/>
              <a:ext cx="785818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00000"/>
                </a:lnSpc>
                <a:spcBef>
                  <a:spcPts val="0"/>
                </a:spcBef>
              </a:pPr>
              <a:r>
                <a:rPr lang="zh-CN" altLang="en-US" sz="1600" b="1">
                  <a:solidFill>
                    <a:schemeClr val="dk1"/>
                  </a:solidFill>
                  <a:cs typeface="+mn-ea"/>
                  <a:sym typeface="+mn-lt"/>
                </a:rPr>
                <a:t>栈底</a:t>
              </a:r>
              <a:endParaRPr lang="zh-CN" altLang="en-US" sz="1600" b="1" i="1">
                <a:solidFill>
                  <a:schemeClr val="dk1"/>
                </a:solidFill>
                <a:cs typeface="+mn-ea"/>
                <a:sym typeface="+mn-lt"/>
              </a:endParaRPr>
            </a:p>
          </p:txBody>
        </p:sp>
        <p:sp>
          <p:nvSpPr>
            <p:cNvPr id="48" name="任意多边形 47"/>
            <p:cNvSpPr/>
            <p:nvPr>
              <p:custDataLst>
                <p:tags r:id="rId39"/>
              </p:custDataLst>
            </p:nvPr>
          </p:nvSpPr>
          <p:spPr>
            <a:xfrm>
              <a:off x="2543172" y="4335464"/>
              <a:ext cx="3101975" cy="481012"/>
            </a:xfrm>
            <a:custGeom>
              <a:avLst/>
              <a:gdLst>
                <a:gd name="connsiteX0" fmla="*/ 3038475 w 3101975"/>
                <a:gd name="connsiteY0" fmla="*/ 0 h 481012"/>
                <a:gd name="connsiteX1" fmla="*/ 3000375 w 3101975"/>
                <a:gd name="connsiteY1" fmla="*/ 323850 h 481012"/>
                <a:gd name="connsiteX2" fmla="*/ 2428875 w 3101975"/>
                <a:gd name="connsiteY2" fmla="*/ 457200 h 481012"/>
                <a:gd name="connsiteX3" fmla="*/ 771525 w 3101975"/>
                <a:gd name="connsiteY3" fmla="*/ 466725 h 481012"/>
                <a:gd name="connsiteX4" fmla="*/ 190500 w 3101975"/>
                <a:gd name="connsiteY4" fmla="*/ 400050 h 481012"/>
                <a:gd name="connsiteX5" fmla="*/ 0 w 3101975"/>
                <a:gd name="connsiteY5" fmla="*/ 180975 h 481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01975" h="481012">
                  <a:moveTo>
                    <a:pt x="3038475" y="0"/>
                  </a:moveTo>
                  <a:cubicBezTo>
                    <a:pt x="3070225" y="123825"/>
                    <a:pt x="3101975" y="247650"/>
                    <a:pt x="3000375" y="323850"/>
                  </a:cubicBezTo>
                  <a:cubicBezTo>
                    <a:pt x="2898775" y="400050"/>
                    <a:pt x="2800350" y="433388"/>
                    <a:pt x="2428875" y="457200"/>
                  </a:cubicBezTo>
                  <a:cubicBezTo>
                    <a:pt x="2057400" y="481012"/>
                    <a:pt x="1144587" y="476250"/>
                    <a:pt x="771525" y="466725"/>
                  </a:cubicBezTo>
                  <a:cubicBezTo>
                    <a:pt x="398463" y="457200"/>
                    <a:pt x="319088" y="447675"/>
                    <a:pt x="190500" y="400050"/>
                  </a:cubicBezTo>
                  <a:cubicBezTo>
                    <a:pt x="61913" y="352425"/>
                    <a:pt x="30956" y="266700"/>
                    <a:pt x="0" y="180975"/>
                  </a:cubicBezTo>
                </a:path>
              </a:pathLst>
            </a:custGeom>
            <a:ln w="19050">
              <a:solidFill>
                <a:schemeClr val="dk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dk1"/>
                </a:solidFill>
                <a:cs typeface="+mn-ea"/>
                <a:sym typeface="+mn-lt"/>
              </a:endParaRPr>
            </a:p>
          </p:txBody>
        </p:sp>
        <p:sp>
          <p:nvSpPr>
            <p:cNvPr id="71" name="TextBox 70"/>
            <p:cNvSpPr txBox="1"/>
            <p:nvPr>
              <p:custDataLst>
                <p:tags r:id="rId40"/>
              </p:custDataLst>
            </p:nvPr>
          </p:nvSpPr>
          <p:spPr>
            <a:xfrm>
              <a:off x="5867409" y="4052091"/>
              <a:ext cx="2500330" cy="4309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ts val="3000"/>
                </a:lnSpc>
                <a:spcBef>
                  <a:spcPts val="0"/>
                </a:spcBef>
              </a:pPr>
              <a:r>
                <a:rPr lang="en-US" altLang="zh-CN" sz="1800" b="1">
                  <a:solidFill>
                    <a:schemeClr val="dk1"/>
                  </a:solidFill>
                  <a:cs typeface="+mn-ea"/>
                  <a:sym typeface="+mn-lt"/>
                </a:rPr>
                <a:t>push</a:t>
              </a:r>
              <a:r>
                <a:rPr lang="zh-CN" altLang="en-US" sz="1800" b="1">
                  <a:solidFill>
                    <a:schemeClr val="dk1"/>
                  </a:solidFill>
                  <a:cs typeface="+mn-ea"/>
                  <a:sym typeface="+mn-lt"/>
                </a:rPr>
                <a:t>和</a:t>
              </a:r>
              <a:r>
                <a:rPr lang="en-US" altLang="zh-CN" sz="1800" b="1">
                  <a:solidFill>
                    <a:schemeClr val="dk1"/>
                  </a:solidFill>
                  <a:cs typeface="+mn-ea"/>
                  <a:sym typeface="+mn-lt"/>
                </a:rPr>
                <a:t>pop</a:t>
              </a:r>
              <a:r>
                <a:rPr lang="zh-CN" altLang="en-US" sz="1800" b="1">
                  <a:solidFill>
                    <a:schemeClr val="dk1"/>
                  </a:solidFill>
                  <a:cs typeface="+mn-ea"/>
                  <a:sym typeface="+mn-lt"/>
                </a:rPr>
                <a:t>均为</a:t>
              </a:r>
              <a:r>
                <a:rPr lang="en-US" altLang="zh-CN" sz="1800" b="1">
                  <a:solidFill>
                    <a:schemeClr val="dk1"/>
                  </a:solidFill>
                  <a:cs typeface="+mn-ea"/>
                  <a:sym typeface="+mn-lt"/>
                </a:rPr>
                <a:t>O(</a:t>
              </a:r>
              <a:r>
                <a:rPr lang="en-US" altLang="zh-CN" sz="1800" b="1" i="1">
                  <a:solidFill>
                    <a:schemeClr val="dk1"/>
                  </a:solidFill>
                  <a:cs typeface="+mn-ea"/>
                  <a:sym typeface="+mn-lt"/>
                </a:rPr>
                <a:t>n</a:t>
              </a:r>
              <a:r>
                <a:rPr lang="en-US" altLang="zh-CN" sz="1800" b="1">
                  <a:solidFill>
                    <a:schemeClr val="dk1"/>
                  </a:solidFill>
                  <a:cs typeface="+mn-ea"/>
                  <a:sym typeface="+mn-lt"/>
                </a:rPr>
                <a:t>)</a:t>
              </a:r>
            </a:p>
          </p:txBody>
        </p:sp>
      </p:grpSp>
      <p:grpSp>
        <p:nvGrpSpPr>
          <p:cNvPr id="75" name="组合 74"/>
          <p:cNvGrpSpPr/>
          <p:nvPr/>
        </p:nvGrpSpPr>
        <p:grpSpPr>
          <a:xfrm>
            <a:off x="567980" y="5327661"/>
            <a:ext cx="9718740" cy="801132"/>
            <a:chOff x="357158" y="4714884"/>
            <a:chExt cx="9718740" cy="801132"/>
          </a:xfrm>
        </p:grpSpPr>
        <p:sp>
          <p:nvSpPr>
            <p:cNvPr id="49" name="Rectangle 36"/>
            <p:cNvSpPr>
              <a:spLocks noChangeArrowheads="1"/>
            </p:cNvSpPr>
            <p:nvPr>
              <p:custDataLst>
                <p:tags r:id="rId2"/>
              </p:custDataLst>
            </p:nvPr>
          </p:nvSpPr>
          <p:spPr bwMode="auto">
            <a:xfrm>
              <a:off x="1866944" y="5155654"/>
              <a:ext cx="360363" cy="360362"/>
            </a:xfrm>
            <a:prstGeom prst="rect">
              <a:avLst/>
            </a:prstGeom>
            <a:gradFill>
              <a:gsLst>
                <a:gs pos="0">
                  <a:schemeClr val="accent5">
                    <a:lumMod val="110000"/>
                    <a:satMod val="105000"/>
                    <a:tint val="67000"/>
                  </a:schemeClr>
                </a:gs>
                <a:gs pos="50000">
                  <a:schemeClr val="accent5">
                    <a:lumMod val="105000"/>
                    <a:satMod val="103000"/>
                    <a:tint val="73000"/>
                  </a:schemeClr>
                </a:gs>
                <a:gs pos="100000">
                  <a:schemeClr val="accent5">
                    <a:lumMod val="105000"/>
                    <a:satMod val="109000"/>
                    <a:tint val="81000"/>
                  </a:schemeClr>
                </a:gs>
                <a:gs pos="0">
                  <a:srgbClr val="C30000">
                    <a:lumMod val="90000"/>
                    <a:lumOff val="10000"/>
                  </a:srgbClr>
                </a:gs>
                <a:gs pos="50000">
                  <a:srgbClr val="C30000">
                    <a:lumMod val="95000"/>
                    <a:lumOff val="5000"/>
                  </a:srgbClr>
                </a:gs>
                <a:gs pos="100000">
                  <a:srgbClr val="C30000">
                    <a:lumMod val="95000"/>
                    <a:lumOff val="5000"/>
                  </a:srgbClr>
                </a:gs>
              </a:gsLst>
              <a:lin ang="5400000" scaled="0"/>
            </a:gradFill>
            <a:ln>
              <a:solidFill>
                <a:schemeClr val="accent5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zh-CN" altLang="zh-CN" sz="1800" b="1" baseline="-25000" dirty="0">
                <a:solidFill>
                  <a:schemeClr val="dk1"/>
                </a:solidFill>
                <a:cs typeface="+mn-ea"/>
                <a:sym typeface="+mn-lt"/>
              </a:endParaRPr>
            </a:p>
          </p:txBody>
        </p:sp>
        <p:sp>
          <p:nvSpPr>
            <p:cNvPr id="50" name="Rectangle 37"/>
            <p:cNvSpPr>
              <a:spLocks noChangeArrowheads="1"/>
            </p:cNvSpPr>
            <p:nvPr>
              <p:custDataLst>
                <p:tags r:id="rId3"/>
              </p:custDataLst>
            </p:nvPr>
          </p:nvSpPr>
          <p:spPr bwMode="auto">
            <a:xfrm>
              <a:off x="2227307" y="5155654"/>
              <a:ext cx="360362" cy="360362"/>
            </a:xfrm>
            <a:prstGeom prst="rect">
              <a:avLst/>
            </a:prstGeom>
            <a:gradFill>
              <a:gsLst>
                <a:gs pos="0">
                  <a:schemeClr val="accent5">
                    <a:lumMod val="110000"/>
                    <a:satMod val="105000"/>
                    <a:tint val="67000"/>
                  </a:schemeClr>
                </a:gs>
                <a:gs pos="50000">
                  <a:schemeClr val="accent5">
                    <a:lumMod val="105000"/>
                    <a:satMod val="103000"/>
                    <a:tint val="73000"/>
                  </a:schemeClr>
                </a:gs>
                <a:gs pos="100000">
                  <a:schemeClr val="accent5">
                    <a:lumMod val="105000"/>
                    <a:satMod val="109000"/>
                    <a:tint val="81000"/>
                  </a:schemeClr>
                </a:gs>
                <a:gs pos="0">
                  <a:srgbClr val="C30000">
                    <a:lumMod val="90000"/>
                    <a:lumOff val="10000"/>
                  </a:srgbClr>
                </a:gs>
                <a:gs pos="50000">
                  <a:srgbClr val="C30000">
                    <a:lumMod val="95000"/>
                    <a:lumOff val="5000"/>
                  </a:srgbClr>
                </a:gs>
                <a:gs pos="100000">
                  <a:srgbClr val="C30000">
                    <a:lumMod val="95000"/>
                    <a:lumOff val="5000"/>
                  </a:srgbClr>
                </a:gs>
              </a:gsLst>
              <a:lin ang="5400000" scaled="0"/>
            </a:gradFill>
            <a:ln>
              <a:solidFill>
                <a:schemeClr val="accent5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zh-CN" altLang="zh-CN" sz="1800" b="1">
                <a:solidFill>
                  <a:schemeClr val="dk1"/>
                </a:solidFill>
                <a:cs typeface="+mn-ea"/>
                <a:sym typeface="+mn-lt"/>
              </a:endParaRPr>
            </a:p>
          </p:txBody>
        </p:sp>
        <p:sp>
          <p:nvSpPr>
            <p:cNvPr id="51" name="Rectangle 39"/>
            <p:cNvSpPr>
              <a:spLocks noChangeArrowheads="1"/>
            </p:cNvSpPr>
            <p:nvPr>
              <p:custDataLst>
                <p:tags r:id="rId4"/>
              </p:custDataLst>
            </p:nvPr>
          </p:nvSpPr>
          <p:spPr bwMode="auto">
            <a:xfrm>
              <a:off x="3792588" y="5155654"/>
              <a:ext cx="360362" cy="360362"/>
            </a:xfrm>
            <a:prstGeom prst="rect">
              <a:avLst/>
            </a:prstGeom>
            <a:gradFill>
              <a:gsLst>
                <a:gs pos="0">
                  <a:schemeClr val="accent3">
                    <a:lumMod val="110000"/>
                    <a:satMod val="105000"/>
                    <a:tint val="67000"/>
                  </a:schemeClr>
                </a:gs>
                <a:gs pos="50000">
                  <a:schemeClr val="accent3">
                    <a:lumMod val="105000"/>
                    <a:satMod val="103000"/>
                    <a:tint val="73000"/>
                  </a:schemeClr>
                </a:gs>
                <a:gs pos="100000">
                  <a:schemeClr val="accent3">
                    <a:lumMod val="105000"/>
                    <a:satMod val="109000"/>
                    <a:tint val="81000"/>
                  </a:schemeClr>
                </a:gs>
                <a:gs pos="0">
                  <a:srgbClr val="C30000">
                    <a:lumMod val="90000"/>
                    <a:lumOff val="10000"/>
                  </a:srgbClr>
                </a:gs>
                <a:gs pos="50000">
                  <a:srgbClr val="C30000">
                    <a:lumMod val="95000"/>
                    <a:lumOff val="5000"/>
                  </a:srgbClr>
                </a:gs>
                <a:gs pos="100000">
                  <a:srgbClr val="C30000">
                    <a:lumMod val="95000"/>
                    <a:lumOff val="5000"/>
                  </a:srgbClr>
                </a:gs>
              </a:gsLst>
              <a:lin ang="5400000" scaled="0"/>
            </a:gradFill>
            <a:ln>
              <a:solidFill>
                <a:schemeClr val="accent3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en-US" altLang="zh-CN" sz="1800" b="1" baseline="-25000" dirty="0">
                <a:solidFill>
                  <a:schemeClr val="dk1"/>
                </a:solidFill>
                <a:cs typeface="+mn-ea"/>
                <a:sym typeface="+mn-lt"/>
              </a:endParaRPr>
            </a:p>
          </p:txBody>
        </p:sp>
        <p:sp>
          <p:nvSpPr>
            <p:cNvPr id="52" name="Rectangle 40"/>
            <p:cNvSpPr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4152950" y="5155654"/>
              <a:ext cx="360363" cy="360362"/>
            </a:xfrm>
            <a:prstGeom prst="rect">
              <a:avLst/>
            </a:prstGeom>
            <a:gradFill>
              <a:gsLst>
                <a:gs pos="0">
                  <a:schemeClr val="accent3">
                    <a:lumMod val="110000"/>
                    <a:satMod val="105000"/>
                    <a:tint val="67000"/>
                  </a:schemeClr>
                </a:gs>
                <a:gs pos="50000">
                  <a:schemeClr val="accent3">
                    <a:lumMod val="105000"/>
                    <a:satMod val="103000"/>
                    <a:tint val="73000"/>
                  </a:schemeClr>
                </a:gs>
                <a:gs pos="100000">
                  <a:schemeClr val="accent3">
                    <a:lumMod val="105000"/>
                    <a:satMod val="109000"/>
                    <a:tint val="81000"/>
                  </a:schemeClr>
                </a:gs>
                <a:gs pos="0">
                  <a:srgbClr val="C30000">
                    <a:lumMod val="90000"/>
                    <a:lumOff val="10000"/>
                  </a:srgbClr>
                </a:gs>
                <a:gs pos="50000">
                  <a:srgbClr val="C30000">
                    <a:lumMod val="95000"/>
                    <a:lumOff val="5000"/>
                  </a:srgbClr>
                </a:gs>
                <a:gs pos="100000">
                  <a:srgbClr val="C30000">
                    <a:lumMod val="95000"/>
                    <a:lumOff val="5000"/>
                  </a:srgbClr>
                </a:gs>
              </a:gsLst>
              <a:lin ang="5400000" scaled="0"/>
            </a:gradFill>
            <a:ln>
              <a:solidFill>
                <a:schemeClr val="accent3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zh-CN" altLang="zh-CN" sz="1800" b="1">
                <a:solidFill>
                  <a:schemeClr val="dk1"/>
                </a:solidFill>
                <a:cs typeface="+mn-ea"/>
                <a:sym typeface="+mn-lt"/>
              </a:endParaRPr>
            </a:p>
          </p:txBody>
        </p:sp>
        <p:sp>
          <p:nvSpPr>
            <p:cNvPr id="53" name="Rectangle 42"/>
            <p:cNvSpPr>
              <a:spLocks noChangeArrowheads="1"/>
            </p:cNvSpPr>
            <p:nvPr>
              <p:custDataLst>
                <p:tags r:id="rId6"/>
              </p:custDataLst>
            </p:nvPr>
          </p:nvSpPr>
          <p:spPr bwMode="auto">
            <a:xfrm>
              <a:off x="6637357" y="5155654"/>
              <a:ext cx="360362" cy="360362"/>
            </a:xfrm>
            <a:prstGeom prst="rect">
              <a:avLst/>
            </a:prstGeom>
            <a:gradFill>
              <a:gsLst>
                <a:gs pos="0">
                  <a:schemeClr val="accent3">
                    <a:lumMod val="110000"/>
                    <a:satMod val="105000"/>
                    <a:tint val="67000"/>
                  </a:schemeClr>
                </a:gs>
                <a:gs pos="50000">
                  <a:schemeClr val="accent3">
                    <a:lumMod val="105000"/>
                    <a:satMod val="103000"/>
                    <a:tint val="73000"/>
                  </a:schemeClr>
                </a:gs>
                <a:gs pos="100000">
                  <a:schemeClr val="accent3">
                    <a:lumMod val="105000"/>
                    <a:satMod val="109000"/>
                    <a:tint val="81000"/>
                  </a:schemeClr>
                </a:gs>
                <a:gs pos="0">
                  <a:srgbClr val="C30000">
                    <a:lumMod val="90000"/>
                    <a:lumOff val="10000"/>
                  </a:srgbClr>
                </a:gs>
                <a:gs pos="50000">
                  <a:srgbClr val="C30000">
                    <a:lumMod val="95000"/>
                    <a:lumOff val="5000"/>
                  </a:srgbClr>
                </a:gs>
                <a:gs pos="100000">
                  <a:srgbClr val="C30000">
                    <a:lumMod val="95000"/>
                    <a:lumOff val="5000"/>
                  </a:srgbClr>
                </a:gs>
              </a:gsLst>
              <a:lin ang="5400000" scaled="0"/>
            </a:gradFill>
            <a:ln>
              <a:solidFill>
                <a:schemeClr val="accent3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zh-CN" altLang="zh-CN" sz="1800" b="1" i="1" baseline="-25000" dirty="0">
                <a:solidFill>
                  <a:schemeClr val="dk1"/>
                </a:solidFill>
                <a:cs typeface="+mn-ea"/>
                <a:sym typeface="+mn-lt"/>
              </a:endParaRPr>
            </a:p>
          </p:txBody>
        </p:sp>
        <p:sp>
          <p:nvSpPr>
            <p:cNvPr id="54" name="Rectangle 43"/>
            <p:cNvSpPr>
              <a:spLocks noChangeArrowheads="1"/>
            </p:cNvSpPr>
            <p:nvPr>
              <p:custDataLst>
                <p:tags r:id="rId7"/>
              </p:custDataLst>
            </p:nvPr>
          </p:nvSpPr>
          <p:spPr bwMode="auto">
            <a:xfrm>
              <a:off x="6997719" y="5155654"/>
              <a:ext cx="360363" cy="360362"/>
            </a:xfrm>
            <a:prstGeom prst="rect">
              <a:avLst/>
            </a:prstGeom>
            <a:gradFill>
              <a:gsLst>
                <a:gs pos="0">
                  <a:schemeClr val="accent3">
                    <a:lumMod val="110000"/>
                    <a:satMod val="105000"/>
                    <a:tint val="67000"/>
                  </a:schemeClr>
                </a:gs>
                <a:gs pos="50000">
                  <a:schemeClr val="accent3">
                    <a:lumMod val="105000"/>
                    <a:satMod val="103000"/>
                    <a:tint val="73000"/>
                  </a:schemeClr>
                </a:gs>
                <a:gs pos="100000">
                  <a:schemeClr val="accent3">
                    <a:lumMod val="105000"/>
                    <a:satMod val="109000"/>
                    <a:tint val="81000"/>
                  </a:schemeClr>
                </a:gs>
                <a:gs pos="0">
                  <a:srgbClr val="C30000">
                    <a:lumMod val="90000"/>
                    <a:lumOff val="10000"/>
                  </a:srgbClr>
                </a:gs>
                <a:gs pos="50000">
                  <a:srgbClr val="C30000">
                    <a:lumMod val="95000"/>
                    <a:lumOff val="5000"/>
                  </a:srgbClr>
                </a:gs>
                <a:gs pos="100000">
                  <a:srgbClr val="C30000">
                    <a:lumMod val="95000"/>
                    <a:lumOff val="5000"/>
                  </a:srgbClr>
                </a:gs>
              </a:gsLst>
              <a:lin ang="5400000" scaled="0"/>
            </a:gradFill>
            <a:ln>
              <a:solidFill>
                <a:schemeClr val="accent3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altLang="zh-CN" sz="1800" b="1">
                  <a:solidFill>
                    <a:schemeClr val="lt1"/>
                  </a:solidFill>
                  <a:cs typeface="+mn-ea"/>
                  <a:sym typeface="+mn-lt"/>
                </a:rPr>
                <a:t>∧</a:t>
              </a:r>
              <a:endParaRPr lang="en-US" altLang="zh-CN" sz="1800" b="1" dirty="0">
                <a:solidFill>
                  <a:schemeClr val="lt1"/>
                </a:solidFill>
                <a:cs typeface="+mn-ea"/>
                <a:sym typeface="+mn-lt"/>
              </a:endParaRPr>
            </a:p>
          </p:txBody>
        </p:sp>
        <p:sp>
          <p:nvSpPr>
            <p:cNvPr id="55" name="Text Box 50"/>
            <p:cNvSpPr txBox="1">
              <a:spLocks noChangeArrowheads="1"/>
            </p:cNvSpPr>
            <p:nvPr>
              <p:custDataLst>
                <p:tags r:id="rId8"/>
              </p:custDataLst>
            </p:nvPr>
          </p:nvSpPr>
          <p:spPr bwMode="auto">
            <a:xfrm>
              <a:off x="5249916" y="5125046"/>
              <a:ext cx="465092" cy="368300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wrap="square"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zh-CN" b="1" dirty="0">
                  <a:solidFill>
                    <a:schemeClr val="dk1"/>
                  </a:solidFill>
                  <a:cs typeface="+mn-ea"/>
                  <a:sym typeface="+mn-lt"/>
                </a:rPr>
                <a:t>…</a:t>
              </a:r>
            </a:p>
          </p:txBody>
        </p:sp>
        <p:sp>
          <p:nvSpPr>
            <p:cNvPr id="56" name="TextBox 55"/>
            <p:cNvSpPr txBox="1"/>
            <p:nvPr>
              <p:custDataLst>
                <p:tags r:id="rId9"/>
              </p:custDataLst>
            </p:nvPr>
          </p:nvSpPr>
          <p:spPr>
            <a:xfrm>
              <a:off x="1285852" y="4908014"/>
              <a:ext cx="357190" cy="4392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ts val="3000"/>
                </a:lnSpc>
                <a:spcBef>
                  <a:spcPts val="0"/>
                </a:spcBef>
              </a:pPr>
              <a:r>
                <a:rPr lang="en-US" altLang="zh-CN" sz="2000" b="1" i="1">
                  <a:solidFill>
                    <a:schemeClr val="dk1"/>
                  </a:solidFill>
                  <a:cs typeface="+mn-ea"/>
                  <a:sym typeface="+mn-lt"/>
                </a:rPr>
                <a:t>s</a:t>
              </a:r>
            </a:p>
          </p:txBody>
        </p:sp>
        <p:sp>
          <p:nvSpPr>
            <p:cNvPr id="57" name="TextBox 56"/>
            <p:cNvSpPr txBox="1"/>
            <p:nvPr>
              <p:custDataLst>
                <p:tags r:id="rId10"/>
              </p:custDataLst>
            </p:nvPr>
          </p:nvSpPr>
          <p:spPr>
            <a:xfrm>
              <a:off x="357158" y="4908014"/>
              <a:ext cx="785818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00000"/>
                </a:lnSpc>
                <a:spcBef>
                  <a:spcPts val="0"/>
                </a:spcBef>
              </a:pPr>
              <a:r>
                <a:rPr lang="zh-CN" altLang="en-US" sz="1800" b="1">
                  <a:solidFill>
                    <a:schemeClr val="dk1"/>
                  </a:solidFill>
                  <a:cs typeface="+mn-ea"/>
                  <a:sym typeface="+mn-lt"/>
                </a:rPr>
                <a:t>（</a:t>
              </a:r>
              <a:r>
                <a:rPr lang="en-US" altLang="zh-CN" sz="1800" b="1">
                  <a:solidFill>
                    <a:schemeClr val="dk1"/>
                  </a:solidFill>
                  <a:cs typeface="+mn-ea"/>
                  <a:sym typeface="+mn-lt"/>
                </a:rPr>
                <a:t>3</a:t>
              </a:r>
              <a:r>
                <a:rPr lang="zh-CN" altLang="en-US" sz="1800" b="1">
                  <a:solidFill>
                    <a:schemeClr val="dk1"/>
                  </a:solidFill>
                  <a:cs typeface="+mn-ea"/>
                  <a:sym typeface="+mn-lt"/>
                </a:rPr>
                <a:t>）</a:t>
              </a:r>
              <a:endParaRPr lang="zh-CN" altLang="en-US" sz="1800" b="1" i="1">
                <a:solidFill>
                  <a:schemeClr val="dk1"/>
                </a:solidFill>
                <a:cs typeface="+mn-ea"/>
                <a:sym typeface="+mn-lt"/>
              </a:endParaRPr>
            </a:p>
          </p:txBody>
        </p:sp>
        <p:cxnSp>
          <p:nvCxnSpPr>
            <p:cNvPr id="58" name="直接箭头连接符 57"/>
            <p:cNvCxnSpPr>
              <a:endCxn id="49" idx="1"/>
            </p:cNvCxnSpPr>
            <p:nvPr>
              <p:custDataLst>
                <p:tags r:id="rId11"/>
              </p:custDataLst>
            </p:nvPr>
          </p:nvCxnSpPr>
          <p:spPr>
            <a:xfrm>
              <a:off x="1571604" y="5256491"/>
              <a:ext cx="295340" cy="79344"/>
            </a:xfrm>
            <a:prstGeom prst="straightConnector1">
              <a:avLst/>
            </a:prstGeom>
            <a:ln w="19050">
              <a:solidFill>
                <a:schemeClr val="dk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59" name="TextBox 58"/>
            <p:cNvSpPr txBox="1"/>
            <p:nvPr>
              <p:custDataLst>
                <p:tags r:id="rId12"/>
              </p:custDataLst>
            </p:nvPr>
          </p:nvSpPr>
          <p:spPr>
            <a:xfrm>
              <a:off x="2000232" y="4714884"/>
              <a:ext cx="785818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00000"/>
                </a:lnSpc>
                <a:spcBef>
                  <a:spcPts val="0"/>
                </a:spcBef>
              </a:pPr>
              <a:r>
                <a:rPr lang="zh-CN" altLang="en-US" sz="1600" b="1">
                  <a:solidFill>
                    <a:schemeClr val="dk1"/>
                  </a:solidFill>
                  <a:cs typeface="+mn-ea"/>
                  <a:sym typeface="+mn-lt"/>
                </a:rPr>
                <a:t>栈顶</a:t>
              </a:r>
              <a:endParaRPr lang="zh-CN" altLang="en-US" sz="1600" b="1" i="1">
                <a:solidFill>
                  <a:schemeClr val="dk1"/>
                </a:solidFill>
                <a:cs typeface="+mn-ea"/>
                <a:sym typeface="+mn-lt"/>
              </a:endParaRPr>
            </a:p>
          </p:txBody>
        </p:sp>
        <p:sp>
          <p:nvSpPr>
            <p:cNvPr id="60" name="TextBox 59"/>
            <p:cNvSpPr txBox="1"/>
            <p:nvPr>
              <p:custDataLst>
                <p:tags r:id="rId13"/>
              </p:custDataLst>
            </p:nvPr>
          </p:nvSpPr>
          <p:spPr>
            <a:xfrm>
              <a:off x="6429388" y="4714884"/>
              <a:ext cx="785818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00000"/>
                </a:lnSpc>
                <a:spcBef>
                  <a:spcPts val="0"/>
                </a:spcBef>
              </a:pPr>
              <a:r>
                <a:rPr lang="zh-CN" altLang="en-US" sz="1600" b="1">
                  <a:solidFill>
                    <a:schemeClr val="dk1"/>
                  </a:solidFill>
                  <a:cs typeface="+mn-ea"/>
                  <a:sym typeface="+mn-lt"/>
                </a:rPr>
                <a:t>栈底</a:t>
              </a:r>
              <a:endParaRPr lang="zh-CN" altLang="en-US" sz="1600" b="1" i="1">
                <a:solidFill>
                  <a:schemeClr val="dk1"/>
                </a:solidFill>
                <a:cs typeface="+mn-ea"/>
                <a:sym typeface="+mn-lt"/>
              </a:endParaRPr>
            </a:p>
          </p:txBody>
        </p:sp>
        <p:sp>
          <p:nvSpPr>
            <p:cNvPr id="62" name="Rectangle 37"/>
            <p:cNvSpPr>
              <a:spLocks noChangeArrowheads="1"/>
            </p:cNvSpPr>
            <p:nvPr>
              <p:custDataLst>
                <p:tags r:id="rId14"/>
              </p:custDataLst>
            </p:nvPr>
          </p:nvSpPr>
          <p:spPr bwMode="auto">
            <a:xfrm>
              <a:off x="2571736" y="5155654"/>
              <a:ext cx="360362" cy="360362"/>
            </a:xfrm>
            <a:prstGeom prst="rect">
              <a:avLst/>
            </a:prstGeom>
            <a:gradFill>
              <a:gsLst>
                <a:gs pos="0">
                  <a:schemeClr val="accent5">
                    <a:lumMod val="110000"/>
                    <a:satMod val="105000"/>
                    <a:tint val="67000"/>
                  </a:schemeClr>
                </a:gs>
                <a:gs pos="50000">
                  <a:schemeClr val="accent5">
                    <a:lumMod val="105000"/>
                    <a:satMod val="103000"/>
                    <a:tint val="73000"/>
                  </a:schemeClr>
                </a:gs>
                <a:gs pos="100000">
                  <a:schemeClr val="accent5">
                    <a:lumMod val="105000"/>
                    <a:satMod val="109000"/>
                    <a:tint val="81000"/>
                  </a:schemeClr>
                </a:gs>
                <a:gs pos="0">
                  <a:srgbClr val="C30000">
                    <a:lumMod val="90000"/>
                    <a:lumOff val="10000"/>
                  </a:srgbClr>
                </a:gs>
                <a:gs pos="50000">
                  <a:srgbClr val="C30000">
                    <a:lumMod val="95000"/>
                    <a:lumOff val="5000"/>
                  </a:srgbClr>
                </a:gs>
                <a:gs pos="100000">
                  <a:srgbClr val="C30000">
                    <a:lumMod val="95000"/>
                    <a:lumOff val="5000"/>
                  </a:srgbClr>
                </a:gs>
              </a:gsLst>
              <a:lin ang="5400000" scaled="0"/>
            </a:gradFill>
            <a:ln>
              <a:solidFill>
                <a:schemeClr val="accent5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zh-CN" altLang="zh-CN" sz="1800" b="1">
                <a:solidFill>
                  <a:schemeClr val="dk1"/>
                </a:solidFill>
                <a:cs typeface="+mn-ea"/>
                <a:sym typeface="+mn-lt"/>
              </a:endParaRPr>
            </a:p>
          </p:txBody>
        </p:sp>
        <p:sp>
          <p:nvSpPr>
            <p:cNvPr id="61" name="Line 41"/>
            <p:cNvSpPr>
              <a:spLocks noChangeShapeType="1"/>
            </p:cNvSpPr>
            <p:nvPr>
              <p:custDataLst>
                <p:tags r:id="rId15"/>
              </p:custDataLst>
            </p:nvPr>
          </p:nvSpPr>
          <p:spPr bwMode="auto">
            <a:xfrm>
              <a:off x="2824150" y="5298530"/>
              <a:ext cx="576000" cy="0"/>
            </a:xfrm>
            <a:prstGeom prst="line">
              <a:avLst/>
            </a:prstGeom>
            <a:ln w="19050">
              <a:solidFill>
                <a:schemeClr val="dk1"/>
              </a:solidFill>
              <a:tailEnd type="stealth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wrap="none"/>
            <a:lstStyle/>
            <a:p>
              <a:endParaRPr lang="zh-CN" altLang="en-US">
                <a:solidFill>
                  <a:schemeClr val="dk1"/>
                </a:solidFill>
                <a:cs typeface="+mn-ea"/>
                <a:sym typeface="+mn-lt"/>
              </a:endParaRPr>
            </a:p>
          </p:txBody>
        </p:sp>
        <p:sp>
          <p:nvSpPr>
            <p:cNvPr id="63" name="Rectangle 37"/>
            <p:cNvSpPr>
              <a:spLocks noChangeArrowheads="1"/>
            </p:cNvSpPr>
            <p:nvPr>
              <p:custDataLst>
                <p:tags r:id="rId16"/>
              </p:custDataLst>
            </p:nvPr>
          </p:nvSpPr>
          <p:spPr bwMode="auto">
            <a:xfrm>
              <a:off x="3425820" y="5155654"/>
              <a:ext cx="360362" cy="360362"/>
            </a:xfrm>
            <a:prstGeom prst="rect">
              <a:avLst/>
            </a:prstGeom>
            <a:gradFill>
              <a:gsLst>
                <a:gs pos="0">
                  <a:schemeClr val="accent3">
                    <a:lumMod val="110000"/>
                    <a:satMod val="105000"/>
                    <a:tint val="67000"/>
                  </a:schemeClr>
                </a:gs>
                <a:gs pos="50000">
                  <a:schemeClr val="accent3">
                    <a:lumMod val="105000"/>
                    <a:satMod val="103000"/>
                    <a:tint val="73000"/>
                  </a:schemeClr>
                </a:gs>
                <a:gs pos="100000">
                  <a:schemeClr val="accent3">
                    <a:lumMod val="105000"/>
                    <a:satMod val="109000"/>
                    <a:tint val="81000"/>
                  </a:schemeClr>
                </a:gs>
                <a:gs pos="0">
                  <a:srgbClr val="C30000">
                    <a:lumMod val="90000"/>
                    <a:lumOff val="10000"/>
                  </a:srgbClr>
                </a:gs>
                <a:gs pos="50000">
                  <a:srgbClr val="C30000">
                    <a:lumMod val="95000"/>
                    <a:lumOff val="5000"/>
                  </a:srgbClr>
                </a:gs>
                <a:gs pos="100000">
                  <a:srgbClr val="C30000">
                    <a:lumMod val="95000"/>
                    <a:lumOff val="5000"/>
                  </a:srgbClr>
                </a:gs>
              </a:gsLst>
              <a:lin ang="5400000" scaled="0"/>
            </a:gradFill>
            <a:ln>
              <a:solidFill>
                <a:schemeClr val="accent3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zh-CN" altLang="zh-CN" sz="1800" b="1">
                <a:solidFill>
                  <a:schemeClr val="dk1"/>
                </a:solidFill>
                <a:cs typeface="+mn-ea"/>
                <a:sym typeface="+mn-lt"/>
              </a:endParaRPr>
            </a:p>
          </p:txBody>
        </p:sp>
        <p:sp>
          <p:nvSpPr>
            <p:cNvPr id="64" name="Rectangle 37"/>
            <p:cNvSpPr>
              <a:spLocks noChangeArrowheads="1"/>
            </p:cNvSpPr>
            <p:nvPr>
              <p:custDataLst>
                <p:tags r:id="rId17"/>
              </p:custDataLst>
            </p:nvPr>
          </p:nvSpPr>
          <p:spPr bwMode="auto">
            <a:xfrm>
              <a:off x="6259527" y="5155654"/>
              <a:ext cx="360362" cy="360362"/>
            </a:xfrm>
            <a:prstGeom prst="rect">
              <a:avLst/>
            </a:prstGeom>
            <a:gradFill>
              <a:gsLst>
                <a:gs pos="0">
                  <a:schemeClr val="accent3">
                    <a:lumMod val="110000"/>
                    <a:satMod val="105000"/>
                    <a:tint val="67000"/>
                  </a:schemeClr>
                </a:gs>
                <a:gs pos="50000">
                  <a:schemeClr val="accent3">
                    <a:lumMod val="105000"/>
                    <a:satMod val="103000"/>
                    <a:tint val="73000"/>
                  </a:schemeClr>
                </a:gs>
                <a:gs pos="100000">
                  <a:schemeClr val="accent3">
                    <a:lumMod val="105000"/>
                    <a:satMod val="109000"/>
                    <a:tint val="81000"/>
                  </a:schemeClr>
                </a:gs>
                <a:gs pos="0">
                  <a:srgbClr val="C30000">
                    <a:lumMod val="90000"/>
                    <a:lumOff val="10000"/>
                  </a:srgbClr>
                </a:gs>
                <a:gs pos="50000">
                  <a:srgbClr val="C30000">
                    <a:lumMod val="95000"/>
                    <a:lumOff val="5000"/>
                  </a:srgbClr>
                </a:gs>
                <a:gs pos="100000">
                  <a:srgbClr val="C30000">
                    <a:lumMod val="95000"/>
                    <a:lumOff val="5000"/>
                  </a:srgbClr>
                </a:gs>
              </a:gsLst>
              <a:lin ang="5400000" scaled="0"/>
            </a:gradFill>
            <a:ln>
              <a:solidFill>
                <a:schemeClr val="accent3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zh-CN" altLang="zh-CN" sz="1800" b="1">
                <a:solidFill>
                  <a:schemeClr val="dk1"/>
                </a:solidFill>
                <a:cs typeface="+mn-ea"/>
                <a:sym typeface="+mn-lt"/>
              </a:endParaRPr>
            </a:p>
          </p:txBody>
        </p:sp>
        <p:sp>
          <p:nvSpPr>
            <p:cNvPr id="65" name="Line 41"/>
            <p:cNvSpPr>
              <a:spLocks noChangeShapeType="1"/>
            </p:cNvSpPr>
            <p:nvPr>
              <p:custDataLst>
                <p:tags r:id="rId18"/>
              </p:custDataLst>
            </p:nvPr>
          </p:nvSpPr>
          <p:spPr bwMode="auto">
            <a:xfrm>
              <a:off x="2943480" y="5412831"/>
              <a:ext cx="576000" cy="0"/>
            </a:xfrm>
            <a:prstGeom prst="line">
              <a:avLst/>
            </a:prstGeom>
            <a:ln w="19050">
              <a:solidFill>
                <a:schemeClr val="dk1"/>
              </a:solidFill>
              <a:headEnd type="arrow"/>
              <a:tailEnd type="non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wrap="none"/>
            <a:lstStyle/>
            <a:p>
              <a:endParaRPr lang="zh-CN" altLang="en-US">
                <a:solidFill>
                  <a:schemeClr val="dk1"/>
                </a:solidFill>
                <a:cs typeface="+mn-ea"/>
                <a:sym typeface="+mn-lt"/>
              </a:endParaRPr>
            </a:p>
          </p:txBody>
        </p:sp>
        <p:sp>
          <p:nvSpPr>
            <p:cNvPr id="66" name="Line 41"/>
            <p:cNvSpPr>
              <a:spLocks noChangeShapeType="1"/>
            </p:cNvSpPr>
            <p:nvPr>
              <p:custDataLst>
                <p:tags r:id="rId19"/>
              </p:custDataLst>
            </p:nvPr>
          </p:nvSpPr>
          <p:spPr bwMode="auto">
            <a:xfrm>
              <a:off x="4419599" y="5298530"/>
              <a:ext cx="576000" cy="0"/>
            </a:xfrm>
            <a:prstGeom prst="line">
              <a:avLst/>
            </a:prstGeom>
            <a:ln w="19050">
              <a:solidFill>
                <a:schemeClr val="dk1"/>
              </a:solidFill>
              <a:tailEnd type="stealth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wrap="none"/>
            <a:lstStyle/>
            <a:p>
              <a:endParaRPr lang="zh-CN" altLang="en-US">
                <a:solidFill>
                  <a:schemeClr val="dk1"/>
                </a:solidFill>
                <a:cs typeface="+mn-ea"/>
                <a:sym typeface="+mn-lt"/>
              </a:endParaRPr>
            </a:p>
          </p:txBody>
        </p:sp>
        <p:sp>
          <p:nvSpPr>
            <p:cNvPr id="67" name="Line 41"/>
            <p:cNvSpPr>
              <a:spLocks noChangeShapeType="1"/>
            </p:cNvSpPr>
            <p:nvPr>
              <p:custDataLst>
                <p:tags r:id="rId20"/>
              </p:custDataLst>
            </p:nvPr>
          </p:nvSpPr>
          <p:spPr bwMode="auto">
            <a:xfrm>
              <a:off x="4538929" y="5412831"/>
              <a:ext cx="576000" cy="0"/>
            </a:xfrm>
            <a:prstGeom prst="line">
              <a:avLst/>
            </a:prstGeom>
            <a:ln w="19050">
              <a:solidFill>
                <a:schemeClr val="dk1"/>
              </a:solidFill>
              <a:headEnd type="arrow"/>
              <a:tailEnd type="non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wrap="none"/>
            <a:lstStyle/>
            <a:p>
              <a:endParaRPr lang="zh-CN" altLang="en-US">
                <a:solidFill>
                  <a:schemeClr val="dk1"/>
                </a:solidFill>
                <a:cs typeface="+mn-ea"/>
                <a:sym typeface="+mn-lt"/>
              </a:endParaRPr>
            </a:p>
          </p:txBody>
        </p:sp>
        <p:sp>
          <p:nvSpPr>
            <p:cNvPr id="68" name="Line 41"/>
            <p:cNvSpPr>
              <a:spLocks noChangeShapeType="1"/>
            </p:cNvSpPr>
            <p:nvPr>
              <p:custDataLst>
                <p:tags r:id="rId21"/>
              </p:custDataLst>
            </p:nvPr>
          </p:nvSpPr>
          <p:spPr bwMode="auto">
            <a:xfrm>
              <a:off x="5643570" y="5298530"/>
              <a:ext cx="576000" cy="0"/>
            </a:xfrm>
            <a:prstGeom prst="line">
              <a:avLst/>
            </a:prstGeom>
            <a:ln w="19050">
              <a:solidFill>
                <a:schemeClr val="dk1"/>
              </a:solidFill>
              <a:tailEnd type="stealth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wrap="none"/>
            <a:lstStyle/>
            <a:p>
              <a:endParaRPr lang="zh-CN" altLang="en-US">
                <a:solidFill>
                  <a:schemeClr val="dk1"/>
                </a:solidFill>
                <a:cs typeface="+mn-ea"/>
                <a:sym typeface="+mn-lt"/>
              </a:endParaRPr>
            </a:p>
          </p:txBody>
        </p:sp>
        <p:sp>
          <p:nvSpPr>
            <p:cNvPr id="69" name="Line 41"/>
            <p:cNvSpPr>
              <a:spLocks noChangeShapeType="1"/>
            </p:cNvSpPr>
            <p:nvPr>
              <p:custDataLst>
                <p:tags r:id="rId22"/>
              </p:custDataLst>
            </p:nvPr>
          </p:nvSpPr>
          <p:spPr bwMode="auto">
            <a:xfrm>
              <a:off x="5762900" y="5412831"/>
              <a:ext cx="576000" cy="0"/>
            </a:xfrm>
            <a:prstGeom prst="line">
              <a:avLst/>
            </a:prstGeom>
            <a:ln w="19050">
              <a:solidFill>
                <a:schemeClr val="dk1"/>
              </a:solidFill>
              <a:headEnd type="arrow"/>
              <a:tailEnd type="non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wrap="none"/>
            <a:lstStyle/>
            <a:p>
              <a:endParaRPr lang="zh-CN" altLang="en-US">
                <a:solidFill>
                  <a:schemeClr val="dk1"/>
                </a:solidFill>
                <a:cs typeface="+mn-ea"/>
                <a:sym typeface="+mn-lt"/>
              </a:endParaRPr>
            </a:p>
          </p:txBody>
        </p:sp>
        <p:sp>
          <p:nvSpPr>
            <p:cNvPr id="74" name="TextBox 73"/>
            <p:cNvSpPr txBox="1"/>
            <p:nvPr>
              <p:custDataLst>
                <p:tags r:id="rId23"/>
              </p:custDataLst>
            </p:nvPr>
          </p:nvSpPr>
          <p:spPr>
            <a:xfrm>
              <a:off x="7575568" y="5058355"/>
              <a:ext cx="2500330" cy="4309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ts val="3000"/>
                </a:lnSpc>
                <a:spcBef>
                  <a:spcPts val="0"/>
                </a:spcBef>
              </a:pPr>
              <a:r>
                <a:rPr lang="en-US" altLang="zh-CN" sz="1800" b="1" dirty="0">
                  <a:solidFill>
                    <a:schemeClr val="dk1"/>
                  </a:solidFill>
                  <a:cs typeface="+mn-ea"/>
                  <a:sym typeface="+mn-lt"/>
                </a:rPr>
                <a:t>push</a:t>
              </a:r>
              <a:r>
                <a:rPr lang="zh-CN" altLang="en-US" sz="1800" b="1" dirty="0">
                  <a:solidFill>
                    <a:schemeClr val="dk1"/>
                  </a:solidFill>
                  <a:cs typeface="+mn-ea"/>
                  <a:sym typeface="+mn-lt"/>
                </a:rPr>
                <a:t>和</a:t>
              </a:r>
              <a:r>
                <a:rPr lang="en-US" altLang="zh-CN" sz="1800" b="1" dirty="0">
                  <a:solidFill>
                    <a:schemeClr val="dk1"/>
                  </a:solidFill>
                  <a:cs typeface="+mn-ea"/>
                  <a:sym typeface="+mn-lt"/>
                </a:rPr>
                <a:t>pop</a:t>
              </a:r>
              <a:r>
                <a:rPr lang="zh-CN" altLang="en-US" sz="1800" b="1" dirty="0">
                  <a:solidFill>
                    <a:schemeClr val="dk1"/>
                  </a:solidFill>
                  <a:cs typeface="+mn-ea"/>
                  <a:sym typeface="+mn-lt"/>
                </a:rPr>
                <a:t>均为</a:t>
              </a:r>
              <a:r>
                <a:rPr lang="en-US" altLang="zh-CN" sz="1800" b="1" dirty="0">
                  <a:solidFill>
                    <a:schemeClr val="dk1"/>
                  </a:solidFill>
                  <a:cs typeface="+mn-ea"/>
                  <a:sym typeface="+mn-lt"/>
                </a:rPr>
                <a:t>O(1)</a:t>
              </a:r>
            </a:p>
          </p:txBody>
        </p:sp>
      </p:grpSp>
      <p:sp>
        <p:nvSpPr>
          <p:cNvPr id="76" name="TextBox 75"/>
          <p:cNvSpPr txBox="1"/>
          <p:nvPr/>
        </p:nvSpPr>
        <p:spPr>
          <a:xfrm>
            <a:off x="782294" y="6282074"/>
            <a:ext cx="1785950" cy="436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ts val="3000"/>
              </a:lnSpc>
              <a:spcBef>
                <a:spcPts val="0"/>
              </a:spcBef>
            </a:pPr>
            <a:r>
              <a:rPr lang="zh-CN" altLang="en-US" sz="2000" b="1">
                <a:solidFill>
                  <a:srgbClr val="000000"/>
                </a:solidFill>
                <a:cs typeface="+mn-ea"/>
                <a:sym typeface="+mn-lt"/>
              </a:rPr>
              <a:t>（</a:t>
            </a:r>
            <a:r>
              <a:rPr lang="en-US" altLang="zh-CN" sz="2000" b="1">
                <a:solidFill>
                  <a:srgbClr val="000000"/>
                </a:solidFill>
                <a:cs typeface="+mn-ea"/>
                <a:sym typeface="+mn-lt"/>
              </a:rPr>
              <a:t>1</a:t>
            </a:r>
            <a:r>
              <a:rPr lang="zh-CN" altLang="en-US" sz="2000" b="1">
                <a:solidFill>
                  <a:srgbClr val="000000"/>
                </a:solidFill>
                <a:cs typeface="+mn-ea"/>
                <a:sym typeface="+mn-lt"/>
              </a:rPr>
              <a:t>）最好！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2603963" y="159092"/>
            <a:ext cx="2924810" cy="475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ts val="3000"/>
              </a:lnSpc>
              <a:spcBef>
                <a:spcPts val="0"/>
              </a:spcBef>
            </a:pPr>
            <a:r>
              <a:rPr lang="zh-CN" altLang="en-US" sz="2800" b="1" dirty="0">
                <a:solidFill>
                  <a:srgbClr val="000000"/>
                </a:solidFill>
                <a:cs typeface="+mn-ea"/>
                <a:sym typeface="+mn-lt"/>
              </a:rPr>
              <a:t>链栈的几个问题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:p14="http://schemas.microsoft.com/office/powerpoint/2010/main" xmlns:a14="http://schemas.microsoft.com/office/drawing/2010/main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3" grpId="0" bldLvl="0" animBg="1"/>
      <p:bldP spid="76" grpId="0"/>
      <p:bldP spid="82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/>
          <p:cNvSpPr txBox="1"/>
          <p:nvPr/>
        </p:nvSpPr>
        <p:spPr>
          <a:xfrm>
            <a:off x="1053074" y="85561"/>
            <a:ext cx="1505540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zh-CN" sz="3200" dirty="0" smtClean="0">
                <a:ln w="11430">
                  <a:noFill/>
                </a:ln>
                <a:solidFill>
                  <a:schemeClr val="accent1"/>
                </a:solidFill>
                <a:cs typeface="+mn-ea"/>
                <a:sym typeface="+mn-lt"/>
              </a:rPr>
              <a:t>3.1   </a:t>
            </a:r>
            <a:r>
              <a:rPr lang="zh-CN" altLang="en-US" sz="3200" dirty="0" smtClean="0">
                <a:ln w="11430">
                  <a:noFill/>
                </a:ln>
                <a:solidFill>
                  <a:schemeClr val="accent1"/>
                </a:solidFill>
                <a:cs typeface="+mn-ea"/>
                <a:sym typeface="+mn-lt"/>
              </a:rPr>
              <a:t>栈</a:t>
            </a:r>
            <a:endParaRPr lang="en-US" altLang="zh-CN" sz="3200" dirty="0">
              <a:ln w="11430">
                <a:noFill/>
              </a:ln>
              <a:solidFill>
                <a:schemeClr val="accent1"/>
              </a:solidFill>
              <a:cs typeface="+mn-ea"/>
              <a:sym typeface="+mn-lt"/>
            </a:endParaRPr>
          </a:p>
        </p:txBody>
      </p:sp>
      <p:pic>
        <p:nvPicPr>
          <p:cNvPr id="9" name="内容占位符 8"/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8702" y="3014345"/>
            <a:ext cx="3273309" cy="326771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97446" y="863897"/>
            <a:ext cx="1143008" cy="1214445"/>
            <a:chOff x="1589596" y="810715"/>
            <a:chExt cx="2340698" cy="2345431"/>
          </a:xfrm>
        </p:grpSpPr>
        <p:grpSp>
          <p:nvGrpSpPr>
            <p:cNvPr id="6" name="组合 79"/>
            <p:cNvGrpSpPr/>
            <p:nvPr/>
          </p:nvGrpSpPr>
          <p:grpSpPr bwMode="auto">
            <a:xfrm>
              <a:off x="1589596" y="810715"/>
              <a:ext cx="2340698" cy="2345431"/>
              <a:chOff x="6379729" y="2488774"/>
              <a:chExt cx="2513016" cy="2513016"/>
            </a:xfrm>
          </p:grpSpPr>
          <p:sp>
            <p:nvSpPr>
              <p:cNvPr id="7" name="任意多边形 82"/>
              <p:cNvSpPr/>
              <p:nvPr/>
            </p:nvSpPr>
            <p:spPr>
              <a:xfrm rot="3738964">
                <a:off x="6379729" y="2488774"/>
                <a:ext cx="2513016" cy="2513016"/>
              </a:xfrm>
              <a:custGeom>
                <a:avLst/>
                <a:gdLst>
                  <a:gd name="connsiteX0" fmla="*/ 0 w 1800200"/>
                  <a:gd name="connsiteY0" fmla="*/ 900100 h 1800200"/>
                  <a:gd name="connsiteX1" fmla="*/ 263634 w 1800200"/>
                  <a:gd name="connsiteY1" fmla="*/ 263633 h 1800200"/>
                  <a:gd name="connsiteX2" fmla="*/ 900101 w 1800200"/>
                  <a:gd name="connsiteY2" fmla="*/ 1 h 1800200"/>
                  <a:gd name="connsiteX3" fmla="*/ 1536568 w 1800200"/>
                  <a:gd name="connsiteY3" fmla="*/ 263635 h 1800200"/>
                  <a:gd name="connsiteX4" fmla="*/ 1800200 w 1800200"/>
                  <a:gd name="connsiteY4" fmla="*/ 900102 h 1800200"/>
                  <a:gd name="connsiteX5" fmla="*/ 1536567 w 1800200"/>
                  <a:gd name="connsiteY5" fmla="*/ 1536569 h 1800200"/>
                  <a:gd name="connsiteX6" fmla="*/ 900100 w 1800200"/>
                  <a:gd name="connsiteY6" fmla="*/ 1800202 h 1800200"/>
                  <a:gd name="connsiteX7" fmla="*/ 263633 w 1800200"/>
                  <a:gd name="connsiteY7" fmla="*/ 1536568 h 1800200"/>
                  <a:gd name="connsiteX8" fmla="*/ 0 w 1800200"/>
                  <a:gd name="connsiteY8" fmla="*/ 900101 h 1800200"/>
                  <a:gd name="connsiteX9" fmla="*/ 0 w 1800200"/>
                  <a:gd name="connsiteY9" fmla="*/ 900100 h 1800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200" h="1800200">
                    <a:moveTo>
                      <a:pt x="0" y="900100"/>
                    </a:moveTo>
                    <a:cubicBezTo>
                      <a:pt x="0" y="661379"/>
                      <a:pt x="94832" y="432435"/>
                      <a:pt x="263634" y="263633"/>
                    </a:cubicBezTo>
                    <a:cubicBezTo>
                      <a:pt x="432436" y="94832"/>
                      <a:pt x="661380" y="0"/>
                      <a:pt x="900101" y="1"/>
                    </a:cubicBezTo>
                    <a:cubicBezTo>
                      <a:pt x="1138822" y="1"/>
                      <a:pt x="1367766" y="94833"/>
                      <a:pt x="1536568" y="263635"/>
                    </a:cubicBezTo>
                    <a:cubicBezTo>
                      <a:pt x="1705369" y="432437"/>
                      <a:pt x="1800201" y="661381"/>
                      <a:pt x="1800200" y="900102"/>
                    </a:cubicBezTo>
                    <a:cubicBezTo>
                      <a:pt x="1800200" y="1138823"/>
                      <a:pt x="1705368" y="1367767"/>
                      <a:pt x="1536567" y="1536569"/>
                    </a:cubicBezTo>
                    <a:cubicBezTo>
                      <a:pt x="1367765" y="1705371"/>
                      <a:pt x="1138821" y="1800202"/>
                      <a:pt x="900100" y="1800202"/>
                    </a:cubicBezTo>
                    <a:cubicBezTo>
                      <a:pt x="661379" y="1800202"/>
                      <a:pt x="432435" y="1705370"/>
                      <a:pt x="263633" y="1536568"/>
                    </a:cubicBezTo>
                    <a:cubicBezTo>
                      <a:pt x="94832" y="1367766"/>
                      <a:pt x="0" y="1138822"/>
                      <a:pt x="0" y="900101"/>
                    </a:cubicBezTo>
                    <a:lnTo>
                      <a:pt x="0" y="900100"/>
                    </a:lnTo>
                    <a:close/>
                  </a:path>
                </a:pathLst>
              </a:custGeom>
              <a:gradFill flip="none" rotWithShape="1">
                <a:gsLst>
                  <a:gs pos="17000">
                    <a:srgbClr val="FFFFFF"/>
                  </a:gs>
                  <a:gs pos="88000">
                    <a:srgbClr val="FFFFFF">
                      <a:lumMod val="72000"/>
                    </a:srgbClr>
                  </a:gs>
                </a:gsLst>
                <a:lin ang="2700000" scaled="1"/>
                <a:tileRect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8" name="任意多边形 83"/>
              <p:cNvSpPr/>
              <p:nvPr/>
            </p:nvSpPr>
            <p:spPr>
              <a:xfrm rot="16377237">
                <a:off x="6409518" y="2506880"/>
                <a:ext cx="2476803" cy="2476800"/>
              </a:xfrm>
              <a:custGeom>
                <a:avLst/>
                <a:gdLst>
                  <a:gd name="connsiteX0" fmla="*/ 0 w 1800200"/>
                  <a:gd name="connsiteY0" fmla="*/ 900100 h 1800200"/>
                  <a:gd name="connsiteX1" fmla="*/ 263634 w 1800200"/>
                  <a:gd name="connsiteY1" fmla="*/ 263633 h 1800200"/>
                  <a:gd name="connsiteX2" fmla="*/ 900101 w 1800200"/>
                  <a:gd name="connsiteY2" fmla="*/ 1 h 1800200"/>
                  <a:gd name="connsiteX3" fmla="*/ 1536568 w 1800200"/>
                  <a:gd name="connsiteY3" fmla="*/ 263635 h 1800200"/>
                  <a:gd name="connsiteX4" fmla="*/ 1800200 w 1800200"/>
                  <a:gd name="connsiteY4" fmla="*/ 900102 h 1800200"/>
                  <a:gd name="connsiteX5" fmla="*/ 1536567 w 1800200"/>
                  <a:gd name="connsiteY5" fmla="*/ 1536569 h 1800200"/>
                  <a:gd name="connsiteX6" fmla="*/ 900100 w 1800200"/>
                  <a:gd name="connsiteY6" fmla="*/ 1800202 h 1800200"/>
                  <a:gd name="connsiteX7" fmla="*/ 263633 w 1800200"/>
                  <a:gd name="connsiteY7" fmla="*/ 1536568 h 1800200"/>
                  <a:gd name="connsiteX8" fmla="*/ 0 w 1800200"/>
                  <a:gd name="connsiteY8" fmla="*/ 900101 h 1800200"/>
                  <a:gd name="connsiteX9" fmla="*/ 0 w 1800200"/>
                  <a:gd name="connsiteY9" fmla="*/ 900100 h 1800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200" h="1800200">
                    <a:moveTo>
                      <a:pt x="0" y="900100"/>
                    </a:moveTo>
                    <a:cubicBezTo>
                      <a:pt x="0" y="661379"/>
                      <a:pt x="94832" y="432435"/>
                      <a:pt x="263634" y="263633"/>
                    </a:cubicBezTo>
                    <a:cubicBezTo>
                      <a:pt x="432436" y="94832"/>
                      <a:pt x="661380" y="0"/>
                      <a:pt x="900101" y="1"/>
                    </a:cubicBezTo>
                    <a:cubicBezTo>
                      <a:pt x="1138822" y="1"/>
                      <a:pt x="1367766" y="94833"/>
                      <a:pt x="1536568" y="263635"/>
                    </a:cubicBezTo>
                    <a:cubicBezTo>
                      <a:pt x="1705369" y="432437"/>
                      <a:pt x="1800201" y="661381"/>
                      <a:pt x="1800200" y="900102"/>
                    </a:cubicBezTo>
                    <a:cubicBezTo>
                      <a:pt x="1800200" y="1138823"/>
                      <a:pt x="1705368" y="1367767"/>
                      <a:pt x="1536567" y="1536569"/>
                    </a:cubicBezTo>
                    <a:cubicBezTo>
                      <a:pt x="1367765" y="1705371"/>
                      <a:pt x="1138821" y="1800202"/>
                      <a:pt x="900100" y="1800202"/>
                    </a:cubicBezTo>
                    <a:cubicBezTo>
                      <a:pt x="661379" y="1800202"/>
                      <a:pt x="432435" y="1705370"/>
                      <a:pt x="263633" y="1536568"/>
                    </a:cubicBezTo>
                    <a:cubicBezTo>
                      <a:pt x="94832" y="1367766"/>
                      <a:pt x="0" y="1138822"/>
                      <a:pt x="0" y="900101"/>
                    </a:cubicBezTo>
                    <a:lnTo>
                      <a:pt x="0" y="900100"/>
                    </a:lnTo>
                    <a:close/>
                  </a:path>
                </a:pathLst>
              </a:custGeom>
              <a:gradFill flip="none" rotWithShape="1">
                <a:gsLst>
                  <a:gs pos="29000">
                    <a:srgbClr val="FFFFFF"/>
                  </a:gs>
                  <a:gs pos="98000">
                    <a:srgbClr val="FFFFFF">
                      <a:lumMod val="75000"/>
                    </a:srgbClr>
                  </a:gs>
                </a:gsLst>
                <a:lin ang="2700000" scaled="1"/>
                <a:tileRect/>
              </a:gradFill>
              <a:ln w="25400" cap="flat" cmpd="sng" algn="ctr">
                <a:noFill/>
                <a:prstDash val="solid"/>
              </a:ln>
              <a:effectLst>
                <a:softEdge rad="0"/>
              </a:effec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  <p:sp>
          <p:nvSpPr>
            <p:cNvPr id="10" name="椭圆 80"/>
            <p:cNvSpPr/>
            <p:nvPr>
              <p:custDataLst>
                <p:tags r:id="rId2"/>
              </p:custDataLst>
            </p:nvPr>
          </p:nvSpPr>
          <p:spPr bwMode="auto">
            <a:xfrm>
              <a:off x="1932719" y="1141999"/>
              <a:ext cx="1691508" cy="1694936"/>
            </a:xfrm>
            <a:prstGeom prst="ellipse">
              <a:avLst/>
            </a:prstGeom>
            <a:solidFill>
              <a:schemeClr val="accent2"/>
            </a:solidFill>
            <a:ln w="25400" cap="flat" cmpd="sng" algn="ctr">
              <a:noFill/>
              <a:prstDash val="solid"/>
            </a:ln>
            <a:effectLst>
              <a:innerShdw blurRad="63500" dist="25400" dir="18660000">
                <a:prstClr val="black">
                  <a:alpha val="35000"/>
                </a:prstClr>
              </a:innerShdw>
            </a:effec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5400" kern="0" dirty="0">
                  <a:solidFill>
                    <a:srgbClr val="FFFFFF"/>
                  </a:solidFill>
                  <a:latin typeface="+mn-lt"/>
                  <a:ea typeface="+mn-ea"/>
                  <a:cs typeface="+mn-ea"/>
                  <a:sym typeface="+mn-lt"/>
                </a:rPr>
                <a:t>?</a:t>
              </a:r>
              <a:endParaRPr kumimoji="0" lang="en-US" sz="5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sp>
        <p:nvSpPr>
          <p:cNvPr id="11" name="TextBox 4"/>
          <p:cNvSpPr txBox="1"/>
          <p:nvPr>
            <p:custDataLst>
              <p:tags r:id="rId1"/>
            </p:custDataLst>
          </p:nvPr>
        </p:nvSpPr>
        <p:spPr>
          <a:xfrm>
            <a:off x="1342380" y="907534"/>
            <a:ext cx="9810301" cy="2011045"/>
          </a:xfrm>
          <a:prstGeom prst="rect">
            <a:avLst/>
          </a:prstGeom>
          <a:solidFill>
            <a:schemeClr val="lt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180000" tIns="108000" rIns="180000" bIns="108000" rtlCol="0">
            <a:spAutoFit/>
          </a:bodyPr>
          <a:lstStyle/>
          <a:p>
            <a:pPr algn="l">
              <a:lnSpc>
                <a:spcPts val="2800"/>
              </a:lnSpc>
              <a:spcBef>
                <a:spcPts val="0"/>
              </a:spcBef>
            </a:pPr>
            <a:r>
              <a:rPr lang="zh-CN" altLang="en-US" sz="2000" b="1" dirty="0">
                <a:solidFill>
                  <a:srgbClr val="000000"/>
                </a:solidFill>
                <a:cs typeface="+mn-ea"/>
                <a:sym typeface="+mn-lt"/>
              </a:rPr>
              <a:t>问题</a:t>
            </a:r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2</a:t>
            </a:r>
            <a:r>
              <a:rPr lang="zh-CN" altLang="en-US" sz="2000" b="1" dirty="0">
                <a:solidFill>
                  <a:srgbClr val="000000"/>
                </a:solidFill>
                <a:cs typeface="+mn-ea"/>
                <a:sym typeface="+mn-lt"/>
              </a:rPr>
              <a:t>：</a:t>
            </a:r>
            <a:r>
              <a:rPr lang="zh-CN" altLang="zh-CN" sz="2000" b="1" dirty="0">
                <a:solidFill>
                  <a:srgbClr val="000000"/>
                </a:solidFill>
                <a:cs typeface="+mn-ea"/>
                <a:sym typeface="+mn-lt"/>
              </a:rPr>
              <a:t>在一个算法中需要建立</a:t>
            </a:r>
            <a:r>
              <a:rPr lang="zh-CN" altLang="zh-CN" sz="2000" b="1" dirty="0">
                <a:solidFill>
                  <a:srgbClr val="FF0000"/>
                </a:solidFill>
                <a:cs typeface="+mn-ea"/>
                <a:sym typeface="+mn-lt"/>
              </a:rPr>
              <a:t>多个栈</a:t>
            </a:r>
            <a:r>
              <a:rPr lang="zh-CN" altLang="zh-CN" sz="2000" b="1" dirty="0">
                <a:solidFill>
                  <a:srgbClr val="000000"/>
                </a:solidFill>
                <a:cs typeface="+mn-ea"/>
                <a:sym typeface="+mn-lt"/>
              </a:rPr>
              <a:t>时可以选用以下三种方案之一，试问这三种方案之间相比各有什么优缺点？</a:t>
            </a:r>
          </a:p>
          <a:p>
            <a:pPr algn="l">
              <a:lnSpc>
                <a:spcPts val="2800"/>
              </a:lnSpc>
              <a:spcBef>
                <a:spcPts val="0"/>
              </a:spcBef>
            </a:pPr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  </a:t>
            </a:r>
            <a:r>
              <a:rPr lang="zh-CN" altLang="zh-CN" sz="2000" b="1" dirty="0">
                <a:solidFill>
                  <a:srgbClr val="000000"/>
                </a:solidFill>
                <a:cs typeface="+mn-ea"/>
                <a:sym typeface="+mn-lt"/>
              </a:rPr>
              <a:t>（</a:t>
            </a:r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1</a:t>
            </a:r>
            <a:r>
              <a:rPr lang="zh-CN" altLang="zh-CN" sz="2000" b="1" dirty="0">
                <a:solidFill>
                  <a:srgbClr val="000000"/>
                </a:solidFill>
                <a:cs typeface="+mn-ea"/>
                <a:sym typeface="+mn-lt"/>
              </a:rPr>
              <a:t>）分别用多个顺序存储空间建立多个独立的顺序栈。</a:t>
            </a:r>
          </a:p>
          <a:p>
            <a:pPr algn="l">
              <a:lnSpc>
                <a:spcPts val="2800"/>
              </a:lnSpc>
              <a:spcBef>
                <a:spcPts val="0"/>
              </a:spcBef>
            </a:pPr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  </a:t>
            </a:r>
            <a:r>
              <a:rPr lang="zh-CN" altLang="zh-CN" sz="2000" b="1" dirty="0">
                <a:solidFill>
                  <a:srgbClr val="000000"/>
                </a:solidFill>
                <a:cs typeface="+mn-ea"/>
                <a:sym typeface="+mn-lt"/>
              </a:rPr>
              <a:t>（</a:t>
            </a:r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2</a:t>
            </a:r>
            <a:r>
              <a:rPr lang="zh-CN" altLang="zh-CN" sz="2000" b="1" dirty="0">
                <a:solidFill>
                  <a:srgbClr val="000000"/>
                </a:solidFill>
                <a:cs typeface="+mn-ea"/>
                <a:sym typeface="+mn-lt"/>
              </a:rPr>
              <a:t>）多个栈共享一个顺序存储空间。</a:t>
            </a:r>
          </a:p>
          <a:p>
            <a:pPr algn="l">
              <a:lnSpc>
                <a:spcPts val="2800"/>
              </a:lnSpc>
              <a:spcBef>
                <a:spcPts val="0"/>
              </a:spcBef>
            </a:pPr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  </a:t>
            </a:r>
            <a:r>
              <a:rPr lang="zh-CN" altLang="zh-CN" sz="2000" b="1" dirty="0">
                <a:solidFill>
                  <a:srgbClr val="000000"/>
                </a:solidFill>
                <a:cs typeface="+mn-ea"/>
                <a:sym typeface="+mn-lt"/>
              </a:rPr>
              <a:t>（</a:t>
            </a:r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3</a:t>
            </a:r>
            <a:r>
              <a:rPr lang="zh-CN" altLang="zh-CN" sz="2000" b="1" dirty="0">
                <a:solidFill>
                  <a:srgbClr val="000000"/>
                </a:solidFill>
                <a:cs typeface="+mn-ea"/>
                <a:sym typeface="+mn-lt"/>
              </a:rPr>
              <a:t>）分别建立多个独立的链栈。</a:t>
            </a:r>
          </a:p>
        </p:txBody>
      </p:sp>
      <p:sp>
        <p:nvSpPr>
          <p:cNvPr id="12" name="TextBox 5"/>
          <p:cNvSpPr txBox="1"/>
          <p:nvPr/>
        </p:nvSpPr>
        <p:spPr>
          <a:xfrm>
            <a:off x="447646" y="3014345"/>
            <a:ext cx="8001056" cy="3579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ts val="2600"/>
              </a:lnSpc>
              <a:spcBef>
                <a:spcPts val="600"/>
              </a:spcBef>
            </a:pPr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    </a:t>
            </a:r>
            <a:r>
              <a:rPr lang="zh-CN" altLang="zh-CN" sz="2000" b="1" dirty="0">
                <a:solidFill>
                  <a:srgbClr val="000000"/>
                </a:solidFill>
                <a:cs typeface="+mn-ea"/>
                <a:sym typeface="+mn-lt"/>
              </a:rPr>
              <a:t>答：（</a:t>
            </a:r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1</a:t>
            </a:r>
            <a:r>
              <a:rPr lang="zh-CN" altLang="zh-CN" sz="2000" b="1" dirty="0">
                <a:solidFill>
                  <a:srgbClr val="000000"/>
                </a:solidFill>
                <a:cs typeface="+mn-ea"/>
                <a:sym typeface="+mn-lt"/>
              </a:rPr>
              <a:t>）优点是每个栈仅用一个顺序存储空间时，操作简单。缺点是分配空间小了，容易产生溢出，分配空间大了，容易造成浪费，各栈不能共享空间。</a:t>
            </a:r>
          </a:p>
          <a:p>
            <a:pPr algn="l">
              <a:lnSpc>
                <a:spcPts val="2600"/>
              </a:lnSpc>
              <a:spcBef>
                <a:spcPts val="600"/>
              </a:spcBef>
            </a:pPr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   </a:t>
            </a:r>
            <a:r>
              <a:rPr lang="zh-CN" altLang="zh-CN" sz="2000" b="1" dirty="0">
                <a:solidFill>
                  <a:srgbClr val="000000"/>
                </a:solidFill>
                <a:cs typeface="+mn-ea"/>
                <a:sym typeface="+mn-lt"/>
              </a:rPr>
              <a:t>（</a:t>
            </a:r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2</a:t>
            </a:r>
            <a:r>
              <a:rPr lang="zh-CN" altLang="zh-CN" sz="2000" b="1" dirty="0">
                <a:solidFill>
                  <a:srgbClr val="000000"/>
                </a:solidFill>
                <a:cs typeface="+mn-ea"/>
                <a:sym typeface="+mn-lt"/>
              </a:rPr>
              <a:t>）优点是多个栈仅用一个顺序存储空间，充分利用了存储空间，只有在整个存储空间都用完时才会产生溢出。缺点是当栈个数大于等于</a:t>
            </a:r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3</a:t>
            </a:r>
            <a:r>
              <a:rPr lang="zh-CN" altLang="zh-CN" sz="2000" b="1" dirty="0">
                <a:solidFill>
                  <a:srgbClr val="000000"/>
                </a:solidFill>
                <a:cs typeface="+mn-ea"/>
                <a:sym typeface="+mn-lt"/>
              </a:rPr>
              <a:t>时其中一个栈满时需要向左、右查询有无空闲单元</a:t>
            </a:r>
            <a:r>
              <a:rPr lang="zh-CN" altLang="en-US" sz="2000" b="1" dirty="0">
                <a:solidFill>
                  <a:srgbClr val="000000"/>
                </a:solidFill>
                <a:cs typeface="+mn-ea"/>
                <a:sym typeface="+mn-lt"/>
              </a:rPr>
              <a:t>的过程</a:t>
            </a:r>
            <a:r>
              <a:rPr lang="zh-CN" altLang="zh-CN" sz="2000" b="1" dirty="0">
                <a:solidFill>
                  <a:srgbClr val="000000"/>
                </a:solidFill>
                <a:cs typeface="+mn-ea"/>
                <a:sym typeface="+mn-lt"/>
              </a:rPr>
              <a:t>复杂且十分耗时。</a:t>
            </a:r>
          </a:p>
          <a:p>
            <a:pPr algn="l">
              <a:lnSpc>
                <a:spcPts val="2600"/>
              </a:lnSpc>
              <a:spcBef>
                <a:spcPts val="600"/>
              </a:spcBef>
            </a:pPr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   </a:t>
            </a:r>
            <a:r>
              <a:rPr lang="zh-CN" altLang="zh-CN" sz="2000" b="1" dirty="0">
                <a:solidFill>
                  <a:srgbClr val="000000"/>
                </a:solidFill>
                <a:cs typeface="+mn-ea"/>
                <a:sym typeface="+mn-lt"/>
              </a:rPr>
              <a:t>（</a:t>
            </a:r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3</a:t>
            </a:r>
            <a:r>
              <a:rPr lang="zh-CN" altLang="zh-CN" sz="2000" b="1" dirty="0">
                <a:solidFill>
                  <a:srgbClr val="000000"/>
                </a:solidFill>
                <a:cs typeface="+mn-ea"/>
                <a:sym typeface="+mn-lt"/>
              </a:rPr>
              <a:t>）优点是多个链栈一般不考虑栈的溢出，采用动态空间分配具有良好的适应性。缺点是栈中元素要以指针相链接，比顺序存储多占用了存储空间。</a:t>
            </a:r>
          </a:p>
        </p:txBody>
      </p:sp>
      <p:sp>
        <p:nvSpPr>
          <p:cNvPr id="13" name="TextBox 81"/>
          <p:cNvSpPr txBox="1"/>
          <p:nvPr/>
        </p:nvSpPr>
        <p:spPr>
          <a:xfrm>
            <a:off x="2603963" y="159092"/>
            <a:ext cx="2924810" cy="475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ts val="3000"/>
              </a:lnSpc>
              <a:spcBef>
                <a:spcPts val="0"/>
              </a:spcBef>
            </a:pPr>
            <a:r>
              <a:rPr lang="zh-CN" altLang="en-US" sz="2800" b="1" dirty="0">
                <a:solidFill>
                  <a:srgbClr val="000000"/>
                </a:solidFill>
                <a:cs typeface="+mn-ea"/>
                <a:sym typeface="+mn-lt"/>
              </a:rPr>
              <a:t>链栈的几个问题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:p14="http://schemas.microsoft.com/office/powerpoint/2010/main" xmlns:a14="http://schemas.microsoft.com/office/drawing/2010/main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1" grpId="0" bldLvl="0" animBg="1"/>
      <p:bldP spid="12" grpId="0"/>
      <p:bldP spid="13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053074" y="85561"/>
            <a:ext cx="1505540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zh-CN" sz="3200" dirty="0" smtClean="0">
                <a:ln w="11430">
                  <a:noFill/>
                </a:ln>
                <a:solidFill>
                  <a:schemeClr val="accent1"/>
                </a:solidFill>
                <a:cs typeface="+mn-ea"/>
                <a:sym typeface="+mn-lt"/>
              </a:rPr>
              <a:t>3.1   </a:t>
            </a:r>
            <a:r>
              <a:rPr lang="zh-CN" altLang="en-US" sz="3200" dirty="0" smtClean="0">
                <a:ln w="11430">
                  <a:noFill/>
                </a:ln>
                <a:solidFill>
                  <a:schemeClr val="accent1"/>
                </a:solidFill>
                <a:cs typeface="+mn-ea"/>
                <a:sym typeface="+mn-lt"/>
              </a:rPr>
              <a:t>栈</a:t>
            </a:r>
            <a:endParaRPr lang="en-US" altLang="zh-CN" sz="3200" dirty="0">
              <a:ln w="11430">
                <a:noFill/>
              </a:ln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315595" y="1307465"/>
            <a:ext cx="796671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342900" marR="0" lvl="0" indent="-3429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defRPr kumimoji="0" sz="2000" b="0" i="0" u="none" strike="noStrike" cap="none" spc="0" normalizeH="0" baseline="0">
                <a:ln>
                  <a:noFill/>
                </a:ln>
                <a:solidFill>
                  <a:srgbClr val="A5A5A5">
                    <a:lumMod val="50000"/>
                  </a:srgbClr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defRPr>
            </a:lvl1pPr>
          </a:lstStyle>
          <a:p>
            <a:r>
              <a:rPr lang="en-US" sz="2800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3.1.5  </a:t>
            </a:r>
            <a:r>
              <a:rPr lang="zh-CN" altLang="en-US" sz="2800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链栈的应用算法设计示例</a:t>
            </a:r>
          </a:p>
        </p:txBody>
      </p:sp>
      <p:pic>
        <p:nvPicPr>
          <p:cNvPr id="2" name="内容占位符 1"/>
          <p:cNvPicPr>
            <a:picLocks noGrp="1" noChangeAspect="1"/>
          </p:cNvPicPr>
          <p:nvPr>
            <p:ph idx="1"/>
            <p:custDataLst>
              <p:tags r:id="rId1"/>
            </p:custDataLst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09" t="7187" r="9793" b="8804"/>
          <a:stretch>
            <a:fillRect/>
          </a:stretch>
        </p:blipFill>
        <p:spPr>
          <a:xfrm flipH="1">
            <a:off x="7870191" y="2054715"/>
            <a:ext cx="4207510" cy="40830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19710" y="2390140"/>
            <a:ext cx="7650480" cy="1245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ts val="3000"/>
              </a:lnSpc>
              <a:spcBef>
                <a:spcPts val="0"/>
              </a:spcBef>
            </a:pPr>
            <a:r>
              <a:rPr lang="en-US" altLang="zh-CN" sz="2400" b="1">
                <a:solidFill>
                  <a:srgbClr val="000000"/>
                </a:solidFill>
                <a:cs typeface="+mn-ea"/>
                <a:sym typeface="+mn-lt"/>
              </a:rPr>
              <a:t>   </a:t>
            </a:r>
            <a:r>
              <a:rPr lang="zh-CN" altLang="zh-CN" sz="2400" b="1">
                <a:solidFill>
                  <a:srgbClr val="000000"/>
                </a:solidFill>
                <a:cs typeface="+mn-ea"/>
                <a:sym typeface="+mn-lt"/>
              </a:rPr>
              <a:t>【例</a:t>
            </a:r>
            <a:r>
              <a:rPr lang="en-US" altLang="zh-CN" sz="2400" b="1">
                <a:solidFill>
                  <a:srgbClr val="000000"/>
                </a:solidFill>
                <a:cs typeface="+mn-ea"/>
                <a:sym typeface="+mn-lt"/>
              </a:rPr>
              <a:t>3.8</a:t>
            </a:r>
            <a:r>
              <a:rPr lang="zh-CN" altLang="zh-CN" sz="2400" b="1">
                <a:solidFill>
                  <a:srgbClr val="000000"/>
                </a:solidFill>
                <a:cs typeface="+mn-ea"/>
                <a:sym typeface="+mn-lt"/>
              </a:rPr>
              <a:t>】设计一个算法利用栈的基本运算将一个整数链栈中所有元素逆置。例如链栈</a:t>
            </a:r>
            <a:r>
              <a:rPr lang="en-US" altLang="zh-CN" sz="2400" b="1">
                <a:solidFill>
                  <a:srgbClr val="000000"/>
                </a:solidFill>
                <a:cs typeface="+mn-ea"/>
                <a:sym typeface="+mn-lt"/>
              </a:rPr>
              <a:t>st</a:t>
            </a:r>
            <a:r>
              <a:rPr lang="zh-CN" altLang="zh-CN" sz="2400" b="1">
                <a:solidFill>
                  <a:srgbClr val="000000"/>
                </a:solidFill>
                <a:cs typeface="+mn-ea"/>
                <a:sym typeface="+mn-lt"/>
              </a:rPr>
              <a:t>中元素从栈底到栈顶为（</a:t>
            </a:r>
            <a:r>
              <a:rPr lang="en-US" altLang="zh-CN" sz="2400" b="1">
                <a:solidFill>
                  <a:srgbClr val="000000"/>
                </a:solidFill>
                <a:cs typeface="+mn-ea"/>
                <a:sym typeface="+mn-lt"/>
              </a:rPr>
              <a:t>1</a:t>
            </a:r>
            <a:r>
              <a:rPr lang="zh-CN" altLang="zh-CN" sz="2400" b="1">
                <a:solidFill>
                  <a:srgbClr val="000000"/>
                </a:solidFill>
                <a:cs typeface="+mn-ea"/>
                <a:sym typeface="+mn-lt"/>
              </a:rPr>
              <a:t>，</a:t>
            </a:r>
            <a:r>
              <a:rPr lang="en-US" altLang="zh-CN" sz="2400" b="1">
                <a:solidFill>
                  <a:srgbClr val="000000"/>
                </a:solidFill>
                <a:cs typeface="+mn-ea"/>
                <a:sym typeface="+mn-lt"/>
              </a:rPr>
              <a:t>2</a:t>
            </a:r>
            <a:r>
              <a:rPr lang="zh-CN" altLang="zh-CN" sz="2400" b="1">
                <a:solidFill>
                  <a:srgbClr val="000000"/>
                </a:solidFill>
                <a:cs typeface="+mn-ea"/>
                <a:sym typeface="+mn-lt"/>
              </a:rPr>
              <a:t>，</a:t>
            </a:r>
            <a:r>
              <a:rPr lang="en-US" altLang="zh-CN" sz="2400" b="1">
                <a:solidFill>
                  <a:srgbClr val="000000"/>
                </a:solidFill>
                <a:cs typeface="+mn-ea"/>
                <a:sym typeface="+mn-lt"/>
              </a:rPr>
              <a:t>3</a:t>
            </a:r>
            <a:r>
              <a:rPr lang="zh-CN" altLang="zh-CN" sz="2400" b="1">
                <a:solidFill>
                  <a:srgbClr val="000000"/>
                </a:solidFill>
                <a:cs typeface="+mn-ea"/>
                <a:sym typeface="+mn-lt"/>
              </a:rPr>
              <a:t>，</a:t>
            </a:r>
            <a:r>
              <a:rPr lang="en-US" altLang="zh-CN" sz="2400" b="1">
                <a:solidFill>
                  <a:srgbClr val="000000"/>
                </a:solidFill>
                <a:cs typeface="+mn-ea"/>
                <a:sym typeface="+mn-lt"/>
              </a:rPr>
              <a:t>4</a:t>
            </a:r>
            <a:r>
              <a:rPr lang="zh-CN" altLang="zh-CN" sz="2400" b="1">
                <a:solidFill>
                  <a:srgbClr val="000000"/>
                </a:solidFill>
                <a:cs typeface="+mn-ea"/>
                <a:sym typeface="+mn-lt"/>
              </a:rPr>
              <a:t>），逆置后为（</a:t>
            </a:r>
            <a:r>
              <a:rPr lang="en-US" altLang="zh-CN" sz="2400" b="1">
                <a:solidFill>
                  <a:srgbClr val="000000"/>
                </a:solidFill>
                <a:cs typeface="+mn-ea"/>
                <a:sym typeface="+mn-lt"/>
              </a:rPr>
              <a:t>4</a:t>
            </a:r>
            <a:r>
              <a:rPr lang="zh-CN" altLang="zh-CN" sz="2400" b="1">
                <a:solidFill>
                  <a:srgbClr val="000000"/>
                </a:solidFill>
                <a:cs typeface="+mn-ea"/>
                <a:sym typeface="+mn-lt"/>
              </a:rPr>
              <a:t>，</a:t>
            </a:r>
            <a:r>
              <a:rPr lang="en-US" altLang="zh-CN" sz="2400" b="1">
                <a:solidFill>
                  <a:srgbClr val="000000"/>
                </a:solidFill>
                <a:cs typeface="+mn-ea"/>
                <a:sym typeface="+mn-lt"/>
              </a:rPr>
              <a:t>3</a:t>
            </a:r>
            <a:r>
              <a:rPr lang="zh-CN" altLang="zh-CN" sz="2400" b="1">
                <a:solidFill>
                  <a:srgbClr val="000000"/>
                </a:solidFill>
                <a:cs typeface="+mn-ea"/>
                <a:sym typeface="+mn-lt"/>
              </a:rPr>
              <a:t>，</a:t>
            </a:r>
            <a:r>
              <a:rPr lang="en-US" altLang="zh-CN" sz="2400" b="1">
                <a:solidFill>
                  <a:srgbClr val="000000"/>
                </a:solidFill>
                <a:cs typeface="+mn-ea"/>
                <a:sym typeface="+mn-lt"/>
              </a:rPr>
              <a:t>2</a:t>
            </a:r>
            <a:r>
              <a:rPr lang="zh-CN" altLang="zh-CN" sz="2400" b="1">
                <a:solidFill>
                  <a:srgbClr val="000000"/>
                </a:solidFill>
                <a:cs typeface="+mn-ea"/>
                <a:sym typeface="+mn-lt"/>
              </a:rPr>
              <a:t>，</a:t>
            </a:r>
            <a:r>
              <a:rPr lang="en-US" altLang="zh-CN" sz="2400" b="1">
                <a:solidFill>
                  <a:srgbClr val="000000"/>
                </a:solidFill>
                <a:cs typeface="+mn-ea"/>
                <a:sym typeface="+mn-lt"/>
              </a:rPr>
              <a:t>1</a:t>
            </a:r>
            <a:r>
              <a:rPr lang="zh-CN" altLang="zh-CN" sz="2400" b="1">
                <a:solidFill>
                  <a:srgbClr val="000000"/>
                </a:solidFill>
                <a:cs typeface="+mn-ea"/>
                <a:sym typeface="+mn-lt"/>
              </a:rPr>
              <a:t>）。</a:t>
            </a:r>
          </a:p>
        </p:txBody>
      </p:sp>
      <p:sp>
        <p:nvSpPr>
          <p:cNvPr id="3" name="TextBox 6"/>
          <p:cNvSpPr txBox="1"/>
          <p:nvPr/>
        </p:nvSpPr>
        <p:spPr>
          <a:xfrm>
            <a:off x="440663" y="3899215"/>
            <a:ext cx="7429552" cy="1630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ts val="3000"/>
              </a:lnSpc>
              <a:spcBef>
                <a:spcPts val="0"/>
              </a:spcBef>
            </a:pPr>
            <a:r>
              <a:rPr lang="en-US" altLang="zh-CN" sz="2400" b="1">
                <a:solidFill>
                  <a:srgbClr val="000000"/>
                </a:solidFill>
                <a:cs typeface="+mn-ea"/>
                <a:sym typeface="+mn-lt"/>
              </a:rPr>
              <a:t>   </a:t>
            </a:r>
            <a:r>
              <a:rPr lang="zh-CN" altLang="zh-CN" sz="2400" b="1">
                <a:solidFill>
                  <a:srgbClr val="000000"/>
                </a:solidFill>
                <a:cs typeface="+mn-ea"/>
                <a:sym typeface="+mn-lt"/>
              </a:rPr>
              <a:t>解：这里要求利用栈的基本运算来设计算法，所以不能直接采用单链表逆置方法。先出栈</a:t>
            </a:r>
            <a:r>
              <a:rPr lang="en-US" altLang="zh-CN" sz="2400" b="1">
                <a:solidFill>
                  <a:srgbClr val="000000"/>
                </a:solidFill>
                <a:cs typeface="+mn-ea"/>
                <a:sym typeface="+mn-lt"/>
              </a:rPr>
              <a:t>st</a:t>
            </a:r>
            <a:r>
              <a:rPr lang="zh-CN" altLang="zh-CN" sz="2400" b="1">
                <a:solidFill>
                  <a:srgbClr val="000000"/>
                </a:solidFill>
                <a:cs typeface="+mn-ea"/>
                <a:sym typeface="+mn-lt"/>
              </a:rPr>
              <a:t>中所有元素并保存在一个数组</a:t>
            </a:r>
            <a:r>
              <a:rPr lang="en-US" altLang="zh-CN" sz="2400" b="1" i="1">
                <a:solidFill>
                  <a:srgbClr val="000000"/>
                </a:solidFill>
                <a:cs typeface="+mn-ea"/>
                <a:sym typeface="+mn-lt"/>
              </a:rPr>
              <a:t>a</a:t>
            </a:r>
            <a:r>
              <a:rPr lang="zh-CN" altLang="zh-CN" sz="2400" b="1">
                <a:solidFill>
                  <a:srgbClr val="000000"/>
                </a:solidFill>
                <a:cs typeface="+mn-ea"/>
                <a:sym typeface="+mn-lt"/>
              </a:rPr>
              <a:t>中，再将数组</a:t>
            </a:r>
            <a:r>
              <a:rPr lang="en-US" altLang="zh-CN" sz="2400" b="1" i="1">
                <a:solidFill>
                  <a:srgbClr val="000000"/>
                </a:solidFill>
                <a:cs typeface="+mn-ea"/>
                <a:sym typeface="+mn-lt"/>
              </a:rPr>
              <a:t>a</a:t>
            </a:r>
            <a:r>
              <a:rPr lang="zh-CN" altLang="zh-CN" sz="2400" b="1">
                <a:solidFill>
                  <a:srgbClr val="000000"/>
                </a:solidFill>
                <a:cs typeface="+mn-ea"/>
                <a:sym typeface="+mn-lt"/>
              </a:rPr>
              <a:t>中所有元素依次进栈。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:p14="http://schemas.microsoft.com/office/powerpoint/2010/main" xmlns:a14="http://schemas.microsoft.com/office/drawing/2010/main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3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053074" y="85561"/>
            <a:ext cx="1505540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zh-CN" sz="3200" dirty="0" smtClean="0">
                <a:ln w="11430">
                  <a:noFill/>
                </a:ln>
                <a:solidFill>
                  <a:schemeClr val="accent1"/>
                </a:solidFill>
                <a:cs typeface="+mn-ea"/>
                <a:sym typeface="+mn-lt"/>
              </a:rPr>
              <a:t>3.1   </a:t>
            </a:r>
            <a:r>
              <a:rPr lang="zh-CN" altLang="en-US" sz="3200" dirty="0" smtClean="0">
                <a:ln w="11430">
                  <a:noFill/>
                </a:ln>
                <a:solidFill>
                  <a:schemeClr val="accent1"/>
                </a:solidFill>
                <a:cs typeface="+mn-ea"/>
                <a:sym typeface="+mn-lt"/>
              </a:rPr>
              <a:t>栈</a:t>
            </a:r>
            <a:endParaRPr lang="en-US" altLang="zh-CN" sz="3200" dirty="0">
              <a:ln w="11430">
                <a:noFill/>
              </a:ln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77838" name="Rectangle 14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981325" y="493514"/>
            <a:ext cx="184731" cy="369332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>
              <a:solidFill>
                <a:schemeClr val="dk1"/>
              </a:solidFill>
              <a:cs typeface="+mn-ea"/>
              <a:sym typeface="+mn-lt"/>
            </a:endParaRPr>
          </a:p>
        </p:txBody>
      </p:sp>
      <p:pic>
        <p:nvPicPr>
          <p:cNvPr id="10" name="内容占位符 9"/>
          <p:cNvPicPr>
            <a:picLocks noGrp="1" noChangeAspect="1"/>
          </p:cNvPicPr>
          <p:nvPr>
            <p:ph idx="1"/>
          </p:nvPr>
        </p:nvPicPr>
        <p:blipFill>
          <a:blip r:embed="rId5" cstate="print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81710"/>
            <a:ext cx="3964940" cy="5670550"/>
          </a:xfrm>
          <a:prstGeom prst="rect">
            <a:avLst/>
          </a:prstGeom>
        </p:spPr>
      </p:pic>
      <p:sp>
        <p:nvSpPr>
          <p:cNvPr id="72713" name="Rectangle 9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2827655" y="189984"/>
            <a:ext cx="184731" cy="369332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>
              <a:solidFill>
                <a:schemeClr val="dk1"/>
              </a:solidFill>
              <a:cs typeface="+mn-ea"/>
              <a:sym typeface="+mn-lt"/>
            </a:endParaRPr>
          </a:p>
        </p:txBody>
      </p:sp>
      <p:sp>
        <p:nvSpPr>
          <p:cNvPr id="3" name="TextBox 4"/>
          <p:cNvSpPr txBox="1"/>
          <p:nvPr>
            <p:custDataLst>
              <p:tags r:id="rId3"/>
            </p:custDataLst>
          </p:nvPr>
        </p:nvSpPr>
        <p:spPr>
          <a:xfrm>
            <a:off x="3530600" y="2405380"/>
            <a:ext cx="8661400" cy="3172764"/>
          </a:xfrm>
          <a:prstGeom prst="rect">
            <a:avLst/>
          </a:prstGeom>
          <a:solidFill>
            <a:schemeClr val="lt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180000" tIns="108000" bIns="108000" rtlCol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altLang="zh-CN" sz="2400" b="1">
                <a:solidFill>
                  <a:srgbClr val="000000"/>
                </a:solidFill>
                <a:cs typeface="+mn-ea"/>
                <a:sym typeface="+mn-lt"/>
              </a:rPr>
              <a:t>from LinkStack import LinkStack	#</a:t>
            </a:r>
            <a:r>
              <a:rPr lang="zh-CN" altLang="zh-CN" sz="2400" b="1">
                <a:solidFill>
                  <a:srgbClr val="000000"/>
                </a:solidFill>
                <a:cs typeface="+mn-ea"/>
                <a:sym typeface="+mn-lt"/>
              </a:rPr>
              <a:t>引用</a:t>
            </a:r>
            <a:r>
              <a:rPr lang="zh-CN" altLang="en-US" sz="2400" b="1">
                <a:solidFill>
                  <a:srgbClr val="000000"/>
                </a:solidFill>
                <a:cs typeface="+mn-ea"/>
                <a:sym typeface="+mn-lt"/>
              </a:rPr>
              <a:t>链</a:t>
            </a:r>
            <a:r>
              <a:rPr lang="zh-CN" altLang="zh-CN" sz="2400" b="1">
                <a:solidFill>
                  <a:srgbClr val="000000"/>
                </a:solidFill>
                <a:cs typeface="+mn-ea"/>
                <a:sym typeface="+mn-lt"/>
              </a:rPr>
              <a:t>栈</a:t>
            </a:r>
            <a:r>
              <a:rPr lang="en-US" altLang="zh-CN" sz="2400" b="1">
                <a:solidFill>
                  <a:srgbClr val="000000"/>
                </a:solidFill>
                <a:cs typeface="+mn-ea"/>
                <a:sym typeface="+mn-lt"/>
              </a:rPr>
              <a:t>SqStack</a:t>
            </a:r>
            <a:endParaRPr lang="zh-CN" altLang="zh-CN" sz="2400" b="1">
              <a:solidFill>
                <a:srgbClr val="000000"/>
              </a:solidFill>
              <a:cs typeface="+mn-ea"/>
              <a:sym typeface="+mn-lt"/>
            </a:endParaRPr>
          </a:p>
          <a:p>
            <a:pPr algn="l">
              <a:lnSpc>
                <a:spcPct val="100000"/>
              </a:lnSpc>
            </a:pPr>
            <a:r>
              <a:rPr lang="en-US" altLang="zh-CN" sz="2400" b="1">
                <a:solidFill>
                  <a:srgbClr val="000000"/>
                </a:solidFill>
                <a:cs typeface="+mn-ea"/>
                <a:sym typeface="+mn-lt"/>
              </a:rPr>
              <a:t>def Reverse(st):                    	#</a:t>
            </a:r>
            <a:r>
              <a:rPr lang="zh-CN" altLang="zh-CN" sz="2400" b="1">
                <a:solidFill>
                  <a:srgbClr val="000000"/>
                </a:solidFill>
                <a:cs typeface="+mn-ea"/>
                <a:sym typeface="+mn-lt"/>
              </a:rPr>
              <a:t>逆置栈</a:t>
            </a:r>
            <a:r>
              <a:rPr lang="en-US" altLang="zh-CN" sz="2400" b="1">
                <a:solidFill>
                  <a:srgbClr val="000000"/>
                </a:solidFill>
                <a:cs typeface="+mn-ea"/>
                <a:sym typeface="+mn-lt"/>
              </a:rPr>
              <a:t>st</a:t>
            </a:r>
            <a:endParaRPr lang="zh-CN" altLang="zh-CN" sz="2400" b="1">
              <a:solidFill>
                <a:srgbClr val="000000"/>
              </a:solidFill>
              <a:cs typeface="+mn-ea"/>
              <a:sym typeface="+mn-lt"/>
            </a:endParaRPr>
          </a:p>
          <a:p>
            <a:pPr algn="l">
              <a:lnSpc>
                <a:spcPct val="100000"/>
              </a:lnSpc>
            </a:pPr>
            <a:r>
              <a:rPr lang="en-US" altLang="zh-CN" sz="2400" b="1">
                <a:solidFill>
                  <a:srgbClr val="000000"/>
                </a:solidFill>
                <a:cs typeface="+mn-ea"/>
                <a:sym typeface="+mn-lt"/>
              </a:rPr>
              <a:t>  a=[]</a:t>
            </a:r>
            <a:endParaRPr lang="zh-CN" altLang="zh-CN" sz="2400" b="1">
              <a:solidFill>
                <a:srgbClr val="000000"/>
              </a:solidFill>
              <a:cs typeface="+mn-ea"/>
              <a:sym typeface="+mn-lt"/>
            </a:endParaRPr>
          </a:p>
          <a:p>
            <a:pPr algn="l">
              <a:lnSpc>
                <a:spcPct val="100000"/>
              </a:lnSpc>
            </a:pPr>
            <a:r>
              <a:rPr lang="en-US" altLang="zh-CN" sz="2400" b="1">
                <a:solidFill>
                  <a:srgbClr val="000000"/>
                </a:solidFill>
                <a:cs typeface="+mn-ea"/>
                <a:sym typeface="+mn-lt"/>
              </a:rPr>
              <a:t>  while not st.empty():		#</a:t>
            </a:r>
            <a:r>
              <a:rPr lang="zh-CN" altLang="zh-CN" sz="2400" b="1">
                <a:solidFill>
                  <a:srgbClr val="000000"/>
                </a:solidFill>
                <a:cs typeface="+mn-ea"/>
                <a:sym typeface="+mn-lt"/>
              </a:rPr>
              <a:t>将出栈的元素放到列表</a:t>
            </a:r>
            <a:r>
              <a:rPr lang="en-US" altLang="zh-CN" sz="2400" b="1">
                <a:solidFill>
                  <a:srgbClr val="000000"/>
                </a:solidFill>
                <a:cs typeface="+mn-ea"/>
                <a:sym typeface="+mn-lt"/>
              </a:rPr>
              <a:t>a</a:t>
            </a:r>
            <a:r>
              <a:rPr lang="zh-CN" altLang="zh-CN" sz="2400" b="1">
                <a:solidFill>
                  <a:srgbClr val="000000"/>
                </a:solidFill>
                <a:cs typeface="+mn-ea"/>
                <a:sym typeface="+mn-lt"/>
              </a:rPr>
              <a:t>中</a:t>
            </a:r>
          </a:p>
          <a:p>
            <a:pPr algn="l">
              <a:lnSpc>
                <a:spcPct val="100000"/>
              </a:lnSpc>
            </a:pPr>
            <a:r>
              <a:rPr lang="en-US" altLang="zh-CN" sz="2400" b="1">
                <a:solidFill>
                  <a:srgbClr val="000000"/>
                </a:solidFill>
                <a:cs typeface="+mn-ea"/>
                <a:sym typeface="+mn-lt"/>
              </a:rPr>
              <a:t>    a.append(st.pop())</a:t>
            </a:r>
            <a:endParaRPr lang="zh-CN" altLang="zh-CN" sz="2400" b="1">
              <a:solidFill>
                <a:srgbClr val="000000"/>
              </a:solidFill>
              <a:cs typeface="+mn-ea"/>
              <a:sym typeface="+mn-lt"/>
            </a:endParaRPr>
          </a:p>
          <a:p>
            <a:pPr algn="l">
              <a:lnSpc>
                <a:spcPct val="100000"/>
              </a:lnSpc>
            </a:pPr>
            <a:r>
              <a:rPr lang="en-US" altLang="zh-CN" sz="2400" b="1">
                <a:solidFill>
                  <a:srgbClr val="000000"/>
                </a:solidFill>
                <a:cs typeface="+mn-ea"/>
                <a:sym typeface="+mn-lt"/>
              </a:rPr>
              <a:t>  for j in range(len(a)):         	#</a:t>
            </a:r>
            <a:r>
              <a:rPr lang="zh-CN" altLang="zh-CN" sz="2400" b="1">
                <a:solidFill>
                  <a:srgbClr val="000000"/>
                </a:solidFill>
                <a:cs typeface="+mn-ea"/>
                <a:sym typeface="+mn-lt"/>
              </a:rPr>
              <a:t>将列表</a:t>
            </a:r>
            <a:r>
              <a:rPr lang="en-US" altLang="zh-CN" sz="2400" b="1">
                <a:solidFill>
                  <a:srgbClr val="000000"/>
                </a:solidFill>
                <a:cs typeface="+mn-ea"/>
                <a:sym typeface="+mn-lt"/>
              </a:rPr>
              <a:t>a</a:t>
            </a:r>
            <a:r>
              <a:rPr lang="zh-CN" altLang="zh-CN" sz="2400" b="1">
                <a:solidFill>
                  <a:srgbClr val="000000"/>
                </a:solidFill>
                <a:cs typeface="+mn-ea"/>
                <a:sym typeface="+mn-lt"/>
              </a:rPr>
              <a:t>的所有元素进栈</a:t>
            </a:r>
          </a:p>
          <a:p>
            <a:pPr algn="l">
              <a:lnSpc>
                <a:spcPct val="100000"/>
              </a:lnSpc>
            </a:pPr>
            <a:r>
              <a:rPr lang="en-US" altLang="zh-CN" sz="2400" b="1">
                <a:solidFill>
                  <a:srgbClr val="000000"/>
                </a:solidFill>
                <a:cs typeface="+mn-ea"/>
                <a:sym typeface="+mn-lt"/>
              </a:rPr>
              <a:t>    st.push(a[j])</a:t>
            </a:r>
            <a:endParaRPr lang="zh-CN" altLang="zh-CN" sz="2400" b="1">
              <a:solidFill>
                <a:srgbClr val="000000"/>
              </a:solidFill>
              <a:cs typeface="+mn-ea"/>
              <a:sym typeface="+mn-lt"/>
            </a:endParaRPr>
          </a:p>
          <a:p>
            <a:pPr algn="l">
              <a:lnSpc>
                <a:spcPct val="100000"/>
              </a:lnSpc>
            </a:pPr>
            <a:r>
              <a:rPr lang="en-US" altLang="zh-CN" sz="2400" b="1">
                <a:solidFill>
                  <a:srgbClr val="000000"/>
                </a:solidFill>
                <a:cs typeface="+mn-ea"/>
                <a:sym typeface="+mn-lt"/>
              </a:rPr>
              <a:t>  return st</a:t>
            </a:r>
          </a:p>
        </p:txBody>
      </p:sp>
      <p:sp>
        <p:nvSpPr>
          <p:cNvPr id="14" name="Text Box 5"/>
          <p:cNvSpPr txBox="1">
            <a:spLocks noChangeArrowheads="1"/>
          </p:cNvSpPr>
          <p:nvPr/>
        </p:nvSpPr>
        <p:spPr bwMode="auto">
          <a:xfrm>
            <a:off x="315595" y="1307465"/>
            <a:ext cx="796671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342900" marR="0" lvl="0" indent="-3429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defRPr kumimoji="0" sz="2000" b="0" i="0" u="none" strike="noStrike" cap="none" spc="0" normalizeH="0" baseline="0">
                <a:ln>
                  <a:noFill/>
                </a:ln>
                <a:solidFill>
                  <a:srgbClr val="A5A5A5">
                    <a:lumMod val="50000"/>
                  </a:srgbClr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defRPr>
            </a:lvl1pPr>
          </a:lstStyle>
          <a:p>
            <a:r>
              <a:rPr lang="en-US" sz="2800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3.1.5  </a:t>
            </a:r>
            <a:r>
              <a:rPr lang="zh-CN" altLang="en-US" sz="2800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链栈的应用算法设计示例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:p14="http://schemas.microsoft.com/office/powerpoint/2010/main" xmlns:a14="http://schemas.microsoft.com/office/drawing/2010/main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778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727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7838" grpId="0" bldLvl="0" animBg="1"/>
      <p:bldP spid="72713" grpId="0" bldLvl="0" animBg="1"/>
      <p:bldP spid="3" grpId="0" bldLvl="0" animBg="1"/>
      <p:bldP spid="14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053074" y="85561"/>
            <a:ext cx="1505540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zh-CN" sz="3200" dirty="0" smtClean="0">
                <a:ln w="11430">
                  <a:noFill/>
                </a:ln>
                <a:solidFill>
                  <a:schemeClr val="accent1"/>
                </a:solidFill>
                <a:cs typeface="+mn-ea"/>
                <a:sym typeface="+mn-lt"/>
              </a:rPr>
              <a:t>3.1   </a:t>
            </a:r>
            <a:r>
              <a:rPr lang="zh-CN" altLang="en-US" sz="3200" dirty="0" smtClean="0">
                <a:ln w="11430">
                  <a:noFill/>
                </a:ln>
                <a:solidFill>
                  <a:schemeClr val="accent1"/>
                </a:solidFill>
                <a:cs typeface="+mn-ea"/>
                <a:sym typeface="+mn-lt"/>
              </a:rPr>
              <a:t>栈</a:t>
            </a:r>
            <a:endParaRPr lang="en-US" altLang="zh-CN" sz="3200" dirty="0">
              <a:ln w="11430">
                <a:noFill/>
              </a:ln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315595" y="1307465"/>
            <a:ext cx="796671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342900" marR="0" lvl="0" indent="-3429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defRPr kumimoji="0" sz="2000" b="0" i="0" u="none" strike="noStrike" cap="none" spc="0" normalizeH="0" baseline="0">
                <a:ln>
                  <a:noFill/>
                </a:ln>
                <a:solidFill>
                  <a:srgbClr val="A5A5A5">
                    <a:lumMod val="50000"/>
                  </a:srgbClr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defRPr>
            </a:lvl1pPr>
          </a:lstStyle>
          <a:p>
            <a:r>
              <a:rPr lang="en-US" sz="2800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3.1.5  </a:t>
            </a:r>
            <a:r>
              <a:rPr lang="zh-CN" altLang="en-US" sz="2800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链栈的应用算法设计示例</a:t>
            </a:r>
          </a:p>
        </p:txBody>
      </p:sp>
      <p:pic>
        <p:nvPicPr>
          <p:cNvPr id="2" name="内容占位符 1"/>
          <p:cNvPicPr>
            <a:picLocks noGrp="1" noChangeAspect="1"/>
          </p:cNvPicPr>
          <p:nvPr>
            <p:ph idx="1"/>
            <p:custDataLst>
              <p:tags r:id="rId1"/>
            </p:custDataLst>
          </p:nvPr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09" t="7187" r="9793" b="8804"/>
          <a:stretch>
            <a:fillRect/>
          </a:stretch>
        </p:blipFill>
        <p:spPr>
          <a:xfrm flipH="1">
            <a:off x="7870191" y="2054715"/>
            <a:ext cx="4207510" cy="408305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67331" y="2204383"/>
            <a:ext cx="7929618" cy="1630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ts val="3000"/>
              </a:lnSpc>
              <a:spcBef>
                <a:spcPts val="0"/>
              </a:spcBef>
            </a:pPr>
            <a:r>
              <a:rPr lang="en-US" altLang="zh-CN" sz="2400" b="1">
                <a:solidFill>
                  <a:srgbClr val="000000"/>
                </a:solidFill>
                <a:cs typeface="+mn-ea"/>
                <a:sym typeface="+mn-lt"/>
              </a:rPr>
              <a:t>    </a:t>
            </a:r>
            <a:r>
              <a:rPr lang="zh-CN" altLang="zh-CN" sz="2400" b="1">
                <a:solidFill>
                  <a:srgbClr val="000000"/>
                </a:solidFill>
                <a:cs typeface="+mn-ea"/>
                <a:sym typeface="+mn-lt"/>
              </a:rPr>
              <a:t>【例</a:t>
            </a:r>
            <a:r>
              <a:rPr lang="en-US" altLang="zh-CN" sz="2400" b="1">
                <a:solidFill>
                  <a:srgbClr val="000000"/>
                </a:solidFill>
                <a:cs typeface="+mn-ea"/>
                <a:sym typeface="+mn-lt"/>
              </a:rPr>
              <a:t>3.9</a:t>
            </a:r>
            <a:r>
              <a:rPr lang="zh-CN" altLang="zh-CN" sz="2400" b="1">
                <a:solidFill>
                  <a:srgbClr val="000000"/>
                </a:solidFill>
                <a:cs typeface="+mn-ea"/>
                <a:sym typeface="+mn-lt"/>
              </a:rPr>
              <a:t>】有一个含</a:t>
            </a:r>
            <a:r>
              <a:rPr lang="en-US" altLang="zh-CN" sz="2400" b="1">
                <a:solidFill>
                  <a:srgbClr val="000000"/>
                </a:solidFill>
                <a:cs typeface="+mn-ea"/>
                <a:sym typeface="+mn-lt"/>
              </a:rPr>
              <a:t>1</a:t>
            </a:r>
            <a:r>
              <a:rPr lang="zh-CN" altLang="zh-CN" sz="2400" b="1">
                <a:solidFill>
                  <a:srgbClr val="000000"/>
                </a:solidFill>
                <a:cs typeface="+mn-ea"/>
                <a:sym typeface="+mn-lt"/>
              </a:rPr>
              <a:t>～</a:t>
            </a:r>
            <a:r>
              <a:rPr lang="en-US" altLang="zh-CN" sz="2400" b="1" i="1">
                <a:solidFill>
                  <a:srgbClr val="000000"/>
                </a:solidFill>
                <a:cs typeface="+mn-ea"/>
                <a:sym typeface="+mn-lt"/>
              </a:rPr>
              <a:t>n</a:t>
            </a:r>
            <a:r>
              <a:rPr lang="zh-CN" altLang="zh-CN" sz="2400" b="1">
                <a:solidFill>
                  <a:srgbClr val="000000"/>
                </a:solidFill>
                <a:cs typeface="+mn-ea"/>
                <a:sym typeface="+mn-lt"/>
              </a:rPr>
              <a:t>的</a:t>
            </a:r>
            <a:r>
              <a:rPr lang="en-US" altLang="zh-CN" sz="2400" b="1" i="1">
                <a:solidFill>
                  <a:srgbClr val="000000"/>
                </a:solidFill>
                <a:cs typeface="+mn-ea"/>
                <a:sym typeface="+mn-lt"/>
              </a:rPr>
              <a:t>n</a:t>
            </a:r>
            <a:r>
              <a:rPr lang="zh-CN" altLang="zh-CN" sz="2400" b="1">
                <a:solidFill>
                  <a:srgbClr val="000000"/>
                </a:solidFill>
                <a:cs typeface="+mn-ea"/>
                <a:sym typeface="+mn-lt"/>
              </a:rPr>
              <a:t>个整数的序列</a:t>
            </a:r>
            <a:r>
              <a:rPr lang="en-US" altLang="zh-CN" sz="2400" b="1" i="1">
                <a:solidFill>
                  <a:srgbClr val="000000"/>
                </a:solidFill>
                <a:cs typeface="+mn-ea"/>
                <a:sym typeface="+mn-lt"/>
              </a:rPr>
              <a:t>a</a:t>
            </a:r>
            <a:r>
              <a:rPr lang="zh-CN" altLang="zh-CN" sz="2400" b="1">
                <a:solidFill>
                  <a:srgbClr val="000000"/>
                </a:solidFill>
                <a:cs typeface="+mn-ea"/>
                <a:sym typeface="+mn-lt"/>
              </a:rPr>
              <a:t>，通过一个栈可以产生多种出栈序列，设计一个算法采用链栈判断序列</a:t>
            </a:r>
            <a:r>
              <a:rPr lang="en-US" altLang="zh-CN" sz="2400" b="1" i="1">
                <a:solidFill>
                  <a:srgbClr val="000000"/>
                </a:solidFill>
                <a:cs typeface="+mn-ea"/>
                <a:sym typeface="+mn-lt"/>
              </a:rPr>
              <a:t>b</a:t>
            </a:r>
            <a:r>
              <a:rPr lang="zh-CN" altLang="zh-CN" sz="2400" b="1">
                <a:solidFill>
                  <a:srgbClr val="000000"/>
                </a:solidFill>
                <a:cs typeface="+mn-ea"/>
                <a:sym typeface="+mn-lt"/>
              </a:rPr>
              <a:t>（为</a:t>
            </a:r>
            <a:r>
              <a:rPr lang="en-US" altLang="zh-CN" sz="2400" b="1">
                <a:solidFill>
                  <a:srgbClr val="000000"/>
                </a:solidFill>
                <a:cs typeface="+mn-ea"/>
                <a:sym typeface="+mn-lt"/>
              </a:rPr>
              <a:t>1</a:t>
            </a:r>
            <a:r>
              <a:rPr lang="zh-CN" altLang="zh-CN" sz="2400" b="1">
                <a:solidFill>
                  <a:srgbClr val="000000"/>
                </a:solidFill>
                <a:cs typeface="+mn-ea"/>
                <a:sym typeface="+mn-lt"/>
              </a:rPr>
              <a:t>～</a:t>
            </a:r>
            <a:r>
              <a:rPr lang="en-US" altLang="zh-CN" sz="2400" b="1" i="1">
                <a:solidFill>
                  <a:srgbClr val="000000"/>
                </a:solidFill>
                <a:cs typeface="+mn-ea"/>
                <a:sym typeface="+mn-lt"/>
              </a:rPr>
              <a:t>n</a:t>
            </a:r>
            <a:r>
              <a:rPr lang="zh-CN" altLang="zh-CN" sz="2400" b="1">
                <a:solidFill>
                  <a:srgbClr val="000000"/>
                </a:solidFill>
                <a:cs typeface="+mn-ea"/>
                <a:sym typeface="+mn-lt"/>
              </a:rPr>
              <a:t>的某个排列）是否得为一个合适的出栈序列，并用相关数据进行测试。</a:t>
            </a:r>
          </a:p>
        </p:txBody>
      </p:sp>
      <p:grpSp>
        <p:nvGrpSpPr>
          <p:cNvPr id="23" name="组合 22"/>
          <p:cNvGrpSpPr/>
          <p:nvPr/>
        </p:nvGrpSpPr>
        <p:grpSpPr>
          <a:xfrm>
            <a:off x="1967529" y="4347523"/>
            <a:ext cx="3643338" cy="1928826"/>
            <a:chOff x="1928794" y="2786058"/>
            <a:chExt cx="3643338" cy="1928826"/>
          </a:xfrm>
        </p:grpSpPr>
        <p:sp>
          <p:nvSpPr>
            <p:cNvPr id="7" name="矩形 6"/>
            <p:cNvSpPr/>
            <p:nvPr>
              <p:custDataLst>
                <p:tags r:id="rId2"/>
              </p:custDataLst>
            </p:nvPr>
          </p:nvSpPr>
          <p:spPr bwMode="auto">
            <a:xfrm>
              <a:off x="3428992" y="3143248"/>
              <a:ext cx="500066" cy="1571636"/>
            </a:xfrm>
            <a:prstGeom prst="rect">
              <a:avLst/>
            </a:prstGeom>
            <a:gradFill>
              <a:gsLst>
                <a:gs pos="0">
                  <a:schemeClr val="accent2">
                    <a:lumMod val="110000"/>
                    <a:satMod val="105000"/>
                    <a:tint val="67000"/>
                  </a:schemeClr>
                </a:gs>
                <a:gs pos="50000">
                  <a:schemeClr val="accent2">
                    <a:lumMod val="105000"/>
                    <a:satMod val="103000"/>
                    <a:tint val="73000"/>
                  </a:schemeClr>
                </a:gs>
                <a:gs pos="100000">
                  <a:schemeClr val="accent2">
                    <a:lumMod val="105000"/>
                    <a:satMod val="109000"/>
                    <a:tint val="81000"/>
                  </a:schemeClr>
                </a:gs>
                <a:gs pos="0">
                  <a:srgbClr val="3B3E4D">
                    <a:lumMod val="90000"/>
                    <a:lumOff val="10000"/>
                  </a:srgbClr>
                </a:gs>
                <a:gs pos="50000">
                  <a:srgbClr val="3B3E4D">
                    <a:lumMod val="95000"/>
                    <a:lumOff val="5000"/>
                  </a:srgbClr>
                </a:gs>
                <a:gs pos="100000">
                  <a:srgbClr val="3B3E4D">
                    <a:lumMod val="95000"/>
                    <a:lumOff val="5000"/>
                  </a:srgbClr>
                </a:gs>
              </a:gsLst>
              <a:lin ang="5400000" scaled="0"/>
            </a:gradFill>
            <a:ln>
              <a:solidFill>
                <a:schemeClr val="accent2"/>
              </a:solidFill>
              <a:tailEnd type="arrow" w="sm" len="sm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/>
            <a:lstStyle/>
            <a:p>
              <a:pPr algn="ctr"/>
              <a:endParaRPr lang="en-US" altLang="zh-CN" sz="1600" b="1">
                <a:solidFill>
                  <a:schemeClr val="lt1"/>
                </a:solidFill>
                <a:cs typeface="+mn-ea"/>
                <a:sym typeface="+mn-lt"/>
              </a:endParaRPr>
            </a:p>
            <a:p>
              <a:pPr algn="ctr"/>
              <a:endParaRPr lang="en-US" altLang="zh-CN" sz="1600" b="1">
                <a:solidFill>
                  <a:schemeClr val="lt1"/>
                </a:solidFill>
                <a:cs typeface="+mn-ea"/>
                <a:sym typeface="+mn-lt"/>
              </a:endParaRPr>
            </a:p>
            <a:p>
              <a:pPr algn="ctr"/>
              <a:r>
                <a:rPr lang="zh-CN" altLang="en-US" sz="1600" b="1">
                  <a:solidFill>
                    <a:schemeClr val="lt1"/>
                  </a:solidFill>
                  <a:cs typeface="+mn-ea"/>
                  <a:sym typeface="+mn-lt"/>
                </a:rPr>
                <a:t>栈</a:t>
              </a:r>
            </a:p>
          </p:txBody>
        </p:sp>
        <p:sp>
          <p:nvSpPr>
            <p:cNvPr id="15" name="TextBox 14"/>
            <p:cNvSpPr txBox="1"/>
            <p:nvPr>
              <p:custDataLst>
                <p:tags r:id="rId3"/>
              </p:custDataLst>
            </p:nvPr>
          </p:nvSpPr>
          <p:spPr>
            <a:xfrm>
              <a:off x="1928794" y="2786058"/>
              <a:ext cx="1000132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00000"/>
                </a:lnSpc>
                <a:spcBef>
                  <a:spcPts val="0"/>
                </a:spcBef>
              </a:pPr>
              <a:r>
                <a:rPr lang="en-US" altLang="zh-CN" sz="1800" b="1" i="1">
                  <a:solidFill>
                    <a:schemeClr val="dk1"/>
                  </a:solidFill>
                  <a:cs typeface="+mn-ea"/>
                  <a:sym typeface="+mn-lt"/>
                </a:rPr>
                <a:t>a</a:t>
              </a:r>
              <a:r>
                <a:rPr lang="zh-CN" altLang="en-US" sz="1800" b="1">
                  <a:solidFill>
                    <a:schemeClr val="dk1"/>
                  </a:solidFill>
                  <a:cs typeface="+mn-ea"/>
                  <a:sym typeface="+mn-lt"/>
                </a:rPr>
                <a:t>序列</a:t>
              </a:r>
            </a:p>
          </p:txBody>
        </p:sp>
        <p:sp>
          <p:nvSpPr>
            <p:cNvPr id="16" name="TextBox 15"/>
            <p:cNvSpPr txBox="1"/>
            <p:nvPr>
              <p:custDataLst>
                <p:tags r:id="rId4"/>
              </p:custDataLst>
            </p:nvPr>
          </p:nvSpPr>
          <p:spPr>
            <a:xfrm>
              <a:off x="4572000" y="2786058"/>
              <a:ext cx="1000132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00000"/>
                </a:lnSpc>
                <a:spcBef>
                  <a:spcPts val="0"/>
                </a:spcBef>
              </a:pPr>
              <a:r>
                <a:rPr lang="en-US" altLang="zh-CN" sz="1800" b="1" i="1">
                  <a:solidFill>
                    <a:schemeClr val="dk1"/>
                  </a:solidFill>
                  <a:cs typeface="+mn-ea"/>
                  <a:sym typeface="+mn-lt"/>
                </a:rPr>
                <a:t>b</a:t>
              </a:r>
              <a:r>
                <a:rPr lang="zh-CN" altLang="en-US" sz="1800" b="1">
                  <a:solidFill>
                    <a:schemeClr val="dk1"/>
                  </a:solidFill>
                  <a:cs typeface="+mn-ea"/>
                  <a:sym typeface="+mn-lt"/>
                </a:rPr>
                <a:t>序列</a:t>
              </a:r>
            </a:p>
          </p:txBody>
        </p:sp>
        <p:cxnSp>
          <p:nvCxnSpPr>
            <p:cNvPr id="20" name="直接箭头连接符 19"/>
            <p:cNvCxnSpPr/>
            <p:nvPr>
              <p:custDataLst>
                <p:tags r:id="rId5"/>
              </p:custDataLst>
            </p:nvPr>
          </p:nvCxnSpPr>
          <p:spPr>
            <a:xfrm>
              <a:off x="2786050" y="3000372"/>
              <a:ext cx="642942" cy="214314"/>
            </a:xfrm>
            <a:prstGeom prst="straightConnector1">
              <a:avLst/>
            </a:prstGeom>
            <a:ln w="19050">
              <a:solidFill>
                <a:schemeClr val="dk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直接箭头连接符 21"/>
            <p:cNvCxnSpPr/>
            <p:nvPr>
              <p:custDataLst>
                <p:tags r:id="rId6"/>
              </p:custDataLst>
            </p:nvPr>
          </p:nvCxnSpPr>
          <p:spPr>
            <a:xfrm flipV="1">
              <a:off x="3929058" y="2928934"/>
              <a:ext cx="571504" cy="214314"/>
            </a:xfrm>
            <a:prstGeom prst="straightConnector1">
              <a:avLst/>
            </a:prstGeom>
            <a:ln w="19050">
              <a:solidFill>
                <a:schemeClr val="dk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:p14="http://schemas.microsoft.com/office/powerpoint/2010/main" xmlns:a14="http://schemas.microsoft.com/office/drawing/2010/main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13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053074" y="85561"/>
            <a:ext cx="1505540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zh-CN" sz="3200" dirty="0" smtClean="0">
                <a:ln w="11430">
                  <a:noFill/>
                </a:ln>
                <a:solidFill>
                  <a:schemeClr val="accent1"/>
                </a:solidFill>
                <a:cs typeface="+mn-ea"/>
                <a:sym typeface="+mn-lt"/>
              </a:rPr>
              <a:t>3.1   </a:t>
            </a:r>
            <a:r>
              <a:rPr lang="zh-CN" altLang="en-US" sz="3200" dirty="0" smtClean="0">
                <a:ln w="11430">
                  <a:noFill/>
                </a:ln>
                <a:solidFill>
                  <a:schemeClr val="accent1"/>
                </a:solidFill>
                <a:cs typeface="+mn-ea"/>
                <a:sym typeface="+mn-lt"/>
              </a:rPr>
              <a:t>栈</a:t>
            </a:r>
            <a:endParaRPr lang="en-US" altLang="zh-CN" sz="3200" dirty="0">
              <a:ln w="11430">
                <a:noFill/>
              </a:ln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77838" name="Rectangle 14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981325" y="493514"/>
            <a:ext cx="184731" cy="369332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>
              <a:solidFill>
                <a:schemeClr val="dk1"/>
              </a:solidFill>
              <a:cs typeface="+mn-ea"/>
              <a:sym typeface="+mn-lt"/>
            </a:endParaRPr>
          </a:p>
        </p:txBody>
      </p:sp>
      <p:pic>
        <p:nvPicPr>
          <p:cNvPr id="10" name="内容占位符 9"/>
          <p:cNvPicPr>
            <a:picLocks noGrp="1" noChangeAspect="1"/>
          </p:cNvPicPr>
          <p:nvPr>
            <p:ph idx="1"/>
          </p:nvPr>
        </p:nvPicPr>
        <p:blipFill>
          <a:blip r:embed="rId6" cstate="print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81710"/>
            <a:ext cx="3964940" cy="5670550"/>
          </a:xfrm>
          <a:prstGeom prst="rect">
            <a:avLst/>
          </a:prstGeom>
        </p:spPr>
      </p:pic>
      <p:sp>
        <p:nvSpPr>
          <p:cNvPr id="72713" name="Rectangle 9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2827655" y="189984"/>
            <a:ext cx="184731" cy="369332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>
              <a:solidFill>
                <a:schemeClr val="dk1"/>
              </a:solidFill>
              <a:cs typeface="+mn-ea"/>
              <a:sym typeface="+mn-lt"/>
            </a:endParaRPr>
          </a:p>
        </p:txBody>
      </p:sp>
      <p:sp>
        <p:nvSpPr>
          <p:cNvPr id="14" name="Text Box 5"/>
          <p:cNvSpPr txBox="1">
            <a:spLocks noChangeArrowheads="1"/>
          </p:cNvSpPr>
          <p:nvPr/>
        </p:nvSpPr>
        <p:spPr bwMode="auto">
          <a:xfrm>
            <a:off x="315595" y="1307465"/>
            <a:ext cx="796671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342900" marR="0" lvl="0" indent="-3429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defRPr kumimoji="0" sz="2000" b="0" i="0" u="none" strike="noStrike" cap="none" spc="0" normalizeH="0" baseline="0">
                <a:ln>
                  <a:noFill/>
                </a:ln>
                <a:solidFill>
                  <a:srgbClr val="A5A5A5">
                    <a:lumMod val="50000"/>
                  </a:srgbClr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defRPr>
            </a:lvl1pPr>
          </a:lstStyle>
          <a:p>
            <a:r>
              <a:rPr lang="en-US" sz="2800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3.1.5  </a:t>
            </a:r>
            <a:r>
              <a:rPr lang="zh-CN" altLang="en-US" sz="2800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链栈的应用算法设计示例</a:t>
            </a:r>
          </a:p>
        </p:txBody>
      </p:sp>
      <p:sp>
        <p:nvSpPr>
          <p:cNvPr id="5" name="TextBox 2"/>
          <p:cNvSpPr txBox="1"/>
          <p:nvPr/>
        </p:nvSpPr>
        <p:spPr>
          <a:xfrm>
            <a:off x="3648682" y="2283122"/>
            <a:ext cx="7500990" cy="808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ts val="2800"/>
              </a:lnSpc>
              <a:spcBef>
                <a:spcPts val="0"/>
              </a:spcBef>
            </a:pPr>
            <a:r>
              <a:rPr lang="en-US" altLang="zh-CN" sz="2400" b="1">
                <a:solidFill>
                  <a:srgbClr val="000000"/>
                </a:solidFill>
                <a:cs typeface="+mn-ea"/>
                <a:sym typeface="+mn-lt"/>
              </a:rPr>
              <a:t>   </a:t>
            </a:r>
            <a:r>
              <a:rPr lang="zh-CN" altLang="zh-CN" sz="2400" b="1">
                <a:solidFill>
                  <a:srgbClr val="000000"/>
                </a:solidFill>
                <a:cs typeface="+mn-ea"/>
                <a:sym typeface="+mn-lt"/>
              </a:rPr>
              <a:t>解：建立一个整型</a:t>
            </a:r>
            <a:r>
              <a:rPr lang="zh-CN" altLang="en-US" sz="2400" b="1">
                <a:solidFill>
                  <a:srgbClr val="000000"/>
                </a:solidFill>
                <a:cs typeface="+mn-ea"/>
                <a:sym typeface="+mn-lt"/>
              </a:rPr>
              <a:t>链</a:t>
            </a:r>
            <a:r>
              <a:rPr lang="zh-CN" altLang="zh-CN" sz="2400" b="1">
                <a:solidFill>
                  <a:srgbClr val="000000"/>
                </a:solidFill>
                <a:cs typeface="+mn-ea"/>
                <a:sym typeface="+mn-lt"/>
              </a:rPr>
              <a:t>栈</a:t>
            </a:r>
            <a:r>
              <a:rPr lang="en-US" altLang="zh-CN" sz="2400" b="1">
                <a:solidFill>
                  <a:srgbClr val="000000"/>
                </a:solidFill>
                <a:cs typeface="+mn-ea"/>
                <a:sym typeface="+mn-lt"/>
              </a:rPr>
              <a:t>st</a:t>
            </a:r>
            <a:r>
              <a:rPr lang="zh-CN" altLang="zh-CN" sz="2400" b="1">
                <a:solidFill>
                  <a:srgbClr val="000000"/>
                </a:solidFill>
                <a:cs typeface="+mn-ea"/>
                <a:sym typeface="+mn-lt"/>
              </a:rPr>
              <a:t>，用</a:t>
            </a:r>
            <a:r>
              <a:rPr lang="en-US" altLang="zh-CN" sz="2400" b="1" i="1">
                <a:solidFill>
                  <a:srgbClr val="000000"/>
                </a:solidFill>
                <a:cs typeface="+mn-ea"/>
                <a:sym typeface="+mn-lt"/>
              </a:rPr>
              <a:t>i</a:t>
            </a:r>
            <a:r>
              <a:rPr lang="zh-CN" altLang="zh-CN" sz="2400" b="1">
                <a:solidFill>
                  <a:srgbClr val="000000"/>
                </a:solidFill>
                <a:cs typeface="+mn-ea"/>
                <a:sym typeface="+mn-lt"/>
              </a:rPr>
              <a:t>、</a:t>
            </a:r>
            <a:r>
              <a:rPr lang="en-US" altLang="zh-CN" sz="2400" b="1" i="1">
                <a:solidFill>
                  <a:srgbClr val="000000"/>
                </a:solidFill>
                <a:cs typeface="+mn-ea"/>
                <a:sym typeface="+mn-lt"/>
              </a:rPr>
              <a:t>j</a:t>
            </a:r>
            <a:r>
              <a:rPr lang="zh-CN" altLang="zh-CN" sz="2400" b="1">
                <a:solidFill>
                  <a:srgbClr val="000000"/>
                </a:solidFill>
                <a:cs typeface="+mn-ea"/>
                <a:sym typeface="+mn-lt"/>
              </a:rPr>
              <a:t>分别遍历</a:t>
            </a:r>
            <a:r>
              <a:rPr lang="en-US" altLang="zh-CN" sz="2400" b="1" i="1">
                <a:solidFill>
                  <a:srgbClr val="000000"/>
                </a:solidFill>
                <a:cs typeface="+mn-ea"/>
                <a:sym typeface="+mn-lt"/>
              </a:rPr>
              <a:t>a</a:t>
            </a:r>
            <a:r>
              <a:rPr lang="zh-CN" altLang="zh-CN" sz="2400" b="1">
                <a:solidFill>
                  <a:srgbClr val="000000"/>
                </a:solidFill>
                <a:cs typeface="+mn-ea"/>
                <a:sym typeface="+mn-lt"/>
              </a:rPr>
              <a:t>、</a:t>
            </a:r>
            <a:r>
              <a:rPr lang="en-US" altLang="zh-CN" sz="2400" b="1" i="1">
                <a:solidFill>
                  <a:srgbClr val="000000"/>
                </a:solidFill>
                <a:cs typeface="+mn-ea"/>
                <a:sym typeface="+mn-lt"/>
              </a:rPr>
              <a:t>b</a:t>
            </a:r>
            <a:r>
              <a:rPr lang="zh-CN" altLang="zh-CN" sz="2400" b="1">
                <a:solidFill>
                  <a:srgbClr val="000000"/>
                </a:solidFill>
                <a:cs typeface="+mn-ea"/>
                <a:sym typeface="+mn-lt"/>
              </a:rPr>
              <a:t>序列（初始值均为</a:t>
            </a:r>
            <a:r>
              <a:rPr lang="en-US" altLang="zh-CN" sz="2400" b="1">
                <a:solidFill>
                  <a:srgbClr val="000000"/>
                </a:solidFill>
                <a:cs typeface="+mn-ea"/>
                <a:sym typeface="+mn-lt"/>
              </a:rPr>
              <a:t>0</a:t>
            </a:r>
            <a:r>
              <a:rPr lang="zh-CN" altLang="zh-CN" sz="2400" b="1">
                <a:solidFill>
                  <a:srgbClr val="000000"/>
                </a:solidFill>
                <a:cs typeface="+mn-ea"/>
                <a:sym typeface="+mn-lt"/>
              </a:rPr>
              <a:t>），在</a:t>
            </a:r>
            <a:r>
              <a:rPr lang="en-US" altLang="zh-CN" sz="2400" b="1" i="1">
                <a:solidFill>
                  <a:srgbClr val="000000"/>
                </a:solidFill>
                <a:cs typeface="+mn-ea"/>
                <a:sym typeface="+mn-lt"/>
              </a:rPr>
              <a:t>a</a:t>
            </a:r>
            <a:r>
              <a:rPr lang="zh-CN" altLang="zh-CN" sz="2400" b="1">
                <a:solidFill>
                  <a:srgbClr val="000000"/>
                </a:solidFill>
                <a:cs typeface="+mn-ea"/>
                <a:sym typeface="+mn-lt"/>
              </a:rPr>
              <a:t>序列没有遍历完时循环：</a:t>
            </a:r>
          </a:p>
        </p:txBody>
      </p:sp>
      <p:sp>
        <p:nvSpPr>
          <p:cNvPr id="6" name="TextBox 3"/>
          <p:cNvSpPr txBox="1"/>
          <p:nvPr>
            <p:custDataLst>
              <p:tags r:id="rId3"/>
            </p:custDataLst>
          </p:nvPr>
        </p:nvSpPr>
        <p:spPr>
          <a:xfrm>
            <a:off x="3842530" y="3185792"/>
            <a:ext cx="7429552" cy="1394460"/>
          </a:xfrm>
          <a:prstGeom prst="rect">
            <a:avLst/>
          </a:prstGeom>
          <a:solidFill>
            <a:schemeClr val="lt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180000" tIns="144000" bIns="144000" rtlCol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zh-CN" altLang="zh-CN" sz="2400" b="1" dirty="0">
                <a:solidFill>
                  <a:srgbClr val="000000"/>
                </a:solidFill>
                <a:cs typeface="+mn-ea"/>
                <a:sym typeface="+mn-lt"/>
              </a:rPr>
              <a:t>① 将</a:t>
            </a:r>
            <a:r>
              <a:rPr lang="en-US" altLang="zh-CN" sz="2400" b="1" i="1" dirty="0">
                <a:solidFill>
                  <a:srgbClr val="000000"/>
                </a:solidFill>
                <a:cs typeface="+mn-ea"/>
                <a:sym typeface="+mn-lt"/>
              </a:rPr>
              <a:t>a</a:t>
            </a:r>
            <a:r>
              <a:rPr lang="en-US" altLang="zh-CN" sz="2400" b="1" dirty="0">
                <a:solidFill>
                  <a:srgbClr val="000000"/>
                </a:solidFill>
                <a:cs typeface="+mn-ea"/>
                <a:sym typeface="+mn-lt"/>
              </a:rPr>
              <a:t>[</a:t>
            </a:r>
            <a:r>
              <a:rPr lang="en-US" altLang="zh-CN" sz="2400" b="1" i="1" dirty="0" err="1">
                <a:solidFill>
                  <a:srgbClr val="000000"/>
                </a:solidFill>
                <a:cs typeface="+mn-ea"/>
                <a:sym typeface="+mn-lt"/>
              </a:rPr>
              <a:t>i</a:t>
            </a:r>
            <a:r>
              <a:rPr lang="en-US" altLang="zh-CN" sz="2400" b="1" dirty="0">
                <a:solidFill>
                  <a:srgbClr val="000000"/>
                </a:solidFill>
                <a:cs typeface="+mn-ea"/>
                <a:sym typeface="+mn-lt"/>
              </a:rPr>
              <a:t>]</a:t>
            </a:r>
            <a:r>
              <a:rPr lang="zh-CN" altLang="zh-CN" sz="2400" b="1" dirty="0">
                <a:solidFill>
                  <a:srgbClr val="000000"/>
                </a:solidFill>
                <a:cs typeface="+mn-ea"/>
                <a:sym typeface="+mn-lt"/>
              </a:rPr>
              <a:t>进栈，</a:t>
            </a:r>
            <a:r>
              <a:rPr lang="en-US" altLang="zh-CN" sz="2400" b="1" i="1" dirty="0" err="1">
                <a:solidFill>
                  <a:srgbClr val="000000"/>
                </a:solidFill>
                <a:cs typeface="+mn-ea"/>
                <a:sym typeface="+mn-lt"/>
              </a:rPr>
              <a:t>i</a:t>
            </a:r>
            <a:r>
              <a:rPr lang="en-US" altLang="zh-CN" sz="2400" b="1" dirty="0">
                <a:solidFill>
                  <a:srgbClr val="000000"/>
                </a:solidFill>
                <a:cs typeface="+mn-ea"/>
                <a:sym typeface="+mn-lt"/>
              </a:rPr>
              <a:t>++</a:t>
            </a:r>
            <a:r>
              <a:rPr lang="zh-CN" altLang="zh-CN" sz="2400" b="1" dirty="0">
                <a:solidFill>
                  <a:srgbClr val="000000"/>
                </a:solidFill>
                <a:cs typeface="+mn-ea"/>
                <a:sym typeface="+mn-lt"/>
              </a:rPr>
              <a:t>。</a:t>
            </a:r>
          </a:p>
          <a:p>
            <a:pPr algn="l">
              <a:lnSpc>
                <a:spcPct val="100000"/>
              </a:lnSpc>
            </a:pPr>
            <a:r>
              <a:rPr lang="zh-CN" altLang="zh-CN" sz="2400" b="1" dirty="0">
                <a:solidFill>
                  <a:srgbClr val="000000"/>
                </a:solidFill>
                <a:cs typeface="+mn-ea"/>
                <a:sym typeface="+mn-lt"/>
              </a:rPr>
              <a:t>② 栈不空并且栈顶元素与</a:t>
            </a:r>
            <a:r>
              <a:rPr lang="en-US" altLang="zh-CN" sz="2400" b="1" i="1" dirty="0">
                <a:solidFill>
                  <a:srgbClr val="000000"/>
                </a:solidFill>
                <a:cs typeface="+mn-ea"/>
                <a:sym typeface="+mn-lt"/>
              </a:rPr>
              <a:t>b</a:t>
            </a:r>
            <a:r>
              <a:rPr lang="en-US" altLang="zh-CN" sz="2400" b="1" dirty="0">
                <a:solidFill>
                  <a:srgbClr val="000000"/>
                </a:solidFill>
                <a:cs typeface="+mn-ea"/>
                <a:sym typeface="+mn-lt"/>
              </a:rPr>
              <a:t>[</a:t>
            </a:r>
            <a:r>
              <a:rPr lang="en-US" altLang="zh-CN" sz="2400" b="1" i="1" dirty="0">
                <a:solidFill>
                  <a:srgbClr val="000000"/>
                </a:solidFill>
                <a:cs typeface="+mn-ea"/>
                <a:sym typeface="+mn-lt"/>
              </a:rPr>
              <a:t>j</a:t>
            </a:r>
            <a:r>
              <a:rPr lang="en-US" altLang="zh-CN" sz="2400" b="1" dirty="0">
                <a:solidFill>
                  <a:srgbClr val="000000"/>
                </a:solidFill>
                <a:cs typeface="+mn-ea"/>
                <a:sym typeface="+mn-lt"/>
              </a:rPr>
              <a:t>]</a:t>
            </a:r>
            <a:r>
              <a:rPr lang="zh-CN" altLang="zh-CN" sz="2400" b="1" dirty="0">
                <a:solidFill>
                  <a:srgbClr val="000000"/>
                </a:solidFill>
                <a:cs typeface="+mn-ea"/>
                <a:sym typeface="+mn-lt"/>
              </a:rPr>
              <a:t>相同时循环：出栈元素</a:t>
            </a:r>
            <a:r>
              <a:rPr lang="en-US" altLang="zh-CN" sz="2400" b="1" i="1" dirty="0">
                <a:solidFill>
                  <a:srgbClr val="000000"/>
                </a:solidFill>
                <a:cs typeface="+mn-ea"/>
                <a:sym typeface="+mn-lt"/>
              </a:rPr>
              <a:t>e</a:t>
            </a:r>
            <a:r>
              <a:rPr lang="zh-CN" altLang="zh-CN" sz="2400" b="1" dirty="0">
                <a:solidFill>
                  <a:srgbClr val="000000"/>
                </a:solidFill>
                <a:cs typeface="+mn-ea"/>
                <a:sym typeface="+mn-lt"/>
              </a:rPr>
              <a:t>，</a:t>
            </a:r>
            <a:r>
              <a:rPr lang="en-US" altLang="zh-CN" sz="2400" b="1" i="1" dirty="0" err="1">
                <a:solidFill>
                  <a:srgbClr val="000000"/>
                </a:solidFill>
                <a:cs typeface="+mn-ea"/>
                <a:sym typeface="+mn-lt"/>
              </a:rPr>
              <a:t>j</a:t>
            </a:r>
            <a:r>
              <a:rPr lang="en-US" altLang="zh-CN" sz="2400" b="1" dirty="0" err="1">
                <a:solidFill>
                  <a:srgbClr val="000000"/>
                </a:solidFill>
                <a:cs typeface="+mn-ea"/>
                <a:sym typeface="+mn-lt"/>
              </a:rPr>
              <a:t>++</a:t>
            </a:r>
            <a:r>
              <a:rPr lang="zh-CN" altLang="zh-CN" sz="2400" b="1" dirty="0">
                <a:solidFill>
                  <a:srgbClr val="000000"/>
                </a:solidFill>
                <a:cs typeface="+mn-ea"/>
                <a:sym typeface="+mn-lt"/>
              </a:rPr>
              <a:t>。</a:t>
            </a:r>
          </a:p>
        </p:txBody>
      </p:sp>
      <p:sp>
        <p:nvSpPr>
          <p:cNvPr id="7" name="TextBox 4"/>
          <p:cNvSpPr txBox="1"/>
          <p:nvPr>
            <p:custDataLst>
              <p:tags r:id="rId4"/>
            </p:custDataLst>
          </p:nvPr>
        </p:nvSpPr>
        <p:spPr>
          <a:xfrm>
            <a:off x="3577244" y="4640576"/>
            <a:ext cx="7572428" cy="1168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ts val="2800"/>
              </a:lnSpc>
              <a:spcBef>
                <a:spcPts val="0"/>
              </a:spcBef>
            </a:pPr>
            <a:r>
              <a:rPr lang="en-US" altLang="zh-CN" sz="2400" b="1">
                <a:solidFill>
                  <a:schemeClr val="dk1"/>
                </a:solidFill>
                <a:cs typeface="+mn-ea"/>
                <a:sym typeface="+mn-lt"/>
              </a:rPr>
              <a:t>   </a:t>
            </a:r>
            <a:r>
              <a:rPr lang="zh-CN" altLang="zh-CN" sz="2400" b="1">
                <a:solidFill>
                  <a:schemeClr val="dk1"/>
                </a:solidFill>
                <a:cs typeface="+mn-ea"/>
                <a:sym typeface="+mn-lt"/>
              </a:rPr>
              <a:t>在上述过程结束后，如果栈空返回</a:t>
            </a:r>
            <a:r>
              <a:rPr lang="en-US" altLang="zh-CN" sz="2400" b="1">
                <a:solidFill>
                  <a:schemeClr val="dk1"/>
                </a:solidFill>
                <a:cs typeface="+mn-ea"/>
                <a:sym typeface="+mn-lt"/>
              </a:rPr>
              <a:t>True</a:t>
            </a:r>
            <a:r>
              <a:rPr lang="zh-CN" altLang="zh-CN" sz="2400" b="1">
                <a:solidFill>
                  <a:schemeClr val="dk1"/>
                </a:solidFill>
                <a:cs typeface="+mn-ea"/>
                <a:sym typeface="+mn-lt"/>
              </a:rPr>
              <a:t>表示</a:t>
            </a:r>
            <a:r>
              <a:rPr lang="en-US" altLang="zh-CN" sz="2400" b="1" i="1">
                <a:solidFill>
                  <a:schemeClr val="dk1"/>
                </a:solidFill>
                <a:cs typeface="+mn-ea"/>
                <a:sym typeface="+mn-lt"/>
              </a:rPr>
              <a:t>b</a:t>
            </a:r>
            <a:r>
              <a:rPr lang="zh-CN" altLang="zh-CN" sz="2400" b="1">
                <a:solidFill>
                  <a:schemeClr val="dk1"/>
                </a:solidFill>
                <a:cs typeface="+mn-ea"/>
                <a:sym typeface="+mn-lt"/>
              </a:rPr>
              <a:t>序列是</a:t>
            </a:r>
            <a:r>
              <a:rPr lang="en-US" altLang="zh-CN" sz="2400" b="1" i="1">
                <a:solidFill>
                  <a:schemeClr val="dk1"/>
                </a:solidFill>
                <a:cs typeface="+mn-ea"/>
                <a:sym typeface="+mn-lt"/>
              </a:rPr>
              <a:t>a</a:t>
            </a:r>
            <a:r>
              <a:rPr lang="zh-CN" altLang="zh-CN" sz="2400" b="1">
                <a:solidFill>
                  <a:schemeClr val="dk1"/>
                </a:solidFill>
                <a:cs typeface="+mn-ea"/>
                <a:sym typeface="+mn-lt"/>
              </a:rPr>
              <a:t>序列的出栈序列，否则返回</a:t>
            </a:r>
            <a:r>
              <a:rPr lang="en-US" altLang="zh-CN" sz="2400" b="1">
                <a:solidFill>
                  <a:schemeClr val="dk1"/>
                </a:solidFill>
                <a:cs typeface="+mn-ea"/>
                <a:sym typeface="+mn-lt"/>
              </a:rPr>
              <a:t>False</a:t>
            </a:r>
            <a:r>
              <a:rPr lang="zh-CN" altLang="zh-CN" sz="2400" b="1">
                <a:solidFill>
                  <a:schemeClr val="dk1"/>
                </a:solidFill>
                <a:cs typeface="+mn-ea"/>
                <a:sym typeface="+mn-lt"/>
              </a:rPr>
              <a:t>表示</a:t>
            </a:r>
            <a:r>
              <a:rPr lang="en-US" altLang="zh-CN" sz="2400" b="1" i="1">
                <a:solidFill>
                  <a:schemeClr val="dk1"/>
                </a:solidFill>
                <a:cs typeface="+mn-ea"/>
                <a:sym typeface="+mn-lt"/>
              </a:rPr>
              <a:t>b</a:t>
            </a:r>
            <a:r>
              <a:rPr lang="zh-CN" altLang="zh-CN" sz="2400" b="1">
                <a:solidFill>
                  <a:schemeClr val="dk1"/>
                </a:solidFill>
                <a:cs typeface="+mn-ea"/>
                <a:sym typeface="+mn-lt"/>
              </a:rPr>
              <a:t>序列不是</a:t>
            </a:r>
            <a:r>
              <a:rPr lang="en-US" altLang="zh-CN" sz="2400" b="1" i="1">
                <a:solidFill>
                  <a:schemeClr val="dk1"/>
                </a:solidFill>
                <a:cs typeface="+mn-ea"/>
                <a:sym typeface="+mn-lt"/>
              </a:rPr>
              <a:t>a</a:t>
            </a:r>
            <a:r>
              <a:rPr lang="zh-CN" altLang="zh-CN" sz="2400" b="1">
                <a:solidFill>
                  <a:schemeClr val="dk1"/>
                </a:solidFill>
                <a:cs typeface="+mn-ea"/>
                <a:sym typeface="+mn-lt"/>
              </a:rPr>
              <a:t>序列的出栈序列。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:p14="http://schemas.microsoft.com/office/powerpoint/2010/main" xmlns:a14="http://schemas.microsoft.com/office/drawing/2010/main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778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727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7838" grpId="0" bldLvl="0" animBg="1"/>
      <p:bldP spid="72713" grpId="0" bldLvl="0" animBg="1"/>
      <p:bldP spid="14" grpId="0"/>
      <p:bldP spid="5" grpId="0"/>
      <p:bldP spid="6" grpId="0" bldLvl="0" animBg="1"/>
      <p:bldP spid="7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053074" y="85561"/>
            <a:ext cx="1505540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zh-CN" sz="3200" dirty="0" smtClean="0">
                <a:ln w="11430">
                  <a:noFill/>
                </a:ln>
                <a:solidFill>
                  <a:schemeClr val="accent1"/>
                </a:solidFill>
                <a:cs typeface="+mn-ea"/>
                <a:sym typeface="+mn-lt"/>
              </a:rPr>
              <a:t>3.1   </a:t>
            </a:r>
            <a:r>
              <a:rPr lang="zh-CN" altLang="en-US" sz="3200" dirty="0" smtClean="0">
                <a:ln w="11430">
                  <a:noFill/>
                </a:ln>
                <a:solidFill>
                  <a:schemeClr val="accent1"/>
                </a:solidFill>
                <a:cs typeface="+mn-ea"/>
                <a:sym typeface="+mn-lt"/>
              </a:rPr>
              <a:t>栈</a:t>
            </a:r>
            <a:endParaRPr lang="en-US" altLang="zh-CN" sz="3200" dirty="0">
              <a:ln w="11430">
                <a:noFill/>
              </a:ln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77838" name="Rectangle 14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981325" y="493514"/>
            <a:ext cx="184731" cy="369332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>
              <a:solidFill>
                <a:schemeClr val="dk1"/>
              </a:solidFill>
              <a:cs typeface="+mn-ea"/>
              <a:sym typeface="+mn-lt"/>
            </a:endParaRPr>
          </a:p>
        </p:txBody>
      </p:sp>
      <p:pic>
        <p:nvPicPr>
          <p:cNvPr id="10" name="内容占位符 9"/>
          <p:cNvPicPr>
            <a:picLocks noGrp="1" noChangeAspect="1"/>
          </p:cNvPicPr>
          <p:nvPr>
            <p:ph idx="1"/>
          </p:nvPr>
        </p:nvPicPr>
        <p:blipFill>
          <a:blip r:embed="rId5" cstate="print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81710"/>
            <a:ext cx="3964940" cy="5670550"/>
          </a:xfrm>
          <a:prstGeom prst="rect">
            <a:avLst/>
          </a:prstGeom>
        </p:spPr>
      </p:pic>
      <p:sp>
        <p:nvSpPr>
          <p:cNvPr id="72713" name="Rectangle 9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2827655" y="189984"/>
            <a:ext cx="184731" cy="369332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>
              <a:solidFill>
                <a:schemeClr val="dk1"/>
              </a:solidFill>
              <a:cs typeface="+mn-ea"/>
              <a:sym typeface="+mn-lt"/>
            </a:endParaRPr>
          </a:p>
        </p:txBody>
      </p:sp>
      <p:sp>
        <p:nvSpPr>
          <p:cNvPr id="14" name="Text Box 5"/>
          <p:cNvSpPr txBox="1">
            <a:spLocks noChangeArrowheads="1"/>
          </p:cNvSpPr>
          <p:nvPr/>
        </p:nvSpPr>
        <p:spPr bwMode="auto">
          <a:xfrm>
            <a:off x="315595" y="1307465"/>
            <a:ext cx="796671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342900" marR="0" lvl="0" indent="-3429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defRPr kumimoji="0" sz="2000" b="0" i="0" u="none" strike="noStrike" cap="none" spc="0" normalizeH="0" baseline="0">
                <a:ln>
                  <a:noFill/>
                </a:ln>
                <a:solidFill>
                  <a:srgbClr val="A5A5A5">
                    <a:lumMod val="50000"/>
                  </a:srgbClr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defRPr>
            </a:lvl1pPr>
          </a:lstStyle>
          <a:p>
            <a:r>
              <a:rPr lang="en-US" sz="2800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3.1.5  </a:t>
            </a:r>
            <a:r>
              <a:rPr lang="zh-CN" altLang="en-US" sz="2800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链栈的应用算法设计示例</a:t>
            </a:r>
          </a:p>
        </p:txBody>
      </p:sp>
      <p:sp>
        <p:nvSpPr>
          <p:cNvPr id="3" name="TextBox 2"/>
          <p:cNvSpPr txBox="1"/>
          <p:nvPr>
            <p:custDataLst>
              <p:tags r:id="rId3"/>
            </p:custDataLst>
          </p:nvPr>
        </p:nvSpPr>
        <p:spPr>
          <a:xfrm>
            <a:off x="3542001" y="1829736"/>
            <a:ext cx="8429684" cy="409384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216000" tIns="108000" bIns="108000" rtlCol="0">
            <a:spAutoFit/>
          </a:bodyPr>
          <a:lstStyle/>
          <a:p>
            <a:pPr algn="l">
              <a:lnSpc>
                <a:spcPts val="2400"/>
              </a:lnSpc>
              <a:spcBef>
                <a:spcPts val="0"/>
              </a:spcBef>
            </a:pPr>
            <a:r>
              <a:rPr lang="en-US" altLang="zh-CN" sz="1800" b="1">
                <a:solidFill>
                  <a:srgbClr val="000000"/>
                </a:solidFill>
                <a:cs typeface="+mn-ea"/>
                <a:sym typeface="+mn-lt"/>
              </a:rPr>
              <a:t>from Linktack import LinkStack	#</a:t>
            </a:r>
            <a:r>
              <a:rPr lang="zh-CN" altLang="zh-CN" sz="1800" b="1">
                <a:solidFill>
                  <a:srgbClr val="000000"/>
                </a:solidFill>
                <a:cs typeface="+mn-ea"/>
                <a:sym typeface="+mn-lt"/>
              </a:rPr>
              <a:t>引用链栈</a:t>
            </a:r>
            <a:r>
              <a:rPr lang="en-US" altLang="zh-CN" sz="1800" b="1">
                <a:solidFill>
                  <a:srgbClr val="000000"/>
                </a:solidFill>
                <a:cs typeface="+mn-ea"/>
                <a:sym typeface="+mn-lt"/>
              </a:rPr>
              <a:t>LinkStack</a:t>
            </a:r>
            <a:endParaRPr lang="zh-CN" altLang="zh-CN" sz="1800" b="1">
              <a:solidFill>
                <a:srgbClr val="000000"/>
              </a:solidFill>
              <a:cs typeface="+mn-ea"/>
              <a:sym typeface="+mn-lt"/>
            </a:endParaRPr>
          </a:p>
          <a:p>
            <a:pPr algn="l">
              <a:lnSpc>
                <a:spcPts val="2400"/>
              </a:lnSpc>
              <a:spcBef>
                <a:spcPts val="0"/>
              </a:spcBef>
            </a:pPr>
            <a:r>
              <a:rPr lang="en-US" altLang="zh-CN" sz="1800" b="1">
                <a:solidFill>
                  <a:srgbClr val="000000"/>
                </a:solidFill>
                <a:cs typeface="+mn-ea"/>
                <a:sym typeface="+mn-lt"/>
              </a:rPr>
              <a:t>def isSerial(a,b,n):   		#</a:t>
            </a:r>
            <a:r>
              <a:rPr lang="zh-CN" altLang="zh-CN" sz="1800" b="1">
                <a:solidFill>
                  <a:srgbClr val="000000"/>
                </a:solidFill>
                <a:cs typeface="+mn-ea"/>
                <a:sym typeface="+mn-lt"/>
              </a:rPr>
              <a:t>判断</a:t>
            </a:r>
            <a:r>
              <a:rPr lang="en-US" altLang="zh-CN" sz="1800" b="1">
                <a:solidFill>
                  <a:srgbClr val="000000"/>
                </a:solidFill>
                <a:cs typeface="+mn-ea"/>
                <a:sym typeface="+mn-lt"/>
              </a:rPr>
              <a:t>b</a:t>
            </a:r>
            <a:r>
              <a:rPr lang="zh-CN" altLang="zh-CN" sz="1800" b="1">
                <a:solidFill>
                  <a:srgbClr val="000000"/>
                </a:solidFill>
                <a:cs typeface="+mn-ea"/>
                <a:sym typeface="+mn-lt"/>
              </a:rPr>
              <a:t>是否为</a:t>
            </a:r>
            <a:r>
              <a:rPr lang="en-US" altLang="zh-CN" sz="1800" b="1">
                <a:solidFill>
                  <a:srgbClr val="000000"/>
                </a:solidFill>
                <a:cs typeface="+mn-ea"/>
                <a:sym typeface="+mn-lt"/>
              </a:rPr>
              <a:t>a</a:t>
            </a:r>
            <a:r>
              <a:rPr lang="zh-CN" altLang="zh-CN" sz="1800" b="1">
                <a:solidFill>
                  <a:srgbClr val="000000"/>
                </a:solidFill>
                <a:cs typeface="+mn-ea"/>
                <a:sym typeface="+mn-lt"/>
              </a:rPr>
              <a:t>的出栈序列算法</a:t>
            </a:r>
          </a:p>
          <a:p>
            <a:pPr algn="l">
              <a:lnSpc>
                <a:spcPts val="2400"/>
              </a:lnSpc>
              <a:spcBef>
                <a:spcPts val="0"/>
              </a:spcBef>
            </a:pPr>
            <a:r>
              <a:rPr lang="en-US" altLang="zh-CN" sz="1800" b="1">
                <a:solidFill>
                  <a:srgbClr val="000000"/>
                </a:solidFill>
                <a:cs typeface="+mn-ea"/>
                <a:sym typeface="+mn-lt"/>
              </a:rPr>
              <a:t>  st=LinkStack()	             	#</a:t>
            </a:r>
            <a:r>
              <a:rPr lang="zh-CN" altLang="zh-CN" sz="1800" b="1">
                <a:solidFill>
                  <a:srgbClr val="000000"/>
                </a:solidFill>
                <a:cs typeface="+mn-ea"/>
                <a:sym typeface="+mn-lt"/>
              </a:rPr>
              <a:t>建立一个链栈</a:t>
            </a:r>
          </a:p>
          <a:p>
            <a:pPr algn="l">
              <a:lnSpc>
                <a:spcPts val="2400"/>
              </a:lnSpc>
              <a:spcBef>
                <a:spcPts val="0"/>
              </a:spcBef>
            </a:pPr>
            <a:r>
              <a:rPr lang="en-US" altLang="zh-CN" sz="1800" b="1">
                <a:solidFill>
                  <a:srgbClr val="000000"/>
                </a:solidFill>
                <a:cs typeface="+mn-ea"/>
                <a:sym typeface="+mn-lt"/>
              </a:rPr>
              <a:t>  i,j=0,0</a:t>
            </a:r>
            <a:endParaRPr lang="zh-CN" altLang="zh-CN" sz="1800" b="1">
              <a:solidFill>
                <a:srgbClr val="000000"/>
              </a:solidFill>
              <a:cs typeface="+mn-ea"/>
              <a:sym typeface="+mn-lt"/>
            </a:endParaRPr>
          </a:p>
          <a:p>
            <a:pPr algn="l">
              <a:lnSpc>
                <a:spcPct val="200000"/>
              </a:lnSpc>
              <a:spcBef>
                <a:spcPts val="0"/>
              </a:spcBef>
            </a:pPr>
            <a:r>
              <a:rPr lang="en-US" altLang="zh-CN" sz="1800" b="1">
                <a:solidFill>
                  <a:srgbClr val="000000"/>
                </a:solidFill>
                <a:cs typeface="+mn-ea"/>
                <a:sym typeface="+mn-lt"/>
              </a:rPr>
              <a:t>  while i&lt;n:				#</a:t>
            </a:r>
            <a:r>
              <a:rPr lang="zh-CN" altLang="zh-CN" sz="1800" b="1">
                <a:solidFill>
                  <a:srgbClr val="000000"/>
                </a:solidFill>
                <a:cs typeface="+mn-ea"/>
                <a:sym typeface="+mn-lt"/>
              </a:rPr>
              <a:t>遍历</a:t>
            </a:r>
            <a:r>
              <a:rPr lang="en-US" altLang="zh-CN" sz="1800" b="1">
                <a:solidFill>
                  <a:srgbClr val="000000"/>
                </a:solidFill>
                <a:cs typeface="+mn-ea"/>
                <a:sym typeface="+mn-lt"/>
              </a:rPr>
              <a:t>a</a:t>
            </a:r>
            <a:r>
              <a:rPr lang="zh-CN" altLang="zh-CN" sz="1800" b="1">
                <a:solidFill>
                  <a:srgbClr val="000000"/>
                </a:solidFill>
                <a:cs typeface="+mn-ea"/>
                <a:sym typeface="+mn-lt"/>
              </a:rPr>
              <a:t>序列</a:t>
            </a:r>
          </a:p>
          <a:p>
            <a:pPr algn="l">
              <a:lnSpc>
                <a:spcPts val="2400"/>
              </a:lnSpc>
              <a:spcBef>
                <a:spcPts val="0"/>
              </a:spcBef>
            </a:pPr>
            <a:r>
              <a:rPr lang="en-US" altLang="zh-CN" sz="1800" b="1">
                <a:solidFill>
                  <a:srgbClr val="000000"/>
                </a:solidFill>
                <a:cs typeface="+mn-ea"/>
                <a:sym typeface="+mn-lt"/>
              </a:rPr>
              <a:t>    st.push(a[i])</a:t>
            </a:r>
            <a:endParaRPr lang="zh-CN" altLang="zh-CN" sz="1800" b="1">
              <a:solidFill>
                <a:srgbClr val="000000"/>
              </a:solidFill>
              <a:cs typeface="+mn-ea"/>
              <a:sym typeface="+mn-lt"/>
            </a:endParaRPr>
          </a:p>
          <a:p>
            <a:pPr algn="l">
              <a:lnSpc>
                <a:spcPts val="2400"/>
              </a:lnSpc>
              <a:spcBef>
                <a:spcPts val="0"/>
              </a:spcBef>
            </a:pPr>
            <a:r>
              <a:rPr lang="en-US" altLang="zh-CN" sz="1800" b="1">
                <a:solidFill>
                  <a:srgbClr val="000000"/>
                </a:solidFill>
                <a:cs typeface="+mn-ea"/>
                <a:sym typeface="+mn-lt"/>
              </a:rPr>
              <a:t>    i+=1                        	#i</a:t>
            </a:r>
            <a:r>
              <a:rPr lang="zh-CN" altLang="zh-CN" sz="1800" b="1">
                <a:solidFill>
                  <a:srgbClr val="000000"/>
                </a:solidFill>
                <a:cs typeface="+mn-ea"/>
                <a:sym typeface="+mn-lt"/>
              </a:rPr>
              <a:t>后移</a:t>
            </a:r>
          </a:p>
          <a:p>
            <a:pPr algn="l">
              <a:lnSpc>
                <a:spcPts val="2400"/>
              </a:lnSpc>
              <a:spcBef>
                <a:spcPts val="0"/>
              </a:spcBef>
            </a:pPr>
            <a:r>
              <a:rPr lang="en-US" altLang="zh-CN" sz="1800" b="1">
                <a:solidFill>
                  <a:srgbClr val="000000"/>
                </a:solidFill>
                <a:cs typeface="+mn-ea"/>
                <a:sym typeface="+mn-lt"/>
              </a:rPr>
              <a:t>    while not st.empty() and st.gettop()==b[j]:</a:t>
            </a:r>
            <a:endParaRPr lang="zh-CN" altLang="zh-CN" sz="1800" b="1">
              <a:solidFill>
                <a:srgbClr val="000000"/>
              </a:solidFill>
              <a:cs typeface="+mn-ea"/>
              <a:sym typeface="+mn-lt"/>
            </a:endParaRPr>
          </a:p>
          <a:p>
            <a:pPr algn="l">
              <a:lnSpc>
                <a:spcPts val="2400"/>
              </a:lnSpc>
              <a:spcBef>
                <a:spcPts val="0"/>
              </a:spcBef>
            </a:pPr>
            <a:r>
              <a:rPr lang="en-US" altLang="zh-CN" sz="1800" b="1">
                <a:solidFill>
                  <a:srgbClr val="000000"/>
                </a:solidFill>
                <a:cs typeface="+mn-ea"/>
                <a:sym typeface="+mn-lt"/>
              </a:rPr>
              <a:t>      st.pop()                	#</a:t>
            </a:r>
            <a:r>
              <a:rPr lang="zh-CN" altLang="zh-CN" sz="1800" b="1">
                <a:solidFill>
                  <a:srgbClr val="000000"/>
                </a:solidFill>
                <a:cs typeface="+mn-ea"/>
                <a:sym typeface="+mn-lt"/>
              </a:rPr>
              <a:t>出栈</a:t>
            </a:r>
          </a:p>
          <a:p>
            <a:pPr algn="l">
              <a:lnSpc>
                <a:spcPts val="2400"/>
              </a:lnSpc>
              <a:spcBef>
                <a:spcPts val="0"/>
              </a:spcBef>
            </a:pPr>
            <a:r>
              <a:rPr lang="en-US" altLang="zh-CN" sz="1800" b="1">
                <a:solidFill>
                  <a:srgbClr val="000000"/>
                </a:solidFill>
                <a:cs typeface="+mn-ea"/>
                <a:sym typeface="+mn-lt"/>
              </a:rPr>
              <a:t>      j+=1                    	#j</a:t>
            </a:r>
            <a:r>
              <a:rPr lang="zh-CN" altLang="zh-CN" sz="1800" b="1">
                <a:solidFill>
                  <a:srgbClr val="000000"/>
                </a:solidFill>
                <a:cs typeface="+mn-ea"/>
                <a:sym typeface="+mn-lt"/>
              </a:rPr>
              <a:t>后移</a:t>
            </a:r>
          </a:p>
          <a:p>
            <a:pPr algn="l">
              <a:lnSpc>
                <a:spcPct val="200000"/>
              </a:lnSpc>
              <a:spcBef>
                <a:spcPts val="0"/>
              </a:spcBef>
            </a:pPr>
            <a:r>
              <a:rPr lang="en-US" altLang="zh-CN" sz="1800" b="1">
                <a:solidFill>
                  <a:srgbClr val="000000"/>
                </a:solidFill>
                <a:cs typeface="+mn-ea"/>
                <a:sym typeface="+mn-lt"/>
              </a:rPr>
              <a:t>  return st.empty()			#</a:t>
            </a:r>
            <a:r>
              <a:rPr lang="zh-CN" altLang="zh-CN" sz="1800" b="1">
                <a:solidFill>
                  <a:srgbClr val="000000"/>
                </a:solidFill>
                <a:cs typeface="+mn-ea"/>
                <a:sym typeface="+mn-lt"/>
              </a:rPr>
              <a:t>栈空返回</a:t>
            </a:r>
            <a:r>
              <a:rPr lang="en-US" altLang="zh-CN" sz="1800" b="1">
                <a:solidFill>
                  <a:srgbClr val="000000"/>
                </a:solidFill>
                <a:cs typeface="+mn-ea"/>
                <a:sym typeface="+mn-lt"/>
              </a:rPr>
              <a:t>True</a:t>
            </a:r>
            <a:r>
              <a:rPr lang="zh-CN" altLang="zh-CN" sz="1800" b="1">
                <a:solidFill>
                  <a:srgbClr val="000000"/>
                </a:solidFill>
                <a:cs typeface="+mn-ea"/>
                <a:sym typeface="+mn-lt"/>
              </a:rPr>
              <a:t>否则返回</a:t>
            </a:r>
            <a:r>
              <a:rPr lang="en-US" altLang="zh-CN" sz="1800" b="1">
                <a:solidFill>
                  <a:srgbClr val="000000"/>
                </a:solidFill>
                <a:cs typeface="+mn-ea"/>
                <a:sym typeface="+mn-lt"/>
              </a:rPr>
              <a:t>False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:p14="http://schemas.microsoft.com/office/powerpoint/2010/main" xmlns:a14="http://schemas.microsoft.com/office/drawing/2010/main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778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727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7838" grpId="0" bldLvl="0" animBg="1"/>
      <p:bldP spid="72713" grpId="0" bldLvl="0" animBg="1"/>
      <p:bldP spid="14" grpId="0"/>
      <p:bldP spid="3" grpId="0" bldLvl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18" t="15389" r="18940" b="12728"/>
          <a:stretch>
            <a:fillRect/>
          </a:stretch>
        </p:blipFill>
        <p:spPr>
          <a:xfrm>
            <a:off x="5192633" y="1644139"/>
            <a:ext cx="6793290" cy="5155137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053074" y="85561"/>
            <a:ext cx="1505540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zh-CN" sz="3200" dirty="0" smtClean="0">
                <a:ln w="11430">
                  <a:noFill/>
                </a:ln>
                <a:solidFill>
                  <a:schemeClr val="accent1"/>
                </a:solidFill>
                <a:cs typeface="+mn-ea"/>
                <a:sym typeface="+mn-lt"/>
              </a:rPr>
              <a:t>3.1   </a:t>
            </a:r>
            <a:r>
              <a:rPr lang="zh-CN" altLang="en-US" sz="3200" dirty="0" smtClean="0">
                <a:ln w="11430">
                  <a:noFill/>
                </a:ln>
                <a:solidFill>
                  <a:schemeClr val="accent1"/>
                </a:solidFill>
                <a:cs typeface="+mn-ea"/>
                <a:sym typeface="+mn-lt"/>
              </a:rPr>
              <a:t>栈</a:t>
            </a:r>
            <a:endParaRPr lang="en-US" altLang="zh-CN" sz="3200" dirty="0">
              <a:ln w="11430">
                <a:noFill/>
              </a:ln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2" name="TextBox 2"/>
          <p:cNvSpPr txBox="1"/>
          <p:nvPr>
            <p:custDataLst>
              <p:tags r:id="rId1"/>
            </p:custDataLst>
          </p:nvPr>
        </p:nvSpPr>
        <p:spPr>
          <a:xfrm>
            <a:off x="1483330" y="1835132"/>
            <a:ext cx="4214842" cy="444754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216000" tIns="108000" bIns="108000" rtlCol="0">
            <a:spAutoFit/>
          </a:bodyPr>
          <a:lstStyle/>
          <a:p>
            <a:pPr algn="l">
              <a:lnSpc>
                <a:spcPts val="2200"/>
              </a:lnSpc>
              <a:spcBef>
                <a:spcPts val="0"/>
              </a:spcBef>
            </a:pPr>
            <a:r>
              <a:rPr lang="en-US" altLang="zh-CN" sz="2400" b="1">
                <a:solidFill>
                  <a:srgbClr val="000000"/>
                </a:solidFill>
                <a:cs typeface="+mn-ea"/>
                <a:sym typeface="+mn-lt"/>
              </a:rPr>
              <a:t>#</a:t>
            </a:r>
            <a:r>
              <a:rPr lang="zh-CN" altLang="zh-CN" sz="2400" b="1">
                <a:solidFill>
                  <a:srgbClr val="000000"/>
                </a:solidFill>
                <a:cs typeface="+mn-ea"/>
                <a:sym typeface="+mn-lt"/>
              </a:rPr>
              <a:t>主程序</a:t>
            </a:r>
          </a:p>
          <a:p>
            <a:pPr algn="l">
              <a:lnSpc>
                <a:spcPts val="2200"/>
              </a:lnSpc>
              <a:spcBef>
                <a:spcPts val="0"/>
              </a:spcBef>
            </a:pPr>
            <a:r>
              <a:rPr lang="en-US" altLang="zh-CN" sz="1800" b="1">
                <a:solidFill>
                  <a:srgbClr val="000000"/>
                </a:solidFill>
                <a:cs typeface="+mn-ea"/>
                <a:sym typeface="+mn-lt"/>
              </a:rPr>
              <a:t>n=4</a:t>
            </a:r>
            <a:endParaRPr lang="zh-CN" altLang="zh-CN" sz="1800" b="1">
              <a:solidFill>
                <a:srgbClr val="000000"/>
              </a:solidFill>
              <a:cs typeface="+mn-ea"/>
              <a:sym typeface="+mn-lt"/>
            </a:endParaRPr>
          </a:p>
          <a:p>
            <a:pPr algn="l">
              <a:lnSpc>
                <a:spcPts val="2200"/>
              </a:lnSpc>
              <a:spcBef>
                <a:spcPts val="0"/>
              </a:spcBef>
            </a:pPr>
            <a:r>
              <a:rPr lang="en-US" altLang="zh-CN" sz="1800" b="1">
                <a:solidFill>
                  <a:srgbClr val="000000"/>
                </a:solidFill>
                <a:cs typeface="+mn-ea"/>
                <a:sym typeface="+mn-lt"/>
              </a:rPr>
              <a:t>a=[1,2,3,4]</a:t>
            </a:r>
            <a:endParaRPr lang="zh-CN" altLang="zh-CN" sz="1800" b="1">
              <a:solidFill>
                <a:srgbClr val="000000"/>
              </a:solidFill>
              <a:cs typeface="+mn-ea"/>
              <a:sym typeface="+mn-lt"/>
            </a:endParaRPr>
          </a:p>
          <a:p>
            <a:pPr algn="l">
              <a:lnSpc>
                <a:spcPts val="2200"/>
              </a:lnSpc>
              <a:spcBef>
                <a:spcPts val="0"/>
              </a:spcBef>
            </a:pPr>
            <a:r>
              <a:rPr lang="en-US" altLang="zh-CN" sz="1800" b="1">
                <a:solidFill>
                  <a:srgbClr val="000000"/>
                </a:solidFill>
                <a:cs typeface="+mn-ea"/>
                <a:sym typeface="+mn-lt"/>
              </a:rPr>
              <a:t>print("</a:t>
            </a:r>
            <a:r>
              <a:rPr lang="zh-CN" altLang="zh-CN" sz="1800" b="1">
                <a:solidFill>
                  <a:srgbClr val="000000"/>
                </a:solidFill>
                <a:cs typeface="+mn-ea"/>
                <a:sym typeface="+mn-lt"/>
              </a:rPr>
              <a:t>测试</a:t>
            </a:r>
            <a:r>
              <a:rPr lang="en-US" altLang="zh-CN" sz="1800" b="1">
                <a:solidFill>
                  <a:srgbClr val="000000"/>
                </a:solidFill>
                <a:cs typeface="+mn-ea"/>
                <a:sym typeface="+mn-lt"/>
              </a:rPr>
              <a:t>1")</a:t>
            </a:r>
            <a:endParaRPr lang="zh-CN" altLang="zh-CN" sz="1800" b="1">
              <a:solidFill>
                <a:srgbClr val="000000"/>
              </a:solidFill>
              <a:cs typeface="+mn-ea"/>
              <a:sym typeface="+mn-lt"/>
            </a:endParaRPr>
          </a:p>
          <a:p>
            <a:pPr algn="l">
              <a:lnSpc>
                <a:spcPts val="2200"/>
              </a:lnSpc>
              <a:spcBef>
                <a:spcPts val="0"/>
              </a:spcBef>
            </a:pPr>
            <a:r>
              <a:rPr lang="en-US" altLang="zh-CN" sz="1800" b="1">
                <a:solidFill>
                  <a:srgbClr val="000000"/>
                </a:solidFill>
                <a:cs typeface="+mn-ea"/>
                <a:sym typeface="+mn-lt"/>
              </a:rPr>
              <a:t>b=[1,3,2,4]</a:t>
            </a:r>
            <a:endParaRPr lang="zh-CN" altLang="zh-CN" sz="1800" b="1">
              <a:solidFill>
                <a:srgbClr val="000000"/>
              </a:solidFill>
              <a:cs typeface="+mn-ea"/>
              <a:sym typeface="+mn-lt"/>
            </a:endParaRPr>
          </a:p>
          <a:p>
            <a:pPr algn="l">
              <a:lnSpc>
                <a:spcPts val="2200"/>
              </a:lnSpc>
              <a:spcBef>
                <a:spcPts val="0"/>
              </a:spcBef>
            </a:pPr>
            <a:r>
              <a:rPr lang="en-US" altLang="zh-CN" sz="1800" b="1">
                <a:solidFill>
                  <a:srgbClr val="000000"/>
                </a:solidFill>
                <a:cs typeface="+mn-ea"/>
                <a:sym typeface="+mn-lt"/>
              </a:rPr>
              <a:t>if isSerial(a,b,n):</a:t>
            </a:r>
            <a:endParaRPr lang="zh-CN" altLang="zh-CN" sz="1800" b="1">
              <a:solidFill>
                <a:srgbClr val="000000"/>
              </a:solidFill>
              <a:cs typeface="+mn-ea"/>
              <a:sym typeface="+mn-lt"/>
            </a:endParaRPr>
          </a:p>
          <a:p>
            <a:pPr algn="l">
              <a:lnSpc>
                <a:spcPts val="2200"/>
              </a:lnSpc>
              <a:spcBef>
                <a:spcPts val="0"/>
              </a:spcBef>
            </a:pPr>
            <a:r>
              <a:rPr lang="en-US" altLang="zh-CN" sz="1800" b="1">
                <a:solidFill>
                  <a:srgbClr val="000000"/>
                </a:solidFill>
                <a:cs typeface="+mn-ea"/>
                <a:sym typeface="+mn-lt"/>
              </a:rPr>
              <a:t>  print(b,"</a:t>
            </a:r>
            <a:r>
              <a:rPr lang="zh-CN" altLang="zh-CN" sz="1800" b="1">
                <a:solidFill>
                  <a:srgbClr val="000000"/>
                </a:solidFill>
                <a:cs typeface="+mn-ea"/>
                <a:sym typeface="+mn-lt"/>
              </a:rPr>
              <a:t>是合法的出栈序列</a:t>
            </a:r>
            <a:r>
              <a:rPr lang="en-US" altLang="zh-CN" sz="1800" b="1">
                <a:solidFill>
                  <a:srgbClr val="000000"/>
                </a:solidFill>
                <a:cs typeface="+mn-ea"/>
                <a:sym typeface="+mn-lt"/>
              </a:rPr>
              <a:t>")</a:t>
            </a:r>
            <a:endParaRPr lang="zh-CN" altLang="zh-CN" sz="1800" b="1">
              <a:solidFill>
                <a:srgbClr val="000000"/>
              </a:solidFill>
              <a:cs typeface="+mn-ea"/>
              <a:sym typeface="+mn-lt"/>
            </a:endParaRPr>
          </a:p>
          <a:p>
            <a:pPr algn="l">
              <a:lnSpc>
                <a:spcPts val="2200"/>
              </a:lnSpc>
              <a:spcBef>
                <a:spcPts val="0"/>
              </a:spcBef>
            </a:pPr>
            <a:r>
              <a:rPr lang="en-US" altLang="zh-CN" sz="1800" b="1">
                <a:solidFill>
                  <a:srgbClr val="000000"/>
                </a:solidFill>
                <a:cs typeface="+mn-ea"/>
                <a:sym typeface="+mn-lt"/>
              </a:rPr>
              <a:t>else:</a:t>
            </a:r>
            <a:endParaRPr lang="zh-CN" altLang="zh-CN" sz="1800" b="1">
              <a:solidFill>
                <a:srgbClr val="000000"/>
              </a:solidFill>
              <a:cs typeface="+mn-ea"/>
              <a:sym typeface="+mn-lt"/>
            </a:endParaRPr>
          </a:p>
          <a:p>
            <a:pPr algn="l">
              <a:lnSpc>
                <a:spcPts val="2200"/>
              </a:lnSpc>
              <a:spcBef>
                <a:spcPts val="0"/>
              </a:spcBef>
            </a:pPr>
            <a:r>
              <a:rPr lang="en-US" altLang="zh-CN" sz="1800" b="1">
                <a:solidFill>
                  <a:srgbClr val="000000"/>
                </a:solidFill>
                <a:cs typeface="+mn-ea"/>
                <a:sym typeface="+mn-lt"/>
              </a:rPr>
              <a:t>  print(b,"</a:t>
            </a:r>
            <a:r>
              <a:rPr lang="zh-CN" altLang="zh-CN" sz="1800" b="1">
                <a:solidFill>
                  <a:srgbClr val="000000"/>
                </a:solidFill>
                <a:cs typeface="+mn-ea"/>
                <a:sym typeface="+mn-lt"/>
              </a:rPr>
              <a:t>不是合法的出栈序列</a:t>
            </a:r>
            <a:r>
              <a:rPr lang="en-US" altLang="zh-CN" sz="1800" b="1">
                <a:solidFill>
                  <a:srgbClr val="000000"/>
                </a:solidFill>
                <a:cs typeface="+mn-ea"/>
                <a:sym typeface="+mn-lt"/>
              </a:rPr>
              <a:t>")</a:t>
            </a:r>
            <a:endParaRPr lang="zh-CN" altLang="zh-CN" sz="1800" b="1">
              <a:solidFill>
                <a:srgbClr val="000000"/>
              </a:solidFill>
              <a:cs typeface="+mn-ea"/>
              <a:sym typeface="+mn-lt"/>
            </a:endParaRPr>
          </a:p>
          <a:p>
            <a:pPr algn="l">
              <a:lnSpc>
                <a:spcPts val="2200"/>
              </a:lnSpc>
              <a:spcBef>
                <a:spcPts val="0"/>
              </a:spcBef>
            </a:pPr>
            <a:r>
              <a:rPr lang="en-US" altLang="zh-CN" sz="1800" b="1">
                <a:solidFill>
                  <a:srgbClr val="000000"/>
                </a:solidFill>
                <a:cs typeface="+mn-ea"/>
                <a:sym typeface="+mn-lt"/>
              </a:rPr>
              <a:t>print("</a:t>
            </a:r>
            <a:r>
              <a:rPr lang="zh-CN" altLang="zh-CN" sz="1800" b="1">
                <a:solidFill>
                  <a:srgbClr val="000000"/>
                </a:solidFill>
                <a:cs typeface="+mn-ea"/>
                <a:sym typeface="+mn-lt"/>
              </a:rPr>
              <a:t>测试</a:t>
            </a:r>
            <a:r>
              <a:rPr lang="en-US" altLang="zh-CN" sz="1800" b="1">
                <a:solidFill>
                  <a:srgbClr val="000000"/>
                </a:solidFill>
                <a:cs typeface="+mn-ea"/>
                <a:sym typeface="+mn-lt"/>
              </a:rPr>
              <a:t>2")</a:t>
            </a:r>
            <a:endParaRPr lang="zh-CN" altLang="zh-CN" sz="1800" b="1">
              <a:solidFill>
                <a:srgbClr val="000000"/>
              </a:solidFill>
              <a:cs typeface="+mn-ea"/>
              <a:sym typeface="+mn-lt"/>
            </a:endParaRPr>
          </a:p>
          <a:p>
            <a:pPr algn="l">
              <a:lnSpc>
                <a:spcPts val="2200"/>
              </a:lnSpc>
              <a:spcBef>
                <a:spcPts val="0"/>
              </a:spcBef>
            </a:pPr>
            <a:r>
              <a:rPr lang="en-US" altLang="zh-CN" sz="1800" b="1">
                <a:solidFill>
                  <a:srgbClr val="000000"/>
                </a:solidFill>
                <a:cs typeface="+mn-ea"/>
                <a:sym typeface="+mn-lt"/>
              </a:rPr>
              <a:t>c=[4,3,1,2]</a:t>
            </a:r>
            <a:endParaRPr lang="zh-CN" altLang="zh-CN" sz="1800" b="1">
              <a:solidFill>
                <a:srgbClr val="000000"/>
              </a:solidFill>
              <a:cs typeface="+mn-ea"/>
              <a:sym typeface="+mn-lt"/>
            </a:endParaRPr>
          </a:p>
          <a:p>
            <a:pPr algn="l">
              <a:lnSpc>
                <a:spcPts val="2200"/>
              </a:lnSpc>
              <a:spcBef>
                <a:spcPts val="0"/>
              </a:spcBef>
            </a:pPr>
            <a:r>
              <a:rPr lang="en-US" altLang="zh-CN" sz="1800" b="1">
                <a:solidFill>
                  <a:srgbClr val="000000"/>
                </a:solidFill>
                <a:cs typeface="+mn-ea"/>
                <a:sym typeface="+mn-lt"/>
              </a:rPr>
              <a:t>if isSerial(a,c,n):</a:t>
            </a:r>
            <a:endParaRPr lang="zh-CN" altLang="zh-CN" sz="1800" b="1">
              <a:solidFill>
                <a:srgbClr val="000000"/>
              </a:solidFill>
              <a:cs typeface="+mn-ea"/>
              <a:sym typeface="+mn-lt"/>
            </a:endParaRPr>
          </a:p>
          <a:p>
            <a:pPr algn="l">
              <a:lnSpc>
                <a:spcPts val="2200"/>
              </a:lnSpc>
              <a:spcBef>
                <a:spcPts val="0"/>
              </a:spcBef>
            </a:pPr>
            <a:r>
              <a:rPr lang="en-US" altLang="zh-CN" sz="1800" b="1">
                <a:solidFill>
                  <a:srgbClr val="000000"/>
                </a:solidFill>
                <a:cs typeface="+mn-ea"/>
                <a:sym typeface="+mn-lt"/>
              </a:rPr>
              <a:t>  print(c,"</a:t>
            </a:r>
            <a:r>
              <a:rPr lang="zh-CN" altLang="zh-CN" sz="1800" b="1">
                <a:solidFill>
                  <a:srgbClr val="000000"/>
                </a:solidFill>
                <a:cs typeface="+mn-ea"/>
                <a:sym typeface="+mn-lt"/>
              </a:rPr>
              <a:t>是合法的出栈序列</a:t>
            </a:r>
            <a:r>
              <a:rPr lang="en-US" altLang="zh-CN" sz="1800" b="1">
                <a:solidFill>
                  <a:srgbClr val="000000"/>
                </a:solidFill>
                <a:cs typeface="+mn-ea"/>
                <a:sym typeface="+mn-lt"/>
              </a:rPr>
              <a:t>")</a:t>
            </a:r>
            <a:endParaRPr lang="zh-CN" altLang="zh-CN" sz="1800" b="1">
              <a:solidFill>
                <a:srgbClr val="000000"/>
              </a:solidFill>
              <a:cs typeface="+mn-ea"/>
              <a:sym typeface="+mn-lt"/>
            </a:endParaRPr>
          </a:p>
          <a:p>
            <a:pPr algn="l">
              <a:lnSpc>
                <a:spcPts val="2200"/>
              </a:lnSpc>
              <a:spcBef>
                <a:spcPts val="0"/>
              </a:spcBef>
            </a:pPr>
            <a:r>
              <a:rPr lang="en-US" altLang="zh-CN" sz="1800" b="1">
                <a:solidFill>
                  <a:srgbClr val="000000"/>
                </a:solidFill>
                <a:cs typeface="+mn-ea"/>
                <a:sym typeface="+mn-lt"/>
              </a:rPr>
              <a:t>else:</a:t>
            </a:r>
            <a:endParaRPr lang="zh-CN" altLang="zh-CN" sz="1800" b="1">
              <a:solidFill>
                <a:srgbClr val="000000"/>
              </a:solidFill>
              <a:cs typeface="+mn-ea"/>
              <a:sym typeface="+mn-lt"/>
            </a:endParaRPr>
          </a:p>
          <a:p>
            <a:pPr algn="l">
              <a:lnSpc>
                <a:spcPts val="2200"/>
              </a:lnSpc>
              <a:spcBef>
                <a:spcPts val="0"/>
              </a:spcBef>
            </a:pPr>
            <a:r>
              <a:rPr lang="en-US" altLang="zh-CN" sz="1800" b="1">
                <a:solidFill>
                  <a:srgbClr val="000000"/>
                </a:solidFill>
                <a:cs typeface="+mn-ea"/>
                <a:sym typeface="+mn-lt"/>
              </a:rPr>
              <a:t>  print(c,"</a:t>
            </a:r>
            <a:r>
              <a:rPr lang="zh-CN" altLang="zh-CN" sz="1800" b="1">
                <a:solidFill>
                  <a:srgbClr val="000000"/>
                </a:solidFill>
                <a:cs typeface="+mn-ea"/>
                <a:sym typeface="+mn-lt"/>
              </a:rPr>
              <a:t>不是合法的出栈序列</a:t>
            </a:r>
            <a:r>
              <a:rPr lang="en-US" altLang="zh-CN" sz="1800" b="1">
                <a:solidFill>
                  <a:srgbClr val="000000"/>
                </a:solidFill>
                <a:cs typeface="+mn-ea"/>
                <a:sym typeface="+mn-lt"/>
              </a:rPr>
              <a:t>")</a:t>
            </a:r>
          </a:p>
        </p:txBody>
      </p:sp>
      <p:pic>
        <p:nvPicPr>
          <p:cNvPr id="111618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384925" y="2218055"/>
            <a:ext cx="4479925" cy="23933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上弧形箭头 4"/>
          <p:cNvSpPr/>
          <p:nvPr>
            <p:custDataLst>
              <p:tags r:id="rId2"/>
            </p:custDataLst>
          </p:nvPr>
        </p:nvSpPr>
        <p:spPr bwMode="auto">
          <a:xfrm>
            <a:off x="5116195" y="1644015"/>
            <a:ext cx="1384300" cy="501650"/>
          </a:xfrm>
          <a:prstGeom prst="curvedDownArrow">
            <a:avLst/>
          </a:prstGeom>
          <a:gradFill>
            <a:gsLst>
              <a:gs pos="0">
                <a:schemeClr val="accent2">
                  <a:satMod val="103000"/>
                  <a:lumMod val="102000"/>
                  <a:tint val="94000"/>
                </a:schemeClr>
              </a:gs>
              <a:gs pos="50000">
                <a:schemeClr val="accent2">
                  <a:satMod val="110000"/>
                  <a:lumMod val="100000"/>
                  <a:shade val="100000"/>
                </a:schemeClr>
              </a:gs>
              <a:gs pos="100000">
                <a:schemeClr val="accent2">
                  <a:lumMod val="99000"/>
                  <a:satMod val="120000"/>
                  <a:shade val="78000"/>
                </a:schemeClr>
              </a:gs>
              <a:gs pos="0">
                <a:srgbClr val="3B3E4D">
                  <a:lumMod val="98000"/>
                  <a:lumOff val="2000"/>
                </a:srgbClr>
              </a:gs>
              <a:gs pos="50000">
                <a:srgbClr val="3B3E4D"/>
              </a:gs>
              <a:gs pos="100000">
                <a:srgbClr val="3B3E4D">
                  <a:lumMod val="99000"/>
                </a:srgbClr>
              </a:gs>
            </a:gsLst>
            <a:lin ang="5400000" scaled="0"/>
          </a:gradFill>
          <a:ln>
            <a:solidFill>
              <a:schemeClr val="accent2"/>
            </a:solidFill>
            <a:tailEnd type="none" w="sm" len="sm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/>
          <a:lstStyle/>
          <a:p>
            <a:pPr algn="ctr"/>
            <a:endParaRPr lang="zh-CN" altLang="en-US" sz="1600">
              <a:solidFill>
                <a:srgbClr val="0000FF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:p14="http://schemas.microsoft.com/office/powerpoint/2010/main" xmlns:a14="http://schemas.microsoft.com/office/drawing/2010/main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116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" grpId="0" bldLvl="0" animBg="1"/>
      <p:bldP spid="5" grpId="0" bldLvl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053074" y="85561"/>
            <a:ext cx="1505540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zh-CN" sz="3200" dirty="0" smtClean="0">
                <a:ln w="11430">
                  <a:noFill/>
                </a:ln>
                <a:solidFill>
                  <a:schemeClr val="accent1"/>
                </a:solidFill>
                <a:cs typeface="+mn-ea"/>
                <a:sym typeface="+mn-lt"/>
              </a:rPr>
              <a:t>3.1   </a:t>
            </a:r>
            <a:r>
              <a:rPr lang="zh-CN" altLang="en-US" sz="3200" dirty="0" smtClean="0">
                <a:ln w="11430">
                  <a:noFill/>
                </a:ln>
                <a:solidFill>
                  <a:schemeClr val="accent1"/>
                </a:solidFill>
                <a:cs typeface="+mn-ea"/>
                <a:sym typeface="+mn-lt"/>
              </a:rPr>
              <a:t>栈</a:t>
            </a:r>
            <a:endParaRPr lang="en-US" altLang="zh-CN" sz="3200" dirty="0">
              <a:ln w="11430">
                <a:noFill/>
              </a:ln>
              <a:solidFill>
                <a:schemeClr val="accent1"/>
              </a:solidFill>
              <a:cs typeface="+mn-ea"/>
              <a:sym typeface="+mn-lt"/>
            </a:endParaRPr>
          </a:p>
        </p:txBody>
      </p:sp>
      <p:pic>
        <p:nvPicPr>
          <p:cNvPr id="34" name="图片 3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91795" y="1339215"/>
            <a:ext cx="4660265" cy="4853940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62674" y="1253150"/>
            <a:ext cx="2352675" cy="4352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Box 3"/>
          <p:cNvSpPr txBox="1"/>
          <p:nvPr/>
        </p:nvSpPr>
        <p:spPr>
          <a:xfrm>
            <a:off x="5399405" y="5693410"/>
            <a:ext cx="454914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zh-CN" altLang="en-US" sz="3200" b="1">
                <a:solidFill>
                  <a:srgbClr val="000000"/>
                </a:solidFill>
                <a:cs typeface="+mn-ea"/>
                <a:sym typeface="+mn-lt"/>
              </a:rPr>
              <a:t>后放置的木块先取出来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:p14="http://schemas.microsoft.com/office/powerpoint/2010/main" xmlns:a14="http://schemas.microsoft.com/office/drawing/2010/main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053074" y="85561"/>
            <a:ext cx="1505540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zh-CN" sz="3200" dirty="0" smtClean="0">
                <a:ln w="11430">
                  <a:noFill/>
                </a:ln>
                <a:solidFill>
                  <a:schemeClr val="accent1"/>
                </a:solidFill>
                <a:cs typeface="+mn-ea"/>
                <a:sym typeface="+mn-lt"/>
              </a:rPr>
              <a:t>3.1   </a:t>
            </a:r>
            <a:r>
              <a:rPr lang="zh-CN" altLang="en-US" sz="3200" dirty="0" smtClean="0">
                <a:ln w="11430">
                  <a:noFill/>
                </a:ln>
                <a:solidFill>
                  <a:schemeClr val="accent1"/>
                </a:solidFill>
                <a:cs typeface="+mn-ea"/>
                <a:sym typeface="+mn-lt"/>
              </a:rPr>
              <a:t>栈</a:t>
            </a:r>
            <a:endParaRPr lang="en-US" altLang="zh-CN" sz="3200" dirty="0">
              <a:ln w="11430">
                <a:noFill/>
              </a:ln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392430" y="962660"/>
            <a:ext cx="796671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342900" marR="0" lvl="0" indent="-3429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defRPr kumimoji="0" sz="2000" b="0" i="0" u="none" strike="noStrike" cap="none" spc="0" normalizeH="0" baseline="0">
                <a:ln>
                  <a:noFill/>
                </a:ln>
                <a:solidFill>
                  <a:srgbClr val="A5A5A5">
                    <a:lumMod val="50000"/>
                  </a:srgbClr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defRPr>
            </a:lvl1pPr>
          </a:lstStyle>
          <a:p>
            <a:r>
              <a:rPr lang="en-US" sz="2800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3.1.6  </a:t>
            </a:r>
            <a:r>
              <a:rPr lang="zh-CN" altLang="en-US" sz="2800" b="1" dirty="0" smtClean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栈的</a:t>
            </a:r>
            <a:r>
              <a:rPr lang="zh-CN" altLang="en-US" sz="2800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综合应用</a:t>
            </a:r>
          </a:p>
        </p:txBody>
      </p:sp>
      <p:pic>
        <p:nvPicPr>
          <p:cNvPr id="2" name="内容占位符 1"/>
          <p:cNvPicPr>
            <a:picLocks noGrp="1" noChangeAspect="1"/>
          </p:cNvPicPr>
          <p:nvPr>
            <p:ph idx="1"/>
            <p:custDataLst>
              <p:tags r:id="rId1"/>
            </p:custDataLst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09" t="7187" r="9793" b="8804"/>
          <a:stretch>
            <a:fillRect/>
          </a:stretch>
        </p:blipFill>
        <p:spPr>
          <a:xfrm flipH="1">
            <a:off x="7870191" y="2054715"/>
            <a:ext cx="4207510" cy="408305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392430" y="2513330"/>
            <a:ext cx="6821170" cy="953135"/>
          </a:xfrm>
          <a:prstGeom prst="rect">
            <a:avLst/>
          </a:prstGeom>
          <a:noFill/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zh-CN" altLang="en-US" sz="2800" b="1">
                <a:solidFill>
                  <a:srgbClr val="000000"/>
                </a:solidFill>
                <a:cs typeface="+mn-ea"/>
                <a:sym typeface="+mn-lt"/>
              </a:rPr>
              <a:t>栈求解问题中需要临时保存一些数据元素：</a:t>
            </a:r>
          </a:p>
          <a:p>
            <a:pPr algn="l">
              <a:lnSpc>
                <a:spcPct val="100000"/>
              </a:lnSpc>
              <a:spcBef>
                <a:spcPts val="0"/>
              </a:spcBef>
            </a:pPr>
            <a:endParaRPr lang="zh-CN" altLang="en-US" sz="2800" b="1">
              <a:solidFill>
                <a:srgbClr val="000000"/>
              </a:solidFill>
              <a:cs typeface="+mn-ea"/>
              <a:sym typeface="+mn-lt"/>
            </a:endParaRPr>
          </a:p>
        </p:txBody>
      </p:sp>
      <p:sp>
        <p:nvSpPr>
          <p:cNvPr id="14" name="TextBox 13"/>
          <p:cNvSpPr txBox="1"/>
          <p:nvPr>
            <p:custDataLst>
              <p:tags r:id="rId2"/>
            </p:custDataLst>
          </p:nvPr>
        </p:nvSpPr>
        <p:spPr>
          <a:xfrm>
            <a:off x="1201420" y="3717925"/>
            <a:ext cx="4440555" cy="984885"/>
          </a:xfrm>
          <a:prstGeom prst="rect">
            <a:avLst/>
          </a:prstGeom>
          <a:solidFill>
            <a:schemeClr val="lt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180000" tIns="108000" bIns="108000" rtlCol="0">
            <a:spAutoFit/>
          </a:bodyPr>
          <a:lstStyle/>
          <a:p>
            <a:pPr marL="457200" indent="-457200" algn="l">
              <a:lnSpc>
                <a:spcPts val="3000"/>
              </a:lnSpc>
              <a:spcBef>
                <a:spcPts val="0"/>
              </a:spcBef>
              <a:buBlip>
                <a:blip r:embed="rId5"/>
              </a:buBlip>
            </a:pPr>
            <a:r>
              <a:rPr lang="zh-CN" altLang="en-US" sz="2800" b="1">
                <a:solidFill>
                  <a:srgbClr val="000000"/>
                </a:solidFill>
                <a:cs typeface="+mn-ea"/>
                <a:sym typeface="+mn-lt"/>
              </a:rPr>
              <a:t>先保存的后处理：栈</a:t>
            </a:r>
            <a:endParaRPr lang="en-US" altLang="zh-CN" sz="2800" b="1">
              <a:solidFill>
                <a:srgbClr val="000000"/>
              </a:solidFill>
              <a:cs typeface="+mn-ea"/>
              <a:sym typeface="+mn-lt"/>
            </a:endParaRPr>
          </a:p>
          <a:p>
            <a:pPr marL="457200" indent="-457200" algn="l">
              <a:lnSpc>
                <a:spcPts val="3000"/>
              </a:lnSpc>
              <a:spcBef>
                <a:spcPts val="0"/>
              </a:spcBef>
              <a:buBlip>
                <a:blip r:embed="rId5"/>
              </a:buBlip>
            </a:pPr>
            <a:r>
              <a:rPr lang="zh-CN" altLang="en-US" sz="2800" b="1">
                <a:solidFill>
                  <a:srgbClr val="000000"/>
                </a:solidFill>
                <a:cs typeface="+mn-ea"/>
                <a:sym typeface="+mn-lt"/>
              </a:rPr>
              <a:t>先保存的先处理：队列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:p14="http://schemas.microsoft.com/office/powerpoint/2010/main" xmlns:a14="http://schemas.microsoft.com/office/drawing/2010/main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17" grpId="0" bldLvl="0" animBg="1"/>
      <p:bldP spid="14" grpId="0" bldLvl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5" name="Text Box 3"/>
          <p:cNvSpPr txBox="1">
            <a:spLocks noChangeArrowheads="1"/>
          </p:cNvSpPr>
          <p:nvPr/>
        </p:nvSpPr>
        <p:spPr bwMode="auto">
          <a:xfrm>
            <a:off x="1995489" y="6240463"/>
            <a:ext cx="37814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 New Roman" pitchFamily="18" charset="0"/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 New Roman" pitchFamily="18" charset="0"/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 New Roman" pitchFamily="18" charset="0"/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 New Roman" pitchFamily="18" charset="0"/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9pPr>
          </a:lstStyle>
          <a:p>
            <a:pPr algn="ctr">
              <a:spcBef>
                <a:spcPct val="50000"/>
              </a:spcBef>
            </a:pPr>
            <a:endParaRPr lang="zh-CN" altLang="zh-CN" sz="1400">
              <a:solidFill>
                <a:srgbClr val="00B05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25956" name="Text Box 4"/>
          <p:cNvSpPr txBox="1">
            <a:spLocks noChangeArrowheads="1"/>
          </p:cNvSpPr>
          <p:nvPr/>
        </p:nvSpPr>
        <p:spPr bwMode="auto">
          <a:xfrm>
            <a:off x="2743200" y="836614"/>
            <a:ext cx="411480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 New Roman" pitchFamily="18" charset="0"/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 New Roman" pitchFamily="18" charset="0"/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 New Roman" pitchFamily="18" charset="0"/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 New Roman" pitchFamily="18" charset="0"/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zh-CN" altLang="zh-CN" sz="3200" dirty="0">
                <a:solidFill>
                  <a:schemeClr val="accent2"/>
                </a:solidFill>
                <a:latin typeface="+mn-lt"/>
                <a:ea typeface="+mn-ea"/>
                <a:cs typeface="+mn-ea"/>
                <a:sym typeface="+mn-lt"/>
              </a:rPr>
              <a:t>算术四则运算规则</a:t>
            </a:r>
          </a:p>
        </p:txBody>
      </p:sp>
      <p:sp>
        <p:nvSpPr>
          <p:cNvPr id="125957" name="Text Box 5"/>
          <p:cNvSpPr txBox="1">
            <a:spLocks noChangeArrowheads="1"/>
          </p:cNvSpPr>
          <p:nvPr/>
        </p:nvSpPr>
        <p:spPr bwMode="auto">
          <a:xfrm>
            <a:off x="2743200" y="1446214"/>
            <a:ext cx="518160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 New Roman" pitchFamily="18" charset="0"/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 New Roman" pitchFamily="18" charset="0"/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 New Roman" pitchFamily="18" charset="0"/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 New Roman" pitchFamily="18" charset="0"/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zh-CN" altLang="zh-CN" sz="3200" dirty="0">
                <a:solidFill>
                  <a:schemeClr val="accent2"/>
                </a:solidFill>
                <a:latin typeface="+mn-lt"/>
                <a:ea typeface="+mn-ea"/>
                <a:cs typeface="+mn-ea"/>
                <a:sym typeface="+mn-lt"/>
              </a:rPr>
              <a:t>(1) 先乘除</a:t>
            </a:r>
            <a:r>
              <a:rPr lang="zh-CN" altLang="en-US" sz="3200" dirty="0">
                <a:solidFill>
                  <a:schemeClr val="accent2"/>
                </a:solidFill>
                <a:latin typeface="+mn-lt"/>
                <a:ea typeface="+mn-ea"/>
                <a:cs typeface="+mn-ea"/>
                <a:sym typeface="+mn-lt"/>
              </a:rPr>
              <a:t>，</a:t>
            </a:r>
            <a:r>
              <a:rPr lang="zh-CN" altLang="zh-CN" sz="3200" dirty="0">
                <a:solidFill>
                  <a:schemeClr val="accent2"/>
                </a:solidFill>
                <a:latin typeface="+mn-lt"/>
                <a:ea typeface="+mn-ea"/>
                <a:cs typeface="+mn-ea"/>
                <a:sym typeface="+mn-lt"/>
              </a:rPr>
              <a:t>后加减</a:t>
            </a:r>
          </a:p>
        </p:txBody>
      </p:sp>
      <p:sp>
        <p:nvSpPr>
          <p:cNvPr id="125958" name="Text Box 6"/>
          <p:cNvSpPr txBox="1">
            <a:spLocks noChangeArrowheads="1"/>
          </p:cNvSpPr>
          <p:nvPr/>
        </p:nvSpPr>
        <p:spPr bwMode="auto">
          <a:xfrm>
            <a:off x="2743200" y="2055814"/>
            <a:ext cx="518160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 New Roman" pitchFamily="18" charset="0"/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 New Roman" pitchFamily="18" charset="0"/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 New Roman" pitchFamily="18" charset="0"/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 New Roman" pitchFamily="18" charset="0"/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zh-CN" altLang="zh-CN" sz="3200">
                <a:solidFill>
                  <a:schemeClr val="accent2"/>
                </a:solidFill>
                <a:latin typeface="+mn-lt"/>
                <a:ea typeface="+mn-ea"/>
                <a:cs typeface="+mn-ea"/>
                <a:sym typeface="+mn-lt"/>
              </a:rPr>
              <a:t>(2) 从左算到右</a:t>
            </a:r>
          </a:p>
        </p:txBody>
      </p:sp>
      <p:sp>
        <p:nvSpPr>
          <p:cNvPr id="125959" name="Text Box 7"/>
          <p:cNvSpPr txBox="1">
            <a:spLocks noChangeArrowheads="1"/>
          </p:cNvSpPr>
          <p:nvPr/>
        </p:nvSpPr>
        <p:spPr bwMode="auto">
          <a:xfrm>
            <a:off x="2743200" y="2589214"/>
            <a:ext cx="518160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 New Roman" pitchFamily="18" charset="0"/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 New Roman" pitchFamily="18" charset="0"/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 New Roman" pitchFamily="18" charset="0"/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 New Roman" pitchFamily="18" charset="0"/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zh-CN" altLang="zh-CN" sz="3200" dirty="0">
                <a:solidFill>
                  <a:schemeClr val="accent2"/>
                </a:solidFill>
                <a:latin typeface="+mn-lt"/>
                <a:ea typeface="+mn-ea"/>
                <a:cs typeface="+mn-ea"/>
                <a:sym typeface="+mn-lt"/>
              </a:rPr>
              <a:t>(3) 先括号内</a:t>
            </a:r>
            <a:r>
              <a:rPr lang="zh-CN" altLang="en-US" sz="3200" dirty="0">
                <a:solidFill>
                  <a:schemeClr val="accent2"/>
                </a:solidFill>
                <a:latin typeface="+mn-lt"/>
                <a:ea typeface="+mn-ea"/>
                <a:cs typeface="+mn-ea"/>
                <a:sym typeface="+mn-lt"/>
              </a:rPr>
              <a:t>，</a:t>
            </a:r>
            <a:r>
              <a:rPr lang="zh-CN" altLang="zh-CN" sz="3200" dirty="0">
                <a:solidFill>
                  <a:schemeClr val="accent2"/>
                </a:solidFill>
                <a:latin typeface="+mn-lt"/>
                <a:ea typeface="+mn-ea"/>
                <a:cs typeface="+mn-ea"/>
                <a:sym typeface="+mn-lt"/>
              </a:rPr>
              <a:t>后括号外</a:t>
            </a:r>
          </a:p>
        </p:txBody>
      </p:sp>
      <p:sp>
        <p:nvSpPr>
          <p:cNvPr id="9" name="Text Box 3"/>
          <p:cNvSpPr txBox="1">
            <a:spLocks noChangeArrowheads="1"/>
          </p:cNvSpPr>
          <p:nvPr/>
        </p:nvSpPr>
        <p:spPr bwMode="auto">
          <a:xfrm>
            <a:off x="1772883" y="3528673"/>
            <a:ext cx="7037504" cy="2332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2800" dirty="0">
                <a:cs typeface="+mn-ea"/>
                <a:sym typeface="+mn-lt"/>
              </a:rPr>
              <a:t> </a:t>
            </a:r>
            <a:r>
              <a:rPr lang="zh-CN" altLang="en-US" sz="2800" dirty="0">
                <a:cs typeface="+mn-ea"/>
                <a:sym typeface="+mn-lt"/>
              </a:rPr>
              <a:t>限于二元运算符的表达式定义</a:t>
            </a:r>
            <a:r>
              <a:rPr lang="en-US" altLang="zh-CN" sz="2800" dirty="0">
                <a:cs typeface="+mn-ea"/>
                <a:sym typeface="+mn-lt"/>
              </a:rPr>
              <a:t>:</a:t>
            </a:r>
          </a:p>
          <a:p>
            <a:pPr>
              <a:lnSpc>
                <a:spcPct val="140000"/>
              </a:lnSpc>
            </a:pPr>
            <a:r>
              <a:rPr lang="en-US" altLang="zh-CN" sz="2800" dirty="0">
                <a:cs typeface="+mn-ea"/>
                <a:sym typeface="+mn-lt"/>
              </a:rPr>
              <a:t>   </a:t>
            </a:r>
            <a:r>
              <a:rPr lang="zh-CN" altLang="en-US" sz="2800" b="1" dirty="0">
                <a:solidFill>
                  <a:srgbClr val="A50021"/>
                </a:solidFill>
                <a:cs typeface="+mn-ea"/>
                <a:sym typeface="+mn-lt"/>
              </a:rPr>
              <a:t>表达式 </a:t>
            </a:r>
            <a:r>
              <a:rPr lang="en-US" altLang="zh-CN" sz="2800" b="1" dirty="0">
                <a:solidFill>
                  <a:srgbClr val="A50021"/>
                </a:solidFill>
                <a:cs typeface="+mn-ea"/>
                <a:sym typeface="+mn-lt"/>
              </a:rPr>
              <a:t>::= (</a:t>
            </a:r>
            <a:r>
              <a:rPr lang="zh-CN" altLang="en-US" sz="2800" b="1" dirty="0">
                <a:solidFill>
                  <a:srgbClr val="A50021"/>
                </a:solidFill>
                <a:cs typeface="+mn-ea"/>
                <a:sym typeface="+mn-lt"/>
              </a:rPr>
              <a:t>操作数</a:t>
            </a:r>
            <a:r>
              <a:rPr lang="en-US" altLang="zh-CN" sz="2800" b="1" dirty="0">
                <a:solidFill>
                  <a:srgbClr val="A50021"/>
                </a:solidFill>
                <a:cs typeface="+mn-ea"/>
                <a:sym typeface="+mn-lt"/>
              </a:rPr>
              <a:t>) + (</a:t>
            </a:r>
            <a:r>
              <a:rPr lang="zh-CN" altLang="en-US" sz="2800" b="1" dirty="0">
                <a:solidFill>
                  <a:srgbClr val="A50021"/>
                </a:solidFill>
                <a:cs typeface="+mn-ea"/>
                <a:sym typeface="+mn-lt"/>
              </a:rPr>
              <a:t>运算符</a:t>
            </a:r>
            <a:r>
              <a:rPr lang="en-US" altLang="zh-CN" sz="2800" b="1" dirty="0">
                <a:solidFill>
                  <a:srgbClr val="A50021"/>
                </a:solidFill>
                <a:cs typeface="+mn-ea"/>
                <a:sym typeface="+mn-lt"/>
              </a:rPr>
              <a:t>) + (</a:t>
            </a:r>
            <a:r>
              <a:rPr lang="zh-CN" altLang="en-US" sz="2800" b="1" dirty="0">
                <a:solidFill>
                  <a:srgbClr val="A50021"/>
                </a:solidFill>
                <a:cs typeface="+mn-ea"/>
                <a:sym typeface="+mn-lt"/>
              </a:rPr>
              <a:t>操作数</a:t>
            </a:r>
            <a:r>
              <a:rPr lang="en-US" altLang="zh-CN" sz="2800" b="1" dirty="0">
                <a:solidFill>
                  <a:srgbClr val="A50021"/>
                </a:solidFill>
                <a:cs typeface="+mn-ea"/>
                <a:sym typeface="+mn-lt"/>
              </a:rPr>
              <a:t>)</a:t>
            </a:r>
          </a:p>
          <a:p>
            <a:pPr>
              <a:lnSpc>
                <a:spcPct val="140000"/>
              </a:lnSpc>
            </a:pPr>
            <a:r>
              <a:rPr lang="en-US" altLang="zh-CN" sz="2800" b="1" dirty="0">
                <a:solidFill>
                  <a:srgbClr val="A50021"/>
                </a:solidFill>
                <a:cs typeface="+mn-ea"/>
                <a:sym typeface="+mn-lt"/>
              </a:rPr>
              <a:t>   </a:t>
            </a:r>
            <a:r>
              <a:rPr lang="zh-CN" altLang="en-US" sz="2800" b="1" dirty="0">
                <a:solidFill>
                  <a:srgbClr val="A50021"/>
                </a:solidFill>
                <a:cs typeface="+mn-ea"/>
                <a:sym typeface="+mn-lt"/>
              </a:rPr>
              <a:t>操作数 </a:t>
            </a:r>
            <a:r>
              <a:rPr lang="en-US" altLang="zh-CN" sz="2800" b="1" dirty="0">
                <a:solidFill>
                  <a:srgbClr val="A50021"/>
                </a:solidFill>
                <a:cs typeface="+mn-ea"/>
                <a:sym typeface="+mn-lt"/>
              </a:rPr>
              <a:t>::= </a:t>
            </a:r>
            <a:r>
              <a:rPr lang="zh-CN" altLang="en-US" sz="2800" b="1" dirty="0">
                <a:solidFill>
                  <a:srgbClr val="A50021"/>
                </a:solidFill>
                <a:cs typeface="+mn-ea"/>
                <a:sym typeface="+mn-lt"/>
              </a:rPr>
              <a:t>简单变量 </a:t>
            </a:r>
            <a:r>
              <a:rPr lang="en-US" altLang="zh-CN" sz="2800" b="1" dirty="0">
                <a:solidFill>
                  <a:srgbClr val="A50021"/>
                </a:solidFill>
                <a:cs typeface="+mn-ea"/>
                <a:sym typeface="+mn-lt"/>
              </a:rPr>
              <a:t>| </a:t>
            </a:r>
            <a:r>
              <a:rPr lang="zh-CN" altLang="en-US" sz="2800" b="1" dirty="0">
                <a:solidFill>
                  <a:srgbClr val="A50021"/>
                </a:solidFill>
                <a:cs typeface="+mn-ea"/>
                <a:sym typeface="+mn-lt"/>
              </a:rPr>
              <a:t>表达式</a:t>
            </a:r>
          </a:p>
          <a:p>
            <a:pPr>
              <a:lnSpc>
                <a:spcPct val="140000"/>
              </a:lnSpc>
            </a:pPr>
            <a:r>
              <a:rPr lang="zh-CN" altLang="en-US" sz="2800" b="1" dirty="0">
                <a:solidFill>
                  <a:srgbClr val="A50021"/>
                </a:solidFill>
                <a:cs typeface="+mn-ea"/>
                <a:sym typeface="+mn-lt"/>
              </a:rPr>
              <a:t>   简单变量 </a:t>
            </a:r>
            <a:r>
              <a:rPr lang="en-US" altLang="zh-CN" sz="2800" b="1" dirty="0">
                <a:solidFill>
                  <a:srgbClr val="A50021"/>
                </a:solidFill>
                <a:cs typeface="+mn-ea"/>
                <a:sym typeface="+mn-lt"/>
              </a:rPr>
              <a:t>:: = </a:t>
            </a:r>
            <a:r>
              <a:rPr lang="zh-CN" altLang="en-US" sz="2800" b="1" dirty="0">
                <a:solidFill>
                  <a:srgbClr val="A50021"/>
                </a:solidFill>
                <a:cs typeface="+mn-ea"/>
                <a:sym typeface="+mn-lt"/>
              </a:rPr>
              <a:t>标识符 </a:t>
            </a:r>
            <a:r>
              <a:rPr lang="en-US" altLang="zh-CN" sz="2800" b="1" dirty="0">
                <a:solidFill>
                  <a:srgbClr val="A50021"/>
                </a:solidFill>
                <a:cs typeface="+mn-ea"/>
                <a:sym typeface="+mn-lt"/>
              </a:rPr>
              <a:t>| </a:t>
            </a:r>
            <a:r>
              <a:rPr lang="zh-CN" altLang="en-US" sz="2800" b="1" dirty="0">
                <a:solidFill>
                  <a:srgbClr val="A50021"/>
                </a:solidFill>
                <a:cs typeface="+mn-ea"/>
                <a:sym typeface="+mn-lt"/>
              </a:rPr>
              <a:t>无符号整数</a:t>
            </a:r>
            <a:endParaRPr lang="zh-CN" altLang="en-US" sz="2800" dirty="0">
              <a:solidFill>
                <a:srgbClr val="A50021"/>
              </a:solidFill>
              <a:cs typeface="+mn-ea"/>
              <a:sym typeface="+mn-lt"/>
            </a:endParaRPr>
          </a:p>
        </p:txBody>
      </p:sp>
      <p:sp>
        <p:nvSpPr>
          <p:cNvPr id="11" name="Text Box 5"/>
          <p:cNvSpPr txBox="1">
            <a:spLocks noChangeArrowheads="1"/>
          </p:cNvSpPr>
          <p:nvPr/>
        </p:nvSpPr>
        <p:spPr bwMode="auto">
          <a:xfrm>
            <a:off x="1067944" y="113263"/>
            <a:ext cx="796671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342900" marR="0" lvl="0" indent="-3429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defRPr kumimoji="0" sz="2000" b="0" i="0" u="none" strike="noStrike" cap="none" spc="0" normalizeH="0" baseline="0">
                <a:ln>
                  <a:noFill/>
                </a:ln>
                <a:solidFill>
                  <a:srgbClr val="A5A5A5">
                    <a:lumMod val="50000"/>
                  </a:srgbClr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defRPr>
            </a:lvl1pPr>
          </a:lstStyle>
          <a:p>
            <a:pPr marL="0" indent="0">
              <a:buNone/>
            </a:pPr>
            <a:r>
              <a:rPr lang="en-US" sz="2800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3.1.6  </a:t>
            </a:r>
            <a:r>
              <a:rPr lang="zh-CN" altLang="en-US" sz="2800" b="1" dirty="0" smtClean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栈</a:t>
            </a:r>
            <a:r>
              <a:rPr lang="zh-CN" altLang="en-US" sz="2800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的综合</a:t>
            </a:r>
            <a:r>
              <a:rPr lang="zh-CN" altLang="en-US" sz="2800" b="1" dirty="0" smtClean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应用</a:t>
            </a:r>
            <a:r>
              <a:rPr lang="en-US" altLang="zh-CN" sz="2800" b="1" dirty="0" smtClean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-</a:t>
            </a:r>
            <a:r>
              <a:rPr lang="zh-CN" altLang="zh-CN" sz="2800" b="1" dirty="0" smtClean="0">
                <a:solidFill>
                  <a:schemeClr val="accent2"/>
                </a:solidFill>
                <a:latin typeface="+mn-lt"/>
                <a:ea typeface="+mn-ea"/>
                <a:cs typeface="+mn-ea"/>
                <a:sym typeface="+mn-lt"/>
              </a:rPr>
              <a:t>表达式</a:t>
            </a:r>
            <a:r>
              <a:rPr lang="zh-CN" altLang="zh-CN" sz="2800" b="1" dirty="0">
                <a:solidFill>
                  <a:schemeClr val="accent2"/>
                </a:solidFill>
                <a:latin typeface="+mn-lt"/>
                <a:ea typeface="+mn-ea"/>
                <a:cs typeface="+mn-ea"/>
                <a:sym typeface="+mn-lt"/>
              </a:rPr>
              <a:t>求值</a:t>
            </a:r>
            <a:endParaRPr lang="zh-CN" altLang="en-US" sz="2800" b="1" dirty="0">
              <a:solidFill>
                <a:schemeClr val="accent2"/>
              </a:solidFill>
              <a:latin typeface="+mn-lt"/>
              <a:ea typeface="+mn-ea"/>
              <a:cs typeface="+mn-ea"/>
              <a:sym typeface="+mn-lt"/>
            </a:endParaRPr>
          </a:p>
          <a:p>
            <a:endParaRPr lang="zh-CN" altLang="en-US" sz="2800" b="1" dirty="0">
              <a:solidFill>
                <a:srgbClr val="00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7356898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52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utoUpdateAnimBg="0"/>
      <p:bldP spid="11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9" name="Text Box 3"/>
          <p:cNvSpPr txBox="1">
            <a:spLocks noChangeArrowheads="1"/>
          </p:cNvSpPr>
          <p:nvPr/>
        </p:nvSpPr>
        <p:spPr bwMode="auto">
          <a:xfrm>
            <a:off x="1889126" y="136526"/>
            <a:ext cx="489267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altLang="zh-CN" sz="2800" dirty="0">
                <a:cs typeface="+mn-ea"/>
                <a:sym typeface="+mn-lt"/>
              </a:rPr>
              <a:t> </a:t>
            </a:r>
            <a:r>
              <a:rPr lang="zh-CN" altLang="en-US" sz="2800" dirty="0">
                <a:cs typeface="+mn-ea"/>
                <a:sym typeface="+mn-lt"/>
              </a:rPr>
              <a:t>表达式的三种标识方法：</a:t>
            </a:r>
          </a:p>
        </p:txBody>
      </p:sp>
      <p:sp>
        <p:nvSpPr>
          <p:cNvPr id="50180" name="Text Box 4"/>
          <p:cNvSpPr txBox="1">
            <a:spLocks noChangeArrowheads="1"/>
          </p:cNvSpPr>
          <p:nvPr/>
        </p:nvSpPr>
        <p:spPr bwMode="auto">
          <a:xfrm>
            <a:off x="1889125" y="1279525"/>
            <a:ext cx="397730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sz="2800" dirty="0">
                <a:cs typeface="+mn-ea"/>
                <a:sym typeface="+mn-lt"/>
              </a:rPr>
              <a:t>设  </a:t>
            </a:r>
            <a:r>
              <a:rPr lang="en-US" altLang="zh-CN" sz="2800" dirty="0" err="1">
                <a:cs typeface="+mn-ea"/>
                <a:sym typeface="+mn-lt"/>
              </a:rPr>
              <a:t>Exp</a:t>
            </a:r>
            <a:r>
              <a:rPr lang="en-US" altLang="zh-CN" sz="2800" dirty="0">
                <a:cs typeface="+mn-ea"/>
                <a:sym typeface="+mn-lt"/>
              </a:rPr>
              <a:t> = S1 + OP + S2</a:t>
            </a:r>
          </a:p>
        </p:txBody>
      </p:sp>
      <p:sp>
        <p:nvSpPr>
          <p:cNvPr id="50181" name="Text Box 5"/>
          <p:cNvSpPr txBox="1">
            <a:spLocks noChangeArrowheads="1"/>
          </p:cNvSpPr>
          <p:nvPr/>
        </p:nvSpPr>
        <p:spPr bwMode="auto">
          <a:xfrm>
            <a:off x="3081867" y="2473325"/>
            <a:ext cx="85344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2800" dirty="0">
                <a:cs typeface="+mn-ea"/>
                <a:sym typeface="+mn-lt"/>
              </a:rPr>
              <a:t>则称    </a:t>
            </a:r>
            <a:r>
              <a:rPr lang="en-US" altLang="zh-CN" sz="2800" dirty="0">
                <a:cs typeface="+mn-ea"/>
                <a:sym typeface="+mn-lt"/>
              </a:rPr>
              <a:t>OP + S1 + S2      </a:t>
            </a:r>
            <a:r>
              <a:rPr lang="zh-CN" altLang="en-US" sz="2800" dirty="0">
                <a:cs typeface="+mn-ea"/>
                <a:sym typeface="+mn-lt"/>
              </a:rPr>
              <a:t>为前缀表示法 </a:t>
            </a:r>
          </a:p>
        </p:txBody>
      </p:sp>
      <p:sp>
        <p:nvSpPr>
          <p:cNvPr id="50182" name="Text Box 6"/>
          <p:cNvSpPr txBox="1">
            <a:spLocks noChangeArrowheads="1"/>
          </p:cNvSpPr>
          <p:nvPr/>
        </p:nvSpPr>
        <p:spPr bwMode="auto">
          <a:xfrm>
            <a:off x="4589992" y="3521303"/>
            <a:ext cx="702627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2800" dirty="0">
                <a:cs typeface="+mn-ea"/>
                <a:sym typeface="+mn-lt"/>
              </a:rPr>
              <a:t>S1 + OP + S2      </a:t>
            </a:r>
            <a:r>
              <a:rPr lang="zh-CN" altLang="en-US" sz="2800" dirty="0">
                <a:cs typeface="+mn-ea"/>
                <a:sym typeface="+mn-lt"/>
              </a:rPr>
              <a:t>为中缀表示法 </a:t>
            </a:r>
          </a:p>
        </p:txBody>
      </p:sp>
      <p:sp>
        <p:nvSpPr>
          <p:cNvPr id="50183" name="Text Box 7"/>
          <p:cNvSpPr txBox="1">
            <a:spLocks noChangeArrowheads="1"/>
          </p:cNvSpPr>
          <p:nvPr/>
        </p:nvSpPr>
        <p:spPr bwMode="auto">
          <a:xfrm>
            <a:off x="3200400" y="4784725"/>
            <a:ext cx="534146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2800" dirty="0">
                <a:cs typeface="+mn-ea"/>
                <a:sym typeface="+mn-lt"/>
              </a:rPr>
              <a:t> S1 + S2 + OP      </a:t>
            </a:r>
            <a:r>
              <a:rPr lang="zh-CN" altLang="en-US" sz="2800" dirty="0">
                <a:cs typeface="+mn-ea"/>
                <a:sym typeface="+mn-lt"/>
              </a:rPr>
              <a:t>为后缀表示法 </a:t>
            </a:r>
          </a:p>
        </p:txBody>
      </p:sp>
    </p:spTree>
    <p:extLst>
      <p:ext uri="{BB962C8B-B14F-4D97-AF65-F5344CB8AC3E}">
        <p14:creationId xmlns:p14="http://schemas.microsoft.com/office/powerpoint/2010/main" val="1354105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a14="http://schemas.microsoft.com/office/drawing/2010/main"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300"/>
                                        <p:tgtEl>
                                          <p:spTgt spid="50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300"/>
                                        <p:tgtEl>
                                          <p:spTgt spid="50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300"/>
                                        <p:tgtEl>
                                          <p:spTgt spid="50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180" grpId="0" autoUpdateAnimBg="0"/>
      <p:bldP spid="50181" grpId="0" autoUpdateAnimBg="0"/>
      <p:bldP spid="50182" grpId="0" autoUpdateAnimBg="0"/>
      <p:bldP spid="50183" grpId="0" autoUpdateAnimBg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053074" y="85561"/>
            <a:ext cx="1505540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zh-CN" sz="3200" dirty="0" smtClean="0">
                <a:ln w="11430">
                  <a:noFill/>
                </a:ln>
                <a:solidFill>
                  <a:schemeClr val="accent1"/>
                </a:solidFill>
                <a:cs typeface="+mn-ea"/>
                <a:sym typeface="+mn-lt"/>
              </a:rPr>
              <a:t>3.1   </a:t>
            </a:r>
            <a:r>
              <a:rPr lang="zh-CN" altLang="en-US" sz="3200" dirty="0" smtClean="0">
                <a:ln w="11430">
                  <a:noFill/>
                </a:ln>
                <a:solidFill>
                  <a:schemeClr val="accent1"/>
                </a:solidFill>
                <a:cs typeface="+mn-ea"/>
                <a:sym typeface="+mn-lt"/>
              </a:rPr>
              <a:t>栈</a:t>
            </a:r>
            <a:endParaRPr lang="en-US" altLang="zh-CN" sz="3200" dirty="0">
              <a:ln w="11430">
                <a:noFill/>
              </a:ln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392430" y="962660"/>
            <a:ext cx="796671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342900" marR="0" lvl="0" indent="-3429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defRPr kumimoji="0" sz="2000" b="0" i="0" u="none" strike="noStrike" cap="none" spc="0" normalizeH="0" baseline="0">
                <a:ln>
                  <a:noFill/>
                </a:ln>
                <a:solidFill>
                  <a:srgbClr val="A5A5A5">
                    <a:lumMod val="50000"/>
                  </a:srgbClr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defRPr>
            </a:lvl1pPr>
          </a:lstStyle>
          <a:p>
            <a:r>
              <a:rPr lang="en-US" sz="2800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3.1.6  </a:t>
            </a:r>
            <a:r>
              <a:rPr lang="zh-CN" altLang="en-US" sz="2800" b="1" dirty="0" smtClean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栈的</a:t>
            </a:r>
            <a:r>
              <a:rPr lang="zh-CN" altLang="en-US" sz="2800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综合应用</a:t>
            </a:r>
          </a:p>
        </p:txBody>
      </p:sp>
      <p:pic>
        <p:nvPicPr>
          <p:cNvPr id="2" name="内容占位符 1"/>
          <p:cNvPicPr>
            <a:picLocks noGrp="1" noChangeAspect="1"/>
          </p:cNvPicPr>
          <p:nvPr>
            <p:ph idx="1"/>
            <p:custDataLst>
              <p:tags r:id="rId1"/>
            </p:custDataLst>
          </p:nvPr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09" t="7187" r="9793" b="8804"/>
          <a:stretch>
            <a:fillRect/>
          </a:stretch>
        </p:blipFill>
        <p:spPr>
          <a:xfrm flipH="1">
            <a:off x="7870191" y="2054715"/>
            <a:ext cx="4207510" cy="4083050"/>
          </a:xfrm>
          <a:prstGeom prst="rect">
            <a:avLst/>
          </a:prstGeom>
        </p:spPr>
      </p:pic>
      <p:sp>
        <p:nvSpPr>
          <p:cNvPr id="3" name="TextBox 4"/>
          <p:cNvSpPr txBox="1"/>
          <p:nvPr/>
        </p:nvSpPr>
        <p:spPr>
          <a:xfrm>
            <a:off x="776261" y="2769416"/>
            <a:ext cx="5572164" cy="8212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ts val="3000"/>
              </a:lnSpc>
              <a:spcBef>
                <a:spcPts val="0"/>
              </a:spcBef>
            </a:pPr>
            <a:r>
              <a:rPr lang="en-US" altLang="zh-CN" sz="2000" b="1">
                <a:solidFill>
                  <a:srgbClr val="000000"/>
                </a:solidFill>
                <a:cs typeface="+mn-ea"/>
                <a:sym typeface="+mn-lt"/>
              </a:rPr>
              <a:t>exp</a:t>
            </a:r>
            <a:r>
              <a:rPr lang="zh-CN" altLang="en-US" sz="2000" b="1">
                <a:solidFill>
                  <a:srgbClr val="000000"/>
                </a:solidFill>
                <a:cs typeface="+mn-ea"/>
                <a:sym typeface="+mn-lt"/>
              </a:rPr>
              <a:t>：</a:t>
            </a:r>
            <a:r>
              <a:rPr lang="zh-CN" altLang="zh-CN" sz="2000" b="1">
                <a:solidFill>
                  <a:srgbClr val="000000"/>
                </a:solidFill>
                <a:cs typeface="+mn-ea"/>
                <a:sym typeface="+mn-lt"/>
              </a:rPr>
              <a:t>仅包含“</a:t>
            </a:r>
            <a:r>
              <a:rPr lang="en-US" altLang="zh-CN" sz="2000" b="1">
                <a:solidFill>
                  <a:srgbClr val="000000"/>
                </a:solidFill>
                <a:cs typeface="+mn-ea"/>
                <a:sym typeface="+mn-lt"/>
              </a:rPr>
              <a:t>+</a:t>
            </a:r>
            <a:r>
              <a:rPr lang="zh-CN" altLang="zh-CN" sz="2000" b="1">
                <a:solidFill>
                  <a:srgbClr val="000000"/>
                </a:solidFill>
                <a:cs typeface="+mn-ea"/>
                <a:sym typeface="+mn-lt"/>
              </a:rPr>
              <a:t>”、“</a:t>
            </a:r>
            <a:r>
              <a:rPr lang="en-US" altLang="zh-CN" sz="2000" b="1">
                <a:solidFill>
                  <a:srgbClr val="000000"/>
                </a:solidFill>
                <a:cs typeface="+mn-ea"/>
                <a:sym typeface="+mn-lt"/>
              </a:rPr>
              <a:t>-</a:t>
            </a:r>
            <a:r>
              <a:rPr lang="zh-CN" altLang="zh-CN" sz="2000" b="1">
                <a:solidFill>
                  <a:srgbClr val="000000"/>
                </a:solidFill>
                <a:cs typeface="+mn-ea"/>
                <a:sym typeface="+mn-lt"/>
              </a:rPr>
              <a:t>”、“</a:t>
            </a:r>
            <a:r>
              <a:rPr lang="en-US" altLang="zh-CN" sz="2000" b="1">
                <a:solidFill>
                  <a:srgbClr val="000000"/>
                </a:solidFill>
                <a:cs typeface="+mn-ea"/>
                <a:sym typeface="+mn-lt"/>
              </a:rPr>
              <a:t>*</a:t>
            </a:r>
            <a:r>
              <a:rPr lang="zh-CN" altLang="zh-CN" sz="2000" b="1">
                <a:solidFill>
                  <a:srgbClr val="000000"/>
                </a:solidFill>
                <a:cs typeface="+mn-ea"/>
                <a:sym typeface="+mn-lt"/>
              </a:rPr>
              <a:t>”、“</a:t>
            </a:r>
            <a:r>
              <a:rPr lang="en-US" altLang="zh-CN" sz="2000" b="1">
                <a:solidFill>
                  <a:srgbClr val="000000"/>
                </a:solidFill>
                <a:cs typeface="+mn-ea"/>
                <a:sym typeface="+mn-lt"/>
              </a:rPr>
              <a:t>/</a:t>
            </a:r>
            <a:r>
              <a:rPr lang="zh-CN" altLang="zh-CN" sz="2000" b="1">
                <a:solidFill>
                  <a:srgbClr val="000000"/>
                </a:solidFill>
                <a:cs typeface="+mn-ea"/>
                <a:sym typeface="+mn-lt"/>
              </a:rPr>
              <a:t>”、正整数和小括号的合法数学表达式</a:t>
            </a:r>
            <a:r>
              <a:rPr lang="en-US" altLang="zh-CN" sz="2000" b="1">
                <a:solidFill>
                  <a:srgbClr val="000000"/>
                </a:solidFill>
                <a:cs typeface="+mn-ea"/>
                <a:sym typeface="+mn-lt"/>
              </a:rPr>
              <a:t>—</a:t>
            </a:r>
            <a:r>
              <a:rPr lang="zh-CN" altLang="zh-CN" sz="2000" b="1">
                <a:solidFill>
                  <a:srgbClr val="000000"/>
                </a:solidFill>
                <a:cs typeface="+mn-ea"/>
                <a:sym typeface="+mn-lt"/>
              </a:rPr>
              <a:t>中缀表达式</a:t>
            </a:r>
            <a:r>
              <a:rPr lang="zh-CN" altLang="en-US" sz="2000" b="1">
                <a:solidFill>
                  <a:srgbClr val="000000"/>
                </a:solidFill>
                <a:cs typeface="+mn-ea"/>
                <a:sym typeface="+mn-lt"/>
              </a:rPr>
              <a:t>。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04823" y="3947472"/>
            <a:ext cx="5715040" cy="1135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ts val="2800"/>
              </a:lnSpc>
              <a:spcBef>
                <a:spcPts val="0"/>
              </a:spcBef>
            </a:pPr>
            <a:r>
              <a:rPr lang="zh-CN" altLang="zh-CN" sz="2000" b="1">
                <a:solidFill>
                  <a:srgbClr val="000000"/>
                </a:solidFill>
                <a:cs typeface="+mn-ea"/>
                <a:sym typeface="+mn-lt"/>
              </a:rPr>
              <a:t>后缀表达式</a:t>
            </a:r>
            <a:r>
              <a:rPr lang="zh-CN" altLang="en-US" sz="2000" b="1">
                <a:solidFill>
                  <a:srgbClr val="000000"/>
                </a:solidFill>
                <a:cs typeface="+mn-ea"/>
                <a:sym typeface="+mn-lt"/>
              </a:rPr>
              <a:t>：</a:t>
            </a:r>
            <a:r>
              <a:rPr lang="zh-CN" altLang="zh-CN" sz="2000" b="1">
                <a:solidFill>
                  <a:srgbClr val="000000"/>
                </a:solidFill>
                <a:cs typeface="+mn-ea"/>
                <a:sym typeface="+mn-lt"/>
              </a:rPr>
              <a:t>就是运算符在操作数的后面，已经考虑了运算符的优先级，不包含括号，只含操作数和运算符</a:t>
            </a:r>
            <a:r>
              <a:rPr lang="zh-CN" altLang="en-US" sz="2000" b="1">
                <a:solidFill>
                  <a:srgbClr val="000000"/>
                </a:solidFill>
                <a:cs typeface="+mn-ea"/>
                <a:sym typeface="+mn-lt"/>
              </a:rPr>
              <a:t>。</a:t>
            </a:r>
          </a:p>
        </p:txBody>
      </p:sp>
      <p:sp>
        <p:nvSpPr>
          <p:cNvPr id="7" name="TextBox 6"/>
          <p:cNvSpPr txBox="1"/>
          <p:nvPr>
            <p:custDataLst>
              <p:tags r:id="rId2"/>
            </p:custDataLst>
          </p:nvPr>
        </p:nvSpPr>
        <p:spPr>
          <a:xfrm>
            <a:off x="6919929" y="4078727"/>
            <a:ext cx="1000132" cy="4334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ts val="3000"/>
              </a:lnSpc>
              <a:spcBef>
                <a:spcPts val="0"/>
              </a:spcBef>
            </a:pPr>
            <a:r>
              <a:rPr lang="en-US" altLang="zh-CN" sz="1800" b="1">
                <a:solidFill>
                  <a:schemeClr val="dk1"/>
                </a:solidFill>
                <a:cs typeface="+mn-ea"/>
                <a:sym typeface="+mn-lt"/>
              </a:rPr>
              <a:t>123*+</a:t>
            </a:r>
          </a:p>
        </p:txBody>
      </p:sp>
      <p:sp>
        <p:nvSpPr>
          <p:cNvPr id="8" name="TextBox 7"/>
          <p:cNvSpPr txBox="1"/>
          <p:nvPr>
            <p:custDataLst>
              <p:tags r:id="rId3"/>
            </p:custDataLst>
          </p:nvPr>
        </p:nvSpPr>
        <p:spPr>
          <a:xfrm>
            <a:off x="6919929" y="2804464"/>
            <a:ext cx="1143008" cy="4334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ts val="3000"/>
              </a:lnSpc>
              <a:spcBef>
                <a:spcPts val="0"/>
              </a:spcBef>
            </a:pPr>
            <a:r>
              <a:rPr lang="en-US" altLang="zh-CN" sz="1800" b="1">
                <a:solidFill>
                  <a:schemeClr val="dk1"/>
                </a:solidFill>
                <a:cs typeface="+mn-ea"/>
                <a:sym typeface="+mn-lt"/>
              </a:rPr>
              <a:t>1+2*3</a:t>
            </a:r>
          </a:p>
        </p:txBody>
      </p:sp>
      <p:cxnSp>
        <p:nvCxnSpPr>
          <p:cNvPr id="10" name="直接箭头连接符 9"/>
          <p:cNvCxnSpPr/>
          <p:nvPr>
            <p:custDataLst>
              <p:tags r:id="rId4"/>
            </p:custDataLst>
          </p:nvPr>
        </p:nvCxnSpPr>
        <p:spPr>
          <a:xfrm rot="16200000" flipH="1">
            <a:off x="6849540" y="3665434"/>
            <a:ext cx="845635" cy="0"/>
          </a:xfrm>
          <a:prstGeom prst="straightConnector1">
            <a:avLst/>
          </a:prstGeom>
          <a:ln w="19050">
            <a:solidFill>
              <a:schemeClr val="dk1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9" name="组合 8"/>
          <p:cNvGrpSpPr/>
          <p:nvPr/>
        </p:nvGrpSpPr>
        <p:grpSpPr>
          <a:xfrm>
            <a:off x="490220" y="1873885"/>
            <a:ext cx="2602865" cy="644525"/>
            <a:chOff x="709625" y="1714488"/>
            <a:chExt cx="2219301" cy="644525"/>
          </a:xfrm>
        </p:grpSpPr>
        <p:sp>
          <p:nvSpPr>
            <p:cNvPr id="11" name="AutoShape 5"/>
            <p:cNvSpPr>
              <a:spLocks noChangeArrowheads="1"/>
            </p:cNvSpPr>
            <p:nvPr>
              <p:custDataLst>
                <p:tags r:id="rId5"/>
              </p:custDataLst>
            </p:nvPr>
          </p:nvSpPr>
          <p:spPr bwMode="gray">
            <a:xfrm>
              <a:off x="709625" y="1714488"/>
              <a:ext cx="2219301" cy="644525"/>
            </a:xfrm>
            <a:prstGeom prst="plaque">
              <a:avLst>
                <a:gd name="adj" fmla="val 16667"/>
              </a:avLst>
            </a:prstGeom>
            <a:gradFill flip="none" rotWithShape="1">
              <a:gsLst>
                <a:gs pos="0">
                  <a:srgbClr val="FAFAFA"/>
                </a:gs>
                <a:gs pos="50000">
                  <a:srgbClr val="FAFAFA"/>
                </a:gs>
                <a:gs pos="100000">
                  <a:srgbClr val="FAFAFA"/>
                </a:gs>
              </a:gsLst>
              <a:path path="circle">
                <a:fillToRect l="100000" t="100000"/>
              </a:path>
              <a:tileRect r="-100000" b="-100000"/>
            </a:gradFill>
            <a:ln w="12700" algn="ctr">
              <a:noFill/>
              <a:miter lim="800000"/>
            </a:ln>
            <a:effectLst/>
            <a:scene3d>
              <a:camera prst="orthographicFront">
                <a:rot lat="0" lon="0" rev="0"/>
              </a:camera>
              <a:lightRig rig="chilly" dir="t">
                <a:rot lat="0" lon="0" rev="18480000"/>
              </a:lightRig>
            </a:scene3d>
            <a:sp3d prstMaterial="clear">
              <a:bevelT h="63500"/>
            </a:sp3d>
          </p:spPr>
          <p:txBody>
            <a:bodyPr wrap="none" anchor="ctr"/>
            <a:lstStyle/>
            <a:p>
              <a:pPr defTabSz="865505" eaLnBrk="1" latinLnBrk="1" hangingPunct="1"/>
              <a:endParaRPr kumimoji="1" lang="en-US" altLang="ko-KR" sz="2300" b="1">
                <a:solidFill>
                  <a:schemeClr val="dk1"/>
                </a:solidFill>
                <a:cs typeface="+mn-ea"/>
                <a:sym typeface="+mn-lt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>
              <p:custDataLst>
                <p:tags r:id="rId6"/>
              </p:custDataLst>
            </p:nvPr>
          </p:nvSpPr>
          <p:spPr bwMode="gray">
            <a:xfrm>
              <a:off x="861477" y="1826884"/>
              <a:ext cx="1621399" cy="419100"/>
            </a:xfrm>
            <a:prstGeom prst="rect">
              <a:avLst/>
            </a:prstGeom>
            <a:solidFill>
              <a:schemeClr val="accent3">
                <a:alpha val="50000"/>
              </a:schemeClr>
            </a:solidFill>
            <a:ln w="12700" algn="ctr">
              <a:noFill/>
              <a:miter lim="800000"/>
            </a:ln>
            <a:effectLst/>
          </p:spPr>
          <p:txBody>
            <a:bodyPr wrap="none" anchor="ctr"/>
            <a:lstStyle/>
            <a:p>
              <a:pPr defTabSz="865505" latinLnBrk="1">
                <a:lnSpc>
                  <a:spcPct val="100000"/>
                </a:lnSpc>
              </a:pPr>
              <a:r>
                <a:rPr lang="zh-CN" altLang="en-US" sz="2400" b="1">
                  <a:solidFill>
                    <a:srgbClr val="FFFFFF"/>
                  </a:solidFill>
                  <a:cs typeface="+mn-ea"/>
                  <a:sym typeface="+mn-lt"/>
                </a:rPr>
                <a:t>简单表达式求值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:p14="http://schemas.microsoft.com/office/powerpoint/2010/main" xmlns:a14="http://schemas.microsoft.com/office/drawing/2010/main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3" grpId="0"/>
      <p:bldP spid="6" grpId="0"/>
      <p:bldP spid="7" grpId="0"/>
      <p:bldP spid="8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9" name="Text Box 3"/>
          <p:cNvSpPr txBox="1">
            <a:spLocks noChangeArrowheads="1"/>
          </p:cNvSpPr>
          <p:nvPr/>
        </p:nvSpPr>
        <p:spPr bwMode="auto">
          <a:xfrm>
            <a:off x="1995489" y="6240463"/>
            <a:ext cx="37814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 New Roman" pitchFamily="18" charset="0"/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 New Roman" pitchFamily="18" charset="0"/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 New Roman" pitchFamily="18" charset="0"/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 New Roman" pitchFamily="18" charset="0"/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9pPr>
          </a:lstStyle>
          <a:p>
            <a:pPr algn="ctr">
              <a:spcBef>
                <a:spcPct val="50000"/>
              </a:spcBef>
            </a:pPr>
            <a:endParaRPr lang="zh-CN" altLang="zh-CN" sz="1400">
              <a:solidFill>
                <a:srgbClr val="00B05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26980" name="Text Box 4"/>
          <p:cNvSpPr txBox="1">
            <a:spLocks noChangeArrowheads="1"/>
          </p:cNvSpPr>
          <p:nvPr/>
        </p:nvSpPr>
        <p:spPr bwMode="auto">
          <a:xfrm>
            <a:off x="1905001" y="3048000"/>
            <a:ext cx="1260475" cy="520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 New Roman" pitchFamily="18" charset="0"/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 New Roman" pitchFamily="18" charset="0"/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 New Roman" pitchFamily="18" charset="0"/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 New Roman" pitchFamily="18" charset="0"/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zh-CN" altLang="zh-CN" sz="2800">
                <a:latin typeface="+mn-lt"/>
                <a:ea typeface="+mn-ea"/>
                <a:cs typeface="+mn-ea"/>
                <a:sym typeface="+mn-lt"/>
              </a:rPr>
              <a:t>表达式</a:t>
            </a:r>
          </a:p>
        </p:txBody>
      </p:sp>
      <p:grpSp>
        <p:nvGrpSpPr>
          <p:cNvPr id="126981" name="Group 5"/>
          <p:cNvGrpSpPr>
            <a:grpSpLocks/>
          </p:cNvGrpSpPr>
          <p:nvPr/>
        </p:nvGrpSpPr>
        <p:grpSpPr bwMode="auto">
          <a:xfrm>
            <a:off x="7162800" y="838201"/>
            <a:ext cx="2895600" cy="1281113"/>
            <a:chOff x="0" y="0"/>
            <a:chExt cx="1824" cy="807"/>
          </a:xfrm>
        </p:grpSpPr>
        <p:sp>
          <p:nvSpPr>
            <p:cNvPr id="127001" name="Text Box 6"/>
            <p:cNvSpPr txBox="1">
              <a:spLocks noChangeArrowheads="1"/>
            </p:cNvSpPr>
            <p:nvPr/>
          </p:nvSpPr>
          <p:spPr bwMode="auto">
            <a:xfrm>
              <a:off x="336" y="0"/>
              <a:ext cx="1488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Times New Roman" pitchFamily="18" charset="0"/>
                  <a:ea typeface="楷体_GB2312" charset="-122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Times New Roman" pitchFamily="18" charset="0"/>
                  <a:ea typeface="楷体_GB2312" charset="-122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Times New Roman" pitchFamily="18" charset="0"/>
                  <a:ea typeface="楷体_GB2312" charset="-122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Times New Roman" pitchFamily="18" charset="0"/>
                  <a:ea typeface="楷体_GB2312" charset="-122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Times New Roman" pitchFamily="18" charset="0"/>
                  <a:ea typeface="楷体_GB231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Times New Roman" pitchFamily="18" charset="0"/>
                <a:defRPr b="1">
                  <a:solidFill>
                    <a:schemeClr val="tx1"/>
                  </a:solidFill>
                  <a:latin typeface="Times New Roman" pitchFamily="18" charset="0"/>
                  <a:ea typeface="楷体_GB231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Times New Roman" pitchFamily="18" charset="0"/>
                <a:defRPr b="1">
                  <a:solidFill>
                    <a:schemeClr val="tx1"/>
                  </a:solidFill>
                  <a:latin typeface="Times New Roman" pitchFamily="18" charset="0"/>
                  <a:ea typeface="楷体_GB231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Times New Roman" pitchFamily="18" charset="0"/>
                <a:defRPr b="1">
                  <a:solidFill>
                    <a:schemeClr val="tx1"/>
                  </a:solidFill>
                  <a:latin typeface="Times New Roman" pitchFamily="18" charset="0"/>
                  <a:ea typeface="楷体_GB231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Times New Roman" pitchFamily="18" charset="0"/>
                <a:defRPr b="1">
                  <a:solidFill>
                    <a:schemeClr val="tx1"/>
                  </a:solidFill>
                  <a:latin typeface="Times New Roman" pitchFamily="18" charset="0"/>
                  <a:ea typeface="楷体_GB2312" charset="-122"/>
                </a:defRPr>
              </a:lvl9pPr>
            </a:lstStyle>
            <a:p>
              <a:pPr eaLnBrk="1" hangingPunct="1">
                <a:spcBef>
                  <a:spcPct val="0"/>
                </a:spcBef>
              </a:pPr>
              <a:r>
                <a:rPr lang="zh-CN" altLang="zh-CN" sz="2800">
                  <a:latin typeface="+mn-lt"/>
                  <a:ea typeface="+mn-ea"/>
                  <a:cs typeface="+mn-ea"/>
                  <a:sym typeface="+mn-lt"/>
                </a:rPr>
                <a:t>常数</a:t>
              </a:r>
            </a:p>
          </p:txBody>
        </p:sp>
        <p:sp>
          <p:nvSpPr>
            <p:cNvPr id="127002" name="Text Box 7"/>
            <p:cNvSpPr txBox="1">
              <a:spLocks noChangeArrowheads="1"/>
            </p:cNvSpPr>
            <p:nvPr/>
          </p:nvSpPr>
          <p:spPr bwMode="auto">
            <a:xfrm>
              <a:off x="336" y="480"/>
              <a:ext cx="1488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Times New Roman" pitchFamily="18" charset="0"/>
                  <a:ea typeface="楷体_GB2312" charset="-122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Times New Roman" pitchFamily="18" charset="0"/>
                  <a:ea typeface="楷体_GB2312" charset="-122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Times New Roman" pitchFamily="18" charset="0"/>
                  <a:ea typeface="楷体_GB2312" charset="-122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Times New Roman" pitchFamily="18" charset="0"/>
                  <a:ea typeface="楷体_GB2312" charset="-122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Times New Roman" pitchFamily="18" charset="0"/>
                  <a:ea typeface="楷体_GB231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Times New Roman" pitchFamily="18" charset="0"/>
                <a:defRPr b="1">
                  <a:solidFill>
                    <a:schemeClr val="tx1"/>
                  </a:solidFill>
                  <a:latin typeface="Times New Roman" pitchFamily="18" charset="0"/>
                  <a:ea typeface="楷体_GB231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Times New Roman" pitchFamily="18" charset="0"/>
                <a:defRPr b="1">
                  <a:solidFill>
                    <a:schemeClr val="tx1"/>
                  </a:solidFill>
                  <a:latin typeface="Times New Roman" pitchFamily="18" charset="0"/>
                  <a:ea typeface="楷体_GB231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Times New Roman" pitchFamily="18" charset="0"/>
                <a:defRPr b="1">
                  <a:solidFill>
                    <a:schemeClr val="tx1"/>
                  </a:solidFill>
                  <a:latin typeface="Times New Roman" pitchFamily="18" charset="0"/>
                  <a:ea typeface="楷体_GB231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Times New Roman" pitchFamily="18" charset="0"/>
                <a:defRPr b="1">
                  <a:solidFill>
                    <a:schemeClr val="tx1"/>
                  </a:solidFill>
                  <a:latin typeface="Times New Roman" pitchFamily="18" charset="0"/>
                  <a:ea typeface="楷体_GB2312" charset="-122"/>
                </a:defRPr>
              </a:lvl9pPr>
            </a:lstStyle>
            <a:p>
              <a:pPr eaLnBrk="1" hangingPunct="1">
                <a:spcBef>
                  <a:spcPct val="0"/>
                </a:spcBef>
              </a:pPr>
              <a:r>
                <a:rPr lang="zh-CN" altLang="zh-CN" sz="2800">
                  <a:latin typeface="+mn-lt"/>
                  <a:ea typeface="+mn-ea"/>
                  <a:cs typeface="+mn-ea"/>
                  <a:sym typeface="+mn-lt"/>
                </a:rPr>
                <a:t>标识符</a:t>
              </a:r>
            </a:p>
          </p:txBody>
        </p:sp>
        <p:sp>
          <p:nvSpPr>
            <p:cNvPr id="127003" name="Line 8"/>
            <p:cNvSpPr>
              <a:spLocks noChangeShapeType="1"/>
            </p:cNvSpPr>
            <p:nvPr/>
          </p:nvSpPr>
          <p:spPr bwMode="auto">
            <a:xfrm flipV="1">
              <a:off x="0" y="192"/>
              <a:ext cx="288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7004" name="Line 9"/>
            <p:cNvSpPr>
              <a:spLocks noChangeShapeType="1"/>
            </p:cNvSpPr>
            <p:nvPr/>
          </p:nvSpPr>
          <p:spPr bwMode="auto">
            <a:xfrm>
              <a:off x="0" y="480"/>
              <a:ext cx="288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126982" name="Group 10"/>
          <p:cNvGrpSpPr>
            <a:grpSpLocks/>
          </p:cNvGrpSpPr>
          <p:nvPr/>
        </p:nvGrpSpPr>
        <p:grpSpPr bwMode="auto">
          <a:xfrm>
            <a:off x="3200400" y="1143000"/>
            <a:ext cx="4953000" cy="4410075"/>
            <a:chOff x="0" y="0"/>
            <a:chExt cx="3120" cy="2778"/>
          </a:xfrm>
        </p:grpSpPr>
        <p:sp>
          <p:nvSpPr>
            <p:cNvPr id="126995" name="Line 11"/>
            <p:cNvSpPr>
              <a:spLocks noChangeShapeType="1"/>
            </p:cNvSpPr>
            <p:nvPr/>
          </p:nvSpPr>
          <p:spPr bwMode="auto">
            <a:xfrm flipV="1">
              <a:off x="0" y="288"/>
              <a:ext cx="768" cy="96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6996" name="Text Box 12"/>
            <p:cNvSpPr txBox="1">
              <a:spLocks noChangeArrowheads="1"/>
            </p:cNvSpPr>
            <p:nvPr/>
          </p:nvSpPr>
          <p:spPr bwMode="auto">
            <a:xfrm>
              <a:off x="768" y="0"/>
              <a:ext cx="2208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Times New Roman" pitchFamily="18" charset="0"/>
                  <a:ea typeface="楷体_GB2312" charset="-122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Times New Roman" pitchFamily="18" charset="0"/>
                  <a:ea typeface="楷体_GB2312" charset="-122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Times New Roman" pitchFamily="18" charset="0"/>
                  <a:ea typeface="楷体_GB2312" charset="-122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Times New Roman" pitchFamily="18" charset="0"/>
                  <a:ea typeface="楷体_GB2312" charset="-122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Times New Roman" pitchFamily="18" charset="0"/>
                  <a:ea typeface="楷体_GB231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Times New Roman" pitchFamily="18" charset="0"/>
                <a:defRPr b="1">
                  <a:solidFill>
                    <a:schemeClr val="tx1"/>
                  </a:solidFill>
                  <a:latin typeface="Times New Roman" pitchFamily="18" charset="0"/>
                  <a:ea typeface="楷体_GB231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Times New Roman" pitchFamily="18" charset="0"/>
                <a:defRPr b="1">
                  <a:solidFill>
                    <a:schemeClr val="tx1"/>
                  </a:solidFill>
                  <a:latin typeface="Times New Roman" pitchFamily="18" charset="0"/>
                  <a:ea typeface="楷体_GB231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Times New Roman" pitchFamily="18" charset="0"/>
                <a:defRPr b="1">
                  <a:solidFill>
                    <a:schemeClr val="tx1"/>
                  </a:solidFill>
                  <a:latin typeface="Times New Roman" pitchFamily="18" charset="0"/>
                  <a:ea typeface="楷体_GB231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Times New Roman" pitchFamily="18" charset="0"/>
                <a:defRPr b="1">
                  <a:solidFill>
                    <a:schemeClr val="tx1"/>
                  </a:solidFill>
                  <a:latin typeface="Times New Roman" pitchFamily="18" charset="0"/>
                  <a:ea typeface="楷体_GB2312" charset="-122"/>
                </a:defRPr>
              </a:lvl9pPr>
            </a:lstStyle>
            <a:p>
              <a:pPr eaLnBrk="1" hangingPunct="1">
                <a:spcBef>
                  <a:spcPct val="0"/>
                </a:spcBef>
              </a:pPr>
              <a:r>
                <a:rPr lang="zh-CN" altLang="zh-CN" sz="2800">
                  <a:latin typeface="+mn-lt"/>
                  <a:ea typeface="+mn-ea"/>
                  <a:cs typeface="+mn-ea"/>
                  <a:sym typeface="+mn-lt"/>
                </a:rPr>
                <a:t>操作数(operand)</a:t>
              </a:r>
            </a:p>
          </p:txBody>
        </p:sp>
        <p:sp>
          <p:nvSpPr>
            <p:cNvPr id="126997" name="Text Box 13"/>
            <p:cNvSpPr txBox="1">
              <a:spLocks noChangeArrowheads="1"/>
            </p:cNvSpPr>
            <p:nvPr/>
          </p:nvSpPr>
          <p:spPr bwMode="auto">
            <a:xfrm>
              <a:off x="672" y="1248"/>
              <a:ext cx="2448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Times New Roman" pitchFamily="18" charset="0"/>
                  <a:ea typeface="楷体_GB2312" charset="-122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Times New Roman" pitchFamily="18" charset="0"/>
                  <a:ea typeface="楷体_GB2312" charset="-122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Times New Roman" pitchFamily="18" charset="0"/>
                  <a:ea typeface="楷体_GB2312" charset="-122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Times New Roman" pitchFamily="18" charset="0"/>
                  <a:ea typeface="楷体_GB2312" charset="-122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Times New Roman" pitchFamily="18" charset="0"/>
                  <a:ea typeface="楷体_GB231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Times New Roman" pitchFamily="18" charset="0"/>
                <a:defRPr b="1">
                  <a:solidFill>
                    <a:schemeClr val="tx1"/>
                  </a:solidFill>
                  <a:latin typeface="Times New Roman" pitchFamily="18" charset="0"/>
                  <a:ea typeface="楷体_GB231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Times New Roman" pitchFamily="18" charset="0"/>
                <a:defRPr b="1">
                  <a:solidFill>
                    <a:schemeClr val="tx1"/>
                  </a:solidFill>
                  <a:latin typeface="Times New Roman" pitchFamily="18" charset="0"/>
                  <a:ea typeface="楷体_GB231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Times New Roman" pitchFamily="18" charset="0"/>
                <a:defRPr b="1">
                  <a:solidFill>
                    <a:schemeClr val="tx1"/>
                  </a:solidFill>
                  <a:latin typeface="Times New Roman" pitchFamily="18" charset="0"/>
                  <a:ea typeface="楷体_GB231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Times New Roman" pitchFamily="18" charset="0"/>
                <a:defRPr b="1">
                  <a:solidFill>
                    <a:schemeClr val="tx1"/>
                  </a:solidFill>
                  <a:latin typeface="Times New Roman" pitchFamily="18" charset="0"/>
                  <a:ea typeface="楷体_GB2312" charset="-122"/>
                </a:defRPr>
              </a:lvl9pPr>
            </a:lstStyle>
            <a:p>
              <a:pPr eaLnBrk="1" hangingPunct="1">
                <a:spcBef>
                  <a:spcPct val="0"/>
                </a:spcBef>
              </a:pPr>
              <a:r>
                <a:rPr lang="zh-CN" altLang="zh-CN" sz="2800">
                  <a:latin typeface="+mn-lt"/>
                  <a:ea typeface="+mn-ea"/>
                  <a:cs typeface="+mn-ea"/>
                  <a:sym typeface="+mn-lt"/>
                </a:rPr>
                <a:t>运算符(operator)</a:t>
              </a:r>
            </a:p>
          </p:txBody>
        </p:sp>
        <p:sp>
          <p:nvSpPr>
            <p:cNvPr id="126998" name="Line 14"/>
            <p:cNvSpPr>
              <a:spLocks noChangeShapeType="1"/>
            </p:cNvSpPr>
            <p:nvPr/>
          </p:nvSpPr>
          <p:spPr bwMode="auto">
            <a:xfrm>
              <a:off x="0" y="1392"/>
              <a:ext cx="4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6999" name="Text Box 15"/>
            <p:cNvSpPr txBox="1">
              <a:spLocks noChangeArrowheads="1"/>
            </p:cNvSpPr>
            <p:nvPr/>
          </p:nvSpPr>
          <p:spPr bwMode="auto">
            <a:xfrm>
              <a:off x="672" y="2448"/>
              <a:ext cx="1893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Times New Roman" pitchFamily="18" charset="0"/>
                  <a:ea typeface="楷体_GB2312" charset="-122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Times New Roman" pitchFamily="18" charset="0"/>
                  <a:ea typeface="楷体_GB2312" charset="-122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Times New Roman" pitchFamily="18" charset="0"/>
                  <a:ea typeface="楷体_GB2312" charset="-122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Times New Roman" pitchFamily="18" charset="0"/>
                  <a:ea typeface="楷体_GB2312" charset="-122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Times New Roman" pitchFamily="18" charset="0"/>
                  <a:ea typeface="楷体_GB231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Times New Roman" pitchFamily="18" charset="0"/>
                <a:defRPr b="1">
                  <a:solidFill>
                    <a:schemeClr val="tx1"/>
                  </a:solidFill>
                  <a:latin typeface="Times New Roman" pitchFamily="18" charset="0"/>
                  <a:ea typeface="楷体_GB231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Times New Roman" pitchFamily="18" charset="0"/>
                <a:defRPr b="1">
                  <a:solidFill>
                    <a:schemeClr val="tx1"/>
                  </a:solidFill>
                  <a:latin typeface="Times New Roman" pitchFamily="18" charset="0"/>
                  <a:ea typeface="楷体_GB231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Times New Roman" pitchFamily="18" charset="0"/>
                <a:defRPr b="1">
                  <a:solidFill>
                    <a:schemeClr val="tx1"/>
                  </a:solidFill>
                  <a:latin typeface="Times New Roman" pitchFamily="18" charset="0"/>
                  <a:ea typeface="楷体_GB231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Times New Roman" pitchFamily="18" charset="0"/>
                <a:defRPr b="1">
                  <a:solidFill>
                    <a:schemeClr val="tx1"/>
                  </a:solidFill>
                  <a:latin typeface="Times New Roman" pitchFamily="18" charset="0"/>
                  <a:ea typeface="楷体_GB2312" charset="-122"/>
                </a:defRPr>
              </a:lvl9pPr>
            </a:lstStyle>
            <a:p>
              <a:pPr eaLnBrk="1" hangingPunct="1">
                <a:spcBef>
                  <a:spcPct val="0"/>
                </a:spcBef>
              </a:pPr>
              <a:r>
                <a:rPr lang="zh-CN" altLang="zh-CN" sz="2800">
                  <a:latin typeface="+mn-lt"/>
                  <a:ea typeface="+mn-ea"/>
                  <a:cs typeface="+mn-ea"/>
                  <a:sym typeface="+mn-lt"/>
                </a:rPr>
                <a:t>界限符(delimiter)</a:t>
              </a:r>
            </a:p>
          </p:txBody>
        </p:sp>
        <p:sp>
          <p:nvSpPr>
            <p:cNvPr id="127000" name="Line 16"/>
            <p:cNvSpPr>
              <a:spLocks noChangeShapeType="1"/>
            </p:cNvSpPr>
            <p:nvPr/>
          </p:nvSpPr>
          <p:spPr bwMode="auto">
            <a:xfrm>
              <a:off x="0" y="1536"/>
              <a:ext cx="672" cy="10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126983" name="Group 17"/>
          <p:cNvGrpSpPr>
            <a:grpSpLocks/>
          </p:cNvGrpSpPr>
          <p:nvPr/>
        </p:nvGrpSpPr>
        <p:grpSpPr bwMode="auto">
          <a:xfrm>
            <a:off x="7010400" y="2667001"/>
            <a:ext cx="3200400" cy="1585913"/>
            <a:chOff x="0" y="0"/>
            <a:chExt cx="2016" cy="999"/>
          </a:xfrm>
        </p:grpSpPr>
        <p:sp>
          <p:nvSpPr>
            <p:cNvPr id="126989" name="Text Box 18"/>
            <p:cNvSpPr txBox="1">
              <a:spLocks noChangeArrowheads="1"/>
            </p:cNvSpPr>
            <p:nvPr/>
          </p:nvSpPr>
          <p:spPr bwMode="auto">
            <a:xfrm>
              <a:off x="528" y="0"/>
              <a:ext cx="1488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Times New Roman" pitchFamily="18" charset="0"/>
                  <a:ea typeface="楷体_GB2312" charset="-122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Times New Roman" pitchFamily="18" charset="0"/>
                  <a:ea typeface="楷体_GB2312" charset="-122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Times New Roman" pitchFamily="18" charset="0"/>
                  <a:ea typeface="楷体_GB2312" charset="-122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Times New Roman" pitchFamily="18" charset="0"/>
                  <a:ea typeface="楷体_GB2312" charset="-122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Times New Roman" pitchFamily="18" charset="0"/>
                  <a:ea typeface="楷体_GB231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Times New Roman" pitchFamily="18" charset="0"/>
                <a:defRPr b="1">
                  <a:solidFill>
                    <a:schemeClr val="tx1"/>
                  </a:solidFill>
                  <a:latin typeface="Times New Roman" pitchFamily="18" charset="0"/>
                  <a:ea typeface="楷体_GB231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Times New Roman" pitchFamily="18" charset="0"/>
                <a:defRPr b="1">
                  <a:solidFill>
                    <a:schemeClr val="tx1"/>
                  </a:solidFill>
                  <a:latin typeface="Times New Roman" pitchFamily="18" charset="0"/>
                  <a:ea typeface="楷体_GB231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Times New Roman" pitchFamily="18" charset="0"/>
                <a:defRPr b="1">
                  <a:solidFill>
                    <a:schemeClr val="tx1"/>
                  </a:solidFill>
                  <a:latin typeface="Times New Roman" pitchFamily="18" charset="0"/>
                  <a:ea typeface="楷体_GB231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Times New Roman" pitchFamily="18" charset="0"/>
                <a:defRPr b="1">
                  <a:solidFill>
                    <a:schemeClr val="tx1"/>
                  </a:solidFill>
                  <a:latin typeface="Times New Roman" pitchFamily="18" charset="0"/>
                  <a:ea typeface="楷体_GB2312" charset="-122"/>
                </a:defRPr>
              </a:lvl9pPr>
            </a:lstStyle>
            <a:p>
              <a:pPr eaLnBrk="1" hangingPunct="1">
                <a:spcBef>
                  <a:spcPct val="0"/>
                </a:spcBef>
              </a:pPr>
              <a:r>
                <a:rPr lang="zh-CN" altLang="zh-CN" sz="2800">
                  <a:latin typeface="+mn-lt"/>
                  <a:ea typeface="+mn-ea"/>
                  <a:cs typeface="+mn-ea"/>
                  <a:sym typeface="+mn-lt"/>
                </a:rPr>
                <a:t>算术</a:t>
              </a:r>
            </a:p>
          </p:txBody>
        </p:sp>
        <p:sp>
          <p:nvSpPr>
            <p:cNvPr id="126990" name="Text Box 19"/>
            <p:cNvSpPr txBox="1">
              <a:spLocks noChangeArrowheads="1"/>
            </p:cNvSpPr>
            <p:nvPr/>
          </p:nvSpPr>
          <p:spPr bwMode="auto">
            <a:xfrm>
              <a:off x="528" y="336"/>
              <a:ext cx="1488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Times New Roman" pitchFamily="18" charset="0"/>
                  <a:ea typeface="楷体_GB2312" charset="-122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Times New Roman" pitchFamily="18" charset="0"/>
                  <a:ea typeface="楷体_GB2312" charset="-122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Times New Roman" pitchFamily="18" charset="0"/>
                  <a:ea typeface="楷体_GB2312" charset="-122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Times New Roman" pitchFamily="18" charset="0"/>
                  <a:ea typeface="楷体_GB2312" charset="-122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Times New Roman" pitchFamily="18" charset="0"/>
                  <a:ea typeface="楷体_GB231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Times New Roman" pitchFamily="18" charset="0"/>
                <a:defRPr b="1">
                  <a:solidFill>
                    <a:schemeClr val="tx1"/>
                  </a:solidFill>
                  <a:latin typeface="Times New Roman" pitchFamily="18" charset="0"/>
                  <a:ea typeface="楷体_GB231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Times New Roman" pitchFamily="18" charset="0"/>
                <a:defRPr b="1">
                  <a:solidFill>
                    <a:schemeClr val="tx1"/>
                  </a:solidFill>
                  <a:latin typeface="Times New Roman" pitchFamily="18" charset="0"/>
                  <a:ea typeface="楷体_GB231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Times New Roman" pitchFamily="18" charset="0"/>
                <a:defRPr b="1">
                  <a:solidFill>
                    <a:schemeClr val="tx1"/>
                  </a:solidFill>
                  <a:latin typeface="Times New Roman" pitchFamily="18" charset="0"/>
                  <a:ea typeface="楷体_GB231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Times New Roman" pitchFamily="18" charset="0"/>
                <a:defRPr b="1">
                  <a:solidFill>
                    <a:schemeClr val="tx1"/>
                  </a:solidFill>
                  <a:latin typeface="Times New Roman" pitchFamily="18" charset="0"/>
                  <a:ea typeface="楷体_GB2312" charset="-122"/>
                </a:defRPr>
              </a:lvl9pPr>
            </a:lstStyle>
            <a:p>
              <a:pPr eaLnBrk="1" hangingPunct="1">
                <a:spcBef>
                  <a:spcPct val="0"/>
                </a:spcBef>
              </a:pPr>
              <a:r>
                <a:rPr lang="zh-CN" altLang="zh-CN" sz="2800">
                  <a:latin typeface="+mn-lt"/>
                  <a:ea typeface="+mn-ea"/>
                  <a:cs typeface="+mn-ea"/>
                  <a:sym typeface="+mn-lt"/>
                </a:rPr>
                <a:t>逻辑</a:t>
              </a:r>
            </a:p>
          </p:txBody>
        </p:sp>
        <p:sp>
          <p:nvSpPr>
            <p:cNvPr id="126991" name="Text Box 20"/>
            <p:cNvSpPr txBox="1">
              <a:spLocks noChangeArrowheads="1"/>
            </p:cNvSpPr>
            <p:nvPr/>
          </p:nvSpPr>
          <p:spPr bwMode="auto">
            <a:xfrm>
              <a:off x="528" y="672"/>
              <a:ext cx="1488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Times New Roman" pitchFamily="18" charset="0"/>
                  <a:ea typeface="楷体_GB2312" charset="-122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Times New Roman" pitchFamily="18" charset="0"/>
                  <a:ea typeface="楷体_GB2312" charset="-122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Times New Roman" pitchFamily="18" charset="0"/>
                  <a:ea typeface="楷体_GB2312" charset="-122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Times New Roman" pitchFamily="18" charset="0"/>
                  <a:ea typeface="楷体_GB2312" charset="-122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Times New Roman" pitchFamily="18" charset="0"/>
                  <a:ea typeface="楷体_GB231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Times New Roman" pitchFamily="18" charset="0"/>
                <a:defRPr b="1">
                  <a:solidFill>
                    <a:schemeClr val="tx1"/>
                  </a:solidFill>
                  <a:latin typeface="Times New Roman" pitchFamily="18" charset="0"/>
                  <a:ea typeface="楷体_GB231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Times New Roman" pitchFamily="18" charset="0"/>
                <a:defRPr b="1">
                  <a:solidFill>
                    <a:schemeClr val="tx1"/>
                  </a:solidFill>
                  <a:latin typeface="Times New Roman" pitchFamily="18" charset="0"/>
                  <a:ea typeface="楷体_GB231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Times New Roman" pitchFamily="18" charset="0"/>
                <a:defRPr b="1">
                  <a:solidFill>
                    <a:schemeClr val="tx1"/>
                  </a:solidFill>
                  <a:latin typeface="Times New Roman" pitchFamily="18" charset="0"/>
                  <a:ea typeface="楷体_GB231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Times New Roman" pitchFamily="18" charset="0"/>
                <a:defRPr b="1">
                  <a:solidFill>
                    <a:schemeClr val="tx1"/>
                  </a:solidFill>
                  <a:latin typeface="Times New Roman" pitchFamily="18" charset="0"/>
                  <a:ea typeface="楷体_GB2312" charset="-122"/>
                </a:defRPr>
              </a:lvl9pPr>
            </a:lstStyle>
            <a:p>
              <a:pPr eaLnBrk="1" hangingPunct="1">
                <a:spcBef>
                  <a:spcPct val="0"/>
                </a:spcBef>
              </a:pPr>
              <a:r>
                <a:rPr lang="zh-CN" altLang="zh-CN" sz="2800">
                  <a:latin typeface="+mn-lt"/>
                  <a:ea typeface="+mn-ea"/>
                  <a:cs typeface="+mn-ea"/>
                  <a:sym typeface="+mn-lt"/>
                </a:rPr>
                <a:t>关系</a:t>
              </a:r>
            </a:p>
          </p:txBody>
        </p:sp>
        <p:sp>
          <p:nvSpPr>
            <p:cNvPr id="126992" name="Line 21"/>
            <p:cNvSpPr>
              <a:spLocks noChangeShapeType="1"/>
            </p:cNvSpPr>
            <p:nvPr/>
          </p:nvSpPr>
          <p:spPr bwMode="auto">
            <a:xfrm flipV="1">
              <a:off x="0" y="192"/>
              <a:ext cx="48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6993" name="Line 22"/>
            <p:cNvSpPr>
              <a:spLocks noChangeShapeType="1"/>
            </p:cNvSpPr>
            <p:nvPr/>
          </p:nvSpPr>
          <p:spPr bwMode="auto">
            <a:xfrm>
              <a:off x="0" y="480"/>
              <a:ext cx="4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6994" name="Line 23"/>
            <p:cNvSpPr>
              <a:spLocks noChangeShapeType="1"/>
            </p:cNvSpPr>
            <p:nvPr/>
          </p:nvSpPr>
          <p:spPr bwMode="auto">
            <a:xfrm>
              <a:off x="0" y="576"/>
              <a:ext cx="480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126984" name="Group 24"/>
          <p:cNvGrpSpPr>
            <a:grpSpLocks/>
          </p:cNvGrpSpPr>
          <p:nvPr/>
        </p:nvGrpSpPr>
        <p:grpSpPr bwMode="auto">
          <a:xfrm>
            <a:off x="7086600" y="4724401"/>
            <a:ext cx="3048000" cy="1128713"/>
            <a:chOff x="0" y="0"/>
            <a:chExt cx="1920" cy="711"/>
          </a:xfrm>
        </p:grpSpPr>
        <p:sp>
          <p:nvSpPr>
            <p:cNvPr id="126985" name="Text Box 25"/>
            <p:cNvSpPr txBox="1">
              <a:spLocks noChangeArrowheads="1"/>
            </p:cNvSpPr>
            <p:nvPr/>
          </p:nvSpPr>
          <p:spPr bwMode="auto">
            <a:xfrm>
              <a:off x="432" y="0"/>
              <a:ext cx="1488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Times New Roman" pitchFamily="18" charset="0"/>
                  <a:ea typeface="楷体_GB2312" charset="-122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Times New Roman" pitchFamily="18" charset="0"/>
                  <a:ea typeface="楷体_GB2312" charset="-122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Times New Roman" pitchFamily="18" charset="0"/>
                  <a:ea typeface="楷体_GB2312" charset="-122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Times New Roman" pitchFamily="18" charset="0"/>
                  <a:ea typeface="楷体_GB2312" charset="-122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Times New Roman" pitchFamily="18" charset="0"/>
                  <a:ea typeface="楷体_GB231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Times New Roman" pitchFamily="18" charset="0"/>
                <a:defRPr b="1">
                  <a:solidFill>
                    <a:schemeClr val="tx1"/>
                  </a:solidFill>
                  <a:latin typeface="Times New Roman" pitchFamily="18" charset="0"/>
                  <a:ea typeface="楷体_GB231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Times New Roman" pitchFamily="18" charset="0"/>
                <a:defRPr b="1">
                  <a:solidFill>
                    <a:schemeClr val="tx1"/>
                  </a:solidFill>
                  <a:latin typeface="Times New Roman" pitchFamily="18" charset="0"/>
                  <a:ea typeface="楷体_GB231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Times New Roman" pitchFamily="18" charset="0"/>
                <a:defRPr b="1">
                  <a:solidFill>
                    <a:schemeClr val="tx1"/>
                  </a:solidFill>
                  <a:latin typeface="Times New Roman" pitchFamily="18" charset="0"/>
                  <a:ea typeface="楷体_GB231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Times New Roman" pitchFamily="18" charset="0"/>
                <a:defRPr b="1">
                  <a:solidFill>
                    <a:schemeClr val="tx1"/>
                  </a:solidFill>
                  <a:latin typeface="Times New Roman" pitchFamily="18" charset="0"/>
                  <a:ea typeface="楷体_GB2312" charset="-122"/>
                </a:defRPr>
              </a:lvl9pPr>
            </a:lstStyle>
            <a:p>
              <a:pPr eaLnBrk="1" hangingPunct="1">
                <a:spcBef>
                  <a:spcPct val="0"/>
                </a:spcBef>
              </a:pPr>
              <a:r>
                <a:rPr lang="zh-CN" altLang="zh-CN" sz="2800">
                  <a:latin typeface="+mn-lt"/>
                  <a:ea typeface="+mn-ea"/>
                  <a:cs typeface="+mn-ea"/>
                  <a:sym typeface="+mn-lt"/>
                </a:rPr>
                <a:t>括号</a:t>
              </a:r>
            </a:p>
          </p:txBody>
        </p:sp>
        <p:sp>
          <p:nvSpPr>
            <p:cNvPr id="126986" name="Text Box 26"/>
            <p:cNvSpPr txBox="1">
              <a:spLocks noChangeArrowheads="1"/>
            </p:cNvSpPr>
            <p:nvPr/>
          </p:nvSpPr>
          <p:spPr bwMode="auto">
            <a:xfrm>
              <a:off x="432" y="384"/>
              <a:ext cx="1488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Times New Roman" pitchFamily="18" charset="0"/>
                  <a:ea typeface="楷体_GB2312" charset="-122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Times New Roman" pitchFamily="18" charset="0"/>
                  <a:ea typeface="楷体_GB2312" charset="-122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Times New Roman" pitchFamily="18" charset="0"/>
                  <a:ea typeface="楷体_GB2312" charset="-122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Times New Roman" pitchFamily="18" charset="0"/>
                  <a:ea typeface="楷体_GB2312" charset="-122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Times New Roman" pitchFamily="18" charset="0"/>
                  <a:ea typeface="楷体_GB231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Times New Roman" pitchFamily="18" charset="0"/>
                <a:defRPr b="1">
                  <a:solidFill>
                    <a:schemeClr val="tx1"/>
                  </a:solidFill>
                  <a:latin typeface="Times New Roman" pitchFamily="18" charset="0"/>
                  <a:ea typeface="楷体_GB231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Times New Roman" pitchFamily="18" charset="0"/>
                <a:defRPr b="1">
                  <a:solidFill>
                    <a:schemeClr val="tx1"/>
                  </a:solidFill>
                  <a:latin typeface="Times New Roman" pitchFamily="18" charset="0"/>
                  <a:ea typeface="楷体_GB231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Times New Roman" pitchFamily="18" charset="0"/>
                <a:defRPr b="1">
                  <a:solidFill>
                    <a:schemeClr val="tx1"/>
                  </a:solidFill>
                  <a:latin typeface="Times New Roman" pitchFamily="18" charset="0"/>
                  <a:ea typeface="楷体_GB231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Times New Roman" pitchFamily="18" charset="0"/>
                <a:defRPr b="1">
                  <a:solidFill>
                    <a:schemeClr val="tx1"/>
                  </a:solidFill>
                  <a:latin typeface="Times New Roman" pitchFamily="18" charset="0"/>
                  <a:ea typeface="楷体_GB2312" charset="-122"/>
                </a:defRPr>
              </a:lvl9pPr>
            </a:lstStyle>
            <a:p>
              <a:pPr eaLnBrk="1" hangingPunct="1">
                <a:spcBef>
                  <a:spcPct val="0"/>
                </a:spcBef>
              </a:pPr>
              <a:r>
                <a:rPr lang="zh-CN" altLang="zh-CN" sz="2800">
                  <a:latin typeface="+mn-lt"/>
                  <a:ea typeface="+mn-ea"/>
                  <a:cs typeface="+mn-ea"/>
                  <a:sym typeface="+mn-lt"/>
                </a:rPr>
                <a:t>结束符</a:t>
              </a:r>
            </a:p>
          </p:txBody>
        </p:sp>
        <p:sp>
          <p:nvSpPr>
            <p:cNvPr id="126987" name="Line 27"/>
            <p:cNvSpPr>
              <a:spLocks noChangeShapeType="1"/>
            </p:cNvSpPr>
            <p:nvPr/>
          </p:nvSpPr>
          <p:spPr bwMode="auto">
            <a:xfrm flipV="1">
              <a:off x="0" y="192"/>
              <a:ext cx="432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6988" name="Line 28"/>
            <p:cNvSpPr>
              <a:spLocks noChangeShapeType="1"/>
            </p:cNvSpPr>
            <p:nvPr/>
          </p:nvSpPr>
          <p:spPr bwMode="auto">
            <a:xfrm>
              <a:off x="0" y="432"/>
              <a:ext cx="432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34687464"/>
      </p:ext>
    </p:extLst>
  </p:cSld>
  <p:clrMapOvr>
    <a:masterClrMapping/>
  </p:clrMapOvr>
  <p:transition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3" name="Text Box 3"/>
          <p:cNvSpPr txBox="1">
            <a:spLocks noChangeArrowheads="1"/>
          </p:cNvSpPr>
          <p:nvPr/>
        </p:nvSpPr>
        <p:spPr bwMode="auto">
          <a:xfrm>
            <a:off x="1995489" y="6240463"/>
            <a:ext cx="37814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 New Roman" pitchFamily="18" charset="0"/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 New Roman" pitchFamily="18" charset="0"/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 New Roman" pitchFamily="18" charset="0"/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 New Roman" pitchFamily="18" charset="0"/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9pPr>
          </a:lstStyle>
          <a:p>
            <a:pPr algn="ctr">
              <a:spcBef>
                <a:spcPct val="50000"/>
              </a:spcBef>
            </a:pPr>
            <a:endParaRPr lang="zh-CN" altLang="zh-CN" sz="1400">
              <a:solidFill>
                <a:srgbClr val="00B05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128004" name="Picture 4" descr="7227443651429587703156.e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1188" y="1257300"/>
            <a:ext cx="8534400" cy="4419600"/>
          </a:xfrm>
          <a:prstGeom prst="rect">
            <a:avLst/>
          </a:prstGeom>
          <a:noFill/>
          <a:ln>
            <a:headEnd/>
            <a:tailEnd/>
          </a:ln>
          <a:ex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</p:pic>
      <p:sp>
        <p:nvSpPr>
          <p:cNvPr id="128005" name="Rectangle 5"/>
          <p:cNvSpPr>
            <a:spLocks noChangeArrowheads="1"/>
          </p:cNvSpPr>
          <p:nvPr/>
        </p:nvSpPr>
        <p:spPr bwMode="auto">
          <a:xfrm>
            <a:off x="3709988" y="2133601"/>
            <a:ext cx="36420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 New Roman" pitchFamily="18" charset="0"/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 New Roman" pitchFamily="18" charset="0"/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 New Roman" pitchFamily="18" charset="0"/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 New Roman" pitchFamily="18" charset="0"/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zh-CN" altLang="zh-CN" sz="2400">
                <a:solidFill>
                  <a:schemeClr val="hlink"/>
                </a:solidFill>
                <a:latin typeface="+mn-lt"/>
                <a:ea typeface="+mn-ea"/>
                <a:cs typeface="+mn-ea"/>
                <a:sym typeface="+mn-lt"/>
              </a:rPr>
              <a:t>&gt;</a:t>
            </a:r>
          </a:p>
        </p:txBody>
      </p:sp>
      <p:sp>
        <p:nvSpPr>
          <p:cNvPr id="128006" name="Rectangle 6"/>
          <p:cNvSpPr>
            <a:spLocks noChangeArrowheads="1"/>
          </p:cNvSpPr>
          <p:nvPr/>
        </p:nvSpPr>
        <p:spPr bwMode="auto">
          <a:xfrm>
            <a:off x="4776788" y="2171701"/>
            <a:ext cx="5334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 New Roman" pitchFamily="18" charset="0"/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 New Roman" pitchFamily="18" charset="0"/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 New Roman" pitchFamily="18" charset="0"/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 New Roman" pitchFamily="18" charset="0"/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zh-CN" altLang="zh-CN" sz="2400">
                <a:solidFill>
                  <a:schemeClr val="hlink"/>
                </a:solidFill>
                <a:latin typeface="+mn-lt"/>
                <a:ea typeface="+mn-ea"/>
                <a:cs typeface="+mn-ea"/>
                <a:sym typeface="+mn-lt"/>
              </a:rPr>
              <a:t>&gt;</a:t>
            </a:r>
          </a:p>
        </p:txBody>
      </p:sp>
      <p:sp>
        <p:nvSpPr>
          <p:cNvPr id="128007" name="Rectangle 7"/>
          <p:cNvSpPr>
            <a:spLocks noChangeArrowheads="1"/>
          </p:cNvSpPr>
          <p:nvPr/>
        </p:nvSpPr>
        <p:spPr bwMode="auto">
          <a:xfrm>
            <a:off x="5767388" y="2133601"/>
            <a:ext cx="36420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 New Roman" pitchFamily="18" charset="0"/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 New Roman" pitchFamily="18" charset="0"/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 New Roman" pitchFamily="18" charset="0"/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 New Roman" pitchFamily="18" charset="0"/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zh-CN" altLang="zh-CN" sz="2400">
                <a:solidFill>
                  <a:schemeClr val="hlink"/>
                </a:solidFill>
                <a:latin typeface="+mn-lt"/>
                <a:ea typeface="+mn-ea"/>
                <a:cs typeface="+mn-ea"/>
                <a:sym typeface="+mn-lt"/>
              </a:rPr>
              <a:t>&lt;</a:t>
            </a:r>
          </a:p>
        </p:txBody>
      </p:sp>
      <p:sp>
        <p:nvSpPr>
          <p:cNvPr id="128008" name="Rectangle 8"/>
          <p:cNvSpPr>
            <a:spLocks noChangeArrowheads="1"/>
          </p:cNvSpPr>
          <p:nvPr/>
        </p:nvSpPr>
        <p:spPr bwMode="auto">
          <a:xfrm>
            <a:off x="6757988" y="2133601"/>
            <a:ext cx="36420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 New Roman" pitchFamily="18" charset="0"/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 New Roman" pitchFamily="18" charset="0"/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 New Roman" pitchFamily="18" charset="0"/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 New Roman" pitchFamily="18" charset="0"/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zh-CN" altLang="zh-CN" sz="2400">
                <a:solidFill>
                  <a:schemeClr val="hlink"/>
                </a:solidFill>
                <a:latin typeface="+mn-lt"/>
                <a:ea typeface="+mn-ea"/>
                <a:cs typeface="+mn-ea"/>
                <a:sym typeface="+mn-lt"/>
              </a:rPr>
              <a:t>&lt;</a:t>
            </a:r>
          </a:p>
        </p:txBody>
      </p:sp>
      <p:sp>
        <p:nvSpPr>
          <p:cNvPr id="128009" name="Rectangle 9"/>
          <p:cNvSpPr>
            <a:spLocks noChangeArrowheads="1"/>
          </p:cNvSpPr>
          <p:nvPr/>
        </p:nvSpPr>
        <p:spPr bwMode="auto">
          <a:xfrm>
            <a:off x="7748588" y="2133601"/>
            <a:ext cx="36420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 New Roman" pitchFamily="18" charset="0"/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 New Roman" pitchFamily="18" charset="0"/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 New Roman" pitchFamily="18" charset="0"/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 New Roman" pitchFamily="18" charset="0"/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zh-CN" altLang="zh-CN" sz="2400">
                <a:solidFill>
                  <a:schemeClr val="hlink"/>
                </a:solidFill>
                <a:latin typeface="+mn-lt"/>
                <a:ea typeface="+mn-ea"/>
                <a:cs typeface="+mn-ea"/>
                <a:sym typeface="+mn-lt"/>
              </a:rPr>
              <a:t>&lt;</a:t>
            </a:r>
          </a:p>
        </p:txBody>
      </p:sp>
      <p:sp>
        <p:nvSpPr>
          <p:cNvPr id="128010" name="Rectangle 10"/>
          <p:cNvSpPr>
            <a:spLocks noChangeArrowheads="1"/>
          </p:cNvSpPr>
          <p:nvPr/>
        </p:nvSpPr>
        <p:spPr bwMode="auto">
          <a:xfrm>
            <a:off x="8434388" y="2171701"/>
            <a:ext cx="4572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 New Roman" pitchFamily="18" charset="0"/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 New Roman" pitchFamily="18" charset="0"/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 New Roman" pitchFamily="18" charset="0"/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 New Roman" pitchFamily="18" charset="0"/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zh-CN" altLang="zh-CN" sz="2400">
                <a:solidFill>
                  <a:schemeClr val="hlink"/>
                </a:solidFill>
                <a:latin typeface="+mn-lt"/>
                <a:ea typeface="+mn-ea"/>
                <a:cs typeface="+mn-ea"/>
                <a:sym typeface="+mn-lt"/>
              </a:rPr>
              <a:t>&gt;</a:t>
            </a:r>
          </a:p>
        </p:txBody>
      </p:sp>
      <p:sp>
        <p:nvSpPr>
          <p:cNvPr id="128011" name="Rectangle 11"/>
          <p:cNvSpPr>
            <a:spLocks noChangeArrowheads="1"/>
          </p:cNvSpPr>
          <p:nvPr/>
        </p:nvSpPr>
        <p:spPr bwMode="auto">
          <a:xfrm>
            <a:off x="9272588" y="2171701"/>
            <a:ext cx="5334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 New Roman" pitchFamily="18" charset="0"/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 New Roman" pitchFamily="18" charset="0"/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 New Roman" pitchFamily="18" charset="0"/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 New Roman" pitchFamily="18" charset="0"/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zh-CN" altLang="zh-CN" sz="2400">
                <a:solidFill>
                  <a:schemeClr val="hlink"/>
                </a:solidFill>
                <a:latin typeface="+mn-lt"/>
                <a:ea typeface="+mn-ea"/>
                <a:cs typeface="+mn-ea"/>
                <a:sym typeface="+mn-lt"/>
              </a:rPr>
              <a:t>&gt;</a:t>
            </a:r>
          </a:p>
        </p:txBody>
      </p:sp>
      <p:sp>
        <p:nvSpPr>
          <p:cNvPr id="128012" name="Rectangle 12"/>
          <p:cNvSpPr>
            <a:spLocks noChangeArrowheads="1"/>
          </p:cNvSpPr>
          <p:nvPr/>
        </p:nvSpPr>
        <p:spPr bwMode="auto">
          <a:xfrm>
            <a:off x="3709988" y="2705101"/>
            <a:ext cx="5334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 New Roman" pitchFamily="18" charset="0"/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 New Roman" pitchFamily="18" charset="0"/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 New Roman" pitchFamily="18" charset="0"/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 New Roman" pitchFamily="18" charset="0"/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zh-CN" altLang="zh-CN" sz="2400">
                <a:solidFill>
                  <a:schemeClr val="hlink"/>
                </a:solidFill>
                <a:latin typeface="+mn-lt"/>
                <a:ea typeface="+mn-ea"/>
                <a:cs typeface="+mn-ea"/>
                <a:sym typeface="+mn-lt"/>
              </a:rPr>
              <a:t>&gt;</a:t>
            </a:r>
          </a:p>
        </p:txBody>
      </p:sp>
      <p:sp>
        <p:nvSpPr>
          <p:cNvPr id="128013" name="Rectangle 13"/>
          <p:cNvSpPr>
            <a:spLocks noChangeArrowheads="1"/>
          </p:cNvSpPr>
          <p:nvPr/>
        </p:nvSpPr>
        <p:spPr bwMode="auto">
          <a:xfrm>
            <a:off x="4776788" y="2705101"/>
            <a:ext cx="7620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 New Roman" pitchFamily="18" charset="0"/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 New Roman" pitchFamily="18" charset="0"/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 New Roman" pitchFamily="18" charset="0"/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 New Roman" pitchFamily="18" charset="0"/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zh-CN" altLang="zh-CN" sz="2400">
                <a:solidFill>
                  <a:schemeClr val="hlink"/>
                </a:solidFill>
                <a:latin typeface="+mn-lt"/>
                <a:ea typeface="+mn-ea"/>
                <a:cs typeface="+mn-ea"/>
                <a:sym typeface="+mn-lt"/>
              </a:rPr>
              <a:t>&gt;</a:t>
            </a:r>
          </a:p>
        </p:txBody>
      </p:sp>
      <p:sp>
        <p:nvSpPr>
          <p:cNvPr id="128014" name="Rectangle 14"/>
          <p:cNvSpPr>
            <a:spLocks noChangeArrowheads="1"/>
          </p:cNvSpPr>
          <p:nvPr/>
        </p:nvSpPr>
        <p:spPr bwMode="auto">
          <a:xfrm>
            <a:off x="5843588" y="2705101"/>
            <a:ext cx="5334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 New Roman" pitchFamily="18" charset="0"/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 New Roman" pitchFamily="18" charset="0"/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 New Roman" pitchFamily="18" charset="0"/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 New Roman" pitchFamily="18" charset="0"/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zh-CN" altLang="zh-CN" sz="2400">
                <a:solidFill>
                  <a:schemeClr val="hlink"/>
                </a:solidFill>
                <a:latin typeface="+mn-lt"/>
                <a:ea typeface="+mn-ea"/>
                <a:cs typeface="+mn-ea"/>
                <a:sym typeface="+mn-lt"/>
              </a:rPr>
              <a:t>&lt;</a:t>
            </a:r>
          </a:p>
        </p:txBody>
      </p:sp>
      <p:sp>
        <p:nvSpPr>
          <p:cNvPr id="128015" name="Rectangle 15"/>
          <p:cNvSpPr>
            <a:spLocks noChangeArrowheads="1"/>
          </p:cNvSpPr>
          <p:nvPr/>
        </p:nvSpPr>
        <p:spPr bwMode="auto">
          <a:xfrm>
            <a:off x="6757988" y="2705101"/>
            <a:ext cx="5334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 New Roman" pitchFamily="18" charset="0"/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 New Roman" pitchFamily="18" charset="0"/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 New Roman" pitchFamily="18" charset="0"/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 New Roman" pitchFamily="18" charset="0"/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zh-CN" altLang="zh-CN" sz="2400">
                <a:solidFill>
                  <a:schemeClr val="hlink"/>
                </a:solidFill>
                <a:latin typeface="+mn-lt"/>
                <a:ea typeface="+mn-ea"/>
                <a:cs typeface="+mn-ea"/>
                <a:sym typeface="+mn-lt"/>
              </a:rPr>
              <a:t>&lt;</a:t>
            </a:r>
          </a:p>
        </p:txBody>
      </p:sp>
      <p:sp>
        <p:nvSpPr>
          <p:cNvPr id="128016" name="Rectangle 16"/>
          <p:cNvSpPr>
            <a:spLocks noChangeArrowheads="1"/>
          </p:cNvSpPr>
          <p:nvPr/>
        </p:nvSpPr>
        <p:spPr bwMode="auto">
          <a:xfrm>
            <a:off x="7748588" y="2705101"/>
            <a:ext cx="6096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 New Roman" pitchFamily="18" charset="0"/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 New Roman" pitchFamily="18" charset="0"/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 New Roman" pitchFamily="18" charset="0"/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 New Roman" pitchFamily="18" charset="0"/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zh-CN" altLang="zh-CN" sz="2400">
                <a:solidFill>
                  <a:schemeClr val="hlink"/>
                </a:solidFill>
                <a:latin typeface="+mn-lt"/>
                <a:ea typeface="+mn-ea"/>
                <a:cs typeface="+mn-ea"/>
                <a:sym typeface="+mn-lt"/>
              </a:rPr>
              <a:t>&lt;</a:t>
            </a:r>
          </a:p>
        </p:txBody>
      </p:sp>
      <p:sp>
        <p:nvSpPr>
          <p:cNvPr id="128017" name="Rectangle 17"/>
          <p:cNvSpPr>
            <a:spLocks noChangeArrowheads="1"/>
          </p:cNvSpPr>
          <p:nvPr/>
        </p:nvSpPr>
        <p:spPr bwMode="auto">
          <a:xfrm>
            <a:off x="8434388" y="2705101"/>
            <a:ext cx="5334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 New Roman" pitchFamily="18" charset="0"/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 New Roman" pitchFamily="18" charset="0"/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 New Roman" pitchFamily="18" charset="0"/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 New Roman" pitchFamily="18" charset="0"/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zh-CN" altLang="zh-CN" sz="2400">
                <a:solidFill>
                  <a:schemeClr val="hlink"/>
                </a:solidFill>
                <a:latin typeface="+mn-lt"/>
                <a:ea typeface="+mn-ea"/>
                <a:cs typeface="+mn-ea"/>
                <a:sym typeface="+mn-lt"/>
              </a:rPr>
              <a:t>&gt;</a:t>
            </a:r>
          </a:p>
        </p:txBody>
      </p:sp>
      <p:sp>
        <p:nvSpPr>
          <p:cNvPr id="128018" name="Rectangle 18"/>
          <p:cNvSpPr>
            <a:spLocks noChangeArrowheads="1"/>
          </p:cNvSpPr>
          <p:nvPr/>
        </p:nvSpPr>
        <p:spPr bwMode="auto">
          <a:xfrm>
            <a:off x="9272588" y="2705101"/>
            <a:ext cx="5334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 New Roman" pitchFamily="18" charset="0"/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 New Roman" pitchFamily="18" charset="0"/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 New Roman" pitchFamily="18" charset="0"/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 New Roman" pitchFamily="18" charset="0"/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zh-CN" altLang="zh-CN" sz="2400">
                <a:solidFill>
                  <a:schemeClr val="hlink"/>
                </a:solidFill>
                <a:latin typeface="+mn-lt"/>
                <a:ea typeface="+mn-ea"/>
                <a:cs typeface="+mn-ea"/>
                <a:sym typeface="+mn-lt"/>
              </a:rPr>
              <a:t>&gt;</a:t>
            </a:r>
          </a:p>
        </p:txBody>
      </p:sp>
      <p:sp>
        <p:nvSpPr>
          <p:cNvPr id="128019" name="Rectangle 19"/>
          <p:cNvSpPr>
            <a:spLocks noChangeArrowheads="1"/>
          </p:cNvSpPr>
          <p:nvPr/>
        </p:nvSpPr>
        <p:spPr bwMode="auto">
          <a:xfrm>
            <a:off x="3709988" y="3238501"/>
            <a:ext cx="5334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 New Roman" pitchFamily="18" charset="0"/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 New Roman" pitchFamily="18" charset="0"/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 New Roman" pitchFamily="18" charset="0"/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 New Roman" pitchFamily="18" charset="0"/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zh-CN" altLang="zh-CN" sz="2400">
                <a:solidFill>
                  <a:schemeClr val="hlink"/>
                </a:solidFill>
                <a:latin typeface="+mn-lt"/>
                <a:ea typeface="+mn-ea"/>
                <a:cs typeface="+mn-ea"/>
                <a:sym typeface="+mn-lt"/>
              </a:rPr>
              <a:t>&gt;</a:t>
            </a:r>
          </a:p>
        </p:txBody>
      </p:sp>
      <p:sp>
        <p:nvSpPr>
          <p:cNvPr id="128020" name="Rectangle 20"/>
          <p:cNvSpPr>
            <a:spLocks noChangeArrowheads="1"/>
          </p:cNvSpPr>
          <p:nvPr/>
        </p:nvSpPr>
        <p:spPr bwMode="auto">
          <a:xfrm>
            <a:off x="4776788" y="3238501"/>
            <a:ext cx="6858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 New Roman" pitchFamily="18" charset="0"/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 New Roman" pitchFamily="18" charset="0"/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 New Roman" pitchFamily="18" charset="0"/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 New Roman" pitchFamily="18" charset="0"/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zh-CN" altLang="zh-CN" sz="2400">
                <a:solidFill>
                  <a:schemeClr val="hlink"/>
                </a:solidFill>
                <a:latin typeface="+mn-lt"/>
                <a:ea typeface="+mn-ea"/>
                <a:cs typeface="+mn-ea"/>
                <a:sym typeface="+mn-lt"/>
              </a:rPr>
              <a:t>&gt;</a:t>
            </a:r>
          </a:p>
        </p:txBody>
      </p:sp>
      <p:sp>
        <p:nvSpPr>
          <p:cNvPr id="128021" name="Rectangle 21"/>
          <p:cNvSpPr>
            <a:spLocks noChangeArrowheads="1"/>
          </p:cNvSpPr>
          <p:nvPr/>
        </p:nvSpPr>
        <p:spPr bwMode="auto">
          <a:xfrm>
            <a:off x="5843588" y="3238501"/>
            <a:ext cx="4572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 New Roman" pitchFamily="18" charset="0"/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 New Roman" pitchFamily="18" charset="0"/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 New Roman" pitchFamily="18" charset="0"/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 New Roman" pitchFamily="18" charset="0"/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zh-CN" altLang="zh-CN" sz="2400">
                <a:solidFill>
                  <a:schemeClr val="hlink"/>
                </a:solidFill>
                <a:latin typeface="+mn-lt"/>
                <a:ea typeface="+mn-ea"/>
                <a:cs typeface="+mn-ea"/>
                <a:sym typeface="+mn-lt"/>
              </a:rPr>
              <a:t>&gt;</a:t>
            </a:r>
          </a:p>
        </p:txBody>
      </p:sp>
      <p:sp>
        <p:nvSpPr>
          <p:cNvPr id="128022" name="Rectangle 22"/>
          <p:cNvSpPr>
            <a:spLocks noChangeArrowheads="1"/>
          </p:cNvSpPr>
          <p:nvPr/>
        </p:nvSpPr>
        <p:spPr bwMode="auto">
          <a:xfrm>
            <a:off x="6757988" y="3238501"/>
            <a:ext cx="4572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 New Roman" pitchFamily="18" charset="0"/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 New Roman" pitchFamily="18" charset="0"/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 New Roman" pitchFamily="18" charset="0"/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 New Roman" pitchFamily="18" charset="0"/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zh-CN" altLang="zh-CN" sz="2400">
                <a:solidFill>
                  <a:schemeClr val="hlink"/>
                </a:solidFill>
                <a:latin typeface="+mn-lt"/>
                <a:ea typeface="+mn-ea"/>
                <a:cs typeface="+mn-ea"/>
                <a:sym typeface="+mn-lt"/>
              </a:rPr>
              <a:t>&gt;</a:t>
            </a:r>
          </a:p>
        </p:txBody>
      </p:sp>
      <p:sp>
        <p:nvSpPr>
          <p:cNvPr id="128023" name="Rectangle 23"/>
          <p:cNvSpPr>
            <a:spLocks noChangeArrowheads="1"/>
          </p:cNvSpPr>
          <p:nvPr/>
        </p:nvSpPr>
        <p:spPr bwMode="auto">
          <a:xfrm>
            <a:off x="7748588" y="3200401"/>
            <a:ext cx="36420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 New Roman" pitchFamily="18" charset="0"/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 New Roman" pitchFamily="18" charset="0"/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 New Roman" pitchFamily="18" charset="0"/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 New Roman" pitchFamily="18" charset="0"/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zh-CN" altLang="zh-CN" sz="2400">
                <a:solidFill>
                  <a:schemeClr val="hlink"/>
                </a:solidFill>
                <a:latin typeface="+mn-lt"/>
                <a:ea typeface="+mn-ea"/>
                <a:cs typeface="+mn-ea"/>
                <a:sym typeface="+mn-lt"/>
              </a:rPr>
              <a:t>&lt;</a:t>
            </a:r>
          </a:p>
        </p:txBody>
      </p:sp>
      <p:sp>
        <p:nvSpPr>
          <p:cNvPr id="128024" name="Rectangle 24"/>
          <p:cNvSpPr>
            <a:spLocks noChangeArrowheads="1"/>
          </p:cNvSpPr>
          <p:nvPr/>
        </p:nvSpPr>
        <p:spPr bwMode="auto">
          <a:xfrm>
            <a:off x="8434388" y="3238501"/>
            <a:ext cx="5334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 New Roman" pitchFamily="18" charset="0"/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 New Roman" pitchFamily="18" charset="0"/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 New Roman" pitchFamily="18" charset="0"/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 New Roman" pitchFamily="18" charset="0"/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zh-CN" altLang="zh-CN" sz="2400">
                <a:solidFill>
                  <a:schemeClr val="hlink"/>
                </a:solidFill>
                <a:latin typeface="+mn-lt"/>
                <a:ea typeface="+mn-ea"/>
                <a:cs typeface="+mn-ea"/>
                <a:sym typeface="+mn-lt"/>
              </a:rPr>
              <a:t>&gt;</a:t>
            </a:r>
          </a:p>
        </p:txBody>
      </p:sp>
      <p:sp>
        <p:nvSpPr>
          <p:cNvPr id="128025" name="Rectangle 25"/>
          <p:cNvSpPr>
            <a:spLocks noChangeArrowheads="1"/>
          </p:cNvSpPr>
          <p:nvPr/>
        </p:nvSpPr>
        <p:spPr bwMode="auto">
          <a:xfrm>
            <a:off x="9272588" y="3238501"/>
            <a:ext cx="4572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 New Roman" pitchFamily="18" charset="0"/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 New Roman" pitchFamily="18" charset="0"/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 New Roman" pitchFamily="18" charset="0"/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 New Roman" pitchFamily="18" charset="0"/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zh-CN" altLang="zh-CN" sz="2400">
                <a:solidFill>
                  <a:schemeClr val="hlink"/>
                </a:solidFill>
                <a:latin typeface="+mn-lt"/>
                <a:ea typeface="+mn-ea"/>
                <a:cs typeface="+mn-ea"/>
                <a:sym typeface="+mn-lt"/>
              </a:rPr>
              <a:t>&gt;</a:t>
            </a:r>
          </a:p>
        </p:txBody>
      </p:sp>
      <p:sp>
        <p:nvSpPr>
          <p:cNvPr id="128026" name="Rectangle 26"/>
          <p:cNvSpPr>
            <a:spLocks noChangeArrowheads="1"/>
          </p:cNvSpPr>
          <p:nvPr/>
        </p:nvSpPr>
        <p:spPr bwMode="auto">
          <a:xfrm>
            <a:off x="3709988" y="3695701"/>
            <a:ext cx="5334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 New Roman" pitchFamily="18" charset="0"/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 New Roman" pitchFamily="18" charset="0"/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 New Roman" pitchFamily="18" charset="0"/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 New Roman" pitchFamily="18" charset="0"/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zh-CN" altLang="zh-CN" sz="2400">
                <a:solidFill>
                  <a:schemeClr val="hlink"/>
                </a:solidFill>
                <a:latin typeface="+mn-lt"/>
                <a:ea typeface="+mn-ea"/>
                <a:cs typeface="+mn-ea"/>
                <a:sym typeface="+mn-lt"/>
              </a:rPr>
              <a:t>&gt;</a:t>
            </a:r>
          </a:p>
        </p:txBody>
      </p:sp>
      <p:sp>
        <p:nvSpPr>
          <p:cNvPr id="128027" name="Rectangle 27"/>
          <p:cNvSpPr>
            <a:spLocks noChangeArrowheads="1"/>
          </p:cNvSpPr>
          <p:nvPr/>
        </p:nvSpPr>
        <p:spPr bwMode="auto">
          <a:xfrm>
            <a:off x="4776788" y="3695701"/>
            <a:ext cx="5334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 New Roman" pitchFamily="18" charset="0"/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 New Roman" pitchFamily="18" charset="0"/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 New Roman" pitchFamily="18" charset="0"/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 New Roman" pitchFamily="18" charset="0"/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zh-CN" altLang="zh-CN" sz="2400">
                <a:solidFill>
                  <a:schemeClr val="hlink"/>
                </a:solidFill>
                <a:latin typeface="+mn-lt"/>
                <a:ea typeface="+mn-ea"/>
                <a:cs typeface="+mn-ea"/>
                <a:sym typeface="+mn-lt"/>
              </a:rPr>
              <a:t>&gt;</a:t>
            </a:r>
          </a:p>
        </p:txBody>
      </p:sp>
      <p:sp>
        <p:nvSpPr>
          <p:cNvPr id="128028" name="Rectangle 28"/>
          <p:cNvSpPr>
            <a:spLocks noChangeArrowheads="1"/>
          </p:cNvSpPr>
          <p:nvPr/>
        </p:nvSpPr>
        <p:spPr bwMode="auto">
          <a:xfrm>
            <a:off x="5843588" y="3657601"/>
            <a:ext cx="36420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 New Roman" pitchFamily="18" charset="0"/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 New Roman" pitchFamily="18" charset="0"/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 New Roman" pitchFamily="18" charset="0"/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 New Roman" pitchFamily="18" charset="0"/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zh-CN" altLang="zh-CN" sz="2400">
                <a:solidFill>
                  <a:schemeClr val="hlink"/>
                </a:solidFill>
                <a:latin typeface="+mn-lt"/>
                <a:ea typeface="+mn-ea"/>
                <a:cs typeface="+mn-ea"/>
                <a:sym typeface="+mn-lt"/>
              </a:rPr>
              <a:t>&gt;</a:t>
            </a:r>
          </a:p>
        </p:txBody>
      </p:sp>
      <p:sp>
        <p:nvSpPr>
          <p:cNvPr id="128029" name="Rectangle 29"/>
          <p:cNvSpPr>
            <a:spLocks noChangeArrowheads="1"/>
          </p:cNvSpPr>
          <p:nvPr/>
        </p:nvSpPr>
        <p:spPr bwMode="auto">
          <a:xfrm>
            <a:off x="6757988" y="3657601"/>
            <a:ext cx="36420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 New Roman" pitchFamily="18" charset="0"/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 New Roman" pitchFamily="18" charset="0"/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 New Roman" pitchFamily="18" charset="0"/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 New Roman" pitchFamily="18" charset="0"/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zh-CN" altLang="zh-CN" sz="2400">
                <a:solidFill>
                  <a:schemeClr val="hlink"/>
                </a:solidFill>
                <a:latin typeface="+mn-lt"/>
                <a:ea typeface="+mn-ea"/>
                <a:cs typeface="+mn-ea"/>
                <a:sym typeface="+mn-lt"/>
              </a:rPr>
              <a:t>&gt;</a:t>
            </a:r>
          </a:p>
        </p:txBody>
      </p:sp>
      <p:sp>
        <p:nvSpPr>
          <p:cNvPr id="128030" name="Rectangle 30"/>
          <p:cNvSpPr>
            <a:spLocks noChangeArrowheads="1"/>
          </p:cNvSpPr>
          <p:nvPr/>
        </p:nvSpPr>
        <p:spPr bwMode="auto">
          <a:xfrm>
            <a:off x="7748588" y="3657601"/>
            <a:ext cx="36420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 New Roman" pitchFamily="18" charset="0"/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 New Roman" pitchFamily="18" charset="0"/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 New Roman" pitchFamily="18" charset="0"/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 New Roman" pitchFamily="18" charset="0"/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zh-CN" altLang="zh-CN" sz="2400">
                <a:solidFill>
                  <a:schemeClr val="hlink"/>
                </a:solidFill>
                <a:latin typeface="+mn-lt"/>
                <a:ea typeface="+mn-ea"/>
                <a:cs typeface="+mn-ea"/>
                <a:sym typeface="+mn-lt"/>
              </a:rPr>
              <a:t>&lt;</a:t>
            </a:r>
          </a:p>
        </p:txBody>
      </p:sp>
      <p:sp>
        <p:nvSpPr>
          <p:cNvPr id="128031" name="Rectangle 31"/>
          <p:cNvSpPr>
            <a:spLocks noChangeArrowheads="1"/>
          </p:cNvSpPr>
          <p:nvPr/>
        </p:nvSpPr>
        <p:spPr bwMode="auto">
          <a:xfrm>
            <a:off x="8434388" y="3657601"/>
            <a:ext cx="36420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 New Roman" pitchFamily="18" charset="0"/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 New Roman" pitchFamily="18" charset="0"/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 New Roman" pitchFamily="18" charset="0"/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 New Roman" pitchFamily="18" charset="0"/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zh-CN" altLang="zh-CN" sz="2400">
                <a:solidFill>
                  <a:schemeClr val="hlink"/>
                </a:solidFill>
                <a:latin typeface="+mn-lt"/>
                <a:ea typeface="+mn-ea"/>
                <a:cs typeface="+mn-ea"/>
                <a:sym typeface="+mn-lt"/>
              </a:rPr>
              <a:t>&gt;</a:t>
            </a:r>
          </a:p>
        </p:txBody>
      </p:sp>
      <p:sp>
        <p:nvSpPr>
          <p:cNvPr id="128032" name="Rectangle 32"/>
          <p:cNvSpPr>
            <a:spLocks noChangeArrowheads="1"/>
          </p:cNvSpPr>
          <p:nvPr/>
        </p:nvSpPr>
        <p:spPr bwMode="auto">
          <a:xfrm>
            <a:off x="9272588" y="3695701"/>
            <a:ext cx="4572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 New Roman" pitchFamily="18" charset="0"/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 New Roman" pitchFamily="18" charset="0"/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 New Roman" pitchFamily="18" charset="0"/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 New Roman" pitchFamily="18" charset="0"/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zh-CN" altLang="zh-CN" sz="2400">
                <a:solidFill>
                  <a:schemeClr val="hlink"/>
                </a:solidFill>
                <a:latin typeface="+mn-lt"/>
                <a:ea typeface="+mn-ea"/>
                <a:cs typeface="+mn-ea"/>
                <a:sym typeface="+mn-lt"/>
              </a:rPr>
              <a:t>&gt;</a:t>
            </a:r>
          </a:p>
        </p:txBody>
      </p:sp>
      <p:sp>
        <p:nvSpPr>
          <p:cNvPr id="128033" name="Rectangle 33"/>
          <p:cNvSpPr>
            <a:spLocks noChangeArrowheads="1"/>
          </p:cNvSpPr>
          <p:nvPr/>
        </p:nvSpPr>
        <p:spPr bwMode="auto">
          <a:xfrm>
            <a:off x="3709988" y="4152901"/>
            <a:ext cx="4572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 New Roman" pitchFamily="18" charset="0"/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 New Roman" pitchFamily="18" charset="0"/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 New Roman" pitchFamily="18" charset="0"/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 New Roman" pitchFamily="18" charset="0"/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zh-CN" altLang="zh-CN" sz="2400">
                <a:solidFill>
                  <a:schemeClr val="hlink"/>
                </a:solidFill>
                <a:latin typeface="+mn-lt"/>
                <a:ea typeface="+mn-ea"/>
                <a:cs typeface="+mn-ea"/>
                <a:sym typeface="+mn-lt"/>
              </a:rPr>
              <a:t>&lt;</a:t>
            </a:r>
          </a:p>
        </p:txBody>
      </p:sp>
      <p:sp>
        <p:nvSpPr>
          <p:cNvPr id="128034" name="Rectangle 34"/>
          <p:cNvSpPr>
            <a:spLocks noChangeArrowheads="1"/>
          </p:cNvSpPr>
          <p:nvPr/>
        </p:nvSpPr>
        <p:spPr bwMode="auto">
          <a:xfrm>
            <a:off x="4776788" y="4152901"/>
            <a:ext cx="6858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 New Roman" pitchFamily="18" charset="0"/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 New Roman" pitchFamily="18" charset="0"/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 New Roman" pitchFamily="18" charset="0"/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 New Roman" pitchFamily="18" charset="0"/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zh-CN" altLang="zh-CN" sz="2400">
                <a:solidFill>
                  <a:schemeClr val="hlink"/>
                </a:solidFill>
                <a:latin typeface="+mn-lt"/>
                <a:ea typeface="+mn-ea"/>
                <a:cs typeface="+mn-ea"/>
                <a:sym typeface="+mn-lt"/>
              </a:rPr>
              <a:t>&lt;</a:t>
            </a:r>
          </a:p>
        </p:txBody>
      </p:sp>
      <p:sp>
        <p:nvSpPr>
          <p:cNvPr id="128035" name="Rectangle 35"/>
          <p:cNvSpPr>
            <a:spLocks noChangeArrowheads="1"/>
          </p:cNvSpPr>
          <p:nvPr/>
        </p:nvSpPr>
        <p:spPr bwMode="auto">
          <a:xfrm>
            <a:off x="5843588" y="4114801"/>
            <a:ext cx="36420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 New Roman" pitchFamily="18" charset="0"/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 New Roman" pitchFamily="18" charset="0"/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 New Roman" pitchFamily="18" charset="0"/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 New Roman" pitchFamily="18" charset="0"/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zh-CN" altLang="zh-CN" sz="2400">
                <a:solidFill>
                  <a:schemeClr val="hlink"/>
                </a:solidFill>
                <a:latin typeface="+mn-lt"/>
                <a:ea typeface="+mn-ea"/>
                <a:cs typeface="+mn-ea"/>
                <a:sym typeface="+mn-lt"/>
              </a:rPr>
              <a:t>&lt;</a:t>
            </a:r>
          </a:p>
        </p:txBody>
      </p:sp>
      <p:sp>
        <p:nvSpPr>
          <p:cNvPr id="128036" name="Rectangle 36"/>
          <p:cNvSpPr>
            <a:spLocks noChangeArrowheads="1"/>
          </p:cNvSpPr>
          <p:nvPr/>
        </p:nvSpPr>
        <p:spPr bwMode="auto">
          <a:xfrm>
            <a:off x="6757988" y="4114801"/>
            <a:ext cx="36420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 New Roman" pitchFamily="18" charset="0"/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 New Roman" pitchFamily="18" charset="0"/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 New Roman" pitchFamily="18" charset="0"/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 New Roman" pitchFamily="18" charset="0"/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zh-CN" altLang="zh-CN" sz="2400">
                <a:solidFill>
                  <a:schemeClr val="hlink"/>
                </a:solidFill>
                <a:latin typeface="+mn-lt"/>
                <a:ea typeface="+mn-ea"/>
                <a:cs typeface="+mn-ea"/>
                <a:sym typeface="+mn-lt"/>
              </a:rPr>
              <a:t>&lt;</a:t>
            </a:r>
          </a:p>
        </p:txBody>
      </p:sp>
      <p:sp>
        <p:nvSpPr>
          <p:cNvPr id="128037" name="Rectangle 37"/>
          <p:cNvSpPr>
            <a:spLocks noChangeArrowheads="1"/>
          </p:cNvSpPr>
          <p:nvPr/>
        </p:nvSpPr>
        <p:spPr bwMode="auto">
          <a:xfrm>
            <a:off x="7748588" y="4114801"/>
            <a:ext cx="36420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 New Roman" pitchFamily="18" charset="0"/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 New Roman" pitchFamily="18" charset="0"/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 New Roman" pitchFamily="18" charset="0"/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 New Roman" pitchFamily="18" charset="0"/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zh-CN" altLang="zh-CN" sz="2400">
                <a:solidFill>
                  <a:schemeClr val="hlink"/>
                </a:solidFill>
                <a:latin typeface="+mn-lt"/>
                <a:ea typeface="+mn-ea"/>
                <a:cs typeface="+mn-ea"/>
                <a:sym typeface="+mn-lt"/>
              </a:rPr>
              <a:t>&lt;</a:t>
            </a:r>
          </a:p>
        </p:txBody>
      </p:sp>
      <p:sp>
        <p:nvSpPr>
          <p:cNvPr id="128038" name="Rectangle 38"/>
          <p:cNvSpPr>
            <a:spLocks noChangeArrowheads="1"/>
          </p:cNvSpPr>
          <p:nvPr/>
        </p:nvSpPr>
        <p:spPr bwMode="auto">
          <a:xfrm>
            <a:off x="8434388" y="4114801"/>
            <a:ext cx="36420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 New Roman" pitchFamily="18" charset="0"/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 New Roman" pitchFamily="18" charset="0"/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 New Roman" pitchFamily="18" charset="0"/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 New Roman" pitchFamily="18" charset="0"/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zh-CN" altLang="zh-CN" sz="2400">
                <a:solidFill>
                  <a:schemeClr val="hlink"/>
                </a:solidFill>
                <a:latin typeface="+mn-lt"/>
                <a:ea typeface="+mn-ea"/>
                <a:cs typeface="+mn-ea"/>
                <a:sym typeface="+mn-lt"/>
              </a:rPr>
              <a:t>=</a:t>
            </a:r>
          </a:p>
        </p:txBody>
      </p:sp>
      <p:sp>
        <p:nvSpPr>
          <p:cNvPr id="128039" name="Rectangle 39"/>
          <p:cNvSpPr>
            <a:spLocks noChangeArrowheads="1"/>
          </p:cNvSpPr>
          <p:nvPr/>
        </p:nvSpPr>
        <p:spPr bwMode="auto">
          <a:xfrm>
            <a:off x="3709988" y="4610101"/>
            <a:ext cx="5334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 New Roman" pitchFamily="18" charset="0"/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 New Roman" pitchFamily="18" charset="0"/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 New Roman" pitchFamily="18" charset="0"/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 New Roman" pitchFamily="18" charset="0"/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zh-CN" altLang="zh-CN" sz="2400">
                <a:solidFill>
                  <a:schemeClr val="hlink"/>
                </a:solidFill>
                <a:latin typeface="+mn-lt"/>
                <a:ea typeface="+mn-ea"/>
                <a:cs typeface="+mn-ea"/>
                <a:sym typeface="+mn-lt"/>
              </a:rPr>
              <a:t>&gt;</a:t>
            </a:r>
          </a:p>
        </p:txBody>
      </p:sp>
      <p:sp>
        <p:nvSpPr>
          <p:cNvPr id="128040" name="Rectangle 40"/>
          <p:cNvSpPr>
            <a:spLocks noChangeArrowheads="1"/>
          </p:cNvSpPr>
          <p:nvPr/>
        </p:nvSpPr>
        <p:spPr bwMode="auto">
          <a:xfrm>
            <a:off x="4776788" y="4610101"/>
            <a:ext cx="6096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 New Roman" pitchFamily="18" charset="0"/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 New Roman" pitchFamily="18" charset="0"/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 New Roman" pitchFamily="18" charset="0"/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 New Roman" pitchFamily="18" charset="0"/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zh-CN" altLang="zh-CN" sz="2400">
                <a:solidFill>
                  <a:schemeClr val="hlink"/>
                </a:solidFill>
                <a:latin typeface="+mn-lt"/>
                <a:ea typeface="+mn-ea"/>
                <a:cs typeface="+mn-ea"/>
                <a:sym typeface="+mn-lt"/>
              </a:rPr>
              <a:t>&gt;</a:t>
            </a:r>
          </a:p>
        </p:txBody>
      </p:sp>
      <p:sp>
        <p:nvSpPr>
          <p:cNvPr id="128041" name="Rectangle 41"/>
          <p:cNvSpPr>
            <a:spLocks noChangeArrowheads="1"/>
          </p:cNvSpPr>
          <p:nvPr/>
        </p:nvSpPr>
        <p:spPr bwMode="auto">
          <a:xfrm>
            <a:off x="5843588" y="4572001"/>
            <a:ext cx="36420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 New Roman" pitchFamily="18" charset="0"/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 New Roman" pitchFamily="18" charset="0"/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 New Roman" pitchFamily="18" charset="0"/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 New Roman" pitchFamily="18" charset="0"/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zh-CN" altLang="zh-CN" sz="2400">
                <a:solidFill>
                  <a:schemeClr val="hlink"/>
                </a:solidFill>
                <a:latin typeface="+mn-lt"/>
                <a:ea typeface="+mn-ea"/>
                <a:cs typeface="+mn-ea"/>
                <a:sym typeface="+mn-lt"/>
              </a:rPr>
              <a:t>&gt;</a:t>
            </a:r>
          </a:p>
        </p:txBody>
      </p:sp>
      <p:sp>
        <p:nvSpPr>
          <p:cNvPr id="128042" name="Rectangle 42"/>
          <p:cNvSpPr>
            <a:spLocks noChangeArrowheads="1"/>
          </p:cNvSpPr>
          <p:nvPr/>
        </p:nvSpPr>
        <p:spPr bwMode="auto">
          <a:xfrm>
            <a:off x="6757988" y="4572001"/>
            <a:ext cx="36420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 New Roman" pitchFamily="18" charset="0"/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 New Roman" pitchFamily="18" charset="0"/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 New Roman" pitchFamily="18" charset="0"/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 New Roman" pitchFamily="18" charset="0"/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zh-CN" altLang="zh-CN" sz="2400">
                <a:solidFill>
                  <a:schemeClr val="hlink"/>
                </a:solidFill>
                <a:latin typeface="+mn-lt"/>
                <a:ea typeface="+mn-ea"/>
                <a:cs typeface="+mn-ea"/>
                <a:sym typeface="+mn-lt"/>
              </a:rPr>
              <a:t>&gt;</a:t>
            </a:r>
          </a:p>
        </p:txBody>
      </p:sp>
      <p:sp>
        <p:nvSpPr>
          <p:cNvPr id="128043" name="Rectangle 43"/>
          <p:cNvSpPr>
            <a:spLocks noChangeArrowheads="1"/>
          </p:cNvSpPr>
          <p:nvPr/>
        </p:nvSpPr>
        <p:spPr bwMode="auto">
          <a:xfrm>
            <a:off x="7748588" y="4572001"/>
            <a:ext cx="35618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 New Roman" pitchFamily="18" charset="0"/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 New Roman" pitchFamily="18" charset="0"/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 New Roman" pitchFamily="18" charset="0"/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 New Roman" pitchFamily="18" charset="0"/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zh-CN" altLang="zh-CN" sz="240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x</a:t>
            </a:r>
          </a:p>
        </p:txBody>
      </p:sp>
      <p:sp>
        <p:nvSpPr>
          <p:cNvPr id="128044" name="Rectangle 44"/>
          <p:cNvSpPr>
            <a:spLocks noChangeArrowheads="1"/>
          </p:cNvSpPr>
          <p:nvPr/>
        </p:nvSpPr>
        <p:spPr bwMode="auto">
          <a:xfrm>
            <a:off x="8434388" y="4572001"/>
            <a:ext cx="36420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 New Roman" pitchFamily="18" charset="0"/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 New Roman" pitchFamily="18" charset="0"/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 New Roman" pitchFamily="18" charset="0"/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 New Roman" pitchFamily="18" charset="0"/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zh-CN" altLang="zh-CN" sz="2400">
                <a:solidFill>
                  <a:schemeClr val="hlink"/>
                </a:solidFill>
                <a:latin typeface="+mn-lt"/>
                <a:ea typeface="+mn-ea"/>
                <a:cs typeface="+mn-ea"/>
                <a:sym typeface="+mn-lt"/>
              </a:rPr>
              <a:t>&gt;</a:t>
            </a:r>
          </a:p>
        </p:txBody>
      </p:sp>
      <p:sp>
        <p:nvSpPr>
          <p:cNvPr id="128045" name="Rectangle 45"/>
          <p:cNvSpPr>
            <a:spLocks noChangeArrowheads="1"/>
          </p:cNvSpPr>
          <p:nvPr/>
        </p:nvSpPr>
        <p:spPr bwMode="auto">
          <a:xfrm>
            <a:off x="9272588" y="4610101"/>
            <a:ext cx="5334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 New Roman" pitchFamily="18" charset="0"/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 New Roman" pitchFamily="18" charset="0"/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 New Roman" pitchFamily="18" charset="0"/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 New Roman" pitchFamily="18" charset="0"/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zh-CN" altLang="zh-CN" sz="2400">
                <a:solidFill>
                  <a:schemeClr val="hlink"/>
                </a:solidFill>
                <a:latin typeface="+mn-lt"/>
                <a:ea typeface="+mn-ea"/>
                <a:cs typeface="+mn-ea"/>
                <a:sym typeface="+mn-lt"/>
              </a:rPr>
              <a:t>&gt;</a:t>
            </a:r>
          </a:p>
        </p:txBody>
      </p:sp>
      <p:sp>
        <p:nvSpPr>
          <p:cNvPr id="128046" name="Rectangle 46"/>
          <p:cNvSpPr>
            <a:spLocks noChangeArrowheads="1"/>
          </p:cNvSpPr>
          <p:nvPr/>
        </p:nvSpPr>
        <p:spPr bwMode="auto">
          <a:xfrm>
            <a:off x="3709988" y="5105401"/>
            <a:ext cx="36420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 New Roman" pitchFamily="18" charset="0"/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 New Roman" pitchFamily="18" charset="0"/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 New Roman" pitchFamily="18" charset="0"/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 New Roman" pitchFamily="18" charset="0"/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zh-CN" altLang="zh-CN" sz="2400">
                <a:solidFill>
                  <a:schemeClr val="hlink"/>
                </a:solidFill>
                <a:latin typeface="+mn-lt"/>
                <a:ea typeface="+mn-ea"/>
                <a:cs typeface="+mn-ea"/>
                <a:sym typeface="+mn-lt"/>
              </a:rPr>
              <a:t>&lt;</a:t>
            </a:r>
          </a:p>
        </p:txBody>
      </p:sp>
      <p:sp>
        <p:nvSpPr>
          <p:cNvPr id="128047" name="Rectangle 47"/>
          <p:cNvSpPr>
            <a:spLocks noChangeArrowheads="1"/>
          </p:cNvSpPr>
          <p:nvPr/>
        </p:nvSpPr>
        <p:spPr bwMode="auto">
          <a:xfrm>
            <a:off x="4776788" y="5143501"/>
            <a:ext cx="6096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 New Roman" pitchFamily="18" charset="0"/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 New Roman" pitchFamily="18" charset="0"/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 New Roman" pitchFamily="18" charset="0"/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 New Roman" pitchFamily="18" charset="0"/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zh-CN" altLang="zh-CN" sz="2400">
                <a:solidFill>
                  <a:schemeClr val="hlink"/>
                </a:solidFill>
                <a:latin typeface="+mn-lt"/>
                <a:ea typeface="+mn-ea"/>
                <a:cs typeface="+mn-ea"/>
                <a:sym typeface="+mn-lt"/>
              </a:rPr>
              <a:t>&lt;</a:t>
            </a:r>
          </a:p>
        </p:txBody>
      </p:sp>
      <p:sp>
        <p:nvSpPr>
          <p:cNvPr id="128048" name="Rectangle 48"/>
          <p:cNvSpPr>
            <a:spLocks noChangeArrowheads="1"/>
          </p:cNvSpPr>
          <p:nvPr/>
        </p:nvSpPr>
        <p:spPr bwMode="auto">
          <a:xfrm>
            <a:off x="5843588" y="5105401"/>
            <a:ext cx="36420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 New Roman" pitchFamily="18" charset="0"/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 New Roman" pitchFamily="18" charset="0"/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 New Roman" pitchFamily="18" charset="0"/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 New Roman" pitchFamily="18" charset="0"/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zh-CN" altLang="zh-CN" sz="2400">
                <a:solidFill>
                  <a:schemeClr val="hlink"/>
                </a:solidFill>
                <a:latin typeface="+mn-lt"/>
                <a:ea typeface="+mn-ea"/>
                <a:cs typeface="+mn-ea"/>
                <a:sym typeface="+mn-lt"/>
              </a:rPr>
              <a:t>&lt;</a:t>
            </a:r>
          </a:p>
        </p:txBody>
      </p:sp>
      <p:sp>
        <p:nvSpPr>
          <p:cNvPr id="128049" name="Rectangle 49"/>
          <p:cNvSpPr>
            <a:spLocks noChangeArrowheads="1"/>
          </p:cNvSpPr>
          <p:nvPr/>
        </p:nvSpPr>
        <p:spPr bwMode="auto">
          <a:xfrm>
            <a:off x="6757988" y="5105401"/>
            <a:ext cx="36420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 New Roman" pitchFamily="18" charset="0"/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 New Roman" pitchFamily="18" charset="0"/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 New Roman" pitchFamily="18" charset="0"/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 New Roman" pitchFamily="18" charset="0"/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zh-CN" altLang="zh-CN" sz="2400">
                <a:solidFill>
                  <a:schemeClr val="hlink"/>
                </a:solidFill>
                <a:latin typeface="+mn-lt"/>
                <a:ea typeface="+mn-ea"/>
                <a:cs typeface="+mn-ea"/>
                <a:sym typeface="+mn-lt"/>
              </a:rPr>
              <a:t>&lt;</a:t>
            </a:r>
          </a:p>
        </p:txBody>
      </p:sp>
      <p:sp>
        <p:nvSpPr>
          <p:cNvPr id="128050" name="Rectangle 50"/>
          <p:cNvSpPr>
            <a:spLocks noChangeArrowheads="1"/>
          </p:cNvSpPr>
          <p:nvPr/>
        </p:nvSpPr>
        <p:spPr bwMode="auto">
          <a:xfrm>
            <a:off x="7748588" y="5105401"/>
            <a:ext cx="36420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 New Roman" pitchFamily="18" charset="0"/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 New Roman" pitchFamily="18" charset="0"/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 New Roman" pitchFamily="18" charset="0"/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 New Roman" pitchFamily="18" charset="0"/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zh-CN" altLang="zh-CN" sz="2400">
                <a:solidFill>
                  <a:schemeClr val="hlink"/>
                </a:solidFill>
                <a:latin typeface="+mn-lt"/>
                <a:ea typeface="+mn-ea"/>
                <a:cs typeface="+mn-ea"/>
                <a:sym typeface="+mn-lt"/>
              </a:rPr>
              <a:t>&lt;</a:t>
            </a:r>
          </a:p>
        </p:txBody>
      </p:sp>
      <p:sp>
        <p:nvSpPr>
          <p:cNvPr id="128051" name="Rectangle 51"/>
          <p:cNvSpPr>
            <a:spLocks noChangeArrowheads="1"/>
          </p:cNvSpPr>
          <p:nvPr/>
        </p:nvSpPr>
        <p:spPr bwMode="auto">
          <a:xfrm>
            <a:off x="9272588" y="5143501"/>
            <a:ext cx="5334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 New Roman" pitchFamily="18" charset="0"/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 New Roman" pitchFamily="18" charset="0"/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 New Roman" pitchFamily="18" charset="0"/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 New Roman" pitchFamily="18" charset="0"/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zh-CN" altLang="zh-CN" sz="2400">
                <a:solidFill>
                  <a:schemeClr val="hlink"/>
                </a:solidFill>
                <a:latin typeface="+mn-lt"/>
                <a:ea typeface="+mn-ea"/>
                <a:cs typeface="+mn-ea"/>
                <a:sym typeface="+mn-lt"/>
              </a:rPr>
              <a:t>=</a:t>
            </a:r>
          </a:p>
        </p:txBody>
      </p:sp>
      <p:sp>
        <p:nvSpPr>
          <p:cNvPr id="128052" name="Rectangle 52"/>
          <p:cNvSpPr>
            <a:spLocks noChangeArrowheads="1"/>
          </p:cNvSpPr>
          <p:nvPr/>
        </p:nvSpPr>
        <p:spPr bwMode="auto">
          <a:xfrm>
            <a:off x="9272588" y="4114801"/>
            <a:ext cx="35618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 New Roman" pitchFamily="18" charset="0"/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 New Roman" pitchFamily="18" charset="0"/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 New Roman" pitchFamily="18" charset="0"/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 New Roman" pitchFamily="18" charset="0"/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zh-CN" altLang="zh-CN" sz="240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x</a:t>
            </a:r>
          </a:p>
        </p:txBody>
      </p:sp>
      <p:sp>
        <p:nvSpPr>
          <p:cNvPr id="128053" name="Rectangle 53"/>
          <p:cNvSpPr>
            <a:spLocks noChangeArrowheads="1"/>
          </p:cNvSpPr>
          <p:nvPr/>
        </p:nvSpPr>
        <p:spPr bwMode="auto">
          <a:xfrm>
            <a:off x="8434388" y="5029201"/>
            <a:ext cx="35618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 New Roman" pitchFamily="18" charset="0"/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 New Roman" pitchFamily="18" charset="0"/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 New Roman" pitchFamily="18" charset="0"/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 New Roman" pitchFamily="18" charset="0"/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zh-CN" altLang="zh-CN" sz="240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x</a:t>
            </a:r>
          </a:p>
        </p:txBody>
      </p:sp>
      <p:sp>
        <p:nvSpPr>
          <p:cNvPr id="128054" name="Text Box 54"/>
          <p:cNvSpPr txBox="1">
            <a:spLocks noChangeArrowheads="1"/>
          </p:cNvSpPr>
          <p:nvPr/>
        </p:nvSpPr>
        <p:spPr bwMode="auto">
          <a:xfrm>
            <a:off x="3497263" y="102510"/>
            <a:ext cx="530225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 New Roman" pitchFamily="18" charset="0"/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 New Roman" pitchFamily="18" charset="0"/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 New Roman" pitchFamily="18" charset="0"/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 New Roman" pitchFamily="18" charset="0"/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zh-CN" altLang="zh-CN" sz="3200" dirty="0">
                <a:solidFill>
                  <a:schemeClr val="accent2"/>
                </a:solidFill>
                <a:latin typeface="+mn-lt"/>
                <a:ea typeface="+mn-ea"/>
                <a:cs typeface="+mn-ea"/>
                <a:sym typeface="+mn-lt"/>
              </a:rPr>
              <a:t>　算符间的优先关系</a:t>
            </a:r>
          </a:p>
        </p:txBody>
      </p:sp>
    </p:spTree>
    <p:extLst>
      <p:ext uri="{BB962C8B-B14F-4D97-AF65-F5344CB8AC3E}">
        <p14:creationId xmlns:p14="http://schemas.microsoft.com/office/powerpoint/2010/main" val="195351671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Text Box 2"/>
          <p:cNvSpPr txBox="1">
            <a:spLocks noChangeArrowheads="1"/>
          </p:cNvSpPr>
          <p:nvPr/>
        </p:nvSpPr>
        <p:spPr bwMode="auto">
          <a:xfrm>
            <a:off x="2934759" y="1404472"/>
            <a:ext cx="4192173" cy="13369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lnSpc>
                <a:spcPct val="115000"/>
              </a:lnSpc>
            </a:pPr>
            <a:r>
              <a:rPr lang="zh-CN" altLang="en-US" dirty="0">
                <a:cs typeface="+mn-ea"/>
                <a:sym typeface="+mn-lt"/>
              </a:rPr>
              <a:t>例如</a:t>
            </a:r>
            <a:r>
              <a:rPr lang="en-US" altLang="zh-CN" dirty="0">
                <a:cs typeface="+mn-ea"/>
                <a:sym typeface="+mn-lt"/>
              </a:rPr>
              <a:t>:    </a:t>
            </a:r>
            <a:r>
              <a:rPr lang="en-US" altLang="zh-CN" b="1" dirty="0" err="1">
                <a:cs typeface="+mn-ea"/>
                <a:sym typeface="+mn-lt"/>
              </a:rPr>
              <a:t>Exp</a:t>
            </a:r>
            <a:r>
              <a:rPr lang="en-US" altLang="zh-CN" dirty="0">
                <a:cs typeface="+mn-ea"/>
                <a:sym typeface="+mn-lt"/>
              </a:rPr>
              <a:t> = </a:t>
            </a:r>
            <a:r>
              <a:rPr lang="en-US" altLang="zh-CN" u="sng" dirty="0">
                <a:solidFill>
                  <a:srgbClr val="800000"/>
                </a:solidFill>
                <a:cs typeface="+mn-ea"/>
                <a:sym typeface="+mn-lt"/>
              </a:rPr>
              <a:t>a  b</a:t>
            </a:r>
            <a:r>
              <a:rPr lang="en-US" altLang="zh-CN" dirty="0">
                <a:cs typeface="+mn-ea"/>
                <a:sym typeface="+mn-lt"/>
              </a:rPr>
              <a:t> </a:t>
            </a:r>
            <a:r>
              <a:rPr lang="en-US" altLang="zh-CN" b="1" dirty="0">
                <a:solidFill>
                  <a:srgbClr val="FF0000"/>
                </a:solidFill>
                <a:cs typeface="+mn-ea"/>
                <a:sym typeface="+mn-lt"/>
              </a:rPr>
              <a:t>+</a:t>
            </a:r>
            <a:r>
              <a:rPr lang="en-US" altLang="zh-CN" dirty="0">
                <a:cs typeface="+mn-ea"/>
                <a:sym typeface="+mn-lt"/>
              </a:rPr>
              <a:t> </a:t>
            </a:r>
            <a:r>
              <a:rPr lang="en-US" altLang="zh-CN" u="sng" dirty="0">
                <a:solidFill>
                  <a:srgbClr val="008080"/>
                </a:solidFill>
                <a:cs typeface="+mn-ea"/>
                <a:sym typeface="+mn-lt"/>
              </a:rPr>
              <a:t>(c  d / e)  f</a:t>
            </a:r>
          </a:p>
          <a:p>
            <a:pPr>
              <a:lnSpc>
                <a:spcPct val="115000"/>
              </a:lnSpc>
            </a:pPr>
            <a:r>
              <a:rPr lang="zh-CN" altLang="en-US" dirty="0">
                <a:cs typeface="+mn-ea"/>
                <a:sym typeface="+mn-lt"/>
              </a:rPr>
              <a:t>前缀式</a:t>
            </a:r>
            <a:r>
              <a:rPr lang="en-US" altLang="zh-CN" dirty="0">
                <a:cs typeface="+mn-ea"/>
                <a:sym typeface="+mn-lt"/>
              </a:rPr>
              <a:t>:           </a:t>
            </a:r>
            <a:r>
              <a:rPr lang="en-US" altLang="zh-CN" b="1" dirty="0">
                <a:solidFill>
                  <a:srgbClr val="FF0000"/>
                </a:solidFill>
                <a:cs typeface="+mn-ea"/>
                <a:sym typeface="+mn-lt"/>
              </a:rPr>
              <a:t>+</a:t>
            </a:r>
            <a:r>
              <a:rPr lang="en-US" altLang="zh-CN" dirty="0">
                <a:cs typeface="+mn-ea"/>
                <a:sym typeface="+mn-lt"/>
              </a:rPr>
              <a:t> </a:t>
            </a:r>
            <a:r>
              <a:rPr lang="en-US" altLang="zh-CN" u="sng" dirty="0">
                <a:solidFill>
                  <a:srgbClr val="800000"/>
                </a:solidFill>
                <a:cs typeface="+mn-ea"/>
                <a:sym typeface="+mn-lt"/>
              </a:rPr>
              <a:t> a b</a:t>
            </a:r>
            <a:r>
              <a:rPr lang="en-US" altLang="zh-CN" dirty="0">
                <a:cs typeface="+mn-ea"/>
                <a:sym typeface="+mn-lt"/>
              </a:rPr>
              <a:t> </a:t>
            </a:r>
            <a:r>
              <a:rPr lang="en-US" altLang="zh-CN" u="sng" dirty="0">
                <a:solidFill>
                  <a:srgbClr val="008080"/>
                </a:solidFill>
                <a:cs typeface="+mn-ea"/>
                <a:sym typeface="+mn-lt"/>
              </a:rPr>
              <a:t>  c / d e f</a:t>
            </a:r>
            <a:endParaRPr lang="en-US" altLang="zh-CN" dirty="0">
              <a:cs typeface="+mn-ea"/>
              <a:sym typeface="+mn-lt"/>
            </a:endParaRPr>
          </a:p>
          <a:p>
            <a:pPr>
              <a:lnSpc>
                <a:spcPct val="115000"/>
              </a:lnSpc>
            </a:pPr>
            <a:r>
              <a:rPr lang="zh-CN" altLang="en-US" dirty="0">
                <a:cs typeface="+mn-ea"/>
                <a:sym typeface="+mn-lt"/>
              </a:rPr>
              <a:t>中缀式</a:t>
            </a:r>
            <a:r>
              <a:rPr lang="en-US" altLang="zh-CN" dirty="0">
                <a:cs typeface="+mn-ea"/>
                <a:sym typeface="+mn-lt"/>
              </a:rPr>
              <a:t>:           </a:t>
            </a:r>
            <a:r>
              <a:rPr lang="en-US" altLang="zh-CN" u="sng" dirty="0">
                <a:solidFill>
                  <a:srgbClr val="800000"/>
                </a:solidFill>
                <a:cs typeface="+mn-ea"/>
                <a:sym typeface="+mn-lt"/>
              </a:rPr>
              <a:t>a  b</a:t>
            </a:r>
            <a:r>
              <a:rPr lang="en-US" altLang="zh-CN" dirty="0">
                <a:cs typeface="+mn-ea"/>
                <a:sym typeface="+mn-lt"/>
              </a:rPr>
              <a:t> </a:t>
            </a:r>
            <a:r>
              <a:rPr lang="en-US" altLang="zh-CN" b="1" dirty="0">
                <a:solidFill>
                  <a:srgbClr val="FF0000"/>
                </a:solidFill>
                <a:cs typeface="+mn-ea"/>
                <a:sym typeface="+mn-lt"/>
              </a:rPr>
              <a:t>+</a:t>
            </a:r>
            <a:r>
              <a:rPr lang="en-US" altLang="zh-CN" dirty="0">
                <a:cs typeface="+mn-ea"/>
                <a:sym typeface="+mn-lt"/>
              </a:rPr>
              <a:t> </a:t>
            </a:r>
            <a:r>
              <a:rPr lang="en-US" altLang="zh-CN" u="sng" dirty="0">
                <a:solidFill>
                  <a:srgbClr val="008080"/>
                </a:solidFill>
                <a:cs typeface="+mn-ea"/>
                <a:sym typeface="+mn-lt"/>
              </a:rPr>
              <a:t>c  d / e  f</a:t>
            </a:r>
            <a:endParaRPr lang="en-US" altLang="zh-CN" dirty="0">
              <a:cs typeface="+mn-ea"/>
              <a:sym typeface="+mn-lt"/>
            </a:endParaRPr>
          </a:p>
          <a:p>
            <a:pPr>
              <a:lnSpc>
                <a:spcPct val="115000"/>
              </a:lnSpc>
            </a:pPr>
            <a:r>
              <a:rPr lang="zh-CN" altLang="en-US" dirty="0">
                <a:cs typeface="+mn-ea"/>
                <a:sym typeface="+mn-lt"/>
              </a:rPr>
              <a:t>后缀式</a:t>
            </a:r>
            <a:r>
              <a:rPr lang="en-US" altLang="zh-CN" dirty="0">
                <a:cs typeface="+mn-ea"/>
                <a:sym typeface="+mn-lt"/>
              </a:rPr>
              <a:t>:           </a:t>
            </a:r>
            <a:r>
              <a:rPr lang="en-US" altLang="zh-CN" u="sng" dirty="0">
                <a:solidFill>
                  <a:srgbClr val="800000"/>
                </a:solidFill>
                <a:cs typeface="+mn-ea"/>
                <a:sym typeface="+mn-lt"/>
              </a:rPr>
              <a:t>a b </a:t>
            </a:r>
            <a:r>
              <a:rPr lang="en-US" altLang="zh-CN" dirty="0">
                <a:cs typeface="+mn-ea"/>
                <a:sym typeface="+mn-lt"/>
              </a:rPr>
              <a:t> </a:t>
            </a:r>
            <a:r>
              <a:rPr lang="en-US" altLang="zh-CN" u="sng" dirty="0">
                <a:solidFill>
                  <a:srgbClr val="008080"/>
                </a:solidFill>
                <a:cs typeface="+mn-ea"/>
                <a:sym typeface="+mn-lt"/>
              </a:rPr>
              <a:t>c d e /  f </a:t>
            </a:r>
            <a:r>
              <a:rPr lang="en-US" altLang="zh-CN" dirty="0">
                <a:cs typeface="+mn-ea"/>
                <a:sym typeface="+mn-lt"/>
              </a:rPr>
              <a:t> </a:t>
            </a:r>
            <a:r>
              <a:rPr lang="en-US" altLang="zh-CN" b="1" dirty="0">
                <a:solidFill>
                  <a:srgbClr val="FF0000"/>
                </a:solidFill>
                <a:cs typeface="+mn-ea"/>
                <a:sym typeface="+mn-lt"/>
              </a:rPr>
              <a:t>+     </a:t>
            </a:r>
            <a:endParaRPr lang="en-US" altLang="zh-CN" sz="2400" b="1" dirty="0">
              <a:solidFill>
                <a:srgbClr val="FF0000"/>
              </a:solidFill>
              <a:cs typeface="+mn-ea"/>
              <a:sym typeface="+mn-lt"/>
            </a:endParaRPr>
          </a:p>
        </p:txBody>
      </p:sp>
      <p:sp>
        <p:nvSpPr>
          <p:cNvPr id="51203" name="Text Box 3"/>
          <p:cNvSpPr txBox="1">
            <a:spLocks noChangeArrowheads="1"/>
          </p:cNvSpPr>
          <p:nvPr/>
        </p:nvSpPr>
        <p:spPr bwMode="auto">
          <a:xfrm>
            <a:off x="1524000" y="3048000"/>
            <a:ext cx="1503938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zh-CN" altLang="en-US" sz="4400" b="1">
                <a:solidFill>
                  <a:srgbClr val="660066"/>
                </a:solidFill>
                <a:cs typeface="+mn-ea"/>
                <a:sym typeface="+mn-lt"/>
              </a:rPr>
              <a:t>结论</a:t>
            </a:r>
            <a:r>
              <a:rPr lang="en-US" altLang="zh-CN" sz="4400" b="1">
                <a:solidFill>
                  <a:srgbClr val="660066"/>
                </a:solidFill>
                <a:cs typeface="+mn-ea"/>
                <a:sym typeface="+mn-lt"/>
              </a:rPr>
              <a:t>:</a:t>
            </a:r>
            <a:endParaRPr lang="en-US" altLang="zh-CN" sz="2400" b="1">
              <a:cs typeface="+mn-ea"/>
              <a:sym typeface="+mn-lt"/>
            </a:endParaRPr>
          </a:p>
        </p:txBody>
      </p:sp>
      <p:sp>
        <p:nvSpPr>
          <p:cNvPr id="51204" name="Text Box 4"/>
          <p:cNvSpPr txBox="1">
            <a:spLocks noChangeArrowheads="1"/>
          </p:cNvSpPr>
          <p:nvPr/>
        </p:nvSpPr>
        <p:spPr bwMode="auto">
          <a:xfrm>
            <a:off x="2819400" y="3962400"/>
            <a:ext cx="339067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en-US" altLang="zh-CN" b="1">
                <a:solidFill>
                  <a:srgbClr val="660066"/>
                </a:solidFill>
                <a:cs typeface="+mn-ea"/>
                <a:sym typeface="+mn-lt"/>
              </a:rPr>
              <a:t>1</a:t>
            </a:r>
            <a:r>
              <a:rPr lang="zh-CN" altLang="en-US" b="1">
                <a:solidFill>
                  <a:srgbClr val="660066"/>
                </a:solidFill>
                <a:cs typeface="+mn-ea"/>
                <a:sym typeface="+mn-lt"/>
              </a:rPr>
              <a:t>）操作数之间的相对次序不变</a:t>
            </a:r>
            <a:r>
              <a:rPr lang="en-US" altLang="zh-CN" b="1">
                <a:solidFill>
                  <a:srgbClr val="660066"/>
                </a:solidFill>
                <a:cs typeface="+mn-ea"/>
                <a:sym typeface="+mn-lt"/>
              </a:rPr>
              <a:t>;</a:t>
            </a:r>
            <a:endParaRPr lang="en-US" altLang="zh-CN" sz="2400" b="1">
              <a:cs typeface="+mn-ea"/>
              <a:sym typeface="+mn-lt"/>
            </a:endParaRPr>
          </a:p>
        </p:txBody>
      </p:sp>
      <p:sp>
        <p:nvSpPr>
          <p:cNvPr id="51205" name="Text Box 5"/>
          <p:cNvSpPr txBox="1">
            <a:spLocks noChangeArrowheads="1"/>
          </p:cNvSpPr>
          <p:nvPr/>
        </p:nvSpPr>
        <p:spPr bwMode="auto">
          <a:xfrm>
            <a:off x="2819401" y="4784725"/>
            <a:ext cx="292580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en-US" altLang="zh-CN" b="1">
                <a:solidFill>
                  <a:srgbClr val="660066"/>
                </a:solidFill>
                <a:cs typeface="+mn-ea"/>
                <a:sym typeface="+mn-lt"/>
              </a:rPr>
              <a:t>2</a:t>
            </a:r>
            <a:r>
              <a:rPr lang="zh-CN" altLang="en-US" b="1">
                <a:solidFill>
                  <a:srgbClr val="660066"/>
                </a:solidFill>
                <a:cs typeface="+mn-ea"/>
                <a:sym typeface="+mn-lt"/>
              </a:rPr>
              <a:t>）运算符的相对次序不同</a:t>
            </a:r>
            <a:r>
              <a:rPr lang="en-US" altLang="zh-CN" b="1">
                <a:solidFill>
                  <a:srgbClr val="660066"/>
                </a:solidFill>
                <a:cs typeface="+mn-ea"/>
                <a:sym typeface="+mn-lt"/>
              </a:rPr>
              <a:t>;</a:t>
            </a:r>
            <a:endParaRPr lang="en-US" altLang="zh-CN" sz="2400" b="1">
              <a:solidFill>
                <a:srgbClr val="660066"/>
              </a:solidFill>
              <a:cs typeface="+mn-ea"/>
              <a:sym typeface="+mn-lt"/>
            </a:endParaRPr>
          </a:p>
        </p:txBody>
      </p:sp>
      <p:sp>
        <p:nvSpPr>
          <p:cNvPr id="51206" name="Text Box 6"/>
          <p:cNvSpPr txBox="1">
            <a:spLocks noChangeArrowheads="1"/>
          </p:cNvSpPr>
          <p:nvPr/>
        </p:nvSpPr>
        <p:spPr bwMode="auto">
          <a:xfrm>
            <a:off x="1905000" y="3962401"/>
            <a:ext cx="80772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lvl="2"/>
            <a:r>
              <a:rPr lang="en-US" altLang="zh-CN">
                <a:solidFill>
                  <a:srgbClr val="660066"/>
                </a:solidFill>
                <a:cs typeface="+mn-ea"/>
                <a:sym typeface="+mn-lt"/>
              </a:rPr>
              <a:t>3</a:t>
            </a:r>
            <a:r>
              <a:rPr lang="zh-CN" altLang="en-US">
                <a:solidFill>
                  <a:srgbClr val="660066"/>
                </a:solidFill>
                <a:cs typeface="+mn-ea"/>
                <a:sym typeface="+mn-lt"/>
              </a:rPr>
              <a:t>）中缀式丢失了括弧信息，</a:t>
            </a:r>
          </a:p>
          <a:p>
            <a:r>
              <a:rPr lang="zh-CN" altLang="en-US">
                <a:solidFill>
                  <a:srgbClr val="660066"/>
                </a:solidFill>
                <a:cs typeface="+mn-ea"/>
                <a:sym typeface="+mn-lt"/>
              </a:rPr>
              <a:t>           致使运算的次序不确定</a:t>
            </a:r>
            <a:r>
              <a:rPr lang="en-US" altLang="zh-CN">
                <a:solidFill>
                  <a:srgbClr val="660066"/>
                </a:solidFill>
                <a:cs typeface="+mn-ea"/>
                <a:sym typeface="+mn-lt"/>
              </a:rPr>
              <a:t>;</a:t>
            </a:r>
            <a:endParaRPr lang="en-US" altLang="zh-CN" sz="2400">
              <a:cs typeface="+mn-ea"/>
              <a:sym typeface="+mn-lt"/>
            </a:endParaRPr>
          </a:p>
        </p:txBody>
      </p:sp>
      <p:sp>
        <p:nvSpPr>
          <p:cNvPr id="51207" name="Text Box 7"/>
          <p:cNvSpPr txBox="1">
            <a:spLocks noChangeArrowheads="1"/>
          </p:cNvSpPr>
          <p:nvPr/>
        </p:nvSpPr>
        <p:spPr bwMode="auto">
          <a:xfrm>
            <a:off x="2152650" y="3733800"/>
            <a:ext cx="4362092" cy="12834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lvl="2"/>
            <a:r>
              <a:rPr lang="en-US" altLang="zh-CN" b="1">
                <a:solidFill>
                  <a:srgbClr val="660066"/>
                </a:solidFill>
                <a:cs typeface="+mn-ea"/>
                <a:sym typeface="+mn-lt"/>
              </a:rPr>
              <a:t>4)</a:t>
            </a:r>
            <a:r>
              <a:rPr lang="zh-CN" altLang="en-US" b="1">
                <a:solidFill>
                  <a:srgbClr val="660066"/>
                </a:solidFill>
                <a:cs typeface="+mn-ea"/>
                <a:sym typeface="+mn-lt"/>
              </a:rPr>
              <a:t>前缀式的运算规则</a:t>
            </a:r>
            <a:r>
              <a:rPr lang="zh-CN" altLang="en-US">
                <a:solidFill>
                  <a:srgbClr val="660066"/>
                </a:solidFill>
                <a:cs typeface="+mn-ea"/>
                <a:sym typeface="+mn-lt"/>
              </a:rPr>
              <a:t>为</a:t>
            </a:r>
            <a:r>
              <a:rPr lang="en-US" altLang="zh-CN" b="1">
                <a:solidFill>
                  <a:srgbClr val="660066"/>
                </a:solidFill>
                <a:cs typeface="+mn-ea"/>
                <a:sym typeface="+mn-lt"/>
              </a:rPr>
              <a:t>:</a:t>
            </a:r>
            <a:endParaRPr lang="en-US" altLang="zh-CN">
              <a:solidFill>
                <a:srgbClr val="660066"/>
              </a:solidFill>
              <a:cs typeface="+mn-ea"/>
              <a:sym typeface="+mn-lt"/>
            </a:endParaRPr>
          </a:p>
          <a:p>
            <a:pPr lvl="2">
              <a:lnSpc>
                <a:spcPct val="110000"/>
              </a:lnSpc>
            </a:pPr>
            <a:r>
              <a:rPr lang="zh-CN" altLang="en-US" b="1">
                <a:solidFill>
                  <a:srgbClr val="CC00CC"/>
                </a:solidFill>
                <a:cs typeface="+mn-ea"/>
                <a:sym typeface="+mn-lt"/>
              </a:rPr>
              <a:t>连续出现的两个操作数和在它们</a:t>
            </a:r>
            <a:endParaRPr lang="zh-CN" altLang="en-US">
              <a:solidFill>
                <a:srgbClr val="CC00CC"/>
              </a:solidFill>
              <a:cs typeface="+mn-ea"/>
              <a:sym typeface="+mn-lt"/>
            </a:endParaRPr>
          </a:p>
          <a:p>
            <a:pPr lvl="2">
              <a:lnSpc>
                <a:spcPct val="110000"/>
              </a:lnSpc>
            </a:pPr>
            <a:r>
              <a:rPr lang="zh-CN" altLang="en-US" b="1">
                <a:solidFill>
                  <a:srgbClr val="CC00CC"/>
                </a:solidFill>
                <a:cs typeface="+mn-ea"/>
                <a:sym typeface="+mn-lt"/>
              </a:rPr>
              <a:t>之前且紧靠它们的运算符构成一</a:t>
            </a:r>
            <a:endParaRPr lang="zh-CN" altLang="en-US">
              <a:solidFill>
                <a:srgbClr val="CC00CC"/>
              </a:solidFill>
              <a:cs typeface="+mn-ea"/>
              <a:sym typeface="+mn-lt"/>
            </a:endParaRPr>
          </a:p>
          <a:p>
            <a:pPr lvl="2">
              <a:lnSpc>
                <a:spcPct val="110000"/>
              </a:lnSpc>
            </a:pPr>
            <a:r>
              <a:rPr lang="zh-CN" altLang="en-US" b="1">
                <a:solidFill>
                  <a:srgbClr val="CC00CC"/>
                </a:solidFill>
                <a:cs typeface="+mn-ea"/>
                <a:sym typeface="+mn-lt"/>
              </a:rPr>
              <a:t>个最小表达式</a:t>
            </a:r>
            <a:r>
              <a:rPr lang="en-US" altLang="zh-CN" b="1">
                <a:solidFill>
                  <a:srgbClr val="CC00CC"/>
                </a:solidFill>
                <a:cs typeface="+mn-ea"/>
                <a:sym typeface="+mn-lt"/>
              </a:rPr>
              <a:t>;</a:t>
            </a:r>
            <a:endParaRPr lang="en-US" altLang="zh-CN" sz="2400">
              <a:solidFill>
                <a:srgbClr val="CC00CC"/>
              </a:solidFill>
              <a:cs typeface="+mn-ea"/>
              <a:sym typeface="+mn-lt"/>
            </a:endParaRPr>
          </a:p>
        </p:txBody>
      </p:sp>
      <p:sp>
        <p:nvSpPr>
          <p:cNvPr id="51208" name="Text Box 8"/>
          <p:cNvSpPr txBox="1">
            <a:spLocks noChangeArrowheads="1"/>
          </p:cNvSpPr>
          <p:nvPr/>
        </p:nvSpPr>
        <p:spPr bwMode="auto">
          <a:xfrm>
            <a:off x="2057400" y="3116263"/>
            <a:ext cx="7048724" cy="289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lvl="2"/>
            <a:r>
              <a:rPr lang="en-US" altLang="zh-CN" sz="2800" b="1" dirty="0">
                <a:solidFill>
                  <a:srgbClr val="660066"/>
                </a:solidFill>
                <a:cs typeface="+mn-ea"/>
                <a:sym typeface="+mn-lt"/>
              </a:rPr>
              <a:t>     5)</a:t>
            </a:r>
            <a:r>
              <a:rPr lang="zh-CN" altLang="en-US" sz="2800" b="1" dirty="0">
                <a:solidFill>
                  <a:srgbClr val="660066"/>
                </a:solidFill>
                <a:cs typeface="+mn-ea"/>
                <a:sym typeface="+mn-lt"/>
              </a:rPr>
              <a:t>后缀式的运算规则</a:t>
            </a:r>
            <a:r>
              <a:rPr lang="zh-CN" altLang="en-US" sz="2800" dirty="0">
                <a:solidFill>
                  <a:srgbClr val="660066"/>
                </a:solidFill>
                <a:cs typeface="+mn-ea"/>
                <a:sym typeface="+mn-lt"/>
              </a:rPr>
              <a:t>为</a:t>
            </a:r>
            <a:r>
              <a:rPr lang="en-US" altLang="zh-CN" sz="2800" b="1" dirty="0">
                <a:solidFill>
                  <a:srgbClr val="660066"/>
                </a:solidFill>
                <a:cs typeface="+mn-ea"/>
                <a:sym typeface="+mn-lt"/>
              </a:rPr>
              <a:t>:</a:t>
            </a:r>
            <a:endParaRPr lang="en-US" altLang="zh-CN" sz="2800" dirty="0">
              <a:solidFill>
                <a:srgbClr val="660066"/>
              </a:solidFill>
              <a:cs typeface="+mn-ea"/>
              <a:sym typeface="+mn-lt"/>
            </a:endParaRPr>
          </a:p>
          <a:p>
            <a:pPr lvl="2">
              <a:lnSpc>
                <a:spcPct val="110000"/>
              </a:lnSpc>
            </a:pPr>
            <a:r>
              <a:rPr lang="en-US" altLang="zh-CN" sz="2800" dirty="0">
                <a:cs typeface="+mn-ea"/>
                <a:sym typeface="+mn-lt"/>
              </a:rPr>
              <a:t>            </a:t>
            </a:r>
            <a:r>
              <a:rPr lang="zh-CN" altLang="en-US" sz="2800" b="1" dirty="0">
                <a:solidFill>
                  <a:srgbClr val="CC00CC"/>
                </a:solidFill>
                <a:cs typeface="+mn-ea"/>
                <a:sym typeface="+mn-lt"/>
              </a:rPr>
              <a:t>运算符在式中出现的顺序恰为 </a:t>
            </a:r>
          </a:p>
          <a:p>
            <a:pPr lvl="2">
              <a:lnSpc>
                <a:spcPct val="110000"/>
              </a:lnSpc>
            </a:pPr>
            <a:r>
              <a:rPr lang="zh-CN" altLang="en-US" sz="2800" b="1" dirty="0">
                <a:solidFill>
                  <a:srgbClr val="CC00CC"/>
                </a:solidFill>
                <a:cs typeface="+mn-ea"/>
                <a:sym typeface="+mn-lt"/>
              </a:rPr>
              <a:t>    表达式的运算顺序</a:t>
            </a:r>
            <a:r>
              <a:rPr lang="en-US" altLang="zh-CN" sz="2800" b="1" dirty="0">
                <a:solidFill>
                  <a:srgbClr val="CC00CC"/>
                </a:solidFill>
                <a:cs typeface="+mn-ea"/>
                <a:sym typeface="+mn-lt"/>
              </a:rPr>
              <a:t>;</a:t>
            </a:r>
          </a:p>
          <a:p>
            <a:pPr lvl="2">
              <a:lnSpc>
                <a:spcPct val="110000"/>
              </a:lnSpc>
            </a:pPr>
            <a:r>
              <a:rPr lang="en-US" altLang="zh-CN" sz="2800" b="1" dirty="0">
                <a:solidFill>
                  <a:srgbClr val="CC00CC"/>
                </a:solidFill>
                <a:cs typeface="+mn-ea"/>
                <a:sym typeface="+mn-lt"/>
              </a:rPr>
              <a:t>           </a:t>
            </a:r>
            <a:r>
              <a:rPr lang="zh-CN" altLang="en-US" sz="2800" b="1" dirty="0">
                <a:solidFill>
                  <a:srgbClr val="CC00CC"/>
                </a:solidFill>
                <a:cs typeface="+mn-ea"/>
                <a:sym typeface="+mn-lt"/>
              </a:rPr>
              <a:t>每个运算符和在它之前出现</a:t>
            </a:r>
            <a:r>
              <a:rPr lang="zh-CN" altLang="en-US" sz="2800" dirty="0">
                <a:solidFill>
                  <a:srgbClr val="CC00CC"/>
                </a:solidFill>
                <a:cs typeface="+mn-ea"/>
                <a:sym typeface="+mn-lt"/>
              </a:rPr>
              <a:t> </a:t>
            </a:r>
            <a:r>
              <a:rPr lang="zh-CN" altLang="en-US" sz="2800" b="1" dirty="0">
                <a:solidFill>
                  <a:srgbClr val="CC00CC"/>
                </a:solidFill>
                <a:cs typeface="+mn-ea"/>
                <a:sym typeface="+mn-lt"/>
              </a:rPr>
              <a:t>且</a:t>
            </a:r>
          </a:p>
          <a:p>
            <a:pPr lvl="2">
              <a:lnSpc>
                <a:spcPct val="110000"/>
              </a:lnSpc>
            </a:pPr>
            <a:r>
              <a:rPr lang="zh-CN" altLang="en-US" sz="2800" b="1" dirty="0">
                <a:solidFill>
                  <a:srgbClr val="CC00CC"/>
                </a:solidFill>
                <a:cs typeface="+mn-ea"/>
                <a:sym typeface="+mn-lt"/>
              </a:rPr>
              <a:t>    紧靠它的两个操作数构成一个最小</a:t>
            </a:r>
          </a:p>
          <a:p>
            <a:pPr lvl="2">
              <a:lnSpc>
                <a:spcPct val="110000"/>
              </a:lnSpc>
            </a:pPr>
            <a:r>
              <a:rPr lang="zh-CN" altLang="en-US" sz="2800" b="1" dirty="0">
                <a:solidFill>
                  <a:srgbClr val="CC00CC"/>
                </a:solidFill>
                <a:cs typeface="+mn-ea"/>
                <a:sym typeface="+mn-lt"/>
              </a:rPr>
              <a:t>    表达式。</a:t>
            </a:r>
          </a:p>
        </p:txBody>
      </p:sp>
    </p:spTree>
    <p:extLst>
      <p:ext uri="{BB962C8B-B14F-4D97-AF65-F5344CB8AC3E}">
        <p14:creationId xmlns:p14="http://schemas.microsoft.com/office/powerpoint/2010/main" val="1379507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a14="http://schemas.microsoft.com/office/drawing/2010/main"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" fill="hold"/>
                                        <p:tgtEl>
                                          <p:spTgt spid="512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" fill="hold"/>
                                        <p:tgtEl>
                                          <p:spTgt spid="512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" fill="hold"/>
                                        <p:tgtEl>
                                          <p:spTgt spid="512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75" fill="hold"/>
                                        <p:tgtEl>
                                          <p:spTgt spid="512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75"/>
                                        <p:tgtEl>
                                          <p:spTgt spid="5120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1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75"/>
                                        <p:tgtEl>
                                          <p:spTgt spid="5120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1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75"/>
                                        <p:tgtEl>
                                          <p:spTgt spid="5120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1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75"/>
                                        <p:tgtEl>
                                          <p:spTgt spid="5120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1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75"/>
                                        <p:tgtEl>
                                          <p:spTgt spid="51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03" grpId="0" autoUpdateAnimBg="0"/>
      <p:bldP spid="51204" grpId="0" autoUpdateAnimBg="0"/>
      <p:bldP spid="51205" grpId="0" autoUpdateAnimBg="0"/>
      <p:bldP spid="51206" grpId="0" autoUpdateAnimBg="0"/>
      <p:bldP spid="51207" grpId="0" autoUpdateAnimBg="0"/>
      <p:bldP spid="51208" grpId="0" autoUpdateAnimBg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247900" y="-157846"/>
            <a:ext cx="7772400" cy="1143000"/>
          </a:xfrm>
        </p:spPr>
        <p:txBody>
          <a:bodyPr anchor="ctr"/>
          <a:lstStyle/>
          <a:p>
            <a:r>
              <a:rPr lang="zh-CN" altLang="en-US" sz="4000" b="1" dirty="0">
                <a:solidFill>
                  <a:srgbClr val="660033"/>
                </a:solidFill>
                <a:latin typeface="+mn-lt"/>
                <a:ea typeface="+mn-ea"/>
                <a:cs typeface="+mn-ea"/>
                <a:sym typeface="+mn-lt"/>
              </a:rPr>
              <a:t>如何从后缀式求值？</a:t>
            </a:r>
            <a:endParaRPr lang="zh-CN" altLang="en-US" sz="4000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0240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514600" y="1676400"/>
            <a:ext cx="6400800" cy="1752600"/>
          </a:xfrm>
        </p:spPr>
        <p:txBody>
          <a:bodyPr/>
          <a:lstStyle/>
          <a:p>
            <a:r>
              <a:rPr lang="zh-CN" altLang="en-US" sz="4800" b="1" dirty="0">
                <a:solidFill>
                  <a:srgbClr val="006666"/>
                </a:solidFill>
                <a:cs typeface="+mn-ea"/>
                <a:sym typeface="+mn-lt"/>
              </a:rPr>
              <a:t>先找运算符，</a:t>
            </a:r>
          </a:p>
          <a:p>
            <a:r>
              <a:rPr lang="zh-CN" altLang="en-US" sz="4800" b="1" dirty="0">
                <a:solidFill>
                  <a:srgbClr val="006666"/>
                </a:solidFill>
                <a:cs typeface="+mn-ea"/>
                <a:sym typeface="+mn-lt"/>
              </a:rPr>
              <a:t>    再找操作数</a:t>
            </a:r>
            <a:endParaRPr lang="zh-CN" altLang="en-US" sz="3200" dirty="0">
              <a:solidFill>
                <a:srgbClr val="006666"/>
              </a:solidFill>
              <a:cs typeface="+mn-ea"/>
              <a:sym typeface="+mn-lt"/>
            </a:endParaRPr>
          </a:p>
        </p:txBody>
      </p:sp>
      <p:sp>
        <p:nvSpPr>
          <p:cNvPr id="102404" name="Text Box 4"/>
          <p:cNvSpPr txBox="1">
            <a:spLocks noChangeArrowheads="1"/>
          </p:cNvSpPr>
          <p:nvPr/>
        </p:nvSpPr>
        <p:spPr bwMode="auto">
          <a:xfrm>
            <a:off x="4079777" y="3087469"/>
            <a:ext cx="4737194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en-US" altLang="zh-CN" sz="3600" b="1" dirty="0">
                <a:solidFill>
                  <a:srgbClr val="A50021"/>
                </a:solidFill>
                <a:cs typeface="+mn-ea"/>
                <a:sym typeface="+mn-lt"/>
              </a:rPr>
              <a:t>a b  c d e /  f  +</a:t>
            </a:r>
            <a:endParaRPr lang="en-US" altLang="zh-CN" sz="3600" b="1" dirty="0">
              <a:solidFill>
                <a:srgbClr val="FF0000"/>
              </a:solidFill>
              <a:cs typeface="+mn-ea"/>
              <a:sym typeface="+mn-lt"/>
            </a:endParaRPr>
          </a:p>
        </p:txBody>
      </p:sp>
      <p:sp>
        <p:nvSpPr>
          <p:cNvPr id="102405" name="Line 5"/>
          <p:cNvSpPr>
            <a:spLocks noChangeShapeType="1"/>
          </p:cNvSpPr>
          <p:nvPr/>
        </p:nvSpPr>
        <p:spPr bwMode="auto">
          <a:xfrm>
            <a:off x="4038600" y="4495800"/>
            <a:ext cx="1219200" cy="0"/>
          </a:xfrm>
          <a:prstGeom prst="line">
            <a:avLst/>
          </a:prstGeom>
          <a:noFill/>
          <a:ln w="38100">
            <a:solidFill>
              <a:srgbClr val="0033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02406" name="Line 6"/>
          <p:cNvSpPr>
            <a:spLocks noChangeShapeType="1"/>
          </p:cNvSpPr>
          <p:nvPr/>
        </p:nvSpPr>
        <p:spPr bwMode="auto">
          <a:xfrm>
            <a:off x="5638800" y="4724400"/>
            <a:ext cx="914400" cy="0"/>
          </a:xfrm>
          <a:prstGeom prst="line">
            <a:avLst/>
          </a:prstGeom>
          <a:noFill/>
          <a:ln w="38100">
            <a:solidFill>
              <a:srgbClr val="0033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02407" name="Line 7"/>
          <p:cNvSpPr>
            <a:spLocks noChangeShapeType="1"/>
          </p:cNvSpPr>
          <p:nvPr/>
        </p:nvSpPr>
        <p:spPr bwMode="auto">
          <a:xfrm>
            <a:off x="5334000" y="5181600"/>
            <a:ext cx="1676400" cy="0"/>
          </a:xfrm>
          <a:prstGeom prst="line">
            <a:avLst/>
          </a:prstGeom>
          <a:noFill/>
          <a:ln w="38100">
            <a:solidFill>
              <a:srgbClr val="0033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02408" name="Line 8"/>
          <p:cNvSpPr>
            <a:spLocks noChangeShapeType="1"/>
          </p:cNvSpPr>
          <p:nvPr/>
        </p:nvSpPr>
        <p:spPr bwMode="auto">
          <a:xfrm>
            <a:off x="4038600" y="4343400"/>
            <a:ext cx="0" cy="152400"/>
          </a:xfrm>
          <a:prstGeom prst="line">
            <a:avLst/>
          </a:prstGeom>
          <a:noFill/>
          <a:ln w="38100">
            <a:solidFill>
              <a:srgbClr val="0033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02409" name="Line 9"/>
          <p:cNvSpPr>
            <a:spLocks noChangeShapeType="1"/>
          </p:cNvSpPr>
          <p:nvPr/>
        </p:nvSpPr>
        <p:spPr bwMode="auto">
          <a:xfrm>
            <a:off x="5257800" y="4343400"/>
            <a:ext cx="0" cy="152400"/>
          </a:xfrm>
          <a:prstGeom prst="line">
            <a:avLst/>
          </a:prstGeom>
          <a:noFill/>
          <a:ln w="38100">
            <a:solidFill>
              <a:srgbClr val="0033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02410" name="Line 10"/>
          <p:cNvSpPr>
            <a:spLocks noChangeShapeType="1"/>
          </p:cNvSpPr>
          <p:nvPr/>
        </p:nvSpPr>
        <p:spPr bwMode="auto">
          <a:xfrm>
            <a:off x="5638800" y="4572000"/>
            <a:ext cx="0" cy="152400"/>
          </a:xfrm>
          <a:prstGeom prst="line">
            <a:avLst/>
          </a:prstGeom>
          <a:noFill/>
          <a:ln w="38100">
            <a:solidFill>
              <a:srgbClr val="0033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02411" name="Line 11"/>
          <p:cNvSpPr>
            <a:spLocks noChangeShapeType="1"/>
          </p:cNvSpPr>
          <p:nvPr/>
        </p:nvSpPr>
        <p:spPr bwMode="auto">
          <a:xfrm>
            <a:off x="6553200" y="4572000"/>
            <a:ext cx="0" cy="152400"/>
          </a:xfrm>
          <a:prstGeom prst="line">
            <a:avLst/>
          </a:prstGeom>
          <a:noFill/>
          <a:ln w="38100">
            <a:solidFill>
              <a:srgbClr val="0033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02412" name="Line 12"/>
          <p:cNvSpPr>
            <a:spLocks noChangeShapeType="1"/>
          </p:cNvSpPr>
          <p:nvPr/>
        </p:nvSpPr>
        <p:spPr bwMode="auto">
          <a:xfrm>
            <a:off x="5334000" y="5029200"/>
            <a:ext cx="0" cy="152400"/>
          </a:xfrm>
          <a:prstGeom prst="line">
            <a:avLst/>
          </a:prstGeom>
          <a:noFill/>
          <a:ln w="38100">
            <a:solidFill>
              <a:srgbClr val="0033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02413" name="Line 13"/>
          <p:cNvSpPr>
            <a:spLocks noChangeShapeType="1"/>
          </p:cNvSpPr>
          <p:nvPr/>
        </p:nvSpPr>
        <p:spPr bwMode="auto">
          <a:xfrm>
            <a:off x="7010400" y="5029200"/>
            <a:ext cx="0" cy="152400"/>
          </a:xfrm>
          <a:prstGeom prst="line">
            <a:avLst/>
          </a:prstGeom>
          <a:noFill/>
          <a:ln w="38100">
            <a:solidFill>
              <a:srgbClr val="0033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02414" name="Line 14"/>
          <p:cNvSpPr>
            <a:spLocks noChangeShapeType="1"/>
          </p:cNvSpPr>
          <p:nvPr/>
        </p:nvSpPr>
        <p:spPr bwMode="auto">
          <a:xfrm>
            <a:off x="5334000" y="5638800"/>
            <a:ext cx="2362200" cy="0"/>
          </a:xfrm>
          <a:prstGeom prst="line">
            <a:avLst/>
          </a:prstGeom>
          <a:noFill/>
          <a:ln w="38100">
            <a:solidFill>
              <a:srgbClr val="0033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02415" name="Line 15"/>
          <p:cNvSpPr>
            <a:spLocks noChangeShapeType="1"/>
          </p:cNvSpPr>
          <p:nvPr/>
        </p:nvSpPr>
        <p:spPr bwMode="auto">
          <a:xfrm>
            <a:off x="5334000" y="5486400"/>
            <a:ext cx="0" cy="152400"/>
          </a:xfrm>
          <a:prstGeom prst="line">
            <a:avLst/>
          </a:prstGeom>
          <a:noFill/>
          <a:ln w="38100">
            <a:solidFill>
              <a:srgbClr val="0033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02416" name="Line 16"/>
          <p:cNvSpPr>
            <a:spLocks noChangeShapeType="1"/>
          </p:cNvSpPr>
          <p:nvPr/>
        </p:nvSpPr>
        <p:spPr bwMode="auto">
          <a:xfrm>
            <a:off x="7696200" y="5486400"/>
            <a:ext cx="0" cy="152400"/>
          </a:xfrm>
          <a:prstGeom prst="line">
            <a:avLst/>
          </a:prstGeom>
          <a:noFill/>
          <a:ln w="38100">
            <a:solidFill>
              <a:srgbClr val="0033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02417" name="Line 17"/>
          <p:cNvSpPr>
            <a:spLocks noChangeShapeType="1"/>
          </p:cNvSpPr>
          <p:nvPr/>
        </p:nvSpPr>
        <p:spPr bwMode="auto">
          <a:xfrm>
            <a:off x="4038600" y="6096000"/>
            <a:ext cx="4191000" cy="0"/>
          </a:xfrm>
          <a:prstGeom prst="line">
            <a:avLst/>
          </a:prstGeom>
          <a:noFill/>
          <a:ln w="38100">
            <a:solidFill>
              <a:srgbClr val="0033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02418" name="Line 18"/>
          <p:cNvSpPr>
            <a:spLocks noChangeShapeType="1"/>
          </p:cNvSpPr>
          <p:nvPr/>
        </p:nvSpPr>
        <p:spPr bwMode="auto">
          <a:xfrm>
            <a:off x="4038600" y="5943600"/>
            <a:ext cx="0" cy="152400"/>
          </a:xfrm>
          <a:prstGeom prst="line">
            <a:avLst/>
          </a:prstGeom>
          <a:noFill/>
          <a:ln w="38100">
            <a:solidFill>
              <a:srgbClr val="0033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02419" name="Line 19"/>
          <p:cNvSpPr>
            <a:spLocks noChangeShapeType="1"/>
          </p:cNvSpPr>
          <p:nvPr/>
        </p:nvSpPr>
        <p:spPr bwMode="auto">
          <a:xfrm>
            <a:off x="8229600" y="5943600"/>
            <a:ext cx="0" cy="152400"/>
          </a:xfrm>
          <a:prstGeom prst="line">
            <a:avLst/>
          </a:prstGeom>
          <a:noFill/>
          <a:ln w="38100">
            <a:solidFill>
              <a:srgbClr val="0033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02420" name="AutoShape 20"/>
          <p:cNvSpPr>
            <a:spLocks noChangeArrowheads="1"/>
          </p:cNvSpPr>
          <p:nvPr/>
        </p:nvSpPr>
        <p:spPr bwMode="auto">
          <a:xfrm>
            <a:off x="2819400" y="4648200"/>
            <a:ext cx="685800" cy="381000"/>
          </a:xfrm>
          <a:prstGeom prst="wedgeRectCallout">
            <a:avLst>
              <a:gd name="adj1" fmla="val 219676"/>
              <a:gd name="adj2" fmla="val -83333"/>
            </a:avLst>
          </a:prstGeom>
          <a:solidFill>
            <a:srgbClr val="FFFFCC"/>
          </a:solidFill>
          <a:ln w="9525">
            <a:solidFill>
              <a:srgbClr val="CC99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1" hangingPunct="1"/>
            <a:r>
              <a:rPr lang="en-US" altLang="zh-CN" sz="3200">
                <a:solidFill>
                  <a:srgbClr val="CC6600"/>
                </a:solidFill>
                <a:cs typeface="+mn-ea"/>
                <a:sym typeface="+mn-lt"/>
              </a:rPr>
              <a:t>a</a:t>
            </a:r>
            <a:r>
              <a:rPr lang="en-US" altLang="zh-CN" sz="3200" b="1">
                <a:solidFill>
                  <a:srgbClr val="006666"/>
                </a:solidFill>
                <a:cs typeface="+mn-ea"/>
                <a:sym typeface="+mn-lt"/>
              </a:rPr>
              <a:t></a:t>
            </a:r>
            <a:r>
              <a:rPr lang="en-US" altLang="zh-CN" sz="3200">
                <a:solidFill>
                  <a:srgbClr val="CC6600"/>
                </a:solidFill>
                <a:cs typeface="+mn-ea"/>
                <a:sym typeface="+mn-lt"/>
              </a:rPr>
              <a:t>b</a:t>
            </a:r>
            <a:endParaRPr lang="en-US" altLang="zh-CN">
              <a:cs typeface="+mn-ea"/>
              <a:sym typeface="+mn-lt"/>
            </a:endParaRPr>
          </a:p>
        </p:txBody>
      </p:sp>
      <p:sp>
        <p:nvSpPr>
          <p:cNvPr id="102421" name="AutoShape 21"/>
          <p:cNvSpPr>
            <a:spLocks noChangeArrowheads="1"/>
          </p:cNvSpPr>
          <p:nvPr/>
        </p:nvSpPr>
        <p:spPr bwMode="auto">
          <a:xfrm>
            <a:off x="7391400" y="4800600"/>
            <a:ext cx="838200" cy="457200"/>
          </a:xfrm>
          <a:prstGeom prst="wedgeRectCallout">
            <a:avLst>
              <a:gd name="adj1" fmla="val -205870"/>
              <a:gd name="adj2" fmla="val -64583"/>
            </a:avLst>
          </a:prstGeom>
          <a:solidFill>
            <a:srgbClr val="FFFFCC"/>
          </a:solidFill>
          <a:ln w="9525">
            <a:solidFill>
              <a:srgbClr val="CC99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1" hangingPunct="1"/>
            <a:r>
              <a:rPr lang="en-US" altLang="zh-CN" sz="3200">
                <a:solidFill>
                  <a:srgbClr val="CC6600"/>
                </a:solidFill>
                <a:cs typeface="+mn-ea"/>
                <a:sym typeface="+mn-lt"/>
              </a:rPr>
              <a:t>d</a:t>
            </a:r>
            <a:r>
              <a:rPr lang="en-US" altLang="zh-CN" sz="3200" b="1">
                <a:solidFill>
                  <a:srgbClr val="006666"/>
                </a:solidFill>
                <a:cs typeface="+mn-ea"/>
                <a:sym typeface="+mn-lt"/>
              </a:rPr>
              <a:t>/</a:t>
            </a:r>
            <a:r>
              <a:rPr lang="en-US" altLang="zh-CN" sz="3200">
                <a:solidFill>
                  <a:srgbClr val="CC6600"/>
                </a:solidFill>
                <a:cs typeface="+mn-ea"/>
                <a:sym typeface="+mn-lt"/>
              </a:rPr>
              <a:t>e</a:t>
            </a:r>
            <a:endParaRPr lang="en-US" altLang="zh-CN">
              <a:cs typeface="+mn-ea"/>
              <a:sym typeface="+mn-lt"/>
            </a:endParaRPr>
          </a:p>
        </p:txBody>
      </p:sp>
      <p:sp>
        <p:nvSpPr>
          <p:cNvPr id="102422" name="AutoShape 22"/>
          <p:cNvSpPr>
            <a:spLocks noChangeArrowheads="1"/>
          </p:cNvSpPr>
          <p:nvPr/>
        </p:nvSpPr>
        <p:spPr bwMode="auto">
          <a:xfrm>
            <a:off x="3886200" y="5257800"/>
            <a:ext cx="1219200" cy="381000"/>
          </a:xfrm>
          <a:prstGeom prst="wedgeRectCallout">
            <a:avLst>
              <a:gd name="adj1" fmla="val 133722"/>
              <a:gd name="adj2" fmla="val -62500"/>
            </a:avLst>
          </a:prstGeom>
          <a:solidFill>
            <a:srgbClr val="FFFFCC"/>
          </a:solidFill>
          <a:ln w="9525">
            <a:solidFill>
              <a:srgbClr val="CC99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1" hangingPunct="1"/>
            <a:r>
              <a:rPr lang="en-US" altLang="zh-CN">
                <a:solidFill>
                  <a:srgbClr val="CC6600"/>
                </a:solidFill>
                <a:cs typeface="+mn-ea"/>
                <a:sym typeface="+mn-lt"/>
              </a:rPr>
              <a:t>c</a:t>
            </a:r>
            <a:r>
              <a:rPr lang="en-US" altLang="zh-CN" b="1">
                <a:solidFill>
                  <a:srgbClr val="006666"/>
                </a:solidFill>
                <a:cs typeface="+mn-ea"/>
                <a:sym typeface="+mn-lt"/>
              </a:rPr>
              <a:t>-</a:t>
            </a:r>
            <a:r>
              <a:rPr lang="en-US" altLang="zh-CN">
                <a:solidFill>
                  <a:srgbClr val="CC6600"/>
                </a:solidFill>
                <a:cs typeface="+mn-ea"/>
                <a:sym typeface="+mn-lt"/>
              </a:rPr>
              <a:t>d/e</a:t>
            </a:r>
            <a:endParaRPr lang="en-US" altLang="zh-CN">
              <a:cs typeface="+mn-ea"/>
              <a:sym typeface="+mn-lt"/>
            </a:endParaRPr>
          </a:p>
        </p:txBody>
      </p:sp>
      <p:sp>
        <p:nvSpPr>
          <p:cNvPr id="102423" name="AutoShape 23"/>
          <p:cNvSpPr>
            <a:spLocks noChangeArrowheads="1"/>
          </p:cNvSpPr>
          <p:nvPr/>
        </p:nvSpPr>
        <p:spPr bwMode="auto">
          <a:xfrm>
            <a:off x="8534400" y="5638800"/>
            <a:ext cx="1828800" cy="533400"/>
          </a:xfrm>
          <a:prstGeom prst="wedgeRectCallout">
            <a:avLst>
              <a:gd name="adj1" fmla="val -161546"/>
              <a:gd name="adj2" fmla="val -49106"/>
            </a:avLst>
          </a:prstGeom>
          <a:solidFill>
            <a:srgbClr val="FFFFCC"/>
          </a:solidFill>
          <a:ln w="9525">
            <a:solidFill>
              <a:srgbClr val="CC99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1" hangingPunct="1"/>
            <a:r>
              <a:rPr lang="en-US" altLang="zh-CN" sz="3200">
                <a:solidFill>
                  <a:srgbClr val="CC6600"/>
                </a:solidFill>
                <a:cs typeface="+mn-ea"/>
                <a:sym typeface="+mn-lt"/>
              </a:rPr>
              <a:t>(c-d/e)</a:t>
            </a:r>
            <a:r>
              <a:rPr lang="en-US" altLang="zh-CN" sz="3200" b="1">
                <a:solidFill>
                  <a:srgbClr val="006666"/>
                </a:solidFill>
                <a:cs typeface="+mn-ea"/>
                <a:sym typeface="+mn-lt"/>
              </a:rPr>
              <a:t></a:t>
            </a:r>
            <a:r>
              <a:rPr lang="en-US" altLang="zh-CN" sz="3200">
                <a:solidFill>
                  <a:srgbClr val="CC6600"/>
                </a:solidFill>
                <a:cs typeface="+mn-ea"/>
                <a:sym typeface="+mn-lt"/>
              </a:rPr>
              <a:t>f</a:t>
            </a:r>
            <a:endParaRPr lang="en-US" altLang="zh-CN">
              <a:cs typeface="+mn-ea"/>
              <a:sym typeface="+mn-lt"/>
            </a:endParaRPr>
          </a:p>
        </p:txBody>
      </p:sp>
      <p:sp>
        <p:nvSpPr>
          <p:cNvPr id="102424" name="AutoShape 24"/>
          <p:cNvSpPr>
            <a:spLocks noChangeArrowheads="1"/>
          </p:cNvSpPr>
          <p:nvPr/>
        </p:nvSpPr>
        <p:spPr bwMode="auto">
          <a:xfrm>
            <a:off x="4971142" y="3652154"/>
            <a:ext cx="152400" cy="381000"/>
          </a:xfrm>
          <a:prstGeom prst="downArrow">
            <a:avLst>
              <a:gd name="adj1" fmla="val 50000"/>
              <a:gd name="adj2" fmla="val 62500"/>
            </a:avLst>
          </a:prstGeom>
          <a:solidFill>
            <a:srgbClr val="FFCC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anchor="ctr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02425" name="AutoShape 25"/>
          <p:cNvSpPr>
            <a:spLocks noChangeArrowheads="1"/>
          </p:cNvSpPr>
          <p:nvPr/>
        </p:nvSpPr>
        <p:spPr bwMode="auto">
          <a:xfrm>
            <a:off x="6219371" y="3652154"/>
            <a:ext cx="152400" cy="381000"/>
          </a:xfrm>
          <a:prstGeom prst="downArrow">
            <a:avLst>
              <a:gd name="adj1" fmla="val 50000"/>
              <a:gd name="adj2" fmla="val 62500"/>
            </a:avLst>
          </a:prstGeom>
          <a:solidFill>
            <a:srgbClr val="FFCC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anchor="ctr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02426" name="AutoShape 26"/>
          <p:cNvSpPr>
            <a:spLocks noChangeArrowheads="1"/>
          </p:cNvSpPr>
          <p:nvPr/>
        </p:nvSpPr>
        <p:spPr bwMode="auto">
          <a:xfrm>
            <a:off x="6647542" y="3663046"/>
            <a:ext cx="152400" cy="381000"/>
          </a:xfrm>
          <a:prstGeom prst="downArrow">
            <a:avLst>
              <a:gd name="adj1" fmla="val 50000"/>
              <a:gd name="adj2" fmla="val 62500"/>
            </a:avLst>
          </a:prstGeom>
          <a:solidFill>
            <a:srgbClr val="FFCC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anchor="ctr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02427" name="AutoShape 27"/>
          <p:cNvSpPr>
            <a:spLocks noChangeArrowheads="1"/>
          </p:cNvSpPr>
          <p:nvPr/>
        </p:nvSpPr>
        <p:spPr bwMode="auto">
          <a:xfrm>
            <a:off x="7239000" y="3624946"/>
            <a:ext cx="152400" cy="381000"/>
          </a:xfrm>
          <a:prstGeom prst="downArrow">
            <a:avLst>
              <a:gd name="adj1" fmla="val 50000"/>
              <a:gd name="adj2" fmla="val 62500"/>
            </a:avLst>
          </a:prstGeom>
          <a:solidFill>
            <a:srgbClr val="FFCC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anchor="ctr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02428" name="AutoShape 28"/>
          <p:cNvSpPr>
            <a:spLocks noChangeArrowheads="1"/>
          </p:cNvSpPr>
          <p:nvPr/>
        </p:nvSpPr>
        <p:spPr bwMode="auto">
          <a:xfrm>
            <a:off x="7581900" y="3624946"/>
            <a:ext cx="152400" cy="381000"/>
          </a:xfrm>
          <a:prstGeom prst="downArrow">
            <a:avLst>
              <a:gd name="adj1" fmla="val 50000"/>
              <a:gd name="adj2" fmla="val 62500"/>
            </a:avLst>
          </a:prstGeom>
          <a:solidFill>
            <a:srgbClr val="FFCC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anchor="ctr"/>
          <a:lstStyle/>
          <a:p>
            <a:endParaRPr lang="zh-CN" altLang="en-US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12524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a14="http://schemas.microsoft.com/office/drawing/2010/main"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/>
                                        <p:tgtEl>
                                          <p:spTgt spid="1024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300"/>
                                        <p:tgtEl>
                                          <p:spTgt spid="1024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300"/>
                                        <p:tgtEl>
                                          <p:spTgt spid="1024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4" dur="300"/>
                                        <p:tgtEl>
                                          <p:spTgt spid="1024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02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24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24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2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1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024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024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024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024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024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024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024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024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024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024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2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9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024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024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024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024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6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024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024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 nodeType="clickPar">
                      <p:stCondLst>
                        <p:cond delay="indefinite"/>
                      </p:stCondLst>
                      <p:childTnLst>
                        <p:par>
                          <p:cTn id="7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6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1024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1024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1024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1024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2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 nodeType="clickPar">
                      <p:stCondLst>
                        <p:cond delay="indefinite"/>
                      </p:stCondLst>
                      <p:childTnLst>
                        <p:par>
                          <p:cTn id="8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7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1024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1024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1024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1024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9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 nodeType="clickPar">
                      <p:stCondLst>
                        <p:cond delay="indefinite"/>
                      </p:stCondLst>
                      <p:childTnLst>
                        <p:par>
                          <p:cTn id="9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8" presetID="2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1024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1024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 nodeType="clickPar">
                      <p:stCondLst>
                        <p:cond delay="indefinite"/>
                      </p:stCondLst>
                      <p:childTnLst>
                        <p:par>
                          <p:cTn id="10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4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1024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1024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1024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1024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2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 nodeType="clickPar">
                      <p:stCondLst>
                        <p:cond delay="indefinite"/>
                      </p:stCondLst>
                      <p:childTnLst>
                        <p:par>
                          <p:cTn id="1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15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1024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1024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1024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1024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 nodeType="clickPar">
                      <p:stCondLst>
                        <p:cond delay="indefinite"/>
                      </p:stCondLst>
                      <p:childTnLst>
                        <p:par>
                          <p:cTn id="1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6" presetID="2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1024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1024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 nodeType="clickPar">
                      <p:stCondLst>
                        <p:cond delay="indefinite"/>
                      </p:stCondLst>
                      <p:childTnLst>
                        <p:par>
                          <p:cTn id="1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2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1024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1024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500" fill="hold"/>
                                        <p:tgtEl>
                                          <p:spTgt spid="1024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1024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2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 nodeType="clickPar">
                      <p:stCondLst>
                        <p:cond delay="indefinite"/>
                      </p:stCondLst>
                      <p:childTnLst>
                        <p:par>
                          <p:cTn id="1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3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5" dur="500" fill="hold"/>
                                        <p:tgtEl>
                                          <p:spTgt spid="1024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500" fill="hold"/>
                                        <p:tgtEl>
                                          <p:spTgt spid="1024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500" fill="hold"/>
                                        <p:tgtEl>
                                          <p:spTgt spid="1024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500" fill="hold"/>
                                        <p:tgtEl>
                                          <p:spTgt spid="1024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5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03" grpId="0" build="p" autoUpdateAnimBg="0"/>
      <p:bldP spid="102404" grpId="0" autoUpdateAnimBg="0"/>
      <p:bldP spid="102420" grpId="0" animBg="1" autoUpdateAnimBg="0"/>
      <p:bldP spid="102421" grpId="0" animBg="1" autoUpdateAnimBg="0"/>
      <p:bldP spid="102422" grpId="0" animBg="1" autoUpdateAnimBg="0"/>
      <p:bldP spid="102423" grpId="0" animBg="1" autoUpdateAnimBg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1" name="Text Box 3"/>
          <p:cNvSpPr txBox="1">
            <a:spLocks noChangeArrowheads="1"/>
          </p:cNvSpPr>
          <p:nvPr/>
        </p:nvSpPr>
        <p:spPr bwMode="auto">
          <a:xfrm>
            <a:off x="922868" y="76200"/>
            <a:ext cx="7797327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lvl="2"/>
            <a:r>
              <a:rPr lang="zh-CN" altLang="en-US" sz="4000" b="1" dirty="0">
                <a:solidFill>
                  <a:srgbClr val="000066"/>
                </a:solidFill>
                <a:cs typeface="+mn-ea"/>
                <a:sym typeface="+mn-lt"/>
              </a:rPr>
              <a:t>如何从原表达式求得后缀式？</a:t>
            </a:r>
            <a:endParaRPr lang="zh-CN" altLang="en-US" sz="4000" dirty="0">
              <a:cs typeface="+mn-ea"/>
              <a:sym typeface="+mn-lt"/>
            </a:endParaRPr>
          </a:p>
        </p:txBody>
      </p:sp>
      <p:sp>
        <p:nvSpPr>
          <p:cNvPr id="53252" name="Text Box 4"/>
          <p:cNvSpPr txBox="1">
            <a:spLocks noChangeArrowheads="1"/>
          </p:cNvSpPr>
          <p:nvPr/>
        </p:nvSpPr>
        <p:spPr bwMode="auto">
          <a:xfrm>
            <a:off x="1981200" y="3457575"/>
            <a:ext cx="8382000" cy="18651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3200" dirty="0">
                <a:cs typeface="+mn-ea"/>
                <a:sym typeface="+mn-lt"/>
              </a:rPr>
              <a:t>    </a:t>
            </a:r>
            <a:r>
              <a:rPr lang="zh-CN" altLang="en-US" sz="3200" dirty="0">
                <a:solidFill>
                  <a:srgbClr val="800000"/>
                </a:solidFill>
                <a:cs typeface="+mn-ea"/>
                <a:sym typeface="+mn-lt"/>
              </a:rPr>
              <a:t>每个运算符的运算次序要由</a:t>
            </a:r>
            <a:r>
              <a:rPr lang="zh-CN" altLang="en-US" sz="3200" b="1" dirty="0">
                <a:solidFill>
                  <a:srgbClr val="800000"/>
                </a:solidFill>
                <a:cs typeface="+mn-ea"/>
                <a:sym typeface="+mn-lt"/>
              </a:rPr>
              <a:t>它之后的一个运算符</a:t>
            </a:r>
            <a:r>
              <a:rPr lang="zh-CN" altLang="en-US" sz="3200" dirty="0">
                <a:solidFill>
                  <a:srgbClr val="800000"/>
                </a:solidFill>
                <a:cs typeface="+mn-ea"/>
                <a:sym typeface="+mn-lt"/>
              </a:rPr>
              <a:t>来定，在后缀式中，优先数高的运算符领先于优先数低的运算符。</a:t>
            </a:r>
          </a:p>
        </p:txBody>
      </p:sp>
      <p:sp>
        <p:nvSpPr>
          <p:cNvPr id="53253" name="Text Box 5"/>
          <p:cNvSpPr txBox="1">
            <a:spLocks noChangeArrowheads="1"/>
          </p:cNvSpPr>
          <p:nvPr/>
        </p:nvSpPr>
        <p:spPr bwMode="auto">
          <a:xfrm>
            <a:off x="1600200" y="1028701"/>
            <a:ext cx="8459367" cy="18651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3200" dirty="0">
                <a:solidFill>
                  <a:srgbClr val="006666"/>
                </a:solidFill>
                <a:cs typeface="+mn-ea"/>
                <a:sym typeface="+mn-lt"/>
              </a:rPr>
              <a:t>分析 “原表达式” 和 “后缀式”中的运算符</a:t>
            </a:r>
            <a:r>
              <a:rPr lang="en-US" altLang="zh-CN" sz="3200" b="1" dirty="0">
                <a:solidFill>
                  <a:srgbClr val="006666"/>
                </a:solidFill>
                <a:cs typeface="+mn-ea"/>
                <a:sym typeface="+mn-lt"/>
              </a:rPr>
              <a:t>:</a:t>
            </a:r>
          </a:p>
          <a:p>
            <a:pPr>
              <a:lnSpc>
                <a:spcPct val="120000"/>
              </a:lnSpc>
            </a:pPr>
            <a:r>
              <a:rPr lang="zh-CN" altLang="en-US" sz="3200" dirty="0">
                <a:solidFill>
                  <a:srgbClr val="006666"/>
                </a:solidFill>
                <a:cs typeface="+mn-ea"/>
                <a:sym typeface="+mn-lt"/>
              </a:rPr>
              <a:t>原表达式</a:t>
            </a:r>
            <a:r>
              <a:rPr lang="en-US" altLang="zh-CN" sz="3200" b="1" dirty="0">
                <a:solidFill>
                  <a:srgbClr val="006666"/>
                </a:solidFill>
                <a:cs typeface="+mn-ea"/>
                <a:sym typeface="+mn-lt"/>
              </a:rPr>
              <a:t>:  </a:t>
            </a:r>
            <a:r>
              <a:rPr lang="en-US" altLang="zh-CN" sz="3200" b="1" dirty="0">
                <a:solidFill>
                  <a:srgbClr val="FF6600"/>
                </a:solidFill>
                <a:cs typeface="+mn-ea"/>
                <a:sym typeface="+mn-lt"/>
              </a:rPr>
              <a:t>a </a:t>
            </a:r>
            <a:r>
              <a:rPr lang="en-US" altLang="zh-CN" sz="3200" b="1" dirty="0">
                <a:solidFill>
                  <a:srgbClr val="A50021"/>
                </a:solidFill>
                <a:cs typeface="+mn-ea"/>
                <a:sym typeface="+mn-lt"/>
              </a:rPr>
              <a:t>+</a:t>
            </a:r>
            <a:r>
              <a:rPr lang="en-US" altLang="zh-CN" sz="3200" b="1" dirty="0">
                <a:solidFill>
                  <a:srgbClr val="FF6600"/>
                </a:solidFill>
                <a:cs typeface="+mn-ea"/>
                <a:sym typeface="+mn-lt"/>
              </a:rPr>
              <a:t> b </a:t>
            </a:r>
            <a:r>
              <a:rPr lang="en-US" altLang="zh-CN" sz="3200" b="1" dirty="0">
                <a:solidFill>
                  <a:srgbClr val="A50021"/>
                </a:solidFill>
                <a:cs typeface="+mn-ea"/>
                <a:sym typeface="+mn-lt"/>
              </a:rPr>
              <a:t> </a:t>
            </a:r>
            <a:r>
              <a:rPr lang="en-US" altLang="zh-CN" sz="3200" b="1" dirty="0">
                <a:solidFill>
                  <a:srgbClr val="FF6600"/>
                </a:solidFill>
                <a:cs typeface="+mn-ea"/>
                <a:sym typeface="+mn-lt"/>
              </a:rPr>
              <a:t>c </a:t>
            </a:r>
            <a:r>
              <a:rPr lang="en-US" altLang="zh-CN" sz="3200" b="1" dirty="0">
                <a:solidFill>
                  <a:srgbClr val="A50021"/>
                </a:solidFill>
                <a:cs typeface="+mn-ea"/>
                <a:sym typeface="+mn-lt"/>
              </a:rPr>
              <a:t></a:t>
            </a:r>
            <a:r>
              <a:rPr lang="en-US" altLang="zh-CN" sz="3200" b="1" dirty="0">
                <a:solidFill>
                  <a:srgbClr val="FF6600"/>
                </a:solidFill>
                <a:cs typeface="+mn-ea"/>
                <a:sym typeface="+mn-lt"/>
              </a:rPr>
              <a:t> d</a:t>
            </a:r>
            <a:r>
              <a:rPr lang="en-US" altLang="zh-CN" sz="3200" b="1" dirty="0">
                <a:solidFill>
                  <a:srgbClr val="A50021"/>
                </a:solidFill>
                <a:cs typeface="+mn-ea"/>
                <a:sym typeface="+mn-lt"/>
              </a:rPr>
              <a:t> /</a:t>
            </a:r>
            <a:r>
              <a:rPr lang="en-US" altLang="zh-CN" sz="3200" b="1" dirty="0">
                <a:solidFill>
                  <a:srgbClr val="FF6600"/>
                </a:solidFill>
                <a:cs typeface="+mn-ea"/>
                <a:sym typeface="+mn-lt"/>
              </a:rPr>
              <a:t> e </a:t>
            </a:r>
            <a:r>
              <a:rPr lang="en-US" altLang="zh-CN" sz="3200" b="1" dirty="0">
                <a:solidFill>
                  <a:srgbClr val="A50021"/>
                </a:solidFill>
                <a:cs typeface="+mn-ea"/>
                <a:sym typeface="+mn-lt"/>
              </a:rPr>
              <a:t> </a:t>
            </a:r>
            <a:r>
              <a:rPr lang="en-US" altLang="zh-CN" sz="3200" b="1" dirty="0">
                <a:solidFill>
                  <a:srgbClr val="FF6600"/>
                </a:solidFill>
                <a:cs typeface="+mn-ea"/>
                <a:sym typeface="+mn-lt"/>
              </a:rPr>
              <a:t>f</a:t>
            </a:r>
          </a:p>
          <a:p>
            <a:pPr>
              <a:lnSpc>
                <a:spcPct val="120000"/>
              </a:lnSpc>
            </a:pPr>
            <a:r>
              <a:rPr lang="en-US" altLang="zh-CN" sz="3200" dirty="0">
                <a:solidFill>
                  <a:srgbClr val="006666"/>
                </a:solidFill>
                <a:cs typeface="+mn-ea"/>
                <a:sym typeface="+mn-lt"/>
              </a:rPr>
              <a:t>    </a:t>
            </a:r>
            <a:r>
              <a:rPr lang="zh-CN" altLang="en-US" sz="3200" dirty="0">
                <a:solidFill>
                  <a:srgbClr val="006666"/>
                </a:solidFill>
                <a:cs typeface="+mn-ea"/>
                <a:sym typeface="+mn-lt"/>
              </a:rPr>
              <a:t>后缀式</a:t>
            </a:r>
            <a:r>
              <a:rPr lang="en-US" altLang="zh-CN" sz="3200" b="1" dirty="0">
                <a:solidFill>
                  <a:srgbClr val="006666"/>
                </a:solidFill>
                <a:cs typeface="+mn-ea"/>
                <a:sym typeface="+mn-lt"/>
              </a:rPr>
              <a:t>:  </a:t>
            </a:r>
            <a:r>
              <a:rPr lang="en-US" altLang="zh-CN" sz="3200" b="1" dirty="0">
                <a:solidFill>
                  <a:srgbClr val="FF6600"/>
                </a:solidFill>
                <a:cs typeface="+mn-ea"/>
                <a:sym typeface="+mn-lt"/>
              </a:rPr>
              <a:t>a b c </a:t>
            </a:r>
            <a:r>
              <a:rPr lang="en-US" altLang="zh-CN" sz="3200" b="1" dirty="0">
                <a:solidFill>
                  <a:srgbClr val="A50021"/>
                </a:solidFill>
                <a:cs typeface="+mn-ea"/>
                <a:sym typeface="+mn-lt"/>
              </a:rPr>
              <a:t> +</a:t>
            </a:r>
            <a:r>
              <a:rPr lang="en-US" altLang="zh-CN" sz="3200" b="1" dirty="0">
                <a:solidFill>
                  <a:srgbClr val="FF6600"/>
                </a:solidFill>
                <a:cs typeface="+mn-ea"/>
                <a:sym typeface="+mn-lt"/>
              </a:rPr>
              <a:t> d e </a:t>
            </a:r>
            <a:r>
              <a:rPr lang="en-US" altLang="zh-CN" sz="3200" b="1" dirty="0">
                <a:solidFill>
                  <a:srgbClr val="A50021"/>
                </a:solidFill>
                <a:cs typeface="+mn-ea"/>
                <a:sym typeface="+mn-lt"/>
              </a:rPr>
              <a:t>/</a:t>
            </a:r>
            <a:r>
              <a:rPr lang="en-US" altLang="zh-CN" sz="3200" b="1" dirty="0">
                <a:solidFill>
                  <a:srgbClr val="FF6600"/>
                </a:solidFill>
                <a:cs typeface="+mn-ea"/>
                <a:sym typeface="+mn-lt"/>
              </a:rPr>
              <a:t> f </a:t>
            </a:r>
            <a:r>
              <a:rPr lang="en-US" altLang="zh-CN" sz="3200" b="1" dirty="0">
                <a:solidFill>
                  <a:srgbClr val="A50021"/>
                </a:solidFill>
                <a:cs typeface="+mn-ea"/>
                <a:sym typeface="+mn-lt"/>
              </a:rPr>
              <a:t> </a:t>
            </a:r>
            <a:endParaRPr lang="en-US" altLang="zh-CN" sz="3200" dirty="0">
              <a:solidFill>
                <a:srgbClr val="CC6600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27068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a14="http://schemas.microsoft.com/office/drawing/2010/main"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53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300"/>
                                        <p:tgtEl>
                                          <p:spTgt spid="53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252" grpId="0" autoUpdateAnimBg="0"/>
      <p:bldP spid="53253" grpId="0" autoUpdateAnimBg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图片 31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47" t="2443" r="7739" b="5173"/>
          <a:stretch>
            <a:fillRect/>
          </a:stretch>
        </p:blipFill>
        <p:spPr>
          <a:xfrm>
            <a:off x="455693" y="2097174"/>
            <a:ext cx="3732477" cy="3886565"/>
          </a:xfrm>
          <a:prstGeom prst="rect">
            <a:avLst/>
          </a:prstGeom>
        </p:spPr>
      </p:pic>
      <p:sp>
        <p:nvSpPr>
          <p:cNvPr id="34" name="文本框 33"/>
          <p:cNvSpPr txBox="1"/>
          <p:nvPr>
            <p:custDataLst>
              <p:tags r:id="rId1"/>
            </p:custDataLst>
          </p:nvPr>
        </p:nvSpPr>
        <p:spPr>
          <a:xfrm>
            <a:off x="2011045" y="2731135"/>
            <a:ext cx="1403985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3200" b="1">
                <a:solidFill>
                  <a:schemeClr val="dk1"/>
                </a:solidFill>
                <a:cs typeface="+mn-ea"/>
                <a:sym typeface="+mn-lt"/>
              </a:rPr>
              <a:t>exp</a:t>
            </a:r>
            <a:r>
              <a:rPr lang="zh-CN" altLang="en-US" sz="3200" b="1">
                <a:solidFill>
                  <a:schemeClr val="dk1"/>
                </a:solidFill>
                <a:cs typeface="+mn-ea"/>
                <a:sym typeface="+mn-lt"/>
              </a:rPr>
              <a:t>求值过程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1053074" y="85561"/>
            <a:ext cx="1505540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zh-CN" sz="3200" dirty="0" smtClean="0">
                <a:ln w="11430">
                  <a:noFill/>
                </a:ln>
                <a:solidFill>
                  <a:schemeClr val="accent1"/>
                </a:solidFill>
                <a:cs typeface="+mn-ea"/>
                <a:sym typeface="+mn-lt"/>
              </a:rPr>
              <a:t>3.1   </a:t>
            </a:r>
            <a:r>
              <a:rPr lang="zh-CN" altLang="en-US" sz="3200" dirty="0" smtClean="0">
                <a:ln w="11430">
                  <a:noFill/>
                </a:ln>
                <a:solidFill>
                  <a:schemeClr val="accent1"/>
                </a:solidFill>
                <a:cs typeface="+mn-ea"/>
                <a:sym typeface="+mn-lt"/>
              </a:rPr>
              <a:t>栈</a:t>
            </a:r>
            <a:endParaRPr lang="en-US" altLang="zh-CN" sz="3200" dirty="0">
              <a:ln w="11430">
                <a:noFill/>
              </a:ln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446905" y="2094865"/>
            <a:ext cx="2508250" cy="52197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altLang="zh-CN" sz="2800" b="1" spc="50">
                <a:ln w="11430"/>
                <a:solidFill>
                  <a:srgbClr val="00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cs typeface="+mn-ea"/>
                <a:sym typeface="+mn-lt"/>
              </a:rPr>
              <a:t>exp</a:t>
            </a:r>
            <a:r>
              <a:rPr lang="zh-CN" altLang="zh-CN" sz="2800" b="1" spc="50">
                <a:ln w="11430"/>
                <a:solidFill>
                  <a:srgbClr val="00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cs typeface="+mn-ea"/>
                <a:sym typeface="+mn-lt"/>
              </a:rPr>
              <a:t>求值过程</a:t>
            </a:r>
          </a:p>
        </p:txBody>
      </p:sp>
      <p:sp>
        <p:nvSpPr>
          <p:cNvPr id="2" name="TextBox 4"/>
          <p:cNvSpPr txBox="1"/>
          <p:nvPr>
            <p:custDataLst>
              <p:tags r:id="rId2"/>
            </p:custDataLst>
          </p:nvPr>
        </p:nvSpPr>
        <p:spPr>
          <a:xfrm>
            <a:off x="4375758" y="2666669"/>
            <a:ext cx="6215106" cy="1327058"/>
          </a:xfrm>
          <a:prstGeom prst="rect">
            <a:avLst/>
          </a:prstGeom>
          <a:solidFill>
            <a:schemeClr val="lt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180000" tIns="144000" bIns="144000" rtlCol="0">
            <a:spAutoFit/>
          </a:bodyPr>
          <a:lstStyle/>
          <a:p>
            <a:pPr marL="457200" indent="-457200" algn="l">
              <a:lnSpc>
                <a:spcPct val="150000"/>
              </a:lnSpc>
              <a:spcBef>
                <a:spcPts val="0"/>
              </a:spcBef>
              <a:buBlip>
                <a:blip r:embed="rId7"/>
              </a:buBlip>
            </a:pPr>
            <a:r>
              <a:rPr lang="zh-CN" altLang="zh-CN" sz="2400" b="1">
                <a:solidFill>
                  <a:schemeClr val="dk1"/>
                </a:solidFill>
                <a:cs typeface="+mn-ea"/>
                <a:sym typeface="+mn-lt"/>
              </a:rPr>
              <a:t>将表达式</a:t>
            </a:r>
            <a:r>
              <a:rPr lang="en-US" altLang="zh-CN" sz="2400" b="1">
                <a:solidFill>
                  <a:schemeClr val="dk1"/>
                </a:solidFill>
                <a:cs typeface="+mn-ea"/>
                <a:sym typeface="+mn-lt"/>
              </a:rPr>
              <a:t>exp</a:t>
            </a:r>
            <a:r>
              <a:rPr lang="zh-CN" altLang="zh-CN" sz="2400" b="1">
                <a:solidFill>
                  <a:schemeClr val="dk1"/>
                </a:solidFill>
                <a:cs typeface="+mn-ea"/>
                <a:sym typeface="+mn-lt"/>
              </a:rPr>
              <a:t>转换成后缀表达式</a:t>
            </a:r>
            <a:r>
              <a:rPr lang="en-US" altLang="zh-CN" sz="2400" b="1">
                <a:solidFill>
                  <a:schemeClr val="dk1"/>
                </a:solidFill>
                <a:cs typeface="+mn-ea"/>
                <a:sym typeface="+mn-lt"/>
              </a:rPr>
              <a:t>postexp</a:t>
            </a:r>
            <a:r>
              <a:rPr lang="zh-CN" altLang="en-US" sz="2400" b="1">
                <a:solidFill>
                  <a:schemeClr val="dk1"/>
                </a:solidFill>
                <a:cs typeface="+mn-ea"/>
                <a:sym typeface="+mn-lt"/>
              </a:rPr>
              <a:t>。</a:t>
            </a:r>
            <a:endParaRPr lang="en-US" altLang="zh-CN" sz="2400" b="1">
              <a:solidFill>
                <a:schemeClr val="dk1"/>
              </a:solidFill>
              <a:cs typeface="+mn-ea"/>
              <a:sym typeface="+mn-lt"/>
            </a:endParaRPr>
          </a:p>
          <a:p>
            <a:pPr marL="457200" indent="-457200" algn="l">
              <a:lnSpc>
                <a:spcPct val="150000"/>
              </a:lnSpc>
              <a:spcBef>
                <a:spcPts val="0"/>
              </a:spcBef>
              <a:buBlip>
                <a:blip r:embed="rId7"/>
              </a:buBlip>
            </a:pPr>
            <a:r>
              <a:rPr lang="zh-CN" altLang="zh-CN" sz="2400" b="1">
                <a:solidFill>
                  <a:schemeClr val="dk1"/>
                </a:solidFill>
                <a:cs typeface="+mn-ea"/>
                <a:sym typeface="+mn-lt"/>
              </a:rPr>
              <a:t>对该后缀表达式求值。</a:t>
            </a:r>
          </a:p>
        </p:txBody>
      </p:sp>
      <p:sp>
        <p:nvSpPr>
          <p:cNvPr id="4" name="TextBox 5"/>
          <p:cNvSpPr txBox="1"/>
          <p:nvPr>
            <p:custDataLst>
              <p:tags r:id="rId3"/>
            </p:custDataLst>
          </p:nvPr>
        </p:nvSpPr>
        <p:spPr>
          <a:xfrm>
            <a:off x="7804782" y="4095429"/>
            <a:ext cx="28607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altLang="zh-CN" sz="2400" b="1" dirty="0">
                <a:solidFill>
                  <a:schemeClr val="dk1"/>
                </a:solidFill>
                <a:cs typeface="+mn-ea"/>
                <a:sym typeface="+mn-lt"/>
              </a:rPr>
              <a:t>Python</a:t>
            </a:r>
            <a:r>
              <a:rPr lang="zh-CN" altLang="en-US" sz="2400" b="1" dirty="0">
                <a:solidFill>
                  <a:schemeClr val="dk1"/>
                </a:solidFill>
                <a:cs typeface="+mn-ea"/>
                <a:sym typeface="+mn-lt"/>
              </a:rPr>
              <a:t>列表表示</a:t>
            </a:r>
          </a:p>
        </p:txBody>
      </p:sp>
      <p:cxnSp>
        <p:nvCxnSpPr>
          <p:cNvPr id="14" name="直接箭头连接符 13"/>
          <p:cNvCxnSpPr/>
          <p:nvPr>
            <p:custDataLst>
              <p:tags r:id="rId4"/>
            </p:custDataLst>
          </p:nvPr>
        </p:nvCxnSpPr>
        <p:spPr>
          <a:xfrm rot="5400000">
            <a:off x="8161972" y="3666801"/>
            <a:ext cx="857256" cy="1588"/>
          </a:xfrm>
          <a:prstGeom prst="straightConnector1">
            <a:avLst/>
          </a:prstGeom>
          <a:ln w="19050">
            <a:solidFill>
              <a:schemeClr val="dk1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:p14="http://schemas.microsoft.com/office/powerpoint/2010/main" xmlns:a14="http://schemas.microsoft.com/office/drawing/2010/main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1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053074" y="85561"/>
            <a:ext cx="1505540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zh-CN" sz="3200" dirty="0" smtClean="0">
                <a:ln w="11430">
                  <a:noFill/>
                </a:ln>
                <a:solidFill>
                  <a:schemeClr val="accent1"/>
                </a:solidFill>
                <a:cs typeface="+mn-ea"/>
                <a:sym typeface="+mn-lt"/>
              </a:rPr>
              <a:t>3.1   </a:t>
            </a:r>
            <a:r>
              <a:rPr lang="zh-CN" altLang="en-US" sz="3200" dirty="0" smtClean="0">
                <a:ln w="11430">
                  <a:noFill/>
                </a:ln>
                <a:solidFill>
                  <a:schemeClr val="accent1"/>
                </a:solidFill>
                <a:cs typeface="+mn-ea"/>
                <a:sym typeface="+mn-lt"/>
              </a:rPr>
              <a:t>栈</a:t>
            </a:r>
            <a:endParaRPr lang="en-US" altLang="zh-CN" sz="3200" dirty="0">
              <a:ln w="11430">
                <a:noFill/>
              </a:ln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761179" y="962480"/>
            <a:ext cx="3634926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342900" marR="0" lvl="0" indent="-3429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defRPr kumimoji="0" sz="2000" b="0" i="0" u="none" strike="noStrike" cap="none" spc="0" normalizeH="0" baseline="0">
                <a:ln>
                  <a:noFill/>
                </a:ln>
                <a:solidFill>
                  <a:srgbClr val="A5A5A5">
                    <a:lumMod val="50000"/>
                  </a:srgbClr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defRPr>
            </a:lvl1pPr>
          </a:lstStyle>
          <a:p>
            <a:r>
              <a:rPr lang="en-US" sz="2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3.1.1  </a:t>
            </a:r>
            <a:r>
              <a:rPr lang="zh-CN" altLang="en-US" sz="2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栈的定义</a:t>
            </a:r>
          </a:p>
        </p:txBody>
      </p:sp>
      <p:pic>
        <p:nvPicPr>
          <p:cNvPr id="2" name="内容占位符 1"/>
          <p:cNvPicPr>
            <a:picLocks noGrp="1" noChangeAspect="1"/>
          </p:cNvPicPr>
          <p:nvPr>
            <p:ph idx="1"/>
            <p:custDataLst>
              <p:tags r:id="rId1"/>
            </p:custDataLst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09" t="7187" r="9793" b="8804"/>
          <a:stretch>
            <a:fillRect/>
          </a:stretch>
        </p:blipFill>
        <p:spPr>
          <a:xfrm flipH="1">
            <a:off x="7870191" y="2054715"/>
            <a:ext cx="4207510" cy="4083050"/>
          </a:xfrm>
          <a:prstGeom prst="rect">
            <a:avLst/>
          </a:prstGeom>
        </p:spPr>
      </p:pic>
      <p:sp>
        <p:nvSpPr>
          <p:cNvPr id="7" name="TextBox 4"/>
          <p:cNvSpPr txBox="1"/>
          <p:nvPr>
            <p:custDataLst>
              <p:tags r:id="rId2"/>
            </p:custDataLst>
          </p:nvPr>
        </p:nvSpPr>
        <p:spPr>
          <a:xfrm>
            <a:off x="654685" y="2871470"/>
            <a:ext cx="7459980" cy="1805940"/>
          </a:xfrm>
          <a:prstGeom prst="rect">
            <a:avLst/>
          </a:prstGeom>
          <a:solidFill>
            <a:schemeClr val="lt1">
              <a:lumMod val="9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180000" tIns="108000" bIns="108000" rtlCol="0">
            <a:spAutoFit/>
          </a:bodyPr>
          <a:lstStyle/>
          <a:p>
            <a:pPr marL="342900" indent="-342900" algn="l">
              <a:lnSpc>
                <a:spcPts val="2800"/>
              </a:lnSpc>
              <a:spcBef>
                <a:spcPts val="600"/>
              </a:spcBef>
              <a:buBlip>
                <a:blip r:embed="rId5"/>
              </a:buBlip>
            </a:pPr>
            <a:r>
              <a:rPr lang="zh-CN" altLang="zh-CN" sz="2400" b="1">
                <a:solidFill>
                  <a:srgbClr val="000000"/>
                </a:solidFill>
                <a:cs typeface="+mn-ea"/>
                <a:sym typeface="+mn-lt"/>
              </a:rPr>
              <a:t>后进先出，即后进栈的元素先出栈。</a:t>
            </a:r>
            <a:endParaRPr lang="en-US" altLang="zh-CN" sz="2400" b="1">
              <a:solidFill>
                <a:srgbClr val="000000"/>
              </a:solidFill>
              <a:cs typeface="+mn-ea"/>
              <a:sym typeface="+mn-lt"/>
            </a:endParaRPr>
          </a:p>
          <a:p>
            <a:pPr marL="342900" indent="-342900" algn="l">
              <a:lnSpc>
                <a:spcPts val="2800"/>
              </a:lnSpc>
              <a:spcBef>
                <a:spcPts val="600"/>
              </a:spcBef>
              <a:buBlip>
                <a:blip r:embed="rId5"/>
              </a:buBlip>
            </a:pPr>
            <a:r>
              <a:rPr lang="zh-CN" altLang="zh-CN" sz="2400" b="1">
                <a:solidFill>
                  <a:srgbClr val="000000"/>
                </a:solidFill>
                <a:cs typeface="+mn-ea"/>
                <a:sym typeface="+mn-lt"/>
              </a:rPr>
              <a:t>每次进栈的元素都</a:t>
            </a:r>
            <a:r>
              <a:rPr lang="zh-CN" altLang="en-US" sz="2400" b="1">
                <a:solidFill>
                  <a:srgbClr val="000000"/>
                </a:solidFill>
                <a:cs typeface="+mn-ea"/>
                <a:sym typeface="+mn-lt"/>
              </a:rPr>
              <a:t>作为</a:t>
            </a:r>
            <a:r>
              <a:rPr lang="zh-CN" altLang="zh-CN" sz="2400" b="1">
                <a:solidFill>
                  <a:srgbClr val="000000"/>
                </a:solidFill>
                <a:cs typeface="+mn-ea"/>
                <a:sym typeface="+mn-lt"/>
              </a:rPr>
              <a:t>新栈顶元素，每次出栈的元素</a:t>
            </a:r>
            <a:r>
              <a:rPr lang="zh-CN" altLang="en-US" sz="2400" b="1">
                <a:solidFill>
                  <a:srgbClr val="000000"/>
                </a:solidFill>
                <a:cs typeface="+mn-ea"/>
                <a:sym typeface="+mn-lt"/>
              </a:rPr>
              <a:t>只能</a:t>
            </a:r>
            <a:r>
              <a:rPr lang="zh-CN" altLang="zh-CN" sz="2400" b="1">
                <a:solidFill>
                  <a:srgbClr val="000000"/>
                </a:solidFill>
                <a:cs typeface="+mn-ea"/>
                <a:sym typeface="+mn-lt"/>
              </a:rPr>
              <a:t>是当前栈顶元素。</a:t>
            </a:r>
            <a:endParaRPr lang="en-US" altLang="zh-CN" sz="2400" b="1">
              <a:solidFill>
                <a:srgbClr val="000000"/>
              </a:solidFill>
              <a:cs typeface="+mn-ea"/>
              <a:sym typeface="+mn-lt"/>
            </a:endParaRPr>
          </a:p>
          <a:p>
            <a:pPr marL="342900" indent="-342900" algn="l">
              <a:lnSpc>
                <a:spcPts val="2800"/>
              </a:lnSpc>
              <a:spcBef>
                <a:spcPts val="600"/>
              </a:spcBef>
              <a:buBlip>
                <a:blip r:embed="rId5"/>
              </a:buBlip>
            </a:pPr>
            <a:r>
              <a:rPr lang="zh-CN" altLang="zh-CN" sz="2400" b="1">
                <a:solidFill>
                  <a:srgbClr val="000000"/>
                </a:solidFill>
                <a:cs typeface="+mn-ea"/>
                <a:sym typeface="+mn-lt"/>
              </a:rPr>
              <a:t>栈也称为后进先出表</a:t>
            </a:r>
            <a:r>
              <a:rPr lang="zh-CN" altLang="en-US" sz="2400" b="1">
                <a:solidFill>
                  <a:srgbClr val="000000"/>
                </a:solidFill>
                <a:cs typeface="+mn-ea"/>
                <a:sym typeface="+mn-lt"/>
              </a:rPr>
              <a:t>或者先进后出表。</a:t>
            </a:r>
          </a:p>
        </p:txBody>
      </p:sp>
      <p:sp>
        <p:nvSpPr>
          <p:cNvPr id="8" name="TextBox 5"/>
          <p:cNvSpPr txBox="1"/>
          <p:nvPr/>
        </p:nvSpPr>
        <p:spPr>
          <a:xfrm>
            <a:off x="1052830" y="1917065"/>
            <a:ext cx="275145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zh-CN" altLang="zh-CN" sz="2800" b="1">
                <a:solidFill>
                  <a:srgbClr val="000000"/>
                </a:solidFill>
                <a:cs typeface="+mn-ea"/>
                <a:sym typeface="+mn-lt"/>
              </a:rPr>
              <a:t>栈的主要特点</a:t>
            </a:r>
            <a:r>
              <a:rPr lang="zh-CN" altLang="en-US" sz="2800" b="1">
                <a:solidFill>
                  <a:srgbClr val="000000"/>
                </a:solidFill>
                <a:cs typeface="+mn-ea"/>
                <a:sym typeface="+mn-lt"/>
              </a:rPr>
              <a:t>：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:p14="http://schemas.microsoft.com/office/powerpoint/2010/main" xmlns:a14="http://schemas.microsoft.com/office/drawing/2010/main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7" grpId="0" bldLvl="0" animBg="1"/>
      <p:bldP spid="8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053074" y="85561"/>
            <a:ext cx="1505540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zh-CN" sz="3200" dirty="0" smtClean="0">
                <a:ln w="11430">
                  <a:noFill/>
                </a:ln>
                <a:solidFill>
                  <a:schemeClr val="accent1"/>
                </a:solidFill>
                <a:cs typeface="+mn-ea"/>
                <a:sym typeface="+mn-lt"/>
              </a:rPr>
              <a:t>3.1   </a:t>
            </a:r>
            <a:r>
              <a:rPr lang="zh-CN" altLang="en-US" sz="3200" dirty="0" smtClean="0">
                <a:ln w="11430">
                  <a:noFill/>
                </a:ln>
                <a:solidFill>
                  <a:schemeClr val="accent1"/>
                </a:solidFill>
                <a:cs typeface="+mn-ea"/>
                <a:sym typeface="+mn-lt"/>
              </a:rPr>
              <a:t>栈</a:t>
            </a:r>
            <a:endParaRPr lang="en-US" altLang="zh-CN" sz="3200" dirty="0">
              <a:ln w="11430">
                <a:noFill/>
              </a:ln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77838" name="Rectangle 14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981325" y="493514"/>
            <a:ext cx="184731" cy="369332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>
              <a:solidFill>
                <a:schemeClr val="dk1"/>
              </a:solidFill>
              <a:cs typeface="+mn-ea"/>
              <a:sym typeface="+mn-lt"/>
            </a:endParaRPr>
          </a:p>
        </p:txBody>
      </p:sp>
      <p:pic>
        <p:nvPicPr>
          <p:cNvPr id="10" name="内容占位符 9"/>
          <p:cNvPicPr>
            <a:picLocks noGrp="1" noChangeAspect="1"/>
          </p:cNvPicPr>
          <p:nvPr>
            <p:ph idx="1"/>
          </p:nvPr>
        </p:nvPicPr>
        <p:blipFill>
          <a:blip r:embed="rId5" cstate="print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81710"/>
            <a:ext cx="3964940" cy="5670550"/>
          </a:xfrm>
          <a:prstGeom prst="rect">
            <a:avLst/>
          </a:prstGeom>
        </p:spPr>
      </p:pic>
      <p:sp>
        <p:nvSpPr>
          <p:cNvPr id="72713" name="Rectangle 9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2827655" y="189984"/>
            <a:ext cx="184731" cy="369332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>
              <a:solidFill>
                <a:schemeClr val="dk1"/>
              </a:solidFill>
              <a:cs typeface="+mn-ea"/>
              <a:sym typeface="+mn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66990" y="1153139"/>
            <a:ext cx="607223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zh-CN" altLang="en-US" sz="2800" b="1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rPr>
              <a:t>设计求表达式值的类ExpressClass</a:t>
            </a:r>
          </a:p>
        </p:txBody>
      </p:sp>
      <p:sp>
        <p:nvSpPr>
          <p:cNvPr id="6" name="TextBox 5"/>
          <p:cNvSpPr txBox="1"/>
          <p:nvPr>
            <p:custDataLst>
              <p:tags r:id="rId3"/>
            </p:custDataLst>
          </p:nvPr>
        </p:nvSpPr>
        <p:spPr>
          <a:xfrm>
            <a:off x="3542000" y="2150728"/>
            <a:ext cx="8429684" cy="3907790"/>
          </a:xfrm>
          <a:prstGeom prst="rect">
            <a:avLst/>
          </a:prstGeom>
          <a:solidFill>
            <a:schemeClr val="lt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>
              <a:lnSpc>
                <a:spcPts val="2400"/>
              </a:lnSpc>
              <a:spcBef>
                <a:spcPts val="0"/>
              </a:spcBef>
            </a:pPr>
            <a:r>
              <a:rPr lang="en-US" altLang="zh-CN" sz="1800" b="1">
                <a:solidFill>
                  <a:srgbClr val="000000"/>
                </a:solidFill>
                <a:cs typeface="+mn-ea"/>
                <a:sym typeface="+mn-lt"/>
              </a:rPr>
              <a:t>class ExpressClass:			#</a:t>
            </a:r>
            <a:r>
              <a:rPr lang="zh-CN" altLang="zh-CN" sz="1800" b="1">
                <a:solidFill>
                  <a:srgbClr val="000000"/>
                </a:solidFill>
                <a:cs typeface="+mn-ea"/>
                <a:sym typeface="+mn-lt"/>
              </a:rPr>
              <a:t>求表达式值类</a:t>
            </a:r>
          </a:p>
          <a:p>
            <a:pPr algn="l">
              <a:lnSpc>
                <a:spcPts val="2400"/>
              </a:lnSpc>
              <a:spcBef>
                <a:spcPts val="0"/>
              </a:spcBef>
            </a:pPr>
            <a:r>
              <a:rPr lang="en-US" altLang="zh-CN" sz="1800" b="1">
                <a:solidFill>
                  <a:srgbClr val="000000"/>
                </a:solidFill>
                <a:cs typeface="+mn-ea"/>
                <a:sym typeface="+mn-lt"/>
              </a:rPr>
              <a:t>  def __init__(self,str):       	#</a:t>
            </a:r>
            <a:r>
              <a:rPr lang="zh-CN" altLang="zh-CN" sz="1800" b="1">
                <a:solidFill>
                  <a:srgbClr val="000000"/>
                </a:solidFill>
                <a:cs typeface="+mn-ea"/>
                <a:sym typeface="+mn-lt"/>
              </a:rPr>
              <a:t>构造方法</a:t>
            </a:r>
          </a:p>
          <a:p>
            <a:pPr algn="l">
              <a:lnSpc>
                <a:spcPts val="2400"/>
              </a:lnSpc>
              <a:spcBef>
                <a:spcPts val="0"/>
              </a:spcBef>
            </a:pPr>
            <a:r>
              <a:rPr lang="en-US" altLang="zh-CN" sz="1800" b="1">
                <a:solidFill>
                  <a:srgbClr val="000000"/>
                </a:solidFill>
                <a:cs typeface="+mn-ea"/>
                <a:sym typeface="+mn-lt"/>
              </a:rPr>
              <a:t>    self.exp=str                    	#</a:t>
            </a:r>
            <a:r>
              <a:rPr lang="zh-CN" altLang="zh-CN" sz="1800" b="1">
                <a:solidFill>
                  <a:srgbClr val="000000"/>
                </a:solidFill>
                <a:cs typeface="+mn-ea"/>
                <a:sym typeface="+mn-lt"/>
              </a:rPr>
              <a:t>存放中缀表达式</a:t>
            </a:r>
          </a:p>
          <a:p>
            <a:pPr algn="l">
              <a:lnSpc>
                <a:spcPts val="2400"/>
              </a:lnSpc>
              <a:spcBef>
                <a:spcPts val="0"/>
              </a:spcBef>
            </a:pPr>
            <a:r>
              <a:rPr lang="en-US" altLang="zh-CN" sz="1800" b="1">
                <a:solidFill>
                  <a:srgbClr val="000000"/>
                </a:solidFill>
                <a:cs typeface="+mn-ea"/>
                <a:sym typeface="+mn-lt"/>
              </a:rPr>
              <a:t>    self.postexp=[]			#</a:t>
            </a:r>
            <a:r>
              <a:rPr lang="zh-CN" altLang="zh-CN" sz="1800" b="1">
                <a:solidFill>
                  <a:srgbClr val="000000"/>
                </a:solidFill>
                <a:cs typeface="+mn-ea"/>
                <a:sym typeface="+mn-lt"/>
              </a:rPr>
              <a:t>存放后缀表达式</a:t>
            </a:r>
          </a:p>
          <a:p>
            <a:pPr algn="l">
              <a:lnSpc>
                <a:spcPct val="200000"/>
              </a:lnSpc>
              <a:spcBef>
                <a:spcPts val="0"/>
              </a:spcBef>
            </a:pPr>
            <a:r>
              <a:rPr lang="en-US" altLang="zh-CN" sz="1800" b="1">
                <a:solidFill>
                  <a:srgbClr val="000000"/>
                </a:solidFill>
                <a:cs typeface="+mn-ea"/>
                <a:sym typeface="+mn-lt"/>
              </a:rPr>
              <a:t>  def getpostexp(self):		#</a:t>
            </a:r>
            <a:r>
              <a:rPr lang="zh-CN" altLang="zh-CN" sz="1800" b="1">
                <a:solidFill>
                  <a:srgbClr val="000000"/>
                </a:solidFill>
                <a:cs typeface="+mn-ea"/>
                <a:sym typeface="+mn-lt"/>
              </a:rPr>
              <a:t>返回</a:t>
            </a:r>
            <a:r>
              <a:rPr lang="en-US" altLang="zh-CN" sz="1800" b="1">
                <a:solidFill>
                  <a:srgbClr val="000000"/>
                </a:solidFill>
                <a:cs typeface="+mn-ea"/>
                <a:sym typeface="+mn-lt"/>
              </a:rPr>
              <a:t>postexp</a:t>
            </a:r>
            <a:endParaRPr lang="zh-CN" altLang="zh-CN" sz="1800" b="1">
              <a:solidFill>
                <a:srgbClr val="000000"/>
              </a:solidFill>
              <a:cs typeface="+mn-ea"/>
              <a:sym typeface="+mn-lt"/>
            </a:endParaRPr>
          </a:p>
          <a:p>
            <a:pPr algn="l">
              <a:lnSpc>
                <a:spcPts val="2400"/>
              </a:lnSpc>
              <a:spcBef>
                <a:spcPts val="0"/>
              </a:spcBef>
            </a:pPr>
            <a:r>
              <a:rPr lang="en-US" altLang="zh-CN" sz="1800" b="1">
                <a:solidFill>
                  <a:srgbClr val="000000"/>
                </a:solidFill>
                <a:cs typeface="+mn-ea"/>
                <a:sym typeface="+mn-lt"/>
              </a:rPr>
              <a:t>    return self.postexp</a:t>
            </a:r>
            <a:endParaRPr lang="zh-CN" altLang="zh-CN" sz="1800" b="1">
              <a:solidFill>
                <a:srgbClr val="000000"/>
              </a:solidFill>
              <a:cs typeface="+mn-ea"/>
              <a:sym typeface="+mn-lt"/>
            </a:endParaRPr>
          </a:p>
          <a:p>
            <a:pPr algn="l">
              <a:lnSpc>
                <a:spcPct val="200000"/>
              </a:lnSpc>
              <a:spcBef>
                <a:spcPts val="0"/>
              </a:spcBef>
            </a:pPr>
            <a:r>
              <a:rPr lang="en-US" altLang="zh-CN" sz="1800" b="1">
                <a:solidFill>
                  <a:srgbClr val="000000"/>
                </a:solidFill>
                <a:cs typeface="+mn-ea"/>
                <a:sym typeface="+mn-lt"/>
              </a:rPr>
              <a:t>  def Trans(self):		       	#</a:t>
            </a:r>
            <a:r>
              <a:rPr lang="zh-CN" altLang="zh-CN" sz="1800" b="1">
                <a:solidFill>
                  <a:srgbClr val="000000"/>
                </a:solidFill>
                <a:cs typeface="+mn-ea"/>
                <a:sym typeface="+mn-lt"/>
              </a:rPr>
              <a:t>将</a:t>
            </a:r>
            <a:r>
              <a:rPr lang="en-US" altLang="zh-CN" sz="1800" b="1">
                <a:solidFill>
                  <a:srgbClr val="000000"/>
                </a:solidFill>
                <a:cs typeface="+mn-ea"/>
                <a:sym typeface="+mn-lt"/>
              </a:rPr>
              <a:t>exp</a:t>
            </a:r>
            <a:r>
              <a:rPr lang="zh-CN" altLang="zh-CN" sz="1800" b="1">
                <a:solidFill>
                  <a:srgbClr val="000000"/>
                </a:solidFill>
                <a:cs typeface="+mn-ea"/>
                <a:sym typeface="+mn-lt"/>
              </a:rPr>
              <a:t>转换为</a:t>
            </a:r>
            <a:r>
              <a:rPr lang="en-US" altLang="zh-CN" sz="1800" b="1">
                <a:solidFill>
                  <a:srgbClr val="000000"/>
                </a:solidFill>
                <a:cs typeface="+mn-ea"/>
                <a:sym typeface="+mn-lt"/>
              </a:rPr>
              <a:t>postexp</a:t>
            </a:r>
            <a:endParaRPr lang="zh-CN" altLang="zh-CN" sz="1800" b="1">
              <a:solidFill>
                <a:srgbClr val="000000"/>
              </a:solidFill>
              <a:cs typeface="+mn-ea"/>
              <a:sym typeface="+mn-lt"/>
            </a:endParaRPr>
          </a:p>
          <a:p>
            <a:pPr algn="l">
              <a:lnSpc>
                <a:spcPts val="2400"/>
              </a:lnSpc>
              <a:spcBef>
                <a:spcPts val="0"/>
              </a:spcBef>
            </a:pPr>
            <a:r>
              <a:rPr lang="en-US" altLang="zh-CN" sz="1800" b="1">
                <a:solidFill>
                  <a:srgbClr val="000000"/>
                </a:solidFill>
                <a:cs typeface="+mn-ea"/>
                <a:sym typeface="+mn-lt"/>
              </a:rPr>
              <a:t>	</a:t>
            </a:r>
            <a:r>
              <a:rPr lang="zh-CN" altLang="zh-CN" sz="1800" b="1">
                <a:solidFill>
                  <a:srgbClr val="000000"/>
                </a:solidFill>
                <a:cs typeface="+mn-ea"/>
                <a:sym typeface="+mn-lt"/>
              </a:rPr>
              <a:t>…</a:t>
            </a:r>
          </a:p>
          <a:p>
            <a:pPr algn="l">
              <a:lnSpc>
                <a:spcPct val="200000"/>
              </a:lnSpc>
              <a:spcBef>
                <a:spcPts val="0"/>
              </a:spcBef>
            </a:pPr>
            <a:r>
              <a:rPr lang="en-US" altLang="zh-CN" sz="1800" b="1">
                <a:solidFill>
                  <a:srgbClr val="000000"/>
                </a:solidFill>
                <a:cs typeface="+mn-ea"/>
                <a:sym typeface="+mn-lt"/>
              </a:rPr>
              <a:t>  def getValue(self):			#</a:t>
            </a:r>
            <a:r>
              <a:rPr lang="zh-CN" altLang="zh-CN" sz="1800" b="1">
                <a:solidFill>
                  <a:srgbClr val="000000"/>
                </a:solidFill>
                <a:cs typeface="+mn-ea"/>
                <a:sym typeface="+mn-lt"/>
              </a:rPr>
              <a:t>计算后缀表达式</a:t>
            </a:r>
            <a:r>
              <a:rPr lang="en-US" altLang="zh-CN" sz="1800" b="1">
                <a:solidFill>
                  <a:srgbClr val="000000"/>
                </a:solidFill>
                <a:cs typeface="+mn-ea"/>
                <a:sym typeface="+mn-lt"/>
              </a:rPr>
              <a:t>postexp</a:t>
            </a:r>
            <a:r>
              <a:rPr lang="zh-CN" altLang="zh-CN" sz="1800" b="1">
                <a:solidFill>
                  <a:srgbClr val="000000"/>
                </a:solidFill>
                <a:cs typeface="+mn-ea"/>
                <a:sym typeface="+mn-lt"/>
              </a:rPr>
              <a:t>的值</a:t>
            </a:r>
          </a:p>
          <a:p>
            <a:pPr algn="l">
              <a:lnSpc>
                <a:spcPts val="2400"/>
              </a:lnSpc>
              <a:spcBef>
                <a:spcPts val="0"/>
              </a:spcBef>
            </a:pPr>
            <a:r>
              <a:rPr lang="en-US" altLang="zh-CN" sz="1800" b="1">
                <a:solidFill>
                  <a:srgbClr val="000000"/>
                </a:solidFill>
                <a:cs typeface="+mn-ea"/>
                <a:sym typeface="+mn-lt"/>
              </a:rPr>
              <a:t>	</a:t>
            </a:r>
            <a:r>
              <a:rPr lang="zh-CN" altLang="zh-CN" sz="1800" b="1">
                <a:solidFill>
                  <a:srgbClr val="000000"/>
                </a:solidFill>
                <a:cs typeface="+mn-ea"/>
                <a:sym typeface="+mn-lt"/>
              </a:rPr>
              <a:t>…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:p14="http://schemas.microsoft.com/office/powerpoint/2010/main" xmlns:a14="http://schemas.microsoft.com/office/drawing/2010/main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778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727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7838" grpId="0" bldLvl="0" animBg="1"/>
      <p:bldP spid="72713" grpId="0" bldLvl="0" animBg="1"/>
      <p:bldP spid="5" grpId="0"/>
      <p:bldP spid="6" grpId="0" bldLvl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053074" y="85561"/>
            <a:ext cx="1505540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zh-CN" sz="3200" dirty="0" smtClean="0">
                <a:ln w="11430">
                  <a:noFill/>
                </a:ln>
                <a:solidFill>
                  <a:schemeClr val="accent1"/>
                </a:solidFill>
                <a:cs typeface="+mn-ea"/>
                <a:sym typeface="+mn-lt"/>
              </a:rPr>
              <a:t>3.1   </a:t>
            </a:r>
            <a:r>
              <a:rPr lang="zh-CN" altLang="en-US" sz="3200" dirty="0" smtClean="0">
                <a:ln w="11430">
                  <a:noFill/>
                </a:ln>
                <a:solidFill>
                  <a:schemeClr val="accent1"/>
                </a:solidFill>
                <a:cs typeface="+mn-ea"/>
                <a:sym typeface="+mn-lt"/>
              </a:rPr>
              <a:t>栈</a:t>
            </a:r>
            <a:endParaRPr lang="en-US" altLang="zh-CN" sz="3200" dirty="0">
              <a:ln w="11430">
                <a:noFill/>
              </a:ln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77838" name="Rectangle 14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981325" y="493514"/>
            <a:ext cx="184731" cy="369332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>
              <a:solidFill>
                <a:schemeClr val="dk1"/>
              </a:solidFill>
              <a:cs typeface="+mn-ea"/>
              <a:sym typeface="+mn-lt"/>
            </a:endParaRPr>
          </a:p>
        </p:txBody>
      </p:sp>
      <p:pic>
        <p:nvPicPr>
          <p:cNvPr id="10" name="内容占位符 9"/>
          <p:cNvPicPr>
            <a:picLocks noGrp="1" noChangeAspect="1"/>
          </p:cNvPicPr>
          <p:nvPr>
            <p:ph idx="1"/>
          </p:nvPr>
        </p:nvPicPr>
        <p:blipFill>
          <a:blip r:embed="rId9" cstate="print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81710"/>
            <a:ext cx="3964940" cy="5670550"/>
          </a:xfrm>
          <a:prstGeom prst="rect">
            <a:avLst/>
          </a:prstGeom>
        </p:spPr>
      </p:pic>
      <p:sp>
        <p:nvSpPr>
          <p:cNvPr id="72713" name="Rectangle 9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2827655" y="189984"/>
            <a:ext cx="184731" cy="369332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>
              <a:solidFill>
                <a:schemeClr val="dk1"/>
              </a:solidFill>
              <a:cs typeface="+mn-ea"/>
              <a:sym typeface="+mn-lt"/>
            </a:endParaRPr>
          </a:p>
        </p:txBody>
      </p:sp>
      <p:sp>
        <p:nvSpPr>
          <p:cNvPr id="3" name="TextBox 2"/>
          <p:cNvSpPr txBox="1"/>
          <p:nvPr>
            <p:custDataLst>
              <p:tags r:id="rId3"/>
            </p:custDataLst>
          </p:nvPr>
        </p:nvSpPr>
        <p:spPr>
          <a:xfrm>
            <a:off x="1714500" y="1263015"/>
            <a:ext cx="3260725" cy="530824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180000" tIns="72000" bIns="144000" rtlCol="0">
            <a:spAutoFit/>
          </a:bodyPr>
          <a:lstStyle/>
          <a:p>
            <a:pPr algn="l">
              <a:lnSpc>
                <a:spcPts val="2400"/>
              </a:lnSpc>
              <a:spcBef>
                <a:spcPts val="0"/>
              </a:spcBef>
            </a:pPr>
            <a:r>
              <a:rPr lang="en-US" altLang="zh-CN" sz="2800" b="1">
                <a:solidFill>
                  <a:srgbClr val="000000"/>
                </a:solidFill>
                <a:cs typeface="+mn-ea"/>
                <a:sym typeface="+mn-lt"/>
              </a:rPr>
              <a:t>exp  postexp</a:t>
            </a:r>
          </a:p>
        </p:txBody>
      </p:sp>
      <p:sp>
        <p:nvSpPr>
          <p:cNvPr id="2" name="TextBox 5"/>
          <p:cNvSpPr txBox="1"/>
          <p:nvPr/>
        </p:nvSpPr>
        <p:spPr>
          <a:xfrm>
            <a:off x="4178907" y="2137317"/>
            <a:ext cx="5857916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zh-CN" altLang="en-US" sz="2000" b="1">
                <a:solidFill>
                  <a:srgbClr val="000000"/>
                </a:solidFill>
                <a:cs typeface="+mn-ea"/>
                <a:sym typeface="+mn-lt"/>
              </a:rPr>
              <a:t>使用</a:t>
            </a:r>
            <a:r>
              <a:rPr lang="zh-CN" altLang="zh-CN" sz="2000" b="1">
                <a:solidFill>
                  <a:srgbClr val="000000"/>
                </a:solidFill>
                <a:cs typeface="+mn-ea"/>
                <a:sym typeface="+mn-lt"/>
              </a:rPr>
              <a:t>运算符栈</a:t>
            </a:r>
            <a:r>
              <a:rPr lang="en-US" altLang="zh-CN" sz="2000" b="1">
                <a:solidFill>
                  <a:srgbClr val="000000"/>
                </a:solidFill>
                <a:cs typeface="+mn-ea"/>
                <a:sym typeface="+mn-lt"/>
              </a:rPr>
              <a:t>opor</a:t>
            </a:r>
            <a:r>
              <a:rPr lang="zh-CN" altLang="en-US" sz="2000" b="1">
                <a:solidFill>
                  <a:srgbClr val="000000"/>
                </a:solidFill>
                <a:cs typeface="+mn-ea"/>
                <a:sym typeface="+mn-lt"/>
              </a:rPr>
              <a:t>：先出栈的运算符先做运算！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393221" y="3078153"/>
            <a:ext cx="3500462" cy="430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ts val="3000"/>
              </a:lnSpc>
              <a:spcBef>
                <a:spcPts val="0"/>
              </a:spcBef>
            </a:pPr>
            <a:r>
              <a:rPr lang="en-US" altLang="zh-CN" sz="1800" b="1">
                <a:solidFill>
                  <a:srgbClr val="000000"/>
                </a:solidFill>
                <a:cs typeface="+mn-ea"/>
                <a:sym typeface="+mn-lt"/>
              </a:rPr>
              <a:t>exp</a:t>
            </a:r>
            <a:r>
              <a:rPr lang="zh-CN" altLang="en-US" sz="1800" b="1">
                <a:solidFill>
                  <a:srgbClr val="000000"/>
                </a:solidFill>
                <a:cs typeface="+mn-ea"/>
                <a:sym typeface="+mn-lt"/>
              </a:rPr>
              <a:t>： </a:t>
            </a:r>
            <a:r>
              <a:rPr lang="en-US" altLang="zh-CN" sz="1800" b="1">
                <a:solidFill>
                  <a:srgbClr val="000000"/>
                </a:solidFill>
                <a:cs typeface="+mn-ea"/>
                <a:sym typeface="+mn-lt"/>
              </a:rPr>
              <a:t>… op</a:t>
            </a:r>
            <a:r>
              <a:rPr lang="en-US" altLang="zh-CN" sz="1800" b="1" baseline="-25000">
                <a:solidFill>
                  <a:srgbClr val="000000"/>
                </a:solidFill>
                <a:cs typeface="+mn-ea"/>
                <a:sym typeface="+mn-lt"/>
              </a:rPr>
              <a:t>1</a:t>
            </a:r>
            <a:r>
              <a:rPr lang="en-US" altLang="zh-CN" sz="1800" b="1">
                <a:solidFill>
                  <a:srgbClr val="000000"/>
                </a:solidFill>
                <a:cs typeface="+mn-ea"/>
                <a:sym typeface="+mn-lt"/>
              </a:rPr>
              <a:t> … op</a:t>
            </a:r>
            <a:r>
              <a:rPr lang="en-US" altLang="zh-CN" sz="1800" b="1" baseline="-25000">
                <a:solidFill>
                  <a:srgbClr val="000000"/>
                </a:solidFill>
                <a:cs typeface="+mn-ea"/>
                <a:sym typeface="+mn-lt"/>
              </a:rPr>
              <a:t>2</a:t>
            </a:r>
            <a:r>
              <a:rPr lang="en-US" altLang="zh-CN" sz="1800" b="1">
                <a:solidFill>
                  <a:srgbClr val="000000"/>
                </a:solidFill>
                <a:cs typeface="+mn-ea"/>
                <a:sym typeface="+mn-lt"/>
              </a:rPr>
              <a:t> …</a:t>
            </a:r>
          </a:p>
        </p:txBody>
      </p:sp>
      <p:sp>
        <p:nvSpPr>
          <p:cNvPr id="8" name="矩形 7"/>
          <p:cNvSpPr/>
          <p:nvPr>
            <p:custDataLst>
              <p:tags r:id="rId4"/>
            </p:custDataLst>
          </p:nvPr>
        </p:nvSpPr>
        <p:spPr>
          <a:xfrm>
            <a:off x="6160121" y="4435475"/>
            <a:ext cx="785818" cy="1714512"/>
          </a:xfrm>
          <a:prstGeom prst="rect">
            <a:avLst/>
          </a:prstGeom>
          <a:gradFill>
            <a:gsLst>
              <a:gs pos="0">
                <a:schemeClr val="accent3">
                  <a:lumMod val="110000"/>
                  <a:satMod val="105000"/>
                  <a:tint val="67000"/>
                </a:schemeClr>
              </a:gs>
              <a:gs pos="50000">
                <a:schemeClr val="accent3">
                  <a:lumMod val="105000"/>
                  <a:satMod val="103000"/>
                  <a:tint val="73000"/>
                </a:schemeClr>
              </a:gs>
              <a:gs pos="100000">
                <a:schemeClr val="accent3">
                  <a:lumMod val="105000"/>
                  <a:satMod val="109000"/>
                  <a:tint val="81000"/>
                </a:schemeClr>
              </a:gs>
              <a:gs pos="0">
                <a:srgbClr val="C30000">
                  <a:lumMod val="90000"/>
                  <a:lumOff val="10000"/>
                </a:srgbClr>
              </a:gs>
              <a:gs pos="50000">
                <a:srgbClr val="C30000">
                  <a:lumMod val="95000"/>
                  <a:lumOff val="5000"/>
                </a:srgbClr>
              </a:gs>
              <a:gs pos="100000">
                <a:srgbClr val="C30000">
                  <a:lumMod val="95000"/>
                  <a:lumOff val="5000"/>
                </a:srgbClr>
              </a:gs>
            </a:gsLst>
            <a:lin ang="5400000" scaled="0"/>
          </a:gradFill>
          <a:ln>
            <a:solidFill>
              <a:schemeClr val="accent3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1800" b="1">
                <a:solidFill>
                  <a:schemeClr val="lt1"/>
                </a:solidFill>
                <a:cs typeface="+mn-ea"/>
                <a:sym typeface="+mn-lt"/>
              </a:rPr>
              <a:t>op</a:t>
            </a:r>
            <a:r>
              <a:rPr lang="en-US" altLang="zh-CN" sz="1800" b="1" baseline="-25000">
                <a:solidFill>
                  <a:schemeClr val="lt1"/>
                </a:solidFill>
                <a:cs typeface="+mn-ea"/>
                <a:sym typeface="+mn-lt"/>
              </a:rPr>
              <a:t>1</a:t>
            </a:r>
          </a:p>
          <a:p>
            <a:r>
              <a:rPr lang="zh-CN" altLang="zh-CN" sz="1800" b="1">
                <a:solidFill>
                  <a:schemeClr val="lt1"/>
                </a:solidFill>
                <a:cs typeface="+mn-ea"/>
                <a:sym typeface="+mn-lt"/>
              </a:rPr>
              <a:t>┊</a:t>
            </a:r>
            <a:endParaRPr lang="en-US" altLang="zh-CN" sz="1800" b="1">
              <a:solidFill>
                <a:schemeClr val="lt1"/>
              </a:solidFill>
              <a:cs typeface="+mn-ea"/>
              <a:sym typeface="+mn-lt"/>
            </a:endParaRPr>
          </a:p>
          <a:p>
            <a:r>
              <a:rPr lang="zh-CN" altLang="zh-CN" sz="1800" b="1">
                <a:solidFill>
                  <a:schemeClr val="lt1"/>
                </a:solidFill>
                <a:cs typeface="+mn-ea"/>
                <a:sym typeface="+mn-lt"/>
              </a:rPr>
              <a:t>┊</a:t>
            </a:r>
          </a:p>
        </p:txBody>
      </p:sp>
      <p:sp>
        <p:nvSpPr>
          <p:cNvPr id="9" name="TextBox 8"/>
          <p:cNvSpPr txBox="1"/>
          <p:nvPr>
            <p:custDataLst>
              <p:tags r:id="rId5"/>
            </p:custDataLst>
          </p:nvPr>
        </p:nvSpPr>
        <p:spPr>
          <a:xfrm>
            <a:off x="6088683" y="6192850"/>
            <a:ext cx="1000132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altLang="zh-CN" sz="1800" b="1">
                <a:solidFill>
                  <a:schemeClr val="dk1"/>
                </a:solidFill>
                <a:cs typeface="+mn-ea"/>
                <a:sym typeface="+mn-lt"/>
              </a:rPr>
              <a:t>opor</a:t>
            </a:r>
            <a:r>
              <a:rPr lang="zh-CN" altLang="zh-CN" sz="1800" b="1">
                <a:solidFill>
                  <a:schemeClr val="dk1"/>
                </a:solidFill>
                <a:cs typeface="+mn-ea"/>
                <a:sym typeface="+mn-lt"/>
              </a:rPr>
              <a:t>栈</a:t>
            </a:r>
          </a:p>
        </p:txBody>
      </p:sp>
      <p:cxnSp>
        <p:nvCxnSpPr>
          <p:cNvPr id="11" name="直接箭头连接符 10"/>
          <p:cNvCxnSpPr/>
          <p:nvPr>
            <p:custDataLst>
              <p:tags r:id="rId6"/>
            </p:custDataLst>
          </p:nvPr>
        </p:nvCxnSpPr>
        <p:spPr>
          <a:xfrm rot="5400000">
            <a:off x="6324428" y="2970996"/>
            <a:ext cx="357190" cy="1588"/>
          </a:xfrm>
          <a:prstGeom prst="straightConnector1">
            <a:avLst/>
          </a:prstGeom>
          <a:ln w="19050">
            <a:solidFill>
              <a:schemeClr val="dk1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/>
          <p:nvPr>
            <p:custDataLst>
              <p:tags r:id="rId7"/>
            </p:custDataLst>
          </p:nvPr>
        </p:nvCxnSpPr>
        <p:spPr>
          <a:xfrm rot="5400000">
            <a:off x="5923311" y="4157932"/>
            <a:ext cx="1188000" cy="1588"/>
          </a:xfrm>
          <a:prstGeom prst="straightConnector1">
            <a:avLst/>
          </a:prstGeom>
          <a:ln w="19050">
            <a:solidFill>
              <a:schemeClr val="accent1"/>
            </a:solidFill>
            <a:headEnd type="arrow" w="sm" len="sm"/>
            <a:tailEnd type="arrow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607799" y="3578219"/>
            <a:ext cx="4500594" cy="681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ts val="2400"/>
              </a:lnSpc>
              <a:spcBef>
                <a:spcPts val="0"/>
              </a:spcBef>
            </a:pPr>
            <a:r>
              <a:rPr lang="zh-CN" altLang="en-US" sz="1800" b="1">
                <a:solidFill>
                  <a:srgbClr val="000000"/>
                </a:solidFill>
                <a:cs typeface="+mn-ea"/>
                <a:sym typeface="+mn-lt"/>
              </a:rPr>
              <a:t>比较优先级：</a:t>
            </a:r>
            <a:r>
              <a:rPr lang="en-US" altLang="zh-CN" sz="1800" b="1">
                <a:solidFill>
                  <a:srgbClr val="000000"/>
                </a:solidFill>
                <a:cs typeface="+mn-ea"/>
                <a:sym typeface="+mn-lt"/>
              </a:rPr>
              <a:t>P(op</a:t>
            </a:r>
            <a:r>
              <a:rPr lang="en-US" altLang="zh-CN" sz="1800" b="1" baseline="-25000">
                <a:solidFill>
                  <a:srgbClr val="000000"/>
                </a:solidFill>
                <a:cs typeface="+mn-ea"/>
                <a:sym typeface="+mn-lt"/>
              </a:rPr>
              <a:t>1</a:t>
            </a:r>
            <a:r>
              <a:rPr lang="en-US" altLang="zh-CN" sz="1800" b="1">
                <a:solidFill>
                  <a:srgbClr val="000000"/>
                </a:solidFill>
                <a:cs typeface="+mn-ea"/>
                <a:sym typeface="+mn-lt"/>
              </a:rPr>
              <a:t>)&gt;P(op</a:t>
            </a:r>
            <a:r>
              <a:rPr lang="en-US" altLang="zh-CN" sz="1800" b="1" baseline="-25000">
                <a:solidFill>
                  <a:srgbClr val="000000"/>
                </a:solidFill>
                <a:cs typeface="+mn-ea"/>
                <a:sym typeface="+mn-lt"/>
              </a:rPr>
              <a:t>2</a:t>
            </a:r>
            <a:r>
              <a:rPr lang="en-US" altLang="zh-CN" sz="1800" b="1">
                <a:solidFill>
                  <a:srgbClr val="000000"/>
                </a:solidFill>
                <a:cs typeface="+mn-ea"/>
                <a:sym typeface="+mn-lt"/>
              </a:rPr>
              <a:t>)</a:t>
            </a:r>
            <a:r>
              <a:rPr lang="zh-CN" altLang="en-US" sz="1800" b="1">
                <a:solidFill>
                  <a:srgbClr val="000000"/>
                </a:solidFill>
                <a:cs typeface="+mn-ea"/>
                <a:sym typeface="+mn-lt"/>
              </a:rPr>
              <a:t>，才能将</a:t>
            </a:r>
            <a:r>
              <a:rPr lang="en-US" altLang="zh-CN" sz="1800" b="1">
                <a:solidFill>
                  <a:srgbClr val="000000"/>
                </a:solidFill>
                <a:cs typeface="+mn-ea"/>
                <a:sym typeface="+mn-lt"/>
              </a:rPr>
              <a:t>op</a:t>
            </a:r>
            <a:r>
              <a:rPr lang="en-US" altLang="zh-CN" sz="1800" b="1" baseline="-25000">
                <a:solidFill>
                  <a:srgbClr val="000000"/>
                </a:solidFill>
                <a:cs typeface="+mn-ea"/>
                <a:sym typeface="+mn-lt"/>
              </a:rPr>
              <a:t>2</a:t>
            </a:r>
            <a:r>
              <a:rPr lang="zh-CN" altLang="en-US" sz="1800" b="1">
                <a:solidFill>
                  <a:srgbClr val="000000"/>
                </a:solidFill>
                <a:cs typeface="+mn-ea"/>
                <a:sym typeface="+mn-lt"/>
              </a:rPr>
              <a:t>直接进栈，否则出栈直到满足该条件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:p14="http://schemas.microsoft.com/office/powerpoint/2010/main" xmlns:a14="http://schemas.microsoft.com/office/drawing/2010/main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778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727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7838" grpId="0" bldLvl="0" animBg="1"/>
      <p:bldP spid="72713" grpId="0" bldLvl="0" animBg="1"/>
      <p:bldP spid="3" grpId="0" bldLvl="0" animBg="1"/>
      <p:bldP spid="2" grpId="0"/>
      <p:bldP spid="7" grpId="0"/>
      <p:bldP spid="8" grpId="0" bldLvl="0" animBg="1"/>
      <p:bldP spid="9" grpId="0"/>
      <p:bldP spid="14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图片 3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47" t="2443" r="7739" b="5173"/>
          <a:stretch>
            <a:fillRect/>
          </a:stretch>
        </p:blipFill>
        <p:spPr>
          <a:xfrm>
            <a:off x="91203" y="2097174"/>
            <a:ext cx="3732477" cy="3886565"/>
          </a:xfrm>
          <a:prstGeom prst="rect">
            <a:avLst/>
          </a:prstGeom>
        </p:spPr>
      </p:pic>
      <p:sp>
        <p:nvSpPr>
          <p:cNvPr id="34" name="文本框 33"/>
          <p:cNvSpPr txBox="1"/>
          <p:nvPr>
            <p:custDataLst>
              <p:tags r:id="rId1"/>
            </p:custDataLst>
          </p:nvPr>
        </p:nvSpPr>
        <p:spPr>
          <a:xfrm>
            <a:off x="1877060" y="2760345"/>
            <a:ext cx="1212215" cy="1076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3200" b="1">
                <a:solidFill>
                  <a:schemeClr val="dk1"/>
                </a:solidFill>
                <a:cs typeface="+mn-ea"/>
                <a:sym typeface="+mn-lt"/>
              </a:rPr>
              <a:t>转换过程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1053074" y="85561"/>
            <a:ext cx="1505540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zh-CN" sz="3200" dirty="0" smtClean="0">
                <a:ln w="11430">
                  <a:noFill/>
                </a:ln>
                <a:solidFill>
                  <a:schemeClr val="accent1"/>
                </a:solidFill>
                <a:cs typeface="+mn-ea"/>
                <a:sym typeface="+mn-lt"/>
              </a:rPr>
              <a:t>3.1   </a:t>
            </a:r>
            <a:r>
              <a:rPr lang="zh-CN" altLang="en-US" sz="3200" dirty="0" smtClean="0">
                <a:ln w="11430">
                  <a:noFill/>
                </a:ln>
                <a:solidFill>
                  <a:schemeClr val="accent1"/>
                </a:solidFill>
                <a:cs typeface="+mn-ea"/>
                <a:sym typeface="+mn-lt"/>
              </a:rPr>
              <a:t>栈</a:t>
            </a:r>
            <a:endParaRPr lang="en-US" altLang="zh-CN" sz="3200" dirty="0">
              <a:ln w="11430">
                <a:noFill/>
              </a:ln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5" name="TextBox 4"/>
          <p:cNvSpPr txBox="1"/>
          <p:nvPr>
            <p:custDataLst>
              <p:tags r:id="rId2"/>
            </p:custDataLst>
          </p:nvPr>
        </p:nvSpPr>
        <p:spPr>
          <a:xfrm>
            <a:off x="3754120" y="1896745"/>
            <a:ext cx="8084185" cy="4288155"/>
          </a:xfrm>
          <a:prstGeom prst="rect">
            <a:avLst/>
          </a:prstGeom>
          <a:solidFill>
            <a:schemeClr val="lt1"/>
          </a:solidFill>
          <a:ln>
            <a:solidFill>
              <a:schemeClr val="accent6">
                <a:lumMod val="20000"/>
                <a:lumOff val="80000"/>
              </a:schemeClr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216000" tIns="144000" bIns="144000" rtlCol="0">
            <a:spAutoFit/>
          </a:bodyPr>
          <a:lstStyle/>
          <a:p>
            <a:pPr algn="l">
              <a:lnSpc>
                <a:spcPct val="100000"/>
              </a:lnSpc>
              <a:spcBef>
                <a:spcPts val="1200"/>
              </a:spcBef>
            </a:pPr>
            <a:r>
              <a:rPr lang="en-US" altLang="zh-CN" sz="1800" b="1">
                <a:solidFill>
                  <a:srgbClr val="000000"/>
                </a:solidFill>
                <a:cs typeface="+mn-ea"/>
                <a:sym typeface="+mn-lt"/>
              </a:rPr>
              <a:t>while (</a:t>
            </a:r>
            <a:r>
              <a:rPr lang="zh-CN" altLang="zh-CN" sz="1800" b="1">
                <a:solidFill>
                  <a:srgbClr val="000000"/>
                </a:solidFill>
                <a:cs typeface="+mn-ea"/>
                <a:sym typeface="+mn-lt"/>
              </a:rPr>
              <a:t>若</a:t>
            </a:r>
            <a:r>
              <a:rPr lang="en-US" altLang="zh-CN" sz="1800" b="1">
                <a:solidFill>
                  <a:srgbClr val="000000"/>
                </a:solidFill>
                <a:cs typeface="+mn-ea"/>
                <a:sym typeface="+mn-lt"/>
              </a:rPr>
              <a:t>exp</a:t>
            </a:r>
            <a:r>
              <a:rPr lang="zh-CN" altLang="zh-CN" sz="1800" b="1">
                <a:solidFill>
                  <a:srgbClr val="000000"/>
                </a:solidFill>
                <a:cs typeface="+mn-ea"/>
                <a:sym typeface="+mn-lt"/>
              </a:rPr>
              <a:t>未读完</a:t>
            </a:r>
            <a:r>
              <a:rPr lang="en-US" altLang="zh-CN" sz="1800" b="1">
                <a:solidFill>
                  <a:srgbClr val="000000"/>
                </a:solidFill>
                <a:cs typeface="+mn-ea"/>
                <a:sym typeface="+mn-lt"/>
              </a:rPr>
              <a:t>)</a:t>
            </a:r>
            <a:endParaRPr lang="zh-CN" altLang="zh-CN" sz="1800" b="1">
              <a:solidFill>
                <a:srgbClr val="000000"/>
              </a:solidFill>
              <a:cs typeface="+mn-ea"/>
              <a:sym typeface="+mn-lt"/>
            </a:endParaRPr>
          </a:p>
          <a:p>
            <a:pPr algn="l">
              <a:lnSpc>
                <a:spcPct val="100000"/>
              </a:lnSpc>
              <a:spcBef>
                <a:spcPts val="1200"/>
              </a:spcBef>
            </a:pPr>
            <a:r>
              <a:rPr lang="en-US" altLang="zh-CN" sz="1800" b="1">
                <a:solidFill>
                  <a:srgbClr val="000000"/>
                </a:solidFill>
                <a:cs typeface="+mn-ea"/>
                <a:sym typeface="+mn-lt"/>
              </a:rPr>
              <a:t>{  </a:t>
            </a:r>
            <a:r>
              <a:rPr lang="zh-CN" altLang="zh-CN" sz="1800" b="1">
                <a:solidFill>
                  <a:srgbClr val="000000"/>
                </a:solidFill>
                <a:cs typeface="+mn-ea"/>
                <a:sym typeface="+mn-lt"/>
              </a:rPr>
              <a:t>从</a:t>
            </a:r>
            <a:r>
              <a:rPr lang="en-US" altLang="zh-CN" sz="1800" b="1">
                <a:solidFill>
                  <a:srgbClr val="000000"/>
                </a:solidFill>
                <a:cs typeface="+mn-ea"/>
                <a:sym typeface="+mn-lt"/>
              </a:rPr>
              <a:t>exp</a:t>
            </a:r>
            <a:r>
              <a:rPr lang="zh-CN" altLang="zh-CN" sz="1800" b="1">
                <a:solidFill>
                  <a:srgbClr val="000000"/>
                </a:solidFill>
                <a:cs typeface="+mn-ea"/>
                <a:sym typeface="+mn-lt"/>
              </a:rPr>
              <a:t>读取字符</a:t>
            </a:r>
            <a:r>
              <a:rPr lang="en-US" altLang="zh-CN" sz="1800" b="1">
                <a:solidFill>
                  <a:srgbClr val="000000"/>
                </a:solidFill>
                <a:cs typeface="+mn-ea"/>
                <a:sym typeface="+mn-lt"/>
              </a:rPr>
              <a:t>ch;</a:t>
            </a:r>
            <a:endParaRPr lang="zh-CN" altLang="zh-CN" sz="1800" b="1">
              <a:solidFill>
                <a:srgbClr val="000000"/>
              </a:solidFill>
              <a:cs typeface="+mn-ea"/>
              <a:sym typeface="+mn-lt"/>
            </a:endParaRPr>
          </a:p>
          <a:p>
            <a:pPr algn="l">
              <a:lnSpc>
                <a:spcPct val="100000"/>
              </a:lnSpc>
              <a:spcBef>
                <a:spcPts val="1200"/>
              </a:spcBef>
            </a:pPr>
            <a:r>
              <a:rPr lang="en-US" altLang="zh-CN" sz="1800" b="1">
                <a:solidFill>
                  <a:srgbClr val="000000"/>
                </a:solidFill>
                <a:cs typeface="+mn-ea"/>
                <a:sym typeface="+mn-lt"/>
              </a:rPr>
              <a:t>   ch</a:t>
            </a:r>
            <a:r>
              <a:rPr lang="zh-CN" altLang="zh-CN" sz="1800" b="1">
                <a:solidFill>
                  <a:srgbClr val="000000"/>
                </a:solidFill>
                <a:cs typeface="+mn-ea"/>
                <a:sym typeface="+mn-lt"/>
              </a:rPr>
              <a:t>为数字：将后续的所有数字均依次存放到</a:t>
            </a:r>
            <a:r>
              <a:rPr lang="en-US" altLang="zh-CN" sz="1800" b="1">
                <a:solidFill>
                  <a:srgbClr val="000000"/>
                </a:solidFill>
                <a:cs typeface="+mn-ea"/>
                <a:sym typeface="+mn-lt"/>
              </a:rPr>
              <a:t>postexp</a:t>
            </a:r>
            <a:r>
              <a:rPr lang="zh-CN" altLang="zh-CN" sz="1800" b="1">
                <a:solidFill>
                  <a:srgbClr val="000000"/>
                </a:solidFill>
                <a:cs typeface="+mn-ea"/>
                <a:sym typeface="+mn-lt"/>
              </a:rPr>
              <a:t>中</a:t>
            </a:r>
            <a:r>
              <a:rPr lang="en-US" altLang="zh-CN" sz="1800" b="1">
                <a:solidFill>
                  <a:srgbClr val="000000"/>
                </a:solidFill>
                <a:cs typeface="+mn-ea"/>
                <a:sym typeface="+mn-lt"/>
              </a:rPr>
              <a:t>;</a:t>
            </a:r>
            <a:endParaRPr lang="zh-CN" altLang="zh-CN" sz="1800" b="1">
              <a:solidFill>
                <a:srgbClr val="000000"/>
              </a:solidFill>
              <a:cs typeface="+mn-ea"/>
              <a:sym typeface="+mn-lt"/>
            </a:endParaRPr>
          </a:p>
          <a:p>
            <a:pPr algn="l">
              <a:lnSpc>
                <a:spcPct val="100000"/>
              </a:lnSpc>
              <a:spcBef>
                <a:spcPts val="1200"/>
              </a:spcBef>
            </a:pPr>
            <a:r>
              <a:rPr lang="en-US" altLang="zh-CN" sz="1800" b="1">
                <a:solidFill>
                  <a:srgbClr val="000000"/>
                </a:solidFill>
                <a:cs typeface="+mn-ea"/>
                <a:sym typeface="+mn-lt"/>
              </a:rPr>
              <a:t>   ch</a:t>
            </a:r>
            <a:r>
              <a:rPr lang="zh-CN" altLang="zh-CN" sz="1800" b="1">
                <a:solidFill>
                  <a:srgbClr val="000000"/>
                </a:solidFill>
                <a:cs typeface="+mn-ea"/>
                <a:sym typeface="+mn-lt"/>
              </a:rPr>
              <a:t>为左括号</a:t>
            </a:r>
            <a:r>
              <a:rPr lang="en-US" altLang="zh-CN" sz="1800" b="1">
                <a:solidFill>
                  <a:srgbClr val="000000"/>
                </a:solidFill>
                <a:cs typeface="+mn-ea"/>
                <a:sym typeface="+mn-lt"/>
              </a:rPr>
              <a:t>'('</a:t>
            </a:r>
            <a:r>
              <a:rPr lang="zh-CN" altLang="zh-CN" sz="1800" b="1">
                <a:solidFill>
                  <a:srgbClr val="000000"/>
                </a:solidFill>
                <a:cs typeface="+mn-ea"/>
                <a:sym typeface="+mn-lt"/>
              </a:rPr>
              <a:t>：将</a:t>
            </a:r>
            <a:r>
              <a:rPr lang="en-US" altLang="zh-CN" sz="1800" b="1">
                <a:solidFill>
                  <a:srgbClr val="000000"/>
                </a:solidFill>
                <a:cs typeface="+mn-ea"/>
                <a:sym typeface="+mn-lt"/>
              </a:rPr>
              <a:t>'('</a:t>
            </a:r>
            <a:r>
              <a:rPr lang="zh-CN" altLang="zh-CN" sz="1800" b="1">
                <a:solidFill>
                  <a:srgbClr val="000000"/>
                </a:solidFill>
                <a:cs typeface="+mn-ea"/>
                <a:sym typeface="+mn-lt"/>
              </a:rPr>
              <a:t>进栈到</a:t>
            </a:r>
            <a:r>
              <a:rPr lang="en-US" altLang="zh-CN" sz="1800" b="1">
                <a:solidFill>
                  <a:srgbClr val="000000"/>
                </a:solidFill>
                <a:cs typeface="+mn-ea"/>
                <a:sym typeface="+mn-lt"/>
              </a:rPr>
              <a:t>opor;</a:t>
            </a:r>
            <a:endParaRPr lang="zh-CN" altLang="zh-CN" sz="1800" b="1">
              <a:solidFill>
                <a:srgbClr val="000000"/>
              </a:solidFill>
              <a:cs typeface="+mn-ea"/>
              <a:sym typeface="+mn-lt"/>
            </a:endParaRPr>
          </a:p>
          <a:p>
            <a:pPr algn="l">
              <a:lnSpc>
                <a:spcPct val="100000"/>
              </a:lnSpc>
              <a:spcBef>
                <a:spcPts val="1200"/>
              </a:spcBef>
            </a:pPr>
            <a:r>
              <a:rPr lang="en-US" altLang="zh-CN" sz="1800" b="1">
                <a:solidFill>
                  <a:srgbClr val="000000"/>
                </a:solidFill>
                <a:cs typeface="+mn-ea"/>
                <a:sym typeface="+mn-lt"/>
              </a:rPr>
              <a:t>   ch</a:t>
            </a:r>
            <a:r>
              <a:rPr lang="zh-CN" altLang="zh-CN" sz="1800" b="1">
                <a:solidFill>
                  <a:srgbClr val="000000"/>
                </a:solidFill>
                <a:cs typeface="+mn-ea"/>
                <a:sym typeface="+mn-lt"/>
              </a:rPr>
              <a:t>为右括号</a:t>
            </a:r>
            <a:r>
              <a:rPr lang="en-US" altLang="zh-CN" sz="1800" b="1">
                <a:solidFill>
                  <a:srgbClr val="000000"/>
                </a:solidFill>
                <a:cs typeface="+mn-ea"/>
                <a:sym typeface="+mn-lt"/>
              </a:rPr>
              <a:t>')'</a:t>
            </a:r>
            <a:r>
              <a:rPr lang="zh-CN" altLang="zh-CN" sz="1800" b="1">
                <a:solidFill>
                  <a:srgbClr val="000000"/>
                </a:solidFill>
                <a:cs typeface="+mn-ea"/>
                <a:sym typeface="+mn-lt"/>
              </a:rPr>
              <a:t>：将</a:t>
            </a:r>
            <a:r>
              <a:rPr lang="en-US" altLang="zh-CN" sz="1800" b="1">
                <a:solidFill>
                  <a:srgbClr val="000000"/>
                </a:solidFill>
                <a:cs typeface="+mn-ea"/>
                <a:sym typeface="+mn-lt"/>
              </a:rPr>
              <a:t>opor</a:t>
            </a:r>
            <a:r>
              <a:rPr lang="zh-CN" altLang="zh-CN" sz="1800" b="1">
                <a:solidFill>
                  <a:srgbClr val="000000"/>
                </a:solidFill>
                <a:cs typeface="+mn-ea"/>
                <a:sym typeface="+mn-lt"/>
              </a:rPr>
              <a:t>栈中</a:t>
            </a:r>
            <a:r>
              <a:rPr lang="en-US" altLang="zh-CN" sz="1800" b="1">
                <a:solidFill>
                  <a:srgbClr val="000000"/>
                </a:solidFill>
                <a:cs typeface="+mn-ea"/>
                <a:sym typeface="+mn-lt"/>
              </a:rPr>
              <a:t>'('</a:t>
            </a:r>
            <a:r>
              <a:rPr lang="zh-CN" altLang="zh-CN" sz="1800" b="1">
                <a:solidFill>
                  <a:srgbClr val="000000"/>
                </a:solidFill>
                <a:cs typeface="+mn-ea"/>
                <a:sym typeface="+mn-lt"/>
              </a:rPr>
              <a:t>以前的运算符依次出栈并存放到</a:t>
            </a:r>
            <a:endParaRPr lang="en-US" altLang="zh-CN" sz="1800" b="1">
              <a:solidFill>
                <a:srgbClr val="000000"/>
              </a:solidFill>
              <a:cs typeface="+mn-ea"/>
              <a:sym typeface="+mn-lt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altLang="zh-CN" sz="1800" b="1">
                <a:solidFill>
                  <a:srgbClr val="000000"/>
                </a:solidFill>
                <a:cs typeface="+mn-ea"/>
                <a:sym typeface="+mn-lt"/>
              </a:rPr>
              <a:t>        postexp</a:t>
            </a:r>
            <a:r>
              <a:rPr lang="zh-CN" altLang="zh-CN" sz="1800" b="1">
                <a:solidFill>
                  <a:srgbClr val="000000"/>
                </a:solidFill>
                <a:cs typeface="+mn-ea"/>
                <a:sym typeface="+mn-lt"/>
              </a:rPr>
              <a:t>中</a:t>
            </a:r>
            <a:r>
              <a:rPr lang="en-US" altLang="zh-CN" sz="1800" b="1">
                <a:solidFill>
                  <a:srgbClr val="000000"/>
                </a:solidFill>
                <a:cs typeface="+mn-ea"/>
                <a:sym typeface="+mn-lt"/>
              </a:rPr>
              <a:t>,</a:t>
            </a:r>
            <a:r>
              <a:rPr lang="zh-CN" altLang="zh-CN" sz="1800" b="1">
                <a:solidFill>
                  <a:srgbClr val="000000"/>
                </a:solidFill>
                <a:cs typeface="+mn-ea"/>
                <a:sym typeface="+mn-lt"/>
              </a:rPr>
              <a:t>再将</a:t>
            </a:r>
            <a:r>
              <a:rPr lang="en-US" altLang="zh-CN" sz="1800" b="1">
                <a:solidFill>
                  <a:srgbClr val="000000"/>
                </a:solidFill>
                <a:cs typeface="+mn-ea"/>
                <a:sym typeface="+mn-lt"/>
              </a:rPr>
              <a:t>'('</a:t>
            </a:r>
            <a:r>
              <a:rPr lang="zh-CN" altLang="zh-CN" sz="1800" b="1">
                <a:solidFill>
                  <a:srgbClr val="000000"/>
                </a:solidFill>
                <a:cs typeface="+mn-ea"/>
                <a:sym typeface="+mn-lt"/>
              </a:rPr>
              <a:t>退栈</a:t>
            </a:r>
            <a:r>
              <a:rPr lang="en-US" altLang="zh-CN" sz="1800" b="1">
                <a:solidFill>
                  <a:srgbClr val="000000"/>
                </a:solidFill>
                <a:cs typeface="+mn-ea"/>
                <a:sym typeface="+mn-lt"/>
              </a:rPr>
              <a:t>;</a:t>
            </a:r>
            <a:endParaRPr lang="zh-CN" altLang="zh-CN" sz="1800" b="1">
              <a:solidFill>
                <a:srgbClr val="000000"/>
              </a:solidFill>
              <a:cs typeface="+mn-ea"/>
              <a:sym typeface="+mn-lt"/>
            </a:endParaRPr>
          </a:p>
          <a:p>
            <a:pPr algn="l">
              <a:lnSpc>
                <a:spcPct val="100000"/>
              </a:lnSpc>
              <a:spcBef>
                <a:spcPts val="1200"/>
              </a:spcBef>
            </a:pPr>
            <a:r>
              <a:rPr lang="en-US" altLang="zh-CN" sz="1800" b="1">
                <a:solidFill>
                  <a:srgbClr val="000000"/>
                </a:solidFill>
                <a:cs typeface="+mn-ea"/>
                <a:sym typeface="+mn-lt"/>
              </a:rPr>
              <a:t>   </a:t>
            </a:r>
            <a:r>
              <a:rPr lang="zh-CN" altLang="zh-CN" sz="1800" b="1">
                <a:solidFill>
                  <a:srgbClr val="000000"/>
                </a:solidFill>
                <a:cs typeface="+mn-ea"/>
                <a:sym typeface="+mn-lt"/>
              </a:rPr>
              <a:t>若</a:t>
            </a:r>
            <a:r>
              <a:rPr lang="en-US" altLang="zh-CN" sz="1800" b="1">
                <a:solidFill>
                  <a:srgbClr val="000000"/>
                </a:solidFill>
                <a:cs typeface="+mn-ea"/>
                <a:sym typeface="+mn-lt"/>
              </a:rPr>
              <a:t>ch</a:t>
            </a:r>
            <a:r>
              <a:rPr lang="zh-CN" altLang="zh-CN" sz="1800" b="1">
                <a:solidFill>
                  <a:srgbClr val="000000"/>
                </a:solidFill>
                <a:cs typeface="+mn-ea"/>
                <a:sym typeface="+mn-lt"/>
              </a:rPr>
              <a:t>的优先级高于栈顶运算符优先级，则将</a:t>
            </a:r>
            <a:r>
              <a:rPr lang="en-US" altLang="zh-CN" sz="1800" b="1">
                <a:solidFill>
                  <a:srgbClr val="000000"/>
                </a:solidFill>
                <a:cs typeface="+mn-ea"/>
                <a:sym typeface="+mn-lt"/>
              </a:rPr>
              <a:t>ch</a:t>
            </a:r>
            <a:r>
              <a:rPr lang="zh-CN" altLang="zh-CN" sz="1800" b="1">
                <a:solidFill>
                  <a:srgbClr val="000000"/>
                </a:solidFill>
                <a:cs typeface="+mn-ea"/>
                <a:sym typeface="+mn-lt"/>
              </a:rPr>
              <a:t>进栈；否则</a:t>
            </a:r>
            <a:r>
              <a:rPr lang="zh-CN" altLang="en-US" sz="1800" b="1">
                <a:solidFill>
                  <a:srgbClr val="000000"/>
                </a:solidFill>
                <a:cs typeface="+mn-ea"/>
                <a:sym typeface="+mn-lt"/>
              </a:rPr>
              <a:t>出</a:t>
            </a:r>
            <a:r>
              <a:rPr lang="zh-CN" altLang="zh-CN" sz="1800" b="1">
                <a:solidFill>
                  <a:srgbClr val="000000"/>
                </a:solidFill>
                <a:cs typeface="+mn-ea"/>
                <a:sym typeface="+mn-lt"/>
              </a:rPr>
              <a:t>栈并存</a:t>
            </a:r>
            <a:r>
              <a:rPr lang="zh-CN" altLang="en-US" sz="1800" b="1">
                <a:solidFill>
                  <a:srgbClr val="000000"/>
                </a:solidFill>
                <a:cs typeface="+mn-ea"/>
                <a:sym typeface="+mn-lt"/>
              </a:rPr>
              <a:t>放</a:t>
            </a:r>
            <a:endParaRPr lang="en-US" altLang="zh-CN" sz="1800" b="1">
              <a:solidFill>
                <a:srgbClr val="000000"/>
              </a:solidFill>
              <a:cs typeface="+mn-ea"/>
              <a:sym typeface="+mn-lt"/>
            </a:endParaRPr>
          </a:p>
          <a:p>
            <a:pPr algn="l">
              <a:lnSpc>
                <a:spcPct val="100000"/>
              </a:lnSpc>
              <a:spcBef>
                <a:spcPts val="1200"/>
              </a:spcBef>
            </a:pPr>
            <a:r>
              <a:rPr lang="en-US" altLang="zh-CN" sz="1800" b="1">
                <a:solidFill>
                  <a:srgbClr val="000000"/>
                </a:solidFill>
                <a:cs typeface="+mn-ea"/>
                <a:sym typeface="+mn-lt"/>
              </a:rPr>
              <a:t>        </a:t>
            </a:r>
            <a:r>
              <a:rPr lang="zh-CN" altLang="en-US" sz="1800" b="1">
                <a:solidFill>
                  <a:srgbClr val="000000"/>
                </a:solidFill>
                <a:cs typeface="+mn-ea"/>
                <a:sym typeface="+mn-lt"/>
              </a:rPr>
              <a:t>到</a:t>
            </a:r>
            <a:r>
              <a:rPr lang="en-US" altLang="zh-CN" sz="1800" b="1">
                <a:solidFill>
                  <a:srgbClr val="000000"/>
                </a:solidFill>
                <a:cs typeface="+mn-ea"/>
                <a:sym typeface="+mn-lt"/>
              </a:rPr>
              <a:t>postexp</a:t>
            </a:r>
            <a:r>
              <a:rPr lang="zh-CN" altLang="zh-CN" sz="1800" b="1">
                <a:solidFill>
                  <a:srgbClr val="000000"/>
                </a:solidFill>
                <a:cs typeface="+mn-ea"/>
                <a:sym typeface="+mn-lt"/>
              </a:rPr>
              <a:t>中</a:t>
            </a:r>
            <a:r>
              <a:rPr lang="en-US" altLang="zh-CN" sz="1800" b="1">
                <a:solidFill>
                  <a:srgbClr val="000000"/>
                </a:solidFill>
                <a:cs typeface="+mn-ea"/>
                <a:sym typeface="+mn-lt"/>
              </a:rPr>
              <a:t>,</a:t>
            </a:r>
            <a:r>
              <a:rPr lang="zh-CN" altLang="zh-CN" sz="1800" b="1">
                <a:solidFill>
                  <a:srgbClr val="000000"/>
                </a:solidFill>
                <a:cs typeface="+mn-ea"/>
                <a:sym typeface="+mn-lt"/>
              </a:rPr>
              <a:t>再将</a:t>
            </a:r>
            <a:r>
              <a:rPr lang="en-US" altLang="zh-CN" sz="1800" b="1">
                <a:solidFill>
                  <a:srgbClr val="000000"/>
                </a:solidFill>
                <a:cs typeface="+mn-ea"/>
                <a:sym typeface="+mn-lt"/>
              </a:rPr>
              <a:t>ch</a:t>
            </a:r>
            <a:r>
              <a:rPr lang="zh-CN" altLang="zh-CN" sz="1800" b="1">
                <a:solidFill>
                  <a:srgbClr val="000000"/>
                </a:solidFill>
                <a:cs typeface="+mn-ea"/>
                <a:sym typeface="+mn-lt"/>
              </a:rPr>
              <a:t>进</a:t>
            </a:r>
            <a:r>
              <a:rPr lang="en-US" altLang="zh-CN" sz="1800" b="1">
                <a:solidFill>
                  <a:srgbClr val="000000"/>
                </a:solidFill>
                <a:cs typeface="+mn-ea"/>
                <a:sym typeface="+mn-lt"/>
              </a:rPr>
              <a:t>oper</a:t>
            </a:r>
            <a:r>
              <a:rPr lang="zh-CN" altLang="zh-CN" sz="1800" b="1">
                <a:solidFill>
                  <a:srgbClr val="000000"/>
                </a:solidFill>
                <a:cs typeface="+mn-ea"/>
                <a:sym typeface="+mn-lt"/>
              </a:rPr>
              <a:t>栈</a:t>
            </a:r>
            <a:r>
              <a:rPr lang="en-US" altLang="zh-CN" sz="1800" b="1">
                <a:solidFill>
                  <a:srgbClr val="000000"/>
                </a:solidFill>
                <a:cs typeface="+mn-ea"/>
                <a:sym typeface="+mn-lt"/>
              </a:rPr>
              <a:t>;</a:t>
            </a:r>
            <a:endParaRPr lang="zh-CN" altLang="zh-CN" sz="1800" b="1">
              <a:solidFill>
                <a:srgbClr val="000000"/>
              </a:solidFill>
              <a:cs typeface="+mn-ea"/>
              <a:sym typeface="+mn-lt"/>
            </a:endParaRPr>
          </a:p>
          <a:p>
            <a:pPr algn="l">
              <a:lnSpc>
                <a:spcPct val="100000"/>
              </a:lnSpc>
              <a:spcBef>
                <a:spcPts val="1200"/>
              </a:spcBef>
            </a:pPr>
            <a:r>
              <a:rPr lang="en-US" altLang="zh-CN" sz="1800" b="1">
                <a:solidFill>
                  <a:srgbClr val="000000"/>
                </a:solidFill>
                <a:cs typeface="+mn-ea"/>
                <a:sym typeface="+mn-lt"/>
              </a:rPr>
              <a:t>}</a:t>
            </a:r>
          </a:p>
          <a:p>
            <a:pPr algn="l">
              <a:lnSpc>
                <a:spcPct val="100000"/>
              </a:lnSpc>
              <a:spcBef>
                <a:spcPts val="1200"/>
              </a:spcBef>
            </a:pPr>
            <a:r>
              <a:rPr lang="zh-CN" altLang="zh-CN" sz="1800" b="1">
                <a:solidFill>
                  <a:srgbClr val="000000"/>
                </a:solidFill>
                <a:cs typeface="+mn-ea"/>
                <a:sym typeface="+mn-lt"/>
              </a:rPr>
              <a:t>字符串</a:t>
            </a:r>
            <a:r>
              <a:rPr lang="en-US" altLang="zh-CN" sz="1800" b="1">
                <a:solidFill>
                  <a:srgbClr val="000000"/>
                </a:solidFill>
                <a:cs typeface="+mn-ea"/>
                <a:sym typeface="+mn-lt"/>
              </a:rPr>
              <a:t>exp</a:t>
            </a:r>
            <a:r>
              <a:rPr lang="zh-CN" altLang="zh-CN" sz="1800" b="1">
                <a:solidFill>
                  <a:srgbClr val="000000"/>
                </a:solidFill>
                <a:cs typeface="+mn-ea"/>
                <a:sym typeface="+mn-lt"/>
              </a:rPr>
              <a:t>扫描完毕</a:t>
            </a:r>
            <a:r>
              <a:rPr lang="en-US" altLang="zh-CN" sz="1800" b="1">
                <a:solidFill>
                  <a:srgbClr val="000000"/>
                </a:solidFill>
                <a:cs typeface="+mn-ea"/>
                <a:sym typeface="+mn-lt"/>
              </a:rPr>
              <a:t>,</a:t>
            </a:r>
            <a:r>
              <a:rPr lang="zh-CN" altLang="zh-CN" sz="1800" b="1">
                <a:solidFill>
                  <a:srgbClr val="000000"/>
                </a:solidFill>
                <a:cs typeface="+mn-ea"/>
                <a:sym typeface="+mn-lt"/>
              </a:rPr>
              <a:t>则退栈</a:t>
            </a:r>
            <a:r>
              <a:rPr lang="en-US" altLang="zh-CN" sz="1800" b="1">
                <a:solidFill>
                  <a:srgbClr val="000000"/>
                </a:solidFill>
                <a:cs typeface="+mn-ea"/>
                <a:sym typeface="+mn-lt"/>
              </a:rPr>
              <a:t>opor</a:t>
            </a:r>
            <a:r>
              <a:rPr lang="zh-CN" altLang="zh-CN" sz="1800" b="1">
                <a:solidFill>
                  <a:srgbClr val="000000"/>
                </a:solidFill>
                <a:cs typeface="+mn-ea"/>
                <a:sym typeface="+mn-lt"/>
              </a:rPr>
              <a:t>的所有运算符并存放到</a:t>
            </a:r>
            <a:r>
              <a:rPr lang="en-US" altLang="zh-CN" sz="1800" b="1">
                <a:solidFill>
                  <a:srgbClr val="000000"/>
                </a:solidFill>
                <a:cs typeface="+mn-ea"/>
                <a:sym typeface="+mn-lt"/>
              </a:rPr>
              <a:t>postexp</a:t>
            </a:r>
            <a:r>
              <a:rPr lang="zh-CN" altLang="zh-CN" sz="1800" b="1">
                <a:solidFill>
                  <a:srgbClr val="000000"/>
                </a:solidFill>
                <a:cs typeface="+mn-ea"/>
                <a:sym typeface="+mn-lt"/>
              </a:rPr>
              <a:t>中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754120" y="1193800"/>
            <a:ext cx="27400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zh-CN" altLang="en-US" sz="2800" b="1">
                <a:solidFill>
                  <a:srgbClr val="000000"/>
                </a:solidFill>
                <a:cs typeface="+mn-ea"/>
                <a:sym typeface="+mn-lt"/>
              </a:rPr>
              <a:t>转换过程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:p14="http://schemas.microsoft.com/office/powerpoint/2010/main" xmlns:a14="http://schemas.microsoft.com/office/drawing/2010/main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17" grpId="0"/>
      <p:bldP spid="5" grpId="0" bldLvl="0" animBg="1"/>
      <p:bldP spid="7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图片 3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47" t="2443" r="7739" b="5173"/>
          <a:stretch>
            <a:fillRect/>
          </a:stretch>
        </p:blipFill>
        <p:spPr>
          <a:xfrm>
            <a:off x="91203" y="2097174"/>
            <a:ext cx="3732477" cy="3886565"/>
          </a:xfrm>
          <a:prstGeom prst="rect">
            <a:avLst/>
          </a:prstGeom>
        </p:spPr>
      </p:pic>
      <p:sp>
        <p:nvSpPr>
          <p:cNvPr id="34" name="文本框 33"/>
          <p:cNvSpPr txBox="1"/>
          <p:nvPr>
            <p:custDataLst>
              <p:tags r:id="rId1"/>
            </p:custDataLst>
          </p:nvPr>
        </p:nvSpPr>
        <p:spPr>
          <a:xfrm>
            <a:off x="1877060" y="2760345"/>
            <a:ext cx="1212215" cy="1076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3200" b="1">
                <a:solidFill>
                  <a:schemeClr val="dk1"/>
                </a:solidFill>
                <a:cs typeface="+mn-ea"/>
                <a:sym typeface="+mn-lt"/>
              </a:rPr>
              <a:t>转换过程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1053074" y="85561"/>
            <a:ext cx="1505540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zh-CN" sz="3200" dirty="0" smtClean="0">
                <a:ln w="11430">
                  <a:noFill/>
                </a:ln>
                <a:solidFill>
                  <a:schemeClr val="accent1"/>
                </a:solidFill>
                <a:cs typeface="+mn-ea"/>
                <a:sym typeface="+mn-lt"/>
              </a:rPr>
              <a:t>3.1   </a:t>
            </a:r>
            <a:r>
              <a:rPr lang="zh-CN" altLang="en-US" sz="3200" dirty="0" smtClean="0">
                <a:ln w="11430">
                  <a:noFill/>
                </a:ln>
                <a:solidFill>
                  <a:schemeClr val="accent1"/>
                </a:solidFill>
                <a:cs typeface="+mn-ea"/>
                <a:sym typeface="+mn-lt"/>
              </a:rPr>
              <a:t>栈</a:t>
            </a:r>
            <a:endParaRPr lang="en-US" altLang="zh-CN" sz="3200" dirty="0">
              <a:ln w="11430">
                <a:noFill/>
              </a:ln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2" name="TextBox 4"/>
          <p:cNvSpPr txBox="1"/>
          <p:nvPr>
            <p:custDataLst>
              <p:tags r:id="rId2"/>
            </p:custDataLst>
          </p:nvPr>
        </p:nvSpPr>
        <p:spPr>
          <a:xfrm>
            <a:off x="202565" y="1057275"/>
            <a:ext cx="362140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zh-CN" altLang="zh-CN" sz="2400" b="1">
                <a:solidFill>
                  <a:schemeClr val="dk1"/>
                </a:solidFill>
                <a:cs typeface="+mn-ea"/>
                <a:sym typeface="+mn-lt"/>
              </a:rPr>
              <a:t>表达式“</a:t>
            </a:r>
            <a:r>
              <a:rPr lang="en-US" altLang="zh-CN" sz="2400" b="1">
                <a:solidFill>
                  <a:schemeClr val="dk1"/>
                </a:solidFill>
                <a:cs typeface="+mn-ea"/>
                <a:sym typeface="+mn-lt"/>
              </a:rPr>
              <a:t>(56-20)/(4+2)</a:t>
            </a:r>
            <a:r>
              <a:rPr lang="zh-CN" altLang="zh-CN" sz="2400" b="1">
                <a:solidFill>
                  <a:schemeClr val="dk1"/>
                </a:solidFill>
                <a:cs typeface="+mn-ea"/>
                <a:sym typeface="+mn-lt"/>
              </a:rPr>
              <a:t>”转换成后缀表达式的过程</a:t>
            </a:r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custDataLst>
              <p:tags r:id="rId3"/>
            </p:custDataLst>
          </p:nvPr>
        </p:nvGraphicFramePr>
        <p:xfrm>
          <a:off x="3898235" y="825480"/>
          <a:ext cx="8286749" cy="6003216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5403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315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45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6025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01152">
                <a:tc>
                  <a:txBody>
                    <a:bodyPr/>
                    <a:lstStyle/>
                    <a:p>
                      <a:pPr indent="0" algn="ctr">
                        <a:lnSpc>
                          <a:spcPts val="22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10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ch</a:t>
                      </a:r>
                    </a:p>
                  </a:txBody>
                  <a:tcPr marL="68580" marR="68580" marT="0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ts val="2200"/>
                        </a:lnSpc>
                        <a:spcAft>
                          <a:spcPts val="0"/>
                        </a:spcAft>
                      </a:pPr>
                      <a:r>
                        <a:rPr lang="zh-CN" sz="1600" b="1" kern="10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操</a:t>
                      </a:r>
                      <a:r>
                        <a:rPr lang="en-US" sz="1600" b="1" kern="10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   </a:t>
                      </a:r>
                      <a:r>
                        <a:rPr lang="zh-CN" sz="1600" b="1" kern="10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作</a:t>
                      </a:r>
                    </a:p>
                  </a:txBody>
                  <a:tcPr marL="68580" marR="68580" marT="0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ts val="22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10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postexp</a:t>
                      </a:r>
                    </a:p>
                  </a:txBody>
                  <a:tcPr marL="68580" marR="68580" marT="0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ts val="22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10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opor</a:t>
                      </a:r>
                      <a:r>
                        <a:rPr lang="zh-CN" sz="1600" b="1" kern="10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栈</a:t>
                      </a:r>
                    </a:p>
                  </a:txBody>
                  <a:tcPr marL="68580" marR="68580" marT="0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1152">
                <a:tc>
                  <a:txBody>
                    <a:bodyPr/>
                    <a:lstStyle/>
                    <a:p>
                      <a:pPr indent="0" algn="just">
                        <a:lnSpc>
                          <a:spcPts val="22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1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(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algn="just">
                        <a:lnSpc>
                          <a:spcPts val="2200"/>
                        </a:lnSpc>
                        <a:spcAft>
                          <a:spcPts val="0"/>
                        </a:spcAft>
                      </a:pPr>
                      <a:r>
                        <a:rPr lang="zh-CN" sz="1600" b="1" kern="1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将</a:t>
                      </a:r>
                      <a:r>
                        <a:rPr lang="en-US" sz="1600" b="1" kern="1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'('</a:t>
                      </a:r>
                      <a:r>
                        <a:rPr lang="zh-CN" sz="1600" b="1" kern="1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进</a:t>
                      </a:r>
                      <a:r>
                        <a:rPr lang="en-US" sz="1600" b="1" kern="1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opor</a:t>
                      </a:r>
                      <a:r>
                        <a:rPr lang="zh-CN" sz="1600" b="1" kern="1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栈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algn="just">
                        <a:lnSpc>
                          <a:spcPts val="2200"/>
                        </a:lnSpc>
                        <a:spcAft>
                          <a:spcPts val="0"/>
                        </a:spcAft>
                      </a:pPr>
                      <a:endParaRPr lang="en-US" sz="1600" b="1" kern="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algn="just">
                        <a:lnSpc>
                          <a:spcPts val="22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1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(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1152">
                <a:tc>
                  <a:txBody>
                    <a:bodyPr/>
                    <a:lstStyle/>
                    <a:p>
                      <a:pPr indent="0" algn="just">
                        <a:lnSpc>
                          <a:spcPts val="22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1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56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algn="just">
                        <a:lnSpc>
                          <a:spcPts val="2200"/>
                        </a:lnSpc>
                        <a:spcAft>
                          <a:spcPts val="0"/>
                        </a:spcAft>
                      </a:pPr>
                      <a:r>
                        <a:rPr lang="zh-CN" sz="1600" b="1" kern="1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将</a:t>
                      </a:r>
                      <a:r>
                        <a:rPr lang="en-US" sz="1600" b="1" kern="1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56</a:t>
                      </a:r>
                      <a:r>
                        <a:rPr lang="zh-CN" sz="1600" b="1" kern="1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存入</a:t>
                      </a:r>
                      <a:r>
                        <a:rPr lang="en-US" sz="1600" b="1" kern="1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postexp</a:t>
                      </a:r>
                      <a:r>
                        <a:rPr lang="zh-CN" sz="1600" b="1" kern="1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中，并插入一个字符</a:t>
                      </a:r>
                      <a:r>
                        <a:rPr lang="en-US" sz="1600" b="1" kern="1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'#'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algn="just">
                        <a:lnSpc>
                          <a:spcPts val="22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1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[56]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algn="just">
                        <a:lnSpc>
                          <a:spcPts val="22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1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(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1152">
                <a:tc>
                  <a:txBody>
                    <a:bodyPr/>
                    <a:lstStyle/>
                    <a:p>
                      <a:pPr indent="0" algn="just">
                        <a:lnSpc>
                          <a:spcPts val="22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1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-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algn="just">
                        <a:lnSpc>
                          <a:spcPts val="2200"/>
                        </a:lnSpc>
                        <a:spcAft>
                          <a:spcPts val="0"/>
                        </a:spcAft>
                      </a:pPr>
                      <a:r>
                        <a:rPr lang="zh-CN" sz="1600" b="1" kern="1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由于</a:t>
                      </a:r>
                      <a:r>
                        <a:rPr lang="en-US" sz="1600" b="1" kern="1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opor</a:t>
                      </a:r>
                      <a:r>
                        <a:rPr lang="zh-CN" sz="1600" b="1" kern="1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中</a:t>
                      </a:r>
                      <a:r>
                        <a:rPr lang="en-US" sz="1600" b="1" kern="1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'('</a:t>
                      </a:r>
                      <a:r>
                        <a:rPr lang="zh-CN" sz="1600" b="1" kern="1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以前没有字符，则直接将</a:t>
                      </a:r>
                      <a:r>
                        <a:rPr lang="en-US" sz="1600" b="1" kern="1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'-'</a:t>
                      </a:r>
                      <a:r>
                        <a:rPr lang="zh-CN" sz="1600" b="1" kern="1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进</a:t>
                      </a:r>
                      <a:r>
                        <a:rPr lang="en-US" sz="1600" b="1" kern="1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opor</a:t>
                      </a:r>
                      <a:r>
                        <a:rPr lang="zh-CN" sz="1600" b="1" kern="1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栈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algn="just">
                        <a:lnSpc>
                          <a:spcPts val="22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1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[56]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algn="just">
                        <a:lnSpc>
                          <a:spcPts val="22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1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(-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1152">
                <a:tc>
                  <a:txBody>
                    <a:bodyPr/>
                    <a:lstStyle/>
                    <a:p>
                      <a:pPr indent="0" algn="just">
                        <a:lnSpc>
                          <a:spcPts val="22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1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20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algn="just">
                        <a:lnSpc>
                          <a:spcPts val="2200"/>
                        </a:lnSpc>
                        <a:spcAft>
                          <a:spcPts val="0"/>
                        </a:spcAft>
                      </a:pPr>
                      <a:r>
                        <a:rPr lang="zh-CN" sz="1600" b="1" kern="1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将</a:t>
                      </a:r>
                      <a:r>
                        <a:rPr lang="en-US" sz="1600" b="1" kern="1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20#</a:t>
                      </a:r>
                      <a:r>
                        <a:rPr lang="zh-CN" sz="1600" b="1" kern="1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存入</a:t>
                      </a:r>
                      <a:r>
                        <a:rPr lang="en-US" sz="1600" b="1" kern="1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postexp</a:t>
                      </a:r>
                      <a:r>
                        <a:rPr lang="zh-CN" sz="1600" b="1" kern="1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中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algn="just">
                        <a:lnSpc>
                          <a:spcPts val="22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1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[56,20]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algn="just">
                        <a:lnSpc>
                          <a:spcPts val="22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1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(-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1152">
                <a:tc>
                  <a:txBody>
                    <a:bodyPr/>
                    <a:lstStyle/>
                    <a:p>
                      <a:pPr indent="0" algn="just">
                        <a:lnSpc>
                          <a:spcPts val="22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1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)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algn="just">
                        <a:lnSpc>
                          <a:spcPts val="2200"/>
                        </a:lnSpc>
                        <a:spcAft>
                          <a:spcPts val="0"/>
                        </a:spcAft>
                      </a:pPr>
                      <a:r>
                        <a:rPr lang="zh-CN" sz="1600" b="1" kern="1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将栈</a:t>
                      </a:r>
                      <a:r>
                        <a:rPr lang="en-US" sz="1600" b="1" kern="1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opor</a:t>
                      </a:r>
                      <a:r>
                        <a:rPr lang="zh-CN" sz="1600" b="1" kern="1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中</a:t>
                      </a:r>
                      <a:r>
                        <a:rPr lang="en-US" sz="1600" b="1" kern="1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'('</a:t>
                      </a:r>
                      <a:r>
                        <a:rPr lang="zh-CN" sz="1600" b="1" kern="1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以前的运算符依次出栈并存入</a:t>
                      </a:r>
                      <a:r>
                        <a:rPr lang="en-US" sz="1600" b="1" kern="1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postexp</a:t>
                      </a:r>
                      <a:r>
                        <a:rPr lang="zh-CN" sz="1600" b="1" kern="1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，然后将</a:t>
                      </a:r>
                      <a:r>
                        <a:rPr lang="en-US" sz="1600" b="1" kern="1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'('</a:t>
                      </a:r>
                      <a:r>
                        <a:rPr lang="zh-CN" sz="1600" b="1" kern="1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出栈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algn="just">
                        <a:lnSpc>
                          <a:spcPts val="22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1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[56,20,'-']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algn="just">
                        <a:lnSpc>
                          <a:spcPts val="2200"/>
                        </a:lnSpc>
                        <a:spcAft>
                          <a:spcPts val="0"/>
                        </a:spcAft>
                      </a:pPr>
                      <a:endParaRPr lang="en-US" sz="1600" b="1" kern="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1152">
                <a:tc>
                  <a:txBody>
                    <a:bodyPr/>
                    <a:lstStyle/>
                    <a:p>
                      <a:pPr indent="0" algn="just">
                        <a:lnSpc>
                          <a:spcPts val="22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1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/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algn="just">
                        <a:lnSpc>
                          <a:spcPts val="2200"/>
                        </a:lnSpc>
                        <a:spcAft>
                          <a:spcPts val="0"/>
                        </a:spcAft>
                      </a:pPr>
                      <a:r>
                        <a:rPr lang="zh-CN" sz="1600" b="1" kern="1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将</a:t>
                      </a:r>
                      <a:r>
                        <a:rPr lang="en-US" sz="1600" b="1" kern="1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'/'</a:t>
                      </a:r>
                      <a:r>
                        <a:rPr lang="zh-CN" sz="1600" b="1" kern="1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进</a:t>
                      </a:r>
                      <a:r>
                        <a:rPr lang="en-US" sz="1600" b="1" kern="1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opor</a:t>
                      </a:r>
                      <a:r>
                        <a:rPr lang="zh-CN" sz="1600" b="1" kern="1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栈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algn="just">
                        <a:lnSpc>
                          <a:spcPts val="22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1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[56,20,'-']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algn="just">
                        <a:lnSpc>
                          <a:spcPts val="22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1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/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01152">
                <a:tc>
                  <a:txBody>
                    <a:bodyPr/>
                    <a:lstStyle/>
                    <a:p>
                      <a:pPr indent="0" algn="just">
                        <a:lnSpc>
                          <a:spcPts val="22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1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(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algn="just">
                        <a:lnSpc>
                          <a:spcPts val="2200"/>
                        </a:lnSpc>
                        <a:spcAft>
                          <a:spcPts val="0"/>
                        </a:spcAft>
                      </a:pPr>
                      <a:r>
                        <a:rPr lang="zh-CN" sz="1600" b="1" kern="1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将</a:t>
                      </a:r>
                      <a:r>
                        <a:rPr lang="en-US" sz="1600" b="1" kern="1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'('</a:t>
                      </a:r>
                      <a:r>
                        <a:rPr lang="zh-CN" sz="1600" b="1" kern="1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进</a:t>
                      </a:r>
                      <a:r>
                        <a:rPr lang="en-US" sz="1600" b="1" kern="1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opor</a:t>
                      </a:r>
                      <a:r>
                        <a:rPr lang="zh-CN" sz="1600" b="1" kern="1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栈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algn="just">
                        <a:lnSpc>
                          <a:spcPts val="22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1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[56,20,'-']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algn="just">
                        <a:lnSpc>
                          <a:spcPts val="22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1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/(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01152">
                <a:tc>
                  <a:txBody>
                    <a:bodyPr/>
                    <a:lstStyle/>
                    <a:p>
                      <a:pPr indent="0" algn="just">
                        <a:lnSpc>
                          <a:spcPts val="22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1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4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algn="just">
                        <a:lnSpc>
                          <a:spcPts val="2200"/>
                        </a:lnSpc>
                        <a:spcAft>
                          <a:spcPts val="0"/>
                        </a:spcAft>
                      </a:pPr>
                      <a:r>
                        <a:rPr lang="zh-CN" sz="1600" b="1" kern="1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将</a:t>
                      </a:r>
                      <a:r>
                        <a:rPr lang="en-US" sz="1600" b="1" kern="1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4#</a:t>
                      </a:r>
                      <a:r>
                        <a:rPr lang="zh-CN" sz="1600" b="1" kern="1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存入</a:t>
                      </a:r>
                      <a:r>
                        <a:rPr lang="en-US" sz="1600" b="1" kern="1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postexp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algn="just">
                        <a:lnSpc>
                          <a:spcPts val="22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1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[56,20,'-',4]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algn="just">
                        <a:lnSpc>
                          <a:spcPts val="22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1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/(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01152">
                <a:tc>
                  <a:txBody>
                    <a:bodyPr/>
                    <a:lstStyle/>
                    <a:p>
                      <a:pPr indent="0" algn="just">
                        <a:lnSpc>
                          <a:spcPts val="22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1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+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algn="just">
                        <a:lnSpc>
                          <a:spcPts val="2200"/>
                        </a:lnSpc>
                        <a:spcAft>
                          <a:spcPts val="0"/>
                        </a:spcAft>
                      </a:pPr>
                      <a:r>
                        <a:rPr lang="zh-CN" sz="1600" b="1" kern="1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由于</a:t>
                      </a:r>
                      <a:r>
                        <a:rPr lang="en-US" sz="1600" b="1" kern="1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opor</a:t>
                      </a:r>
                      <a:r>
                        <a:rPr lang="zh-CN" sz="1600" b="1" kern="1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中</a:t>
                      </a:r>
                      <a:r>
                        <a:rPr lang="en-US" sz="1600" b="1" kern="1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'('</a:t>
                      </a:r>
                      <a:r>
                        <a:rPr lang="zh-CN" sz="1600" b="1" kern="1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以前没有运算符，则直接将</a:t>
                      </a:r>
                      <a:r>
                        <a:rPr lang="en-US" sz="1600" b="1" kern="1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'+'</a:t>
                      </a:r>
                      <a:r>
                        <a:rPr lang="zh-CN" sz="1600" b="1" kern="1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进</a:t>
                      </a:r>
                      <a:r>
                        <a:rPr lang="en-US" sz="1600" b="1" kern="1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opor</a:t>
                      </a:r>
                      <a:r>
                        <a:rPr lang="zh-CN" sz="1600" b="1" kern="1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栈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algn="just">
                        <a:lnSpc>
                          <a:spcPts val="22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1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[56,20,'-',4]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algn="just">
                        <a:lnSpc>
                          <a:spcPts val="22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1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/(+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01152">
                <a:tc>
                  <a:txBody>
                    <a:bodyPr/>
                    <a:lstStyle/>
                    <a:p>
                      <a:pPr indent="0" algn="just">
                        <a:lnSpc>
                          <a:spcPts val="22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1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2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algn="just">
                        <a:lnSpc>
                          <a:spcPts val="2200"/>
                        </a:lnSpc>
                        <a:spcAft>
                          <a:spcPts val="0"/>
                        </a:spcAft>
                      </a:pPr>
                      <a:r>
                        <a:rPr lang="zh-CN" sz="1600" b="1" kern="1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将</a:t>
                      </a:r>
                      <a:r>
                        <a:rPr lang="en-US" sz="1600" b="1" kern="1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2#</a:t>
                      </a:r>
                      <a:r>
                        <a:rPr lang="zh-CN" sz="1600" b="1" kern="1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存入</a:t>
                      </a:r>
                      <a:r>
                        <a:rPr lang="en-US" sz="1600" b="1" kern="1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postexp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algn="just">
                        <a:lnSpc>
                          <a:spcPts val="22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1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[56,20,'-',4,2]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algn="just">
                        <a:lnSpc>
                          <a:spcPts val="22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1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/(+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01152">
                <a:tc>
                  <a:txBody>
                    <a:bodyPr/>
                    <a:lstStyle/>
                    <a:p>
                      <a:pPr indent="0" algn="just">
                        <a:lnSpc>
                          <a:spcPts val="22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1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)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algn="just">
                        <a:lnSpc>
                          <a:spcPts val="2200"/>
                        </a:lnSpc>
                        <a:spcAft>
                          <a:spcPts val="0"/>
                        </a:spcAft>
                      </a:pPr>
                      <a:r>
                        <a:rPr lang="zh-CN" sz="1600" b="1" kern="1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将</a:t>
                      </a:r>
                      <a:r>
                        <a:rPr lang="en-US" sz="1600" b="1" kern="1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opor</a:t>
                      </a:r>
                      <a:r>
                        <a:rPr lang="zh-CN" sz="1600" b="1" kern="1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栈中</a:t>
                      </a:r>
                      <a:r>
                        <a:rPr lang="en-US" sz="1600" b="1" kern="1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'('</a:t>
                      </a:r>
                      <a:r>
                        <a:rPr lang="zh-CN" sz="1600" b="1" kern="1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以前的运算符依次出栈并存入</a:t>
                      </a:r>
                      <a:r>
                        <a:rPr lang="en-US" sz="1600" b="1" kern="1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postexp</a:t>
                      </a:r>
                      <a:r>
                        <a:rPr lang="zh-CN" sz="1600" b="1" kern="1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，然后将</a:t>
                      </a:r>
                      <a:r>
                        <a:rPr lang="en-US" sz="1600" b="1" kern="1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'('</a:t>
                      </a:r>
                      <a:r>
                        <a:rPr lang="zh-CN" sz="1600" b="1" kern="1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出栈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algn="just">
                        <a:lnSpc>
                          <a:spcPts val="22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1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[56,20,'-',4,2,'+']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algn="just">
                        <a:lnSpc>
                          <a:spcPts val="22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1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/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401152">
                <a:tc>
                  <a:txBody>
                    <a:bodyPr/>
                    <a:lstStyle/>
                    <a:p>
                      <a:pPr indent="0" algn="just">
                        <a:lnSpc>
                          <a:spcPts val="2200"/>
                        </a:lnSpc>
                        <a:spcAft>
                          <a:spcPts val="0"/>
                        </a:spcAft>
                      </a:pPr>
                      <a:endParaRPr lang="en-US" sz="1600" b="1" kern="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algn="just">
                        <a:lnSpc>
                          <a:spcPts val="22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1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exp</a:t>
                      </a:r>
                      <a:r>
                        <a:rPr lang="zh-CN" sz="1600" b="1" kern="1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扫描完毕，将</a:t>
                      </a:r>
                      <a:r>
                        <a:rPr lang="en-US" sz="1600" b="1" kern="1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opor</a:t>
                      </a:r>
                      <a:r>
                        <a:rPr lang="zh-CN" sz="1600" b="1" kern="1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栈中所有运算符出栈并存入</a:t>
                      </a:r>
                      <a:r>
                        <a:rPr lang="en-US" sz="1600" b="1" kern="1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postexp</a:t>
                      </a:r>
                      <a:r>
                        <a:rPr lang="zh-CN" sz="1600" b="1" kern="1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，得到最后的后缀表达式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algn="just">
                        <a:lnSpc>
                          <a:spcPts val="22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1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[56,20,'-',4,2,'+','/']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algn="just">
                        <a:lnSpc>
                          <a:spcPts val="2200"/>
                        </a:lnSpc>
                        <a:spcAft>
                          <a:spcPts val="0"/>
                        </a:spcAft>
                      </a:pPr>
                      <a:endParaRPr lang="en-US" sz="1600" b="1" kern="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:p14="http://schemas.microsoft.com/office/powerpoint/2010/main" xmlns:a16="http://schemas.microsoft.com/office/drawing/2014/main" xmlns:a14="http://schemas.microsoft.com/office/drawing/2010/main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17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053074" y="85561"/>
            <a:ext cx="1505540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zh-CN" sz="3200" dirty="0" smtClean="0">
                <a:ln w="11430">
                  <a:noFill/>
                </a:ln>
                <a:solidFill>
                  <a:schemeClr val="accent1"/>
                </a:solidFill>
                <a:cs typeface="+mn-ea"/>
                <a:sym typeface="+mn-lt"/>
              </a:rPr>
              <a:t>3.1   </a:t>
            </a:r>
            <a:r>
              <a:rPr lang="zh-CN" altLang="en-US" sz="3200" dirty="0" smtClean="0">
                <a:ln w="11430">
                  <a:noFill/>
                </a:ln>
                <a:solidFill>
                  <a:schemeClr val="accent1"/>
                </a:solidFill>
                <a:cs typeface="+mn-ea"/>
                <a:sym typeface="+mn-lt"/>
              </a:rPr>
              <a:t>栈</a:t>
            </a:r>
            <a:endParaRPr lang="en-US" altLang="zh-CN" sz="3200" dirty="0">
              <a:ln w="11430">
                <a:noFill/>
              </a:ln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77838" name="Rectangle 14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981325" y="493514"/>
            <a:ext cx="184731" cy="369332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>
              <a:solidFill>
                <a:schemeClr val="dk1"/>
              </a:solidFill>
              <a:cs typeface="+mn-ea"/>
              <a:sym typeface="+mn-lt"/>
            </a:endParaRPr>
          </a:p>
        </p:txBody>
      </p:sp>
      <p:pic>
        <p:nvPicPr>
          <p:cNvPr id="10" name="内容占位符 9"/>
          <p:cNvPicPr>
            <a:picLocks noGrp="1" noChangeAspect="1"/>
          </p:cNvPicPr>
          <p:nvPr>
            <p:ph idx="1"/>
          </p:nvPr>
        </p:nvPicPr>
        <p:blipFill>
          <a:blip r:embed="rId5" cstate="print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81710"/>
            <a:ext cx="3964940" cy="5670550"/>
          </a:xfrm>
          <a:prstGeom prst="rect">
            <a:avLst/>
          </a:prstGeom>
        </p:spPr>
      </p:pic>
      <p:sp>
        <p:nvSpPr>
          <p:cNvPr id="72713" name="Rectangle 9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2827655" y="189984"/>
            <a:ext cx="184731" cy="369332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>
              <a:solidFill>
                <a:schemeClr val="dk1"/>
              </a:solidFill>
              <a:cs typeface="+mn-ea"/>
              <a:sym typeface="+mn-lt"/>
            </a:endParaRPr>
          </a:p>
        </p:txBody>
      </p:sp>
      <p:sp>
        <p:nvSpPr>
          <p:cNvPr id="2" name="TextBox 4"/>
          <p:cNvSpPr txBox="1"/>
          <p:nvPr>
            <p:custDataLst>
              <p:tags r:id="rId3"/>
            </p:custDataLst>
          </p:nvPr>
        </p:nvSpPr>
        <p:spPr>
          <a:xfrm>
            <a:off x="3399442" y="1555303"/>
            <a:ext cx="8572560" cy="4526981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216000" tIns="108000" bIns="108000" rtlCol="0">
            <a:spAutoFit/>
          </a:bodyPr>
          <a:lstStyle/>
          <a:p>
            <a:pPr algn="l">
              <a:lnSpc>
                <a:spcPts val="2400"/>
              </a:lnSpc>
              <a:spcBef>
                <a:spcPts val="0"/>
              </a:spcBef>
            </a:pPr>
            <a:r>
              <a:rPr lang="en-US" altLang="zh-CN" sz="2000" b="1">
                <a:solidFill>
                  <a:srgbClr val="000000"/>
                </a:solidFill>
                <a:cs typeface="+mn-ea"/>
                <a:sym typeface="+mn-lt"/>
              </a:rPr>
              <a:t>def Trans(self):			#</a:t>
            </a:r>
            <a:r>
              <a:rPr lang="zh-CN" altLang="zh-CN" sz="2000" b="1">
                <a:solidFill>
                  <a:srgbClr val="000000"/>
                </a:solidFill>
                <a:cs typeface="+mn-ea"/>
                <a:sym typeface="+mn-lt"/>
              </a:rPr>
              <a:t>将</a:t>
            </a:r>
            <a:r>
              <a:rPr lang="en-US" altLang="zh-CN" sz="2000" b="1">
                <a:solidFill>
                  <a:srgbClr val="000000"/>
                </a:solidFill>
                <a:cs typeface="+mn-ea"/>
                <a:sym typeface="+mn-lt"/>
              </a:rPr>
              <a:t>exp</a:t>
            </a:r>
            <a:r>
              <a:rPr lang="zh-CN" altLang="zh-CN" sz="2000" b="1">
                <a:solidFill>
                  <a:srgbClr val="000000"/>
                </a:solidFill>
                <a:cs typeface="+mn-ea"/>
                <a:sym typeface="+mn-lt"/>
              </a:rPr>
              <a:t>转换为</a:t>
            </a:r>
            <a:r>
              <a:rPr lang="en-US" altLang="zh-CN" sz="2000" b="1">
                <a:solidFill>
                  <a:srgbClr val="000000"/>
                </a:solidFill>
                <a:cs typeface="+mn-ea"/>
                <a:sym typeface="+mn-lt"/>
              </a:rPr>
              <a:t>postexp</a:t>
            </a:r>
            <a:endParaRPr lang="zh-CN" altLang="zh-CN" sz="2000" b="1">
              <a:solidFill>
                <a:srgbClr val="000000"/>
              </a:solidFill>
              <a:cs typeface="+mn-ea"/>
              <a:sym typeface="+mn-lt"/>
            </a:endParaRPr>
          </a:p>
          <a:p>
            <a:pPr algn="l">
              <a:lnSpc>
                <a:spcPts val="2400"/>
              </a:lnSpc>
              <a:spcBef>
                <a:spcPts val="0"/>
              </a:spcBef>
            </a:pPr>
            <a:r>
              <a:rPr lang="en-US" altLang="zh-CN" sz="2000" b="1">
                <a:solidFill>
                  <a:srgbClr val="000000"/>
                </a:solidFill>
                <a:cs typeface="+mn-ea"/>
                <a:sym typeface="+mn-lt"/>
              </a:rPr>
              <a:t>  opor=SqStack()               	#</a:t>
            </a:r>
            <a:r>
              <a:rPr lang="zh-CN" altLang="zh-CN" sz="2000" b="1">
                <a:solidFill>
                  <a:srgbClr val="000000"/>
                </a:solidFill>
                <a:cs typeface="+mn-ea"/>
                <a:sym typeface="+mn-lt"/>
              </a:rPr>
              <a:t>定义运算符栈</a:t>
            </a:r>
          </a:p>
          <a:p>
            <a:pPr algn="l">
              <a:lnSpc>
                <a:spcPts val="2400"/>
              </a:lnSpc>
              <a:spcBef>
                <a:spcPts val="0"/>
              </a:spcBef>
            </a:pPr>
            <a:r>
              <a:rPr lang="en-US" altLang="zh-CN" sz="2000" b="1">
                <a:solidFill>
                  <a:srgbClr val="000000"/>
                </a:solidFill>
                <a:cs typeface="+mn-ea"/>
                <a:sym typeface="+mn-lt"/>
              </a:rPr>
              <a:t>  i=0 			  		#i</a:t>
            </a:r>
            <a:r>
              <a:rPr lang="zh-CN" altLang="zh-CN" sz="2000" b="1">
                <a:solidFill>
                  <a:srgbClr val="000000"/>
                </a:solidFill>
                <a:cs typeface="+mn-ea"/>
                <a:sym typeface="+mn-lt"/>
              </a:rPr>
              <a:t>作为</a:t>
            </a:r>
            <a:r>
              <a:rPr lang="en-US" altLang="zh-CN" sz="2000" b="1">
                <a:solidFill>
                  <a:srgbClr val="000000"/>
                </a:solidFill>
                <a:cs typeface="+mn-ea"/>
                <a:sym typeface="+mn-lt"/>
              </a:rPr>
              <a:t>exp</a:t>
            </a:r>
            <a:r>
              <a:rPr lang="zh-CN" altLang="zh-CN" sz="2000" b="1">
                <a:solidFill>
                  <a:srgbClr val="000000"/>
                </a:solidFill>
                <a:cs typeface="+mn-ea"/>
                <a:sym typeface="+mn-lt"/>
              </a:rPr>
              <a:t>的索引</a:t>
            </a:r>
          </a:p>
          <a:p>
            <a:pPr algn="l">
              <a:lnSpc>
                <a:spcPts val="2400"/>
              </a:lnSpc>
              <a:spcBef>
                <a:spcPts val="0"/>
              </a:spcBef>
            </a:pPr>
            <a:r>
              <a:rPr lang="en-US" altLang="zh-CN" sz="2000" b="1">
                <a:solidFill>
                  <a:srgbClr val="000000"/>
                </a:solidFill>
                <a:cs typeface="+mn-ea"/>
                <a:sym typeface="+mn-lt"/>
              </a:rPr>
              <a:t>  while i&lt;len(self.exp):       	#</a:t>
            </a:r>
            <a:r>
              <a:rPr lang="zh-CN" altLang="zh-CN" sz="2000" b="1">
                <a:solidFill>
                  <a:srgbClr val="000000"/>
                </a:solidFill>
                <a:cs typeface="+mn-ea"/>
                <a:sym typeface="+mn-lt"/>
              </a:rPr>
              <a:t>遍历</a:t>
            </a:r>
            <a:r>
              <a:rPr lang="en-US" altLang="zh-CN" sz="2000" b="1">
                <a:solidFill>
                  <a:srgbClr val="000000"/>
                </a:solidFill>
                <a:cs typeface="+mn-ea"/>
                <a:sym typeface="+mn-lt"/>
              </a:rPr>
              <a:t>exp</a:t>
            </a:r>
            <a:endParaRPr lang="zh-CN" altLang="zh-CN" sz="2000" b="1">
              <a:solidFill>
                <a:srgbClr val="000000"/>
              </a:solidFill>
              <a:cs typeface="+mn-ea"/>
              <a:sym typeface="+mn-lt"/>
            </a:endParaRPr>
          </a:p>
          <a:p>
            <a:pPr algn="l">
              <a:lnSpc>
                <a:spcPts val="2400"/>
              </a:lnSpc>
              <a:spcBef>
                <a:spcPts val="0"/>
              </a:spcBef>
            </a:pPr>
            <a:r>
              <a:rPr lang="en-US" altLang="zh-CN" sz="2000" b="1">
                <a:solidFill>
                  <a:srgbClr val="000000"/>
                </a:solidFill>
                <a:cs typeface="+mn-ea"/>
                <a:sym typeface="+mn-lt"/>
              </a:rPr>
              <a:t>    ch=self.exp[i]              	#</a:t>
            </a:r>
            <a:r>
              <a:rPr lang="zh-CN" altLang="zh-CN" sz="2000" b="1">
                <a:solidFill>
                  <a:srgbClr val="000000"/>
                </a:solidFill>
                <a:cs typeface="+mn-ea"/>
                <a:sym typeface="+mn-lt"/>
              </a:rPr>
              <a:t>提取</a:t>
            </a:r>
            <a:r>
              <a:rPr lang="en-US" altLang="zh-CN" sz="2000" b="1">
                <a:solidFill>
                  <a:srgbClr val="000000"/>
                </a:solidFill>
                <a:cs typeface="+mn-ea"/>
                <a:sym typeface="+mn-lt"/>
              </a:rPr>
              <a:t>str[i]</a:t>
            </a:r>
            <a:r>
              <a:rPr lang="zh-CN" altLang="zh-CN" sz="2000" b="1">
                <a:solidFill>
                  <a:srgbClr val="000000"/>
                </a:solidFill>
                <a:cs typeface="+mn-ea"/>
                <a:sym typeface="+mn-lt"/>
              </a:rPr>
              <a:t>字符</a:t>
            </a:r>
            <a:r>
              <a:rPr lang="en-US" altLang="zh-CN" sz="2000" b="1">
                <a:solidFill>
                  <a:srgbClr val="000000"/>
                </a:solidFill>
                <a:cs typeface="+mn-ea"/>
                <a:sym typeface="+mn-lt"/>
              </a:rPr>
              <a:t>ch</a:t>
            </a:r>
            <a:endParaRPr lang="zh-CN" altLang="zh-CN" sz="2000" b="1">
              <a:solidFill>
                <a:srgbClr val="000000"/>
              </a:solidFill>
              <a:cs typeface="+mn-ea"/>
              <a:sym typeface="+mn-lt"/>
            </a:endParaRPr>
          </a:p>
          <a:p>
            <a:pPr algn="l">
              <a:lnSpc>
                <a:spcPct val="200000"/>
              </a:lnSpc>
              <a:spcBef>
                <a:spcPts val="0"/>
              </a:spcBef>
            </a:pPr>
            <a:r>
              <a:rPr lang="en-US" altLang="zh-CN" sz="2000" b="1">
                <a:solidFill>
                  <a:srgbClr val="000000"/>
                </a:solidFill>
                <a:cs typeface="+mn-ea"/>
                <a:sym typeface="+mn-lt"/>
              </a:rPr>
              <a:t>    if ch=="(":             		#</a:t>
            </a:r>
            <a:r>
              <a:rPr lang="zh-CN" altLang="zh-CN" sz="2000" b="1">
                <a:solidFill>
                  <a:srgbClr val="000000"/>
                </a:solidFill>
                <a:cs typeface="+mn-ea"/>
                <a:sym typeface="+mn-lt"/>
              </a:rPr>
              <a:t>判定为左括号</a:t>
            </a:r>
            <a:r>
              <a:rPr lang="en-US" altLang="zh-CN" sz="2000" b="1">
                <a:solidFill>
                  <a:srgbClr val="000000"/>
                </a:solidFill>
                <a:cs typeface="+mn-ea"/>
                <a:sym typeface="+mn-lt"/>
              </a:rPr>
              <a:t>,</a:t>
            </a:r>
            <a:r>
              <a:rPr lang="zh-CN" altLang="zh-CN" sz="2000" b="1">
                <a:solidFill>
                  <a:srgbClr val="000000"/>
                </a:solidFill>
                <a:cs typeface="+mn-ea"/>
                <a:sym typeface="+mn-lt"/>
              </a:rPr>
              <a:t>将左括号进栈</a:t>
            </a:r>
          </a:p>
          <a:p>
            <a:pPr algn="l">
              <a:lnSpc>
                <a:spcPts val="2400"/>
              </a:lnSpc>
              <a:spcBef>
                <a:spcPts val="0"/>
              </a:spcBef>
            </a:pPr>
            <a:r>
              <a:rPr lang="en-US" altLang="zh-CN" sz="2000" b="1">
                <a:solidFill>
                  <a:srgbClr val="000000"/>
                </a:solidFill>
                <a:cs typeface="+mn-ea"/>
                <a:sym typeface="+mn-lt"/>
              </a:rPr>
              <a:t>      opor.push(ch)</a:t>
            </a:r>
            <a:endParaRPr lang="zh-CN" altLang="zh-CN" sz="2000" b="1">
              <a:solidFill>
                <a:srgbClr val="000000"/>
              </a:solidFill>
              <a:cs typeface="+mn-ea"/>
              <a:sym typeface="+mn-lt"/>
            </a:endParaRPr>
          </a:p>
          <a:p>
            <a:pPr algn="l">
              <a:lnSpc>
                <a:spcPct val="200000"/>
              </a:lnSpc>
              <a:spcBef>
                <a:spcPts val="0"/>
              </a:spcBef>
            </a:pPr>
            <a:r>
              <a:rPr lang="en-US" altLang="zh-CN" sz="2000" b="1">
                <a:solidFill>
                  <a:srgbClr val="000000"/>
                </a:solidFill>
                <a:cs typeface="+mn-ea"/>
                <a:sym typeface="+mn-lt"/>
              </a:rPr>
              <a:t>    elif ch==")":	   		#</a:t>
            </a:r>
            <a:r>
              <a:rPr lang="zh-CN" altLang="zh-CN" sz="2000" b="1">
                <a:solidFill>
                  <a:srgbClr val="000000"/>
                </a:solidFill>
                <a:cs typeface="+mn-ea"/>
                <a:sym typeface="+mn-lt"/>
              </a:rPr>
              <a:t>判定为右括号</a:t>
            </a:r>
          </a:p>
          <a:p>
            <a:pPr algn="l">
              <a:lnSpc>
                <a:spcPts val="2400"/>
              </a:lnSpc>
              <a:spcBef>
                <a:spcPts val="0"/>
              </a:spcBef>
            </a:pPr>
            <a:r>
              <a:rPr lang="en-US" altLang="zh-CN" sz="2000" b="1">
                <a:solidFill>
                  <a:srgbClr val="000000"/>
                </a:solidFill>
                <a:cs typeface="+mn-ea"/>
                <a:sym typeface="+mn-lt"/>
              </a:rPr>
              <a:t>      while not opor.empty() and opor.gettop()!="(":</a:t>
            </a:r>
            <a:endParaRPr lang="zh-CN" altLang="zh-CN" sz="2000" b="1">
              <a:solidFill>
                <a:srgbClr val="000000"/>
              </a:solidFill>
              <a:cs typeface="+mn-ea"/>
              <a:sym typeface="+mn-lt"/>
            </a:endParaRPr>
          </a:p>
          <a:p>
            <a:pPr algn="l">
              <a:lnSpc>
                <a:spcPts val="2400"/>
              </a:lnSpc>
              <a:spcBef>
                <a:spcPts val="0"/>
              </a:spcBef>
            </a:pPr>
            <a:r>
              <a:rPr lang="en-US" altLang="zh-CN" sz="2000" b="1">
                <a:solidFill>
                  <a:srgbClr val="000000"/>
                </a:solidFill>
                <a:cs typeface="+mn-ea"/>
                <a:sym typeface="+mn-lt"/>
              </a:rPr>
              <a:t>        e=opor.pop()            	#</a:t>
            </a:r>
            <a:r>
              <a:rPr lang="zh-CN" altLang="zh-CN" sz="2000" b="1">
                <a:solidFill>
                  <a:srgbClr val="000000"/>
                </a:solidFill>
                <a:cs typeface="+mn-ea"/>
                <a:sym typeface="+mn-lt"/>
              </a:rPr>
              <a:t>将栈中最近</a:t>
            </a:r>
            <a:r>
              <a:rPr lang="en-US" altLang="zh-CN" sz="2000" b="1">
                <a:solidFill>
                  <a:srgbClr val="000000"/>
                </a:solidFill>
                <a:cs typeface="+mn-ea"/>
                <a:sym typeface="+mn-lt"/>
              </a:rPr>
              <a:t>"("</a:t>
            </a:r>
            <a:r>
              <a:rPr lang="zh-CN" altLang="zh-CN" sz="2000" b="1">
                <a:solidFill>
                  <a:srgbClr val="000000"/>
                </a:solidFill>
                <a:cs typeface="+mn-ea"/>
                <a:sym typeface="+mn-lt"/>
              </a:rPr>
              <a:t>之前的运算符退栈</a:t>
            </a:r>
          </a:p>
          <a:p>
            <a:pPr algn="l">
              <a:lnSpc>
                <a:spcPts val="2400"/>
              </a:lnSpc>
              <a:spcBef>
                <a:spcPts val="0"/>
              </a:spcBef>
            </a:pPr>
            <a:r>
              <a:rPr lang="en-US" altLang="zh-CN" sz="2000" b="1">
                <a:solidFill>
                  <a:srgbClr val="000000"/>
                </a:solidFill>
                <a:cs typeface="+mn-ea"/>
                <a:sym typeface="+mn-lt"/>
              </a:rPr>
              <a:t>        self.postexp.append(e)  	#</a:t>
            </a:r>
            <a:r>
              <a:rPr lang="zh-CN" altLang="zh-CN" sz="2000" b="1">
                <a:solidFill>
                  <a:srgbClr val="000000"/>
                </a:solidFill>
                <a:cs typeface="+mn-ea"/>
                <a:sym typeface="+mn-lt"/>
              </a:rPr>
              <a:t>退栈运算符添加到</a:t>
            </a:r>
            <a:r>
              <a:rPr lang="en-US" altLang="zh-CN" sz="2000" b="1">
                <a:solidFill>
                  <a:srgbClr val="000000"/>
                </a:solidFill>
                <a:cs typeface="+mn-ea"/>
                <a:sym typeface="+mn-lt"/>
              </a:rPr>
              <a:t>postexp</a:t>
            </a:r>
            <a:endParaRPr lang="zh-CN" altLang="zh-CN" sz="2000" b="1">
              <a:solidFill>
                <a:srgbClr val="000000"/>
              </a:solidFill>
              <a:cs typeface="+mn-ea"/>
              <a:sym typeface="+mn-lt"/>
            </a:endParaRPr>
          </a:p>
          <a:p>
            <a:pPr algn="l">
              <a:lnSpc>
                <a:spcPts val="2400"/>
              </a:lnSpc>
              <a:spcBef>
                <a:spcPts val="0"/>
              </a:spcBef>
            </a:pPr>
            <a:r>
              <a:rPr lang="en-US" altLang="zh-CN" sz="2000" b="1">
                <a:solidFill>
                  <a:srgbClr val="000000"/>
                </a:solidFill>
                <a:cs typeface="+mn-ea"/>
                <a:sym typeface="+mn-lt"/>
              </a:rPr>
              <a:t>      opor.pop()	  		#</a:t>
            </a:r>
            <a:r>
              <a:rPr lang="zh-CN" altLang="zh-CN" sz="2000" b="1">
                <a:solidFill>
                  <a:srgbClr val="000000"/>
                </a:solidFill>
                <a:cs typeface="+mn-ea"/>
                <a:sym typeface="+mn-lt"/>
              </a:rPr>
              <a:t>再将</a:t>
            </a:r>
            <a:r>
              <a:rPr lang="en-US" altLang="zh-CN" sz="2000" b="1">
                <a:solidFill>
                  <a:srgbClr val="000000"/>
                </a:solidFill>
                <a:cs typeface="+mn-ea"/>
                <a:sym typeface="+mn-lt"/>
              </a:rPr>
              <a:t>(</a:t>
            </a:r>
            <a:r>
              <a:rPr lang="zh-CN" altLang="zh-CN" sz="2000" b="1">
                <a:solidFill>
                  <a:srgbClr val="000000"/>
                </a:solidFill>
                <a:cs typeface="+mn-ea"/>
                <a:sym typeface="+mn-lt"/>
              </a:rPr>
              <a:t>退栈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:p14="http://schemas.microsoft.com/office/powerpoint/2010/main" xmlns:a14="http://schemas.microsoft.com/office/drawing/2010/main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778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727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7838" grpId="0" bldLvl="0" animBg="1"/>
      <p:bldP spid="72713" grpId="0" bldLvl="0" animBg="1"/>
      <p:bldP spid="2" grpId="0" bldLvl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053074" y="85561"/>
            <a:ext cx="1505540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zh-CN" sz="3200" dirty="0" smtClean="0">
                <a:ln w="11430">
                  <a:noFill/>
                </a:ln>
                <a:solidFill>
                  <a:schemeClr val="accent1"/>
                </a:solidFill>
                <a:cs typeface="+mn-ea"/>
                <a:sym typeface="+mn-lt"/>
              </a:rPr>
              <a:t>3.1   </a:t>
            </a:r>
            <a:r>
              <a:rPr lang="zh-CN" altLang="en-US" sz="3200" dirty="0" smtClean="0">
                <a:ln w="11430">
                  <a:noFill/>
                </a:ln>
                <a:solidFill>
                  <a:schemeClr val="accent1"/>
                </a:solidFill>
                <a:cs typeface="+mn-ea"/>
                <a:sym typeface="+mn-lt"/>
              </a:rPr>
              <a:t>栈</a:t>
            </a:r>
            <a:endParaRPr lang="en-US" altLang="zh-CN" sz="3200" dirty="0">
              <a:ln w="11430">
                <a:noFill/>
              </a:ln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77838" name="Rectangle 14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981325" y="493514"/>
            <a:ext cx="184731" cy="369332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>
              <a:solidFill>
                <a:schemeClr val="dk1"/>
              </a:solidFill>
              <a:cs typeface="+mn-ea"/>
              <a:sym typeface="+mn-lt"/>
            </a:endParaRPr>
          </a:p>
        </p:txBody>
      </p:sp>
      <p:pic>
        <p:nvPicPr>
          <p:cNvPr id="10" name="内容占位符 9"/>
          <p:cNvPicPr>
            <a:picLocks noGrp="1" noChangeAspect="1"/>
          </p:cNvPicPr>
          <p:nvPr>
            <p:ph idx="1"/>
          </p:nvPr>
        </p:nvPicPr>
        <p:blipFill>
          <a:blip r:embed="rId5" cstate="print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81710"/>
            <a:ext cx="3964940" cy="5670550"/>
          </a:xfrm>
          <a:prstGeom prst="rect">
            <a:avLst/>
          </a:prstGeom>
        </p:spPr>
      </p:pic>
      <p:sp>
        <p:nvSpPr>
          <p:cNvPr id="72713" name="Rectangle 9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2827655" y="189984"/>
            <a:ext cx="184731" cy="369332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>
              <a:solidFill>
                <a:schemeClr val="dk1"/>
              </a:solidFill>
              <a:cs typeface="+mn-ea"/>
              <a:sym typeface="+mn-lt"/>
            </a:endParaRPr>
          </a:p>
        </p:txBody>
      </p:sp>
      <p:sp>
        <p:nvSpPr>
          <p:cNvPr id="5" name="TextBox 4"/>
          <p:cNvSpPr txBox="1"/>
          <p:nvPr>
            <p:custDataLst>
              <p:tags r:id="rId3"/>
            </p:custDataLst>
          </p:nvPr>
        </p:nvSpPr>
        <p:spPr>
          <a:xfrm>
            <a:off x="3327687" y="1625580"/>
            <a:ext cx="8643998" cy="415544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216000" tIns="108000" bIns="108000" rtlCol="0">
            <a:spAutoFit/>
          </a:bodyPr>
          <a:lstStyle/>
          <a:p>
            <a:pPr algn="l">
              <a:lnSpc>
                <a:spcPts val="2200"/>
              </a:lnSpc>
              <a:spcBef>
                <a:spcPts val="0"/>
              </a:spcBef>
            </a:pPr>
            <a:r>
              <a:rPr lang="en-US" altLang="zh-CN" sz="1800" b="1">
                <a:solidFill>
                  <a:srgbClr val="000000"/>
                </a:solidFill>
                <a:cs typeface="+mn-ea"/>
                <a:sym typeface="+mn-lt"/>
              </a:rPr>
              <a:t>    elif ch=="+" or ch=="-":     	#</a:t>
            </a:r>
            <a:r>
              <a:rPr lang="zh-CN" altLang="zh-CN" sz="1800" b="1">
                <a:solidFill>
                  <a:srgbClr val="000000"/>
                </a:solidFill>
                <a:cs typeface="+mn-ea"/>
                <a:sym typeface="+mn-lt"/>
              </a:rPr>
              <a:t>判定为加或减号</a:t>
            </a:r>
          </a:p>
          <a:p>
            <a:pPr algn="l">
              <a:lnSpc>
                <a:spcPts val="2200"/>
              </a:lnSpc>
              <a:spcBef>
                <a:spcPts val="0"/>
              </a:spcBef>
            </a:pPr>
            <a:r>
              <a:rPr lang="en-US" altLang="zh-CN" sz="1800" b="1">
                <a:solidFill>
                  <a:srgbClr val="000000"/>
                </a:solidFill>
                <a:cs typeface="+mn-ea"/>
                <a:sym typeface="+mn-lt"/>
              </a:rPr>
              <a:t>      while not opor.empty() and opor.gettop()!="(":</a:t>
            </a:r>
            <a:endParaRPr lang="zh-CN" altLang="zh-CN" sz="1800" b="1">
              <a:solidFill>
                <a:srgbClr val="000000"/>
              </a:solidFill>
              <a:cs typeface="+mn-ea"/>
              <a:sym typeface="+mn-lt"/>
            </a:endParaRPr>
          </a:p>
          <a:p>
            <a:pPr algn="l">
              <a:lnSpc>
                <a:spcPts val="2200"/>
              </a:lnSpc>
              <a:spcBef>
                <a:spcPts val="0"/>
              </a:spcBef>
            </a:pPr>
            <a:r>
              <a:rPr lang="en-US" altLang="zh-CN" sz="1800" b="1">
                <a:solidFill>
                  <a:srgbClr val="000000"/>
                </a:solidFill>
                <a:cs typeface="+mn-ea"/>
                <a:sym typeface="+mn-lt"/>
              </a:rPr>
              <a:t>        e=opor.pop()             	#</a:t>
            </a:r>
            <a:r>
              <a:rPr lang="zh-CN" altLang="zh-CN" sz="1800" b="1">
                <a:solidFill>
                  <a:srgbClr val="000000"/>
                </a:solidFill>
                <a:cs typeface="+mn-ea"/>
                <a:sym typeface="+mn-lt"/>
              </a:rPr>
              <a:t>将栈中不低于</a:t>
            </a:r>
            <a:r>
              <a:rPr lang="en-US" altLang="zh-CN" sz="1800" b="1">
                <a:solidFill>
                  <a:srgbClr val="000000"/>
                </a:solidFill>
                <a:cs typeface="+mn-ea"/>
                <a:sym typeface="+mn-lt"/>
              </a:rPr>
              <a:t>ch</a:t>
            </a:r>
            <a:r>
              <a:rPr lang="zh-CN" altLang="zh-CN" sz="1800" b="1">
                <a:solidFill>
                  <a:srgbClr val="000000"/>
                </a:solidFill>
                <a:cs typeface="+mn-ea"/>
                <a:sym typeface="+mn-lt"/>
              </a:rPr>
              <a:t>的所有运算符退栈</a:t>
            </a:r>
          </a:p>
          <a:p>
            <a:pPr algn="l">
              <a:lnSpc>
                <a:spcPts val="2200"/>
              </a:lnSpc>
              <a:spcBef>
                <a:spcPts val="0"/>
              </a:spcBef>
            </a:pPr>
            <a:r>
              <a:rPr lang="en-US" altLang="zh-CN" sz="1800" b="1">
                <a:solidFill>
                  <a:srgbClr val="000000"/>
                </a:solidFill>
                <a:cs typeface="+mn-ea"/>
                <a:sym typeface="+mn-lt"/>
              </a:rPr>
              <a:t>        self.postexp.append(e)  	#</a:t>
            </a:r>
            <a:r>
              <a:rPr lang="zh-CN" altLang="zh-CN" sz="1800" b="1">
                <a:solidFill>
                  <a:srgbClr val="000000"/>
                </a:solidFill>
                <a:cs typeface="+mn-ea"/>
                <a:sym typeface="+mn-lt"/>
              </a:rPr>
              <a:t>退栈运算符添加到</a:t>
            </a:r>
            <a:r>
              <a:rPr lang="en-US" altLang="zh-CN" sz="1800" b="1">
                <a:solidFill>
                  <a:srgbClr val="000000"/>
                </a:solidFill>
                <a:cs typeface="+mn-ea"/>
                <a:sym typeface="+mn-lt"/>
              </a:rPr>
              <a:t>postexp</a:t>
            </a:r>
            <a:endParaRPr lang="zh-CN" altLang="zh-CN" sz="1800" b="1">
              <a:solidFill>
                <a:srgbClr val="000000"/>
              </a:solidFill>
              <a:cs typeface="+mn-ea"/>
              <a:sym typeface="+mn-lt"/>
            </a:endParaRPr>
          </a:p>
          <a:p>
            <a:pPr algn="l">
              <a:lnSpc>
                <a:spcPts val="2200"/>
              </a:lnSpc>
              <a:spcBef>
                <a:spcPts val="0"/>
              </a:spcBef>
            </a:pPr>
            <a:r>
              <a:rPr lang="en-US" altLang="zh-CN" sz="1800" b="1">
                <a:solidFill>
                  <a:srgbClr val="000000"/>
                </a:solidFill>
                <a:cs typeface="+mn-ea"/>
                <a:sym typeface="+mn-lt"/>
              </a:rPr>
              <a:t>      opor.push(ch)			#</a:t>
            </a:r>
            <a:r>
              <a:rPr lang="zh-CN" altLang="zh-CN" sz="1800" b="1">
                <a:solidFill>
                  <a:srgbClr val="000000"/>
                </a:solidFill>
                <a:cs typeface="+mn-ea"/>
                <a:sym typeface="+mn-lt"/>
              </a:rPr>
              <a:t>再将</a:t>
            </a:r>
            <a:r>
              <a:rPr lang="en-US" altLang="zh-CN" sz="1800" b="1">
                <a:solidFill>
                  <a:srgbClr val="000000"/>
                </a:solidFill>
                <a:cs typeface="+mn-ea"/>
                <a:sym typeface="+mn-lt"/>
              </a:rPr>
              <a:t>"+"</a:t>
            </a:r>
            <a:r>
              <a:rPr lang="zh-CN" altLang="zh-CN" sz="1800" b="1">
                <a:solidFill>
                  <a:srgbClr val="000000"/>
                </a:solidFill>
                <a:cs typeface="+mn-ea"/>
                <a:sym typeface="+mn-lt"/>
              </a:rPr>
              <a:t>或</a:t>
            </a:r>
            <a:r>
              <a:rPr lang="en-US" altLang="zh-CN" sz="1800" b="1">
                <a:solidFill>
                  <a:srgbClr val="000000"/>
                </a:solidFill>
                <a:cs typeface="+mn-ea"/>
                <a:sym typeface="+mn-lt"/>
              </a:rPr>
              <a:t>"-"</a:t>
            </a:r>
            <a:r>
              <a:rPr lang="zh-CN" altLang="zh-CN" sz="1800" b="1">
                <a:solidFill>
                  <a:srgbClr val="000000"/>
                </a:solidFill>
                <a:cs typeface="+mn-ea"/>
                <a:sym typeface="+mn-lt"/>
              </a:rPr>
              <a:t>进栈</a:t>
            </a:r>
          </a:p>
          <a:p>
            <a:pPr algn="l">
              <a:lnSpc>
                <a:spcPct val="200000"/>
              </a:lnSpc>
              <a:spcBef>
                <a:spcPts val="0"/>
              </a:spcBef>
            </a:pPr>
            <a:r>
              <a:rPr lang="en-US" altLang="zh-CN" sz="1800" b="1">
                <a:solidFill>
                  <a:srgbClr val="000000"/>
                </a:solidFill>
                <a:cs typeface="+mn-ea"/>
                <a:sym typeface="+mn-lt"/>
              </a:rPr>
              <a:t>    elif ch=="*" or ch=="/":     	#</a:t>
            </a:r>
            <a:r>
              <a:rPr lang="zh-CN" altLang="zh-CN" sz="1800" b="1">
                <a:solidFill>
                  <a:srgbClr val="000000"/>
                </a:solidFill>
                <a:cs typeface="+mn-ea"/>
                <a:sym typeface="+mn-lt"/>
              </a:rPr>
              <a:t>判定为</a:t>
            </a:r>
            <a:r>
              <a:rPr lang="en-US" altLang="zh-CN" sz="1800" b="1">
                <a:solidFill>
                  <a:srgbClr val="000000"/>
                </a:solidFill>
                <a:cs typeface="+mn-ea"/>
                <a:sym typeface="+mn-lt"/>
              </a:rPr>
              <a:t>"*"</a:t>
            </a:r>
            <a:r>
              <a:rPr lang="zh-CN" altLang="zh-CN" sz="1800" b="1">
                <a:solidFill>
                  <a:srgbClr val="000000"/>
                </a:solidFill>
                <a:cs typeface="+mn-ea"/>
                <a:sym typeface="+mn-lt"/>
              </a:rPr>
              <a:t>或</a:t>
            </a:r>
            <a:r>
              <a:rPr lang="en-US" altLang="zh-CN" sz="1800" b="1">
                <a:solidFill>
                  <a:srgbClr val="000000"/>
                </a:solidFill>
                <a:cs typeface="+mn-ea"/>
                <a:sym typeface="+mn-lt"/>
              </a:rPr>
              <a:t>"/"</a:t>
            </a:r>
            <a:r>
              <a:rPr lang="zh-CN" altLang="zh-CN" sz="1800" b="1">
                <a:solidFill>
                  <a:srgbClr val="000000"/>
                </a:solidFill>
                <a:cs typeface="+mn-ea"/>
                <a:sym typeface="+mn-lt"/>
              </a:rPr>
              <a:t>号</a:t>
            </a:r>
          </a:p>
          <a:p>
            <a:pPr algn="l">
              <a:lnSpc>
                <a:spcPts val="2200"/>
              </a:lnSpc>
              <a:spcBef>
                <a:spcPts val="0"/>
              </a:spcBef>
            </a:pPr>
            <a:r>
              <a:rPr lang="en-US" altLang="zh-CN" sz="1800" b="1">
                <a:solidFill>
                  <a:srgbClr val="000000"/>
                </a:solidFill>
                <a:cs typeface="+mn-ea"/>
                <a:sym typeface="+mn-lt"/>
              </a:rPr>
              <a:t>      while not opor.empty():</a:t>
            </a:r>
            <a:endParaRPr lang="zh-CN" altLang="zh-CN" sz="1800" b="1">
              <a:solidFill>
                <a:srgbClr val="000000"/>
              </a:solidFill>
              <a:cs typeface="+mn-ea"/>
              <a:sym typeface="+mn-lt"/>
            </a:endParaRPr>
          </a:p>
          <a:p>
            <a:pPr algn="l">
              <a:lnSpc>
                <a:spcPts val="2200"/>
              </a:lnSpc>
              <a:spcBef>
                <a:spcPts val="0"/>
              </a:spcBef>
            </a:pPr>
            <a:r>
              <a:rPr lang="en-US" altLang="zh-CN" sz="1800" b="1">
                <a:solidFill>
                  <a:srgbClr val="000000"/>
                </a:solidFill>
                <a:cs typeface="+mn-ea"/>
                <a:sym typeface="+mn-lt"/>
              </a:rPr>
              <a:t>        e=opor.gettop()</a:t>
            </a:r>
            <a:endParaRPr lang="zh-CN" altLang="zh-CN" sz="1800" b="1">
              <a:solidFill>
                <a:srgbClr val="000000"/>
              </a:solidFill>
              <a:cs typeface="+mn-ea"/>
              <a:sym typeface="+mn-lt"/>
            </a:endParaRPr>
          </a:p>
          <a:p>
            <a:pPr algn="l">
              <a:lnSpc>
                <a:spcPts val="2200"/>
              </a:lnSpc>
              <a:spcBef>
                <a:spcPts val="0"/>
              </a:spcBef>
            </a:pPr>
            <a:r>
              <a:rPr lang="en-US" altLang="zh-CN" sz="1800" b="1">
                <a:solidFill>
                  <a:srgbClr val="000000"/>
                </a:solidFill>
                <a:cs typeface="+mn-ea"/>
                <a:sym typeface="+mn-lt"/>
              </a:rPr>
              <a:t>        if e!="(" and (e=="*" or e=="/"):</a:t>
            </a:r>
            <a:endParaRPr lang="zh-CN" altLang="zh-CN" sz="1800" b="1">
              <a:solidFill>
                <a:srgbClr val="000000"/>
              </a:solidFill>
              <a:cs typeface="+mn-ea"/>
              <a:sym typeface="+mn-lt"/>
            </a:endParaRPr>
          </a:p>
          <a:p>
            <a:pPr algn="l">
              <a:lnSpc>
                <a:spcPts val="2200"/>
              </a:lnSpc>
              <a:spcBef>
                <a:spcPts val="0"/>
              </a:spcBef>
            </a:pPr>
            <a:r>
              <a:rPr lang="en-US" altLang="zh-CN" sz="1800" b="1">
                <a:solidFill>
                  <a:srgbClr val="000000"/>
                </a:solidFill>
                <a:cs typeface="+mn-ea"/>
                <a:sym typeface="+mn-lt"/>
              </a:rPr>
              <a:t>          e=opor.pop()         #</a:t>
            </a:r>
            <a:r>
              <a:rPr lang="zh-CN" altLang="zh-CN" sz="1800" b="1">
                <a:solidFill>
                  <a:srgbClr val="000000"/>
                </a:solidFill>
                <a:cs typeface="+mn-ea"/>
                <a:sym typeface="+mn-lt"/>
              </a:rPr>
              <a:t>将栈中不低于</a:t>
            </a:r>
            <a:r>
              <a:rPr lang="en-US" altLang="zh-CN" sz="1800" b="1">
                <a:solidFill>
                  <a:srgbClr val="000000"/>
                </a:solidFill>
                <a:cs typeface="+mn-ea"/>
                <a:sym typeface="+mn-lt"/>
              </a:rPr>
              <a:t>ch</a:t>
            </a:r>
            <a:r>
              <a:rPr lang="zh-CN" altLang="zh-CN" sz="1800" b="1">
                <a:solidFill>
                  <a:srgbClr val="000000"/>
                </a:solidFill>
                <a:cs typeface="+mn-ea"/>
                <a:sym typeface="+mn-lt"/>
              </a:rPr>
              <a:t>优先级的所有运算符退栈</a:t>
            </a:r>
          </a:p>
          <a:p>
            <a:pPr algn="l">
              <a:lnSpc>
                <a:spcPts val="2200"/>
              </a:lnSpc>
              <a:spcBef>
                <a:spcPts val="0"/>
              </a:spcBef>
            </a:pPr>
            <a:r>
              <a:rPr lang="en-US" altLang="zh-CN" sz="1800" b="1">
                <a:solidFill>
                  <a:srgbClr val="000000"/>
                </a:solidFill>
                <a:cs typeface="+mn-ea"/>
                <a:sym typeface="+mn-lt"/>
              </a:rPr>
              <a:t>          self.postexp.append(e)	#</a:t>
            </a:r>
            <a:r>
              <a:rPr lang="zh-CN" altLang="zh-CN" sz="1800" b="1">
                <a:solidFill>
                  <a:srgbClr val="000000"/>
                </a:solidFill>
                <a:cs typeface="+mn-ea"/>
                <a:sym typeface="+mn-lt"/>
              </a:rPr>
              <a:t>退栈运算符添加到</a:t>
            </a:r>
            <a:r>
              <a:rPr lang="en-US" altLang="zh-CN" sz="1800" b="1">
                <a:solidFill>
                  <a:srgbClr val="000000"/>
                </a:solidFill>
                <a:cs typeface="+mn-ea"/>
                <a:sym typeface="+mn-lt"/>
              </a:rPr>
              <a:t>postexp</a:t>
            </a:r>
            <a:endParaRPr lang="zh-CN" altLang="zh-CN" sz="1800" b="1">
              <a:solidFill>
                <a:srgbClr val="000000"/>
              </a:solidFill>
              <a:cs typeface="+mn-ea"/>
              <a:sym typeface="+mn-lt"/>
            </a:endParaRPr>
          </a:p>
          <a:p>
            <a:pPr algn="l">
              <a:lnSpc>
                <a:spcPts val="2200"/>
              </a:lnSpc>
              <a:spcBef>
                <a:spcPts val="0"/>
              </a:spcBef>
            </a:pPr>
            <a:r>
              <a:rPr lang="en-US" altLang="zh-CN" sz="1800" b="1">
                <a:solidFill>
                  <a:srgbClr val="000000"/>
                </a:solidFill>
                <a:cs typeface="+mn-ea"/>
                <a:sym typeface="+mn-lt"/>
              </a:rPr>
              <a:t>        else: break</a:t>
            </a:r>
            <a:endParaRPr lang="zh-CN" altLang="zh-CN" sz="1800" b="1">
              <a:solidFill>
                <a:srgbClr val="000000"/>
              </a:solidFill>
              <a:cs typeface="+mn-ea"/>
              <a:sym typeface="+mn-lt"/>
            </a:endParaRPr>
          </a:p>
          <a:p>
            <a:pPr algn="l">
              <a:lnSpc>
                <a:spcPts val="2200"/>
              </a:lnSpc>
              <a:spcBef>
                <a:spcPts val="0"/>
              </a:spcBef>
            </a:pPr>
            <a:r>
              <a:rPr lang="en-US" altLang="zh-CN" sz="1800" b="1">
                <a:solidFill>
                  <a:srgbClr val="000000"/>
                </a:solidFill>
                <a:cs typeface="+mn-ea"/>
                <a:sym typeface="+mn-lt"/>
              </a:rPr>
              <a:t>      opor.push(ch)			#</a:t>
            </a:r>
            <a:r>
              <a:rPr lang="zh-CN" altLang="zh-CN" sz="1800" b="1">
                <a:solidFill>
                  <a:srgbClr val="000000"/>
                </a:solidFill>
                <a:cs typeface="+mn-ea"/>
                <a:sym typeface="+mn-lt"/>
              </a:rPr>
              <a:t>再将</a:t>
            </a:r>
            <a:r>
              <a:rPr lang="en-US" altLang="zh-CN" sz="1800" b="1">
                <a:solidFill>
                  <a:srgbClr val="000000"/>
                </a:solidFill>
                <a:cs typeface="+mn-ea"/>
                <a:sym typeface="+mn-lt"/>
              </a:rPr>
              <a:t>"*"</a:t>
            </a:r>
            <a:r>
              <a:rPr lang="zh-CN" altLang="zh-CN" sz="1800" b="1">
                <a:solidFill>
                  <a:srgbClr val="000000"/>
                </a:solidFill>
                <a:cs typeface="+mn-ea"/>
                <a:sym typeface="+mn-lt"/>
              </a:rPr>
              <a:t>或</a:t>
            </a:r>
            <a:r>
              <a:rPr lang="en-US" altLang="zh-CN" sz="1800" b="1">
                <a:solidFill>
                  <a:srgbClr val="000000"/>
                </a:solidFill>
                <a:cs typeface="+mn-ea"/>
                <a:sym typeface="+mn-lt"/>
              </a:rPr>
              <a:t>"/"</a:t>
            </a:r>
            <a:r>
              <a:rPr lang="zh-CN" altLang="zh-CN" sz="1800" b="1">
                <a:solidFill>
                  <a:srgbClr val="000000"/>
                </a:solidFill>
                <a:cs typeface="+mn-ea"/>
                <a:sym typeface="+mn-lt"/>
              </a:rPr>
              <a:t>进栈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:p14="http://schemas.microsoft.com/office/powerpoint/2010/main" xmlns:a14="http://schemas.microsoft.com/office/drawing/2010/main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778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727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7838" grpId="0" bldLvl="0" animBg="1"/>
      <p:bldP spid="72713" grpId="0" bldLvl="0" animBg="1"/>
      <p:bldP spid="5" grpId="0" bldLvl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053074" y="85561"/>
            <a:ext cx="1505540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zh-CN" sz="3200" dirty="0" smtClean="0">
                <a:ln w="11430">
                  <a:noFill/>
                </a:ln>
                <a:solidFill>
                  <a:schemeClr val="accent1"/>
                </a:solidFill>
                <a:cs typeface="+mn-ea"/>
                <a:sym typeface="+mn-lt"/>
              </a:rPr>
              <a:t>3.1   </a:t>
            </a:r>
            <a:r>
              <a:rPr lang="zh-CN" altLang="en-US" sz="3200" dirty="0" smtClean="0">
                <a:ln w="11430">
                  <a:noFill/>
                </a:ln>
                <a:solidFill>
                  <a:schemeClr val="accent1"/>
                </a:solidFill>
                <a:cs typeface="+mn-ea"/>
                <a:sym typeface="+mn-lt"/>
              </a:rPr>
              <a:t>栈</a:t>
            </a:r>
            <a:endParaRPr lang="en-US" altLang="zh-CN" sz="3200" dirty="0">
              <a:ln w="11430">
                <a:noFill/>
              </a:ln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77838" name="Rectangle 14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981325" y="493514"/>
            <a:ext cx="184731" cy="369332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>
              <a:solidFill>
                <a:schemeClr val="dk1"/>
              </a:solidFill>
              <a:cs typeface="+mn-ea"/>
              <a:sym typeface="+mn-lt"/>
            </a:endParaRPr>
          </a:p>
        </p:txBody>
      </p:sp>
      <p:pic>
        <p:nvPicPr>
          <p:cNvPr id="10" name="内容占位符 9"/>
          <p:cNvPicPr>
            <a:picLocks noGrp="1" noChangeAspect="1"/>
          </p:cNvPicPr>
          <p:nvPr>
            <p:ph idx="1"/>
          </p:nvPr>
        </p:nvPicPr>
        <p:blipFill>
          <a:blip r:embed="rId5" cstate="print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81710"/>
            <a:ext cx="3964940" cy="5670550"/>
          </a:xfrm>
          <a:prstGeom prst="rect">
            <a:avLst/>
          </a:prstGeom>
        </p:spPr>
      </p:pic>
      <p:sp>
        <p:nvSpPr>
          <p:cNvPr id="72713" name="Rectangle 9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2827655" y="189984"/>
            <a:ext cx="184731" cy="369332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>
              <a:solidFill>
                <a:schemeClr val="dk1"/>
              </a:solidFill>
              <a:cs typeface="+mn-ea"/>
              <a:sym typeface="+mn-lt"/>
            </a:endParaRPr>
          </a:p>
        </p:txBody>
      </p:sp>
      <p:sp>
        <p:nvSpPr>
          <p:cNvPr id="2" name="TextBox 4"/>
          <p:cNvSpPr txBox="1"/>
          <p:nvPr>
            <p:custDataLst>
              <p:tags r:id="rId3"/>
            </p:custDataLst>
          </p:nvPr>
        </p:nvSpPr>
        <p:spPr>
          <a:xfrm>
            <a:off x="3280697" y="2016388"/>
            <a:ext cx="8429684" cy="360108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216000" tIns="108000" bIns="108000" rtlCol="0">
            <a:spAutoFit/>
          </a:bodyPr>
          <a:lstStyle/>
          <a:p>
            <a:pPr algn="l">
              <a:lnSpc>
                <a:spcPts val="2200"/>
              </a:lnSpc>
              <a:spcBef>
                <a:spcPts val="0"/>
              </a:spcBef>
            </a:pPr>
            <a:r>
              <a:rPr lang="en-US" altLang="zh-CN" sz="2000" b="1">
                <a:solidFill>
                  <a:srgbClr val="000000"/>
                </a:solidFill>
                <a:cs typeface="+mn-ea"/>
                <a:sym typeface="+mn-lt"/>
              </a:rPr>
              <a:t>    else:				#</a:t>
            </a:r>
            <a:r>
              <a:rPr lang="zh-CN" altLang="zh-CN" sz="2000" b="1">
                <a:solidFill>
                  <a:srgbClr val="000000"/>
                </a:solidFill>
                <a:cs typeface="+mn-ea"/>
                <a:sym typeface="+mn-lt"/>
              </a:rPr>
              <a:t>处理数字字符</a:t>
            </a:r>
          </a:p>
          <a:p>
            <a:pPr algn="l">
              <a:lnSpc>
                <a:spcPts val="2200"/>
              </a:lnSpc>
              <a:spcBef>
                <a:spcPts val="0"/>
              </a:spcBef>
            </a:pPr>
            <a:r>
              <a:rPr lang="en-US" altLang="zh-CN" sz="2000" b="1">
                <a:solidFill>
                  <a:srgbClr val="000000"/>
                </a:solidFill>
                <a:cs typeface="+mn-ea"/>
                <a:sym typeface="+mn-lt"/>
              </a:rPr>
              <a:t>      d=""</a:t>
            </a:r>
            <a:endParaRPr lang="zh-CN" altLang="zh-CN" sz="2000" b="1">
              <a:solidFill>
                <a:srgbClr val="000000"/>
              </a:solidFill>
              <a:cs typeface="+mn-ea"/>
              <a:sym typeface="+mn-lt"/>
            </a:endParaRPr>
          </a:p>
          <a:p>
            <a:pPr algn="l">
              <a:lnSpc>
                <a:spcPts val="2200"/>
              </a:lnSpc>
              <a:spcBef>
                <a:spcPts val="0"/>
              </a:spcBef>
            </a:pPr>
            <a:r>
              <a:rPr lang="en-US" altLang="zh-CN" sz="2000" b="1">
                <a:solidFill>
                  <a:srgbClr val="000000"/>
                </a:solidFill>
                <a:cs typeface="+mn-ea"/>
                <a:sym typeface="+mn-lt"/>
              </a:rPr>
              <a:t>      while ch&gt;="0" and ch&lt;="9":	#</a:t>
            </a:r>
            <a:r>
              <a:rPr lang="zh-CN" altLang="zh-CN" sz="2000" b="1">
                <a:solidFill>
                  <a:srgbClr val="000000"/>
                </a:solidFill>
                <a:cs typeface="+mn-ea"/>
                <a:sym typeface="+mn-lt"/>
              </a:rPr>
              <a:t>判定为数字</a:t>
            </a:r>
          </a:p>
          <a:p>
            <a:pPr algn="l">
              <a:lnSpc>
                <a:spcPts val="2200"/>
              </a:lnSpc>
              <a:spcBef>
                <a:spcPts val="0"/>
              </a:spcBef>
            </a:pPr>
            <a:r>
              <a:rPr lang="en-US" altLang="zh-CN" sz="2000" b="1">
                <a:solidFill>
                  <a:srgbClr val="000000"/>
                </a:solidFill>
                <a:cs typeface="+mn-ea"/>
                <a:sym typeface="+mn-lt"/>
              </a:rPr>
              <a:t>        d+=ch                  	#</a:t>
            </a:r>
            <a:r>
              <a:rPr lang="zh-CN" altLang="zh-CN" sz="2000" b="1">
                <a:solidFill>
                  <a:srgbClr val="000000"/>
                </a:solidFill>
                <a:cs typeface="+mn-ea"/>
                <a:sym typeface="+mn-lt"/>
              </a:rPr>
              <a:t>提取所有连续的数字字符</a:t>
            </a:r>
          </a:p>
          <a:p>
            <a:pPr algn="l">
              <a:lnSpc>
                <a:spcPts val="2200"/>
              </a:lnSpc>
              <a:spcBef>
                <a:spcPts val="0"/>
              </a:spcBef>
            </a:pPr>
            <a:r>
              <a:rPr lang="en-US" altLang="zh-CN" sz="2000" b="1">
                <a:solidFill>
                  <a:srgbClr val="000000"/>
                </a:solidFill>
                <a:cs typeface="+mn-ea"/>
                <a:sym typeface="+mn-lt"/>
              </a:rPr>
              <a:t>        i+=1</a:t>
            </a:r>
            <a:endParaRPr lang="zh-CN" altLang="zh-CN" sz="2000" b="1">
              <a:solidFill>
                <a:srgbClr val="000000"/>
              </a:solidFill>
              <a:cs typeface="+mn-ea"/>
              <a:sym typeface="+mn-lt"/>
            </a:endParaRPr>
          </a:p>
          <a:p>
            <a:pPr algn="l">
              <a:lnSpc>
                <a:spcPts val="2200"/>
              </a:lnSpc>
              <a:spcBef>
                <a:spcPts val="0"/>
              </a:spcBef>
            </a:pPr>
            <a:r>
              <a:rPr lang="en-US" altLang="zh-CN" sz="2000" b="1">
                <a:solidFill>
                  <a:srgbClr val="000000"/>
                </a:solidFill>
                <a:cs typeface="+mn-ea"/>
                <a:sym typeface="+mn-lt"/>
              </a:rPr>
              <a:t>        if i&lt;len(self.exp):</a:t>
            </a:r>
            <a:endParaRPr lang="zh-CN" altLang="zh-CN" sz="2000" b="1">
              <a:solidFill>
                <a:srgbClr val="000000"/>
              </a:solidFill>
              <a:cs typeface="+mn-ea"/>
              <a:sym typeface="+mn-lt"/>
            </a:endParaRPr>
          </a:p>
          <a:p>
            <a:pPr algn="l">
              <a:lnSpc>
                <a:spcPts val="2200"/>
              </a:lnSpc>
              <a:spcBef>
                <a:spcPts val="0"/>
              </a:spcBef>
            </a:pPr>
            <a:r>
              <a:rPr lang="en-US" altLang="zh-CN" sz="2000" b="1">
                <a:solidFill>
                  <a:srgbClr val="000000"/>
                </a:solidFill>
                <a:cs typeface="+mn-ea"/>
                <a:sym typeface="+mn-lt"/>
              </a:rPr>
              <a:t>          ch=self.exp[i]</a:t>
            </a:r>
            <a:endParaRPr lang="zh-CN" altLang="zh-CN" sz="2000" b="1">
              <a:solidFill>
                <a:srgbClr val="000000"/>
              </a:solidFill>
              <a:cs typeface="+mn-ea"/>
              <a:sym typeface="+mn-lt"/>
            </a:endParaRPr>
          </a:p>
          <a:p>
            <a:pPr algn="l">
              <a:lnSpc>
                <a:spcPts val="2200"/>
              </a:lnSpc>
              <a:spcBef>
                <a:spcPts val="0"/>
              </a:spcBef>
            </a:pPr>
            <a:r>
              <a:rPr lang="en-US" altLang="zh-CN" sz="2000" b="1">
                <a:solidFill>
                  <a:srgbClr val="000000"/>
                </a:solidFill>
                <a:cs typeface="+mn-ea"/>
                <a:sym typeface="+mn-lt"/>
              </a:rPr>
              <a:t>        else:</a:t>
            </a:r>
            <a:endParaRPr lang="zh-CN" altLang="zh-CN" sz="2000" b="1">
              <a:solidFill>
                <a:srgbClr val="000000"/>
              </a:solidFill>
              <a:cs typeface="+mn-ea"/>
              <a:sym typeface="+mn-lt"/>
            </a:endParaRPr>
          </a:p>
          <a:p>
            <a:pPr algn="l">
              <a:lnSpc>
                <a:spcPts val="2200"/>
              </a:lnSpc>
              <a:spcBef>
                <a:spcPts val="0"/>
              </a:spcBef>
            </a:pPr>
            <a:r>
              <a:rPr lang="en-US" altLang="zh-CN" sz="2000" b="1">
                <a:solidFill>
                  <a:srgbClr val="000000"/>
                </a:solidFill>
                <a:cs typeface="+mn-ea"/>
                <a:sym typeface="+mn-lt"/>
              </a:rPr>
              <a:t>          break</a:t>
            </a:r>
            <a:endParaRPr lang="zh-CN" altLang="zh-CN" sz="2000" b="1">
              <a:solidFill>
                <a:srgbClr val="000000"/>
              </a:solidFill>
              <a:cs typeface="+mn-ea"/>
              <a:sym typeface="+mn-lt"/>
            </a:endParaRPr>
          </a:p>
          <a:p>
            <a:pPr algn="l">
              <a:lnSpc>
                <a:spcPts val="2200"/>
              </a:lnSpc>
              <a:spcBef>
                <a:spcPts val="0"/>
              </a:spcBef>
            </a:pPr>
            <a:r>
              <a:rPr lang="en-US" altLang="zh-CN" sz="2000" b="1">
                <a:solidFill>
                  <a:srgbClr val="000000"/>
                </a:solidFill>
                <a:cs typeface="+mn-ea"/>
                <a:sym typeface="+mn-lt"/>
              </a:rPr>
              <a:t>        i-=1		 		#</a:t>
            </a:r>
            <a:r>
              <a:rPr lang="zh-CN" altLang="zh-CN" sz="2000" b="1">
                <a:solidFill>
                  <a:srgbClr val="000000"/>
                </a:solidFill>
                <a:cs typeface="+mn-ea"/>
                <a:sym typeface="+mn-lt"/>
              </a:rPr>
              <a:t>退一个字符</a:t>
            </a:r>
          </a:p>
          <a:p>
            <a:pPr algn="l">
              <a:lnSpc>
                <a:spcPts val="2200"/>
              </a:lnSpc>
              <a:spcBef>
                <a:spcPts val="0"/>
              </a:spcBef>
            </a:pPr>
            <a:r>
              <a:rPr lang="en-US" altLang="zh-CN" sz="2000" b="1">
                <a:solidFill>
                  <a:srgbClr val="000000"/>
                </a:solidFill>
                <a:cs typeface="+mn-ea"/>
                <a:sym typeface="+mn-lt"/>
              </a:rPr>
              <a:t>        self.postexp.append(int(d))	#</a:t>
            </a:r>
            <a:r>
              <a:rPr lang="zh-CN" altLang="zh-CN" sz="2000" b="1">
                <a:solidFill>
                  <a:srgbClr val="000000"/>
                </a:solidFill>
                <a:cs typeface="+mn-ea"/>
                <a:sym typeface="+mn-lt"/>
              </a:rPr>
              <a:t>连续数字符转换为整数</a:t>
            </a:r>
            <a:r>
              <a:rPr lang="zh-CN" altLang="en-US" sz="2000" b="1">
                <a:solidFill>
                  <a:srgbClr val="000000"/>
                </a:solidFill>
                <a:cs typeface="+mn-ea"/>
                <a:sym typeface="+mn-lt"/>
              </a:rPr>
              <a:t>运算数</a:t>
            </a:r>
            <a:endParaRPr lang="zh-CN" altLang="zh-CN" sz="2000" b="1">
              <a:solidFill>
                <a:srgbClr val="000000"/>
              </a:solidFill>
              <a:cs typeface="+mn-ea"/>
              <a:sym typeface="+mn-lt"/>
            </a:endParaRPr>
          </a:p>
          <a:p>
            <a:pPr algn="l">
              <a:lnSpc>
                <a:spcPts val="2200"/>
              </a:lnSpc>
              <a:spcBef>
                <a:spcPts val="0"/>
              </a:spcBef>
            </a:pPr>
            <a:r>
              <a:rPr lang="en-US" altLang="zh-CN" sz="2000" b="1">
                <a:solidFill>
                  <a:srgbClr val="000000"/>
                </a:solidFill>
                <a:cs typeface="+mn-ea"/>
                <a:sym typeface="+mn-lt"/>
              </a:rPr>
              <a:t>      i+=1                      	#</a:t>
            </a:r>
            <a:r>
              <a:rPr lang="zh-CN" altLang="zh-CN" sz="2000" b="1">
                <a:solidFill>
                  <a:srgbClr val="000000"/>
                </a:solidFill>
                <a:cs typeface="+mn-ea"/>
                <a:sym typeface="+mn-lt"/>
              </a:rPr>
              <a:t>继续处理其他字符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:p14="http://schemas.microsoft.com/office/powerpoint/2010/main" xmlns:a14="http://schemas.microsoft.com/office/drawing/2010/main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778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727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7838" grpId="0" bldLvl="0" animBg="1"/>
      <p:bldP spid="72713" grpId="0" bldLvl="0" animBg="1"/>
      <p:bldP spid="2" grpId="0" bldLvl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053074" y="85561"/>
            <a:ext cx="1505540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zh-CN" sz="3200" dirty="0" smtClean="0">
                <a:ln w="11430">
                  <a:noFill/>
                </a:ln>
                <a:solidFill>
                  <a:schemeClr val="accent1"/>
                </a:solidFill>
                <a:cs typeface="+mn-ea"/>
                <a:sym typeface="+mn-lt"/>
              </a:rPr>
              <a:t>3.1   </a:t>
            </a:r>
            <a:r>
              <a:rPr lang="zh-CN" altLang="en-US" sz="3200" dirty="0" smtClean="0">
                <a:ln w="11430">
                  <a:noFill/>
                </a:ln>
                <a:solidFill>
                  <a:schemeClr val="accent1"/>
                </a:solidFill>
                <a:cs typeface="+mn-ea"/>
                <a:sym typeface="+mn-lt"/>
              </a:rPr>
              <a:t>栈</a:t>
            </a:r>
            <a:endParaRPr lang="en-US" altLang="zh-CN" sz="3200" dirty="0">
              <a:ln w="11430">
                <a:noFill/>
              </a:ln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77838" name="Rectangle 14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981325" y="493514"/>
            <a:ext cx="184731" cy="369332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>
              <a:solidFill>
                <a:schemeClr val="dk1"/>
              </a:solidFill>
              <a:cs typeface="+mn-ea"/>
              <a:sym typeface="+mn-lt"/>
            </a:endParaRPr>
          </a:p>
        </p:txBody>
      </p:sp>
      <p:pic>
        <p:nvPicPr>
          <p:cNvPr id="10" name="内容占位符 9"/>
          <p:cNvPicPr>
            <a:picLocks noGrp="1" noChangeAspect="1"/>
          </p:cNvPicPr>
          <p:nvPr>
            <p:ph idx="1"/>
          </p:nvPr>
        </p:nvPicPr>
        <p:blipFill>
          <a:blip r:embed="rId5" cstate="print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81710"/>
            <a:ext cx="3964940" cy="5670550"/>
          </a:xfrm>
          <a:prstGeom prst="rect">
            <a:avLst/>
          </a:prstGeom>
        </p:spPr>
      </p:pic>
      <p:sp>
        <p:nvSpPr>
          <p:cNvPr id="72713" name="Rectangle 9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2827655" y="189984"/>
            <a:ext cx="184731" cy="369332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>
              <a:solidFill>
                <a:schemeClr val="dk1"/>
              </a:solidFill>
              <a:cs typeface="+mn-ea"/>
              <a:sym typeface="+mn-lt"/>
            </a:endParaRPr>
          </a:p>
        </p:txBody>
      </p:sp>
      <p:sp>
        <p:nvSpPr>
          <p:cNvPr id="5" name="TextBox 4"/>
          <p:cNvSpPr txBox="1"/>
          <p:nvPr>
            <p:custDataLst>
              <p:tags r:id="rId3"/>
            </p:custDataLst>
          </p:nvPr>
        </p:nvSpPr>
        <p:spPr>
          <a:xfrm>
            <a:off x="3267075" y="2939415"/>
            <a:ext cx="8704580" cy="2077593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216000" tIns="108000" bIns="108000" rtlCol="0">
            <a:spAutoFit/>
          </a:bodyPr>
          <a:lstStyle/>
          <a:p>
            <a:pPr algn="l">
              <a:lnSpc>
                <a:spcPts val="2900"/>
              </a:lnSpc>
              <a:spcBef>
                <a:spcPts val="0"/>
              </a:spcBef>
            </a:pPr>
            <a:r>
              <a:rPr lang="en-US" altLang="zh-CN" sz="2800" b="1" dirty="0">
                <a:solidFill>
                  <a:schemeClr val="dk1"/>
                </a:solidFill>
                <a:cs typeface="+mn-ea"/>
                <a:sym typeface="+mn-lt"/>
              </a:rPr>
              <a:t>  while not </a:t>
            </a:r>
            <a:r>
              <a:rPr lang="en-US" altLang="zh-CN" sz="2800" b="1" dirty="0" err="1">
                <a:solidFill>
                  <a:schemeClr val="dk1"/>
                </a:solidFill>
                <a:cs typeface="+mn-ea"/>
                <a:sym typeface="+mn-lt"/>
              </a:rPr>
              <a:t>opor.empty</a:t>
            </a:r>
            <a:r>
              <a:rPr lang="en-US" altLang="zh-CN" sz="2800" b="1" dirty="0">
                <a:solidFill>
                  <a:schemeClr val="dk1"/>
                </a:solidFill>
                <a:cs typeface="+mn-ea"/>
                <a:sym typeface="+mn-lt"/>
              </a:rPr>
              <a:t>():	</a:t>
            </a:r>
            <a:endParaRPr lang="en-US" altLang="zh-CN" sz="2800" b="1" dirty="0" smtClean="0">
              <a:solidFill>
                <a:schemeClr val="dk1"/>
              </a:solidFill>
              <a:cs typeface="+mn-ea"/>
              <a:sym typeface="+mn-lt"/>
            </a:endParaRPr>
          </a:p>
          <a:p>
            <a:pPr algn="l">
              <a:lnSpc>
                <a:spcPts val="2900"/>
              </a:lnSpc>
              <a:spcBef>
                <a:spcPts val="0"/>
              </a:spcBef>
            </a:pPr>
            <a:r>
              <a:rPr lang="en-US" altLang="zh-CN" sz="2800" b="1" dirty="0">
                <a:solidFill>
                  <a:srgbClr val="FF0000"/>
                </a:solidFill>
                <a:cs typeface="+mn-ea"/>
                <a:sym typeface="+mn-lt"/>
              </a:rPr>
              <a:t> </a:t>
            </a:r>
            <a:r>
              <a:rPr lang="en-US" altLang="zh-CN" sz="2800" b="1" dirty="0" smtClean="0">
                <a:solidFill>
                  <a:srgbClr val="FF0000"/>
                </a:solidFill>
                <a:cs typeface="+mn-ea"/>
                <a:sym typeface="+mn-lt"/>
              </a:rPr>
              <a:t>                            #</a:t>
            </a:r>
            <a:r>
              <a:rPr lang="zh-CN" altLang="zh-CN" sz="2800" b="1" dirty="0">
                <a:solidFill>
                  <a:srgbClr val="FF0000"/>
                </a:solidFill>
                <a:cs typeface="+mn-ea"/>
                <a:sym typeface="+mn-lt"/>
              </a:rPr>
              <a:t>此时</a:t>
            </a:r>
            <a:r>
              <a:rPr lang="en-US" altLang="zh-CN" sz="2800" b="1" dirty="0" err="1">
                <a:solidFill>
                  <a:srgbClr val="FF0000"/>
                </a:solidFill>
                <a:cs typeface="+mn-ea"/>
                <a:sym typeface="+mn-lt"/>
              </a:rPr>
              <a:t>exp</a:t>
            </a:r>
            <a:r>
              <a:rPr lang="zh-CN" altLang="zh-CN" sz="2800" b="1" dirty="0">
                <a:solidFill>
                  <a:srgbClr val="FF0000"/>
                </a:solidFill>
                <a:cs typeface="+mn-ea"/>
                <a:sym typeface="+mn-lt"/>
              </a:rPr>
              <a:t>扫描完毕</a:t>
            </a:r>
            <a:r>
              <a:rPr lang="en-US" altLang="zh-CN" sz="2800" b="1" dirty="0">
                <a:solidFill>
                  <a:srgbClr val="FF0000"/>
                </a:solidFill>
                <a:cs typeface="+mn-ea"/>
                <a:sym typeface="+mn-lt"/>
              </a:rPr>
              <a:t>,</a:t>
            </a:r>
            <a:r>
              <a:rPr lang="zh-CN" altLang="zh-CN" sz="2800" b="1" dirty="0">
                <a:solidFill>
                  <a:srgbClr val="FF0000"/>
                </a:solidFill>
                <a:cs typeface="+mn-ea"/>
                <a:sym typeface="+mn-lt"/>
              </a:rPr>
              <a:t>栈不空时循环</a:t>
            </a:r>
          </a:p>
          <a:p>
            <a:pPr algn="l">
              <a:lnSpc>
                <a:spcPts val="2900"/>
              </a:lnSpc>
              <a:spcBef>
                <a:spcPts val="0"/>
              </a:spcBef>
            </a:pPr>
            <a:r>
              <a:rPr lang="en-US" altLang="zh-CN" sz="2800" b="1" dirty="0">
                <a:solidFill>
                  <a:schemeClr val="dk1"/>
                </a:solidFill>
                <a:cs typeface="+mn-ea"/>
                <a:sym typeface="+mn-lt"/>
              </a:rPr>
              <a:t>    e=</a:t>
            </a:r>
            <a:r>
              <a:rPr lang="en-US" altLang="zh-CN" sz="2800" b="1" dirty="0" err="1">
                <a:solidFill>
                  <a:schemeClr val="dk1"/>
                </a:solidFill>
                <a:cs typeface="+mn-ea"/>
                <a:sym typeface="+mn-lt"/>
              </a:rPr>
              <a:t>opor.pop</a:t>
            </a:r>
            <a:r>
              <a:rPr lang="en-US" altLang="zh-CN" sz="2800" b="1" dirty="0">
                <a:solidFill>
                  <a:schemeClr val="dk1"/>
                </a:solidFill>
                <a:cs typeface="+mn-ea"/>
                <a:sym typeface="+mn-lt"/>
              </a:rPr>
              <a:t>()		</a:t>
            </a:r>
            <a:endParaRPr lang="en-US" altLang="zh-CN" sz="2800" b="1" dirty="0" smtClean="0">
              <a:solidFill>
                <a:schemeClr val="dk1"/>
              </a:solidFill>
              <a:cs typeface="+mn-ea"/>
              <a:sym typeface="+mn-lt"/>
            </a:endParaRPr>
          </a:p>
          <a:p>
            <a:pPr algn="l">
              <a:lnSpc>
                <a:spcPts val="2900"/>
              </a:lnSpc>
              <a:spcBef>
                <a:spcPts val="0"/>
              </a:spcBef>
            </a:pPr>
            <a:r>
              <a:rPr lang="en-US" altLang="zh-CN" sz="2800" b="1" dirty="0">
                <a:cs typeface="+mn-ea"/>
                <a:sym typeface="+mn-lt"/>
              </a:rPr>
              <a:t> </a:t>
            </a:r>
            <a:r>
              <a:rPr lang="en-US" altLang="zh-CN" sz="2800" b="1" dirty="0" smtClean="0">
                <a:cs typeface="+mn-ea"/>
                <a:sym typeface="+mn-lt"/>
              </a:rPr>
              <a:t>               </a:t>
            </a:r>
            <a:r>
              <a:rPr lang="en-US" altLang="zh-CN" sz="2800" b="1" dirty="0" smtClean="0">
                <a:solidFill>
                  <a:srgbClr val="FF0000"/>
                </a:solidFill>
                <a:cs typeface="+mn-ea"/>
                <a:sym typeface="+mn-lt"/>
              </a:rPr>
              <a:t>#</a:t>
            </a:r>
            <a:r>
              <a:rPr lang="zh-CN" altLang="zh-CN" sz="2800" b="1" dirty="0">
                <a:solidFill>
                  <a:srgbClr val="FF0000"/>
                </a:solidFill>
                <a:cs typeface="+mn-ea"/>
                <a:sym typeface="+mn-lt"/>
              </a:rPr>
              <a:t>将栈中所有运算符退栈并添加到</a:t>
            </a:r>
            <a:r>
              <a:rPr lang="en-US" altLang="zh-CN" sz="2800" b="1" dirty="0" err="1">
                <a:solidFill>
                  <a:srgbClr val="FF0000"/>
                </a:solidFill>
                <a:cs typeface="+mn-ea"/>
                <a:sym typeface="+mn-lt"/>
              </a:rPr>
              <a:t>postexp</a:t>
            </a:r>
            <a:endParaRPr lang="zh-CN" altLang="zh-CN" sz="2800" b="1" dirty="0">
              <a:solidFill>
                <a:srgbClr val="FF0000"/>
              </a:solidFill>
              <a:cs typeface="+mn-ea"/>
              <a:sym typeface="+mn-lt"/>
            </a:endParaRPr>
          </a:p>
          <a:p>
            <a:pPr algn="l">
              <a:lnSpc>
                <a:spcPts val="2900"/>
              </a:lnSpc>
              <a:spcBef>
                <a:spcPts val="0"/>
              </a:spcBef>
            </a:pPr>
            <a:r>
              <a:rPr lang="en-US" altLang="zh-CN" sz="2800" b="1" dirty="0">
                <a:solidFill>
                  <a:schemeClr val="dk1"/>
                </a:solidFill>
                <a:cs typeface="+mn-ea"/>
                <a:sym typeface="+mn-lt"/>
              </a:rPr>
              <a:t>    </a:t>
            </a:r>
            <a:r>
              <a:rPr lang="en-US" altLang="zh-CN" sz="2800" b="1" dirty="0" err="1">
                <a:solidFill>
                  <a:schemeClr val="dk1"/>
                </a:solidFill>
                <a:cs typeface="+mn-ea"/>
                <a:sym typeface="+mn-lt"/>
              </a:rPr>
              <a:t>self.postexp.append</a:t>
            </a:r>
            <a:r>
              <a:rPr lang="en-US" altLang="zh-CN" sz="2800" b="1" dirty="0">
                <a:solidFill>
                  <a:schemeClr val="dk1"/>
                </a:solidFill>
                <a:cs typeface="+mn-ea"/>
                <a:sym typeface="+mn-lt"/>
              </a:rPr>
              <a:t>(e)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:p14="http://schemas.microsoft.com/office/powerpoint/2010/main" xmlns:a14="http://schemas.microsoft.com/office/drawing/2010/main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778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727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7838" grpId="0" bldLvl="0" animBg="1"/>
      <p:bldP spid="72713" grpId="0" bldLvl="0" animBg="1"/>
      <p:bldP spid="5" grpId="0" bldLvl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图片 3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47" t="2443" r="7739" b="5173"/>
          <a:stretch>
            <a:fillRect/>
          </a:stretch>
        </p:blipFill>
        <p:spPr>
          <a:xfrm>
            <a:off x="91203" y="2097174"/>
            <a:ext cx="3732477" cy="3886565"/>
          </a:xfrm>
          <a:prstGeom prst="rect">
            <a:avLst/>
          </a:prstGeom>
        </p:spPr>
      </p:pic>
      <p:sp>
        <p:nvSpPr>
          <p:cNvPr id="34" name="文本框 33"/>
          <p:cNvSpPr txBox="1"/>
          <p:nvPr>
            <p:custDataLst>
              <p:tags r:id="rId1"/>
            </p:custDataLst>
          </p:nvPr>
        </p:nvSpPr>
        <p:spPr>
          <a:xfrm>
            <a:off x="1752600" y="2779395"/>
            <a:ext cx="1212215" cy="1076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3200" b="1">
                <a:solidFill>
                  <a:schemeClr val="dk1"/>
                </a:solidFill>
                <a:cs typeface="+mn-ea"/>
                <a:sym typeface="+mn-lt"/>
              </a:rPr>
              <a:t>postexp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1053074" y="85561"/>
            <a:ext cx="1505540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zh-CN" sz="3200" dirty="0" smtClean="0">
                <a:ln w="11430">
                  <a:noFill/>
                </a:ln>
                <a:solidFill>
                  <a:schemeClr val="accent1"/>
                </a:solidFill>
                <a:cs typeface="+mn-ea"/>
                <a:sym typeface="+mn-lt"/>
              </a:rPr>
              <a:t>3.1   </a:t>
            </a:r>
            <a:r>
              <a:rPr lang="zh-CN" altLang="en-US" sz="3200" dirty="0" smtClean="0">
                <a:ln w="11430">
                  <a:noFill/>
                </a:ln>
                <a:solidFill>
                  <a:schemeClr val="accent1"/>
                </a:solidFill>
                <a:cs typeface="+mn-ea"/>
                <a:sym typeface="+mn-lt"/>
              </a:rPr>
              <a:t>栈</a:t>
            </a:r>
            <a:endParaRPr lang="en-US" altLang="zh-CN" sz="3200" dirty="0">
              <a:ln w="11430">
                <a:noFill/>
              </a:ln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3" name="TextBox 2"/>
          <p:cNvSpPr txBox="1"/>
          <p:nvPr>
            <p:custDataLst>
              <p:tags r:id="rId2"/>
            </p:custDataLst>
          </p:nvPr>
        </p:nvSpPr>
        <p:spPr>
          <a:xfrm>
            <a:off x="175895" y="889635"/>
            <a:ext cx="4929505" cy="70739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tIns="72000" bIns="144000" rtlCol="0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zh-CN" altLang="zh-CN" sz="3200" b="1">
                <a:solidFill>
                  <a:srgbClr val="000000"/>
                </a:solidFill>
                <a:cs typeface="+mn-ea"/>
                <a:sym typeface="+mn-lt"/>
              </a:rPr>
              <a:t>后缀表达式</a:t>
            </a:r>
            <a:r>
              <a:rPr lang="en-US" altLang="zh-CN" sz="3200" b="1">
                <a:solidFill>
                  <a:srgbClr val="000000"/>
                </a:solidFill>
                <a:cs typeface="+mn-ea"/>
                <a:sym typeface="+mn-lt"/>
              </a:rPr>
              <a:t>postexp</a:t>
            </a:r>
            <a:r>
              <a:rPr lang="zh-CN" altLang="zh-CN" sz="3200" b="1">
                <a:solidFill>
                  <a:srgbClr val="000000"/>
                </a:solidFill>
                <a:cs typeface="+mn-ea"/>
                <a:sym typeface="+mn-lt"/>
              </a:rPr>
              <a:t>求值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715040" y="1648127"/>
            <a:ext cx="257176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zh-CN" altLang="en-US" sz="2000" b="1">
                <a:solidFill>
                  <a:srgbClr val="000000"/>
                </a:solidFill>
                <a:cs typeface="+mn-ea"/>
                <a:sym typeface="+mn-lt"/>
              </a:rPr>
              <a:t>使用</a:t>
            </a:r>
            <a:r>
              <a:rPr lang="zh-CN" altLang="zh-CN" sz="2000" b="1">
                <a:solidFill>
                  <a:srgbClr val="000000"/>
                </a:solidFill>
                <a:cs typeface="+mn-ea"/>
                <a:sym typeface="+mn-lt"/>
              </a:rPr>
              <a:t>运算数栈</a:t>
            </a:r>
            <a:r>
              <a:rPr lang="en-US" altLang="zh-CN" sz="2000" b="1">
                <a:solidFill>
                  <a:srgbClr val="000000"/>
                </a:solidFill>
                <a:cs typeface="+mn-ea"/>
                <a:sym typeface="+mn-lt"/>
              </a:rPr>
              <a:t>opand</a:t>
            </a:r>
          </a:p>
        </p:txBody>
      </p:sp>
      <p:sp>
        <p:nvSpPr>
          <p:cNvPr id="4" name="TextBox 5"/>
          <p:cNvSpPr txBox="1"/>
          <p:nvPr>
            <p:custDataLst>
              <p:tags r:id="rId3"/>
            </p:custDataLst>
          </p:nvPr>
        </p:nvSpPr>
        <p:spPr>
          <a:xfrm>
            <a:off x="3714722" y="2097393"/>
            <a:ext cx="8001056" cy="4108450"/>
          </a:xfrm>
          <a:prstGeom prst="rect">
            <a:avLst/>
          </a:prstGeom>
          <a:solidFill>
            <a:schemeClr val="lt1"/>
          </a:solidFill>
          <a:ln>
            <a:solidFill>
              <a:schemeClr val="accent6">
                <a:lumMod val="20000"/>
                <a:lumOff val="80000"/>
              </a:schemeClr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216000" tIns="144000" bIns="144000" rtlCol="0">
            <a:spAutoFit/>
          </a:bodyPr>
          <a:lstStyle/>
          <a:p>
            <a:pPr algn="l">
              <a:lnSpc>
                <a:spcPts val="2500"/>
              </a:lnSpc>
              <a:spcBef>
                <a:spcPts val="600"/>
              </a:spcBef>
            </a:pPr>
            <a:r>
              <a:rPr lang="en-US" altLang="zh-CN" sz="1800" b="1">
                <a:solidFill>
                  <a:srgbClr val="000000"/>
                </a:solidFill>
                <a:cs typeface="+mn-ea"/>
                <a:sym typeface="+mn-lt"/>
              </a:rPr>
              <a:t>while (</a:t>
            </a:r>
            <a:r>
              <a:rPr lang="zh-CN" altLang="zh-CN" sz="1800" b="1">
                <a:solidFill>
                  <a:srgbClr val="000000"/>
                </a:solidFill>
                <a:cs typeface="+mn-ea"/>
                <a:sym typeface="+mn-lt"/>
              </a:rPr>
              <a:t>若</a:t>
            </a:r>
            <a:r>
              <a:rPr lang="en-US" altLang="zh-CN" sz="1800" b="1">
                <a:solidFill>
                  <a:srgbClr val="000000"/>
                </a:solidFill>
                <a:cs typeface="+mn-ea"/>
                <a:sym typeface="+mn-lt"/>
              </a:rPr>
              <a:t>postexp</a:t>
            </a:r>
            <a:r>
              <a:rPr lang="zh-CN" altLang="zh-CN" sz="1800" b="1">
                <a:solidFill>
                  <a:srgbClr val="000000"/>
                </a:solidFill>
                <a:cs typeface="+mn-ea"/>
                <a:sym typeface="+mn-lt"/>
              </a:rPr>
              <a:t>未读完</a:t>
            </a:r>
            <a:r>
              <a:rPr lang="en-US" altLang="zh-CN" sz="1800" b="1">
                <a:solidFill>
                  <a:srgbClr val="000000"/>
                </a:solidFill>
                <a:cs typeface="+mn-ea"/>
                <a:sym typeface="+mn-lt"/>
              </a:rPr>
              <a:t>)</a:t>
            </a:r>
            <a:endParaRPr lang="zh-CN" altLang="zh-CN" sz="1800" b="1">
              <a:solidFill>
                <a:srgbClr val="000000"/>
              </a:solidFill>
              <a:cs typeface="+mn-ea"/>
              <a:sym typeface="+mn-lt"/>
            </a:endParaRPr>
          </a:p>
          <a:p>
            <a:pPr algn="l">
              <a:lnSpc>
                <a:spcPts val="2500"/>
              </a:lnSpc>
              <a:spcBef>
                <a:spcPts val="600"/>
              </a:spcBef>
            </a:pPr>
            <a:r>
              <a:rPr lang="en-US" altLang="zh-CN" sz="1800" b="1">
                <a:solidFill>
                  <a:srgbClr val="000000"/>
                </a:solidFill>
                <a:cs typeface="+mn-ea"/>
                <a:sym typeface="+mn-lt"/>
              </a:rPr>
              <a:t>{  </a:t>
            </a:r>
            <a:r>
              <a:rPr lang="zh-CN" altLang="zh-CN" sz="1800" b="1">
                <a:solidFill>
                  <a:srgbClr val="000000"/>
                </a:solidFill>
                <a:cs typeface="+mn-ea"/>
                <a:sym typeface="+mn-lt"/>
              </a:rPr>
              <a:t>从</a:t>
            </a:r>
            <a:r>
              <a:rPr lang="en-US" altLang="zh-CN" sz="1800" b="1">
                <a:solidFill>
                  <a:srgbClr val="000000"/>
                </a:solidFill>
                <a:cs typeface="+mn-ea"/>
                <a:sym typeface="+mn-lt"/>
              </a:rPr>
              <a:t>postexp</a:t>
            </a:r>
            <a:r>
              <a:rPr lang="zh-CN" altLang="zh-CN" sz="1800" b="1">
                <a:solidFill>
                  <a:srgbClr val="000000"/>
                </a:solidFill>
                <a:cs typeface="+mn-ea"/>
                <a:sym typeface="+mn-lt"/>
              </a:rPr>
              <a:t>读取字符</a:t>
            </a:r>
            <a:r>
              <a:rPr lang="en-US" altLang="zh-CN" sz="1800" b="1">
                <a:solidFill>
                  <a:srgbClr val="000000"/>
                </a:solidFill>
                <a:cs typeface="+mn-ea"/>
                <a:sym typeface="+mn-lt"/>
              </a:rPr>
              <a:t>ch;</a:t>
            </a:r>
            <a:endParaRPr lang="zh-CN" altLang="zh-CN" sz="1800" b="1">
              <a:solidFill>
                <a:srgbClr val="000000"/>
              </a:solidFill>
              <a:cs typeface="+mn-ea"/>
              <a:sym typeface="+mn-lt"/>
            </a:endParaRPr>
          </a:p>
          <a:p>
            <a:pPr algn="l">
              <a:lnSpc>
                <a:spcPts val="2500"/>
              </a:lnSpc>
              <a:spcBef>
                <a:spcPts val="600"/>
              </a:spcBef>
            </a:pPr>
            <a:r>
              <a:rPr lang="en-US" altLang="zh-CN" sz="1800" b="1">
                <a:solidFill>
                  <a:srgbClr val="000000"/>
                </a:solidFill>
                <a:cs typeface="+mn-ea"/>
                <a:sym typeface="+mn-lt"/>
              </a:rPr>
              <a:t>   ch</a:t>
            </a:r>
            <a:r>
              <a:rPr lang="zh-CN" altLang="zh-CN" sz="1800" b="1">
                <a:solidFill>
                  <a:srgbClr val="000000"/>
                </a:solidFill>
                <a:cs typeface="+mn-ea"/>
                <a:sym typeface="+mn-lt"/>
              </a:rPr>
              <a:t>为</a:t>
            </a:r>
            <a:r>
              <a:rPr lang="en-US" altLang="zh-CN" sz="1800" b="1">
                <a:solidFill>
                  <a:srgbClr val="000000"/>
                </a:solidFill>
                <a:cs typeface="+mn-ea"/>
                <a:sym typeface="+mn-lt"/>
              </a:rPr>
              <a:t>'+'</a:t>
            </a:r>
            <a:r>
              <a:rPr lang="zh-CN" altLang="zh-CN" sz="1800" b="1">
                <a:solidFill>
                  <a:srgbClr val="000000"/>
                </a:solidFill>
                <a:cs typeface="+mn-ea"/>
                <a:sym typeface="+mn-lt"/>
              </a:rPr>
              <a:t>：从</a:t>
            </a:r>
            <a:r>
              <a:rPr lang="en-US" altLang="zh-CN" sz="1800" b="1">
                <a:solidFill>
                  <a:srgbClr val="000000"/>
                </a:solidFill>
                <a:cs typeface="+mn-ea"/>
                <a:sym typeface="+mn-lt"/>
              </a:rPr>
              <a:t>opand</a:t>
            </a:r>
            <a:r>
              <a:rPr lang="zh-CN" altLang="zh-CN" sz="1800" b="1">
                <a:solidFill>
                  <a:srgbClr val="000000"/>
                </a:solidFill>
                <a:cs typeface="+mn-ea"/>
                <a:sym typeface="+mn-lt"/>
              </a:rPr>
              <a:t>栈出栈两个数值</a:t>
            </a:r>
            <a:r>
              <a:rPr lang="en-US" altLang="zh-CN" sz="1800" b="1">
                <a:solidFill>
                  <a:srgbClr val="000000"/>
                </a:solidFill>
                <a:cs typeface="+mn-ea"/>
                <a:sym typeface="+mn-lt"/>
              </a:rPr>
              <a:t>a</a:t>
            </a:r>
            <a:r>
              <a:rPr lang="zh-CN" altLang="zh-CN" sz="1800" b="1">
                <a:solidFill>
                  <a:srgbClr val="000000"/>
                </a:solidFill>
                <a:cs typeface="+mn-ea"/>
                <a:sym typeface="+mn-lt"/>
              </a:rPr>
              <a:t>和</a:t>
            </a:r>
            <a:r>
              <a:rPr lang="en-US" altLang="zh-CN" sz="1800" b="1">
                <a:solidFill>
                  <a:srgbClr val="000000"/>
                </a:solidFill>
                <a:cs typeface="+mn-ea"/>
                <a:sym typeface="+mn-lt"/>
              </a:rPr>
              <a:t>b,</a:t>
            </a:r>
            <a:r>
              <a:rPr lang="zh-CN" altLang="zh-CN" sz="1800" b="1">
                <a:solidFill>
                  <a:srgbClr val="000000"/>
                </a:solidFill>
                <a:cs typeface="+mn-ea"/>
                <a:sym typeface="+mn-lt"/>
              </a:rPr>
              <a:t>计算</a:t>
            </a:r>
            <a:r>
              <a:rPr lang="en-US" altLang="zh-CN" sz="1800" b="1">
                <a:solidFill>
                  <a:srgbClr val="000000"/>
                </a:solidFill>
                <a:cs typeface="+mn-ea"/>
                <a:sym typeface="+mn-lt"/>
              </a:rPr>
              <a:t>c=b+a;</a:t>
            </a:r>
            <a:r>
              <a:rPr lang="zh-CN" altLang="zh-CN" sz="1800" b="1">
                <a:solidFill>
                  <a:srgbClr val="000000"/>
                </a:solidFill>
                <a:cs typeface="+mn-ea"/>
                <a:sym typeface="+mn-lt"/>
              </a:rPr>
              <a:t>将</a:t>
            </a:r>
            <a:r>
              <a:rPr lang="en-US" altLang="zh-CN" sz="1800" b="1">
                <a:solidFill>
                  <a:srgbClr val="000000"/>
                </a:solidFill>
                <a:cs typeface="+mn-ea"/>
                <a:sym typeface="+mn-lt"/>
              </a:rPr>
              <a:t>c</a:t>
            </a:r>
            <a:r>
              <a:rPr lang="zh-CN" altLang="zh-CN" sz="1800" b="1">
                <a:solidFill>
                  <a:srgbClr val="000000"/>
                </a:solidFill>
                <a:cs typeface="+mn-ea"/>
                <a:sym typeface="+mn-lt"/>
              </a:rPr>
              <a:t>进栈</a:t>
            </a:r>
            <a:r>
              <a:rPr lang="en-US" altLang="zh-CN" sz="1800" b="1">
                <a:solidFill>
                  <a:srgbClr val="000000"/>
                </a:solidFill>
                <a:cs typeface="+mn-ea"/>
                <a:sym typeface="+mn-lt"/>
              </a:rPr>
              <a:t>opand;</a:t>
            </a:r>
            <a:endParaRPr lang="zh-CN" altLang="zh-CN" sz="1800" b="1">
              <a:solidFill>
                <a:srgbClr val="000000"/>
              </a:solidFill>
              <a:cs typeface="+mn-ea"/>
              <a:sym typeface="+mn-lt"/>
            </a:endParaRPr>
          </a:p>
          <a:p>
            <a:pPr algn="l">
              <a:lnSpc>
                <a:spcPts val="2500"/>
              </a:lnSpc>
              <a:spcBef>
                <a:spcPts val="600"/>
              </a:spcBef>
            </a:pPr>
            <a:r>
              <a:rPr lang="en-US" altLang="zh-CN" sz="1800" b="1">
                <a:solidFill>
                  <a:srgbClr val="000000"/>
                </a:solidFill>
                <a:cs typeface="+mn-ea"/>
                <a:sym typeface="+mn-lt"/>
              </a:rPr>
              <a:t>   ch</a:t>
            </a:r>
            <a:r>
              <a:rPr lang="zh-CN" altLang="zh-CN" sz="1800" b="1">
                <a:solidFill>
                  <a:srgbClr val="000000"/>
                </a:solidFill>
                <a:cs typeface="+mn-ea"/>
                <a:sym typeface="+mn-lt"/>
              </a:rPr>
              <a:t>为</a:t>
            </a:r>
            <a:r>
              <a:rPr lang="en-US" altLang="zh-CN" sz="1800" b="1">
                <a:solidFill>
                  <a:srgbClr val="000000"/>
                </a:solidFill>
                <a:cs typeface="+mn-ea"/>
                <a:sym typeface="+mn-lt"/>
              </a:rPr>
              <a:t>'-'</a:t>
            </a:r>
            <a:r>
              <a:rPr lang="zh-CN" altLang="zh-CN" sz="1800" b="1">
                <a:solidFill>
                  <a:srgbClr val="000000"/>
                </a:solidFill>
                <a:cs typeface="+mn-ea"/>
                <a:sym typeface="+mn-lt"/>
              </a:rPr>
              <a:t>：从</a:t>
            </a:r>
            <a:r>
              <a:rPr lang="en-US" altLang="zh-CN" sz="1800" b="1">
                <a:solidFill>
                  <a:srgbClr val="000000"/>
                </a:solidFill>
                <a:cs typeface="+mn-ea"/>
                <a:sym typeface="+mn-lt"/>
              </a:rPr>
              <a:t>opand</a:t>
            </a:r>
            <a:r>
              <a:rPr lang="zh-CN" altLang="zh-CN" sz="1800" b="1">
                <a:solidFill>
                  <a:srgbClr val="000000"/>
                </a:solidFill>
                <a:cs typeface="+mn-ea"/>
                <a:sym typeface="+mn-lt"/>
              </a:rPr>
              <a:t>栈出栈两个数值</a:t>
            </a:r>
            <a:r>
              <a:rPr lang="en-US" altLang="zh-CN" sz="1800" b="1">
                <a:solidFill>
                  <a:srgbClr val="000000"/>
                </a:solidFill>
                <a:cs typeface="+mn-ea"/>
                <a:sym typeface="+mn-lt"/>
              </a:rPr>
              <a:t>a</a:t>
            </a:r>
            <a:r>
              <a:rPr lang="zh-CN" altLang="zh-CN" sz="1800" b="1">
                <a:solidFill>
                  <a:srgbClr val="000000"/>
                </a:solidFill>
                <a:cs typeface="+mn-ea"/>
                <a:sym typeface="+mn-lt"/>
              </a:rPr>
              <a:t>和</a:t>
            </a:r>
            <a:r>
              <a:rPr lang="en-US" altLang="zh-CN" sz="1800" b="1">
                <a:solidFill>
                  <a:srgbClr val="000000"/>
                </a:solidFill>
                <a:cs typeface="+mn-ea"/>
                <a:sym typeface="+mn-lt"/>
              </a:rPr>
              <a:t>b,</a:t>
            </a:r>
            <a:r>
              <a:rPr lang="zh-CN" altLang="zh-CN" sz="1800" b="1">
                <a:solidFill>
                  <a:srgbClr val="000000"/>
                </a:solidFill>
                <a:cs typeface="+mn-ea"/>
                <a:sym typeface="+mn-lt"/>
              </a:rPr>
              <a:t>计算</a:t>
            </a:r>
            <a:r>
              <a:rPr lang="en-US" altLang="zh-CN" sz="1800" b="1">
                <a:solidFill>
                  <a:srgbClr val="000000"/>
                </a:solidFill>
                <a:cs typeface="+mn-ea"/>
                <a:sym typeface="+mn-lt"/>
              </a:rPr>
              <a:t>c=b-a;</a:t>
            </a:r>
            <a:r>
              <a:rPr lang="zh-CN" altLang="zh-CN" sz="1800" b="1">
                <a:solidFill>
                  <a:srgbClr val="000000"/>
                </a:solidFill>
                <a:cs typeface="+mn-ea"/>
                <a:sym typeface="+mn-lt"/>
              </a:rPr>
              <a:t>将</a:t>
            </a:r>
            <a:r>
              <a:rPr lang="en-US" altLang="zh-CN" sz="1800" b="1">
                <a:solidFill>
                  <a:srgbClr val="000000"/>
                </a:solidFill>
                <a:cs typeface="+mn-ea"/>
                <a:sym typeface="+mn-lt"/>
              </a:rPr>
              <a:t>c</a:t>
            </a:r>
            <a:r>
              <a:rPr lang="zh-CN" altLang="zh-CN" sz="1800" b="1">
                <a:solidFill>
                  <a:srgbClr val="000000"/>
                </a:solidFill>
                <a:cs typeface="+mn-ea"/>
                <a:sym typeface="+mn-lt"/>
              </a:rPr>
              <a:t>进栈</a:t>
            </a:r>
            <a:r>
              <a:rPr lang="en-US" altLang="zh-CN" sz="1800" b="1">
                <a:solidFill>
                  <a:srgbClr val="000000"/>
                </a:solidFill>
                <a:cs typeface="+mn-ea"/>
                <a:sym typeface="+mn-lt"/>
              </a:rPr>
              <a:t>opand;</a:t>
            </a:r>
            <a:endParaRPr lang="zh-CN" altLang="zh-CN" sz="1800" b="1">
              <a:solidFill>
                <a:srgbClr val="000000"/>
              </a:solidFill>
              <a:cs typeface="+mn-ea"/>
              <a:sym typeface="+mn-lt"/>
            </a:endParaRPr>
          </a:p>
          <a:p>
            <a:pPr algn="l">
              <a:lnSpc>
                <a:spcPts val="2500"/>
              </a:lnSpc>
              <a:spcBef>
                <a:spcPts val="600"/>
              </a:spcBef>
            </a:pPr>
            <a:r>
              <a:rPr lang="en-US" altLang="zh-CN" sz="1800" b="1">
                <a:solidFill>
                  <a:srgbClr val="000000"/>
                </a:solidFill>
                <a:cs typeface="+mn-ea"/>
                <a:sym typeface="+mn-lt"/>
              </a:rPr>
              <a:t>   ch</a:t>
            </a:r>
            <a:r>
              <a:rPr lang="zh-CN" altLang="zh-CN" sz="1800" b="1">
                <a:solidFill>
                  <a:srgbClr val="000000"/>
                </a:solidFill>
                <a:cs typeface="+mn-ea"/>
                <a:sym typeface="+mn-lt"/>
              </a:rPr>
              <a:t>为</a:t>
            </a:r>
            <a:r>
              <a:rPr lang="en-US" altLang="zh-CN" sz="1800" b="1">
                <a:solidFill>
                  <a:srgbClr val="000000"/>
                </a:solidFill>
                <a:cs typeface="+mn-ea"/>
                <a:sym typeface="+mn-lt"/>
              </a:rPr>
              <a:t>'*'</a:t>
            </a:r>
            <a:r>
              <a:rPr lang="zh-CN" altLang="zh-CN" sz="1800" b="1">
                <a:solidFill>
                  <a:srgbClr val="000000"/>
                </a:solidFill>
                <a:cs typeface="+mn-ea"/>
                <a:sym typeface="+mn-lt"/>
              </a:rPr>
              <a:t>：从</a:t>
            </a:r>
            <a:r>
              <a:rPr lang="en-US" altLang="zh-CN" sz="1800" b="1">
                <a:solidFill>
                  <a:srgbClr val="000000"/>
                </a:solidFill>
                <a:cs typeface="+mn-ea"/>
                <a:sym typeface="+mn-lt"/>
              </a:rPr>
              <a:t>opand</a:t>
            </a:r>
            <a:r>
              <a:rPr lang="zh-CN" altLang="zh-CN" sz="1800" b="1">
                <a:solidFill>
                  <a:srgbClr val="000000"/>
                </a:solidFill>
                <a:cs typeface="+mn-ea"/>
                <a:sym typeface="+mn-lt"/>
              </a:rPr>
              <a:t>栈出栈两个数值</a:t>
            </a:r>
            <a:r>
              <a:rPr lang="en-US" altLang="zh-CN" sz="1800" b="1">
                <a:solidFill>
                  <a:srgbClr val="000000"/>
                </a:solidFill>
                <a:cs typeface="+mn-ea"/>
                <a:sym typeface="+mn-lt"/>
              </a:rPr>
              <a:t>a</a:t>
            </a:r>
            <a:r>
              <a:rPr lang="zh-CN" altLang="zh-CN" sz="1800" b="1">
                <a:solidFill>
                  <a:srgbClr val="000000"/>
                </a:solidFill>
                <a:cs typeface="+mn-ea"/>
                <a:sym typeface="+mn-lt"/>
              </a:rPr>
              <a:t>和</a:t>
            </a:r>
            <a:r>
              <a:rPr lang="en-US" altLang="zh-CN" sz="1800" b="1">
                <a:solidFill>
                  <a:srgbClr val="000000"/>
                </a:solidFill>
                <a:cs typeface="+mn-ea"/>
                <a:sym typeface="+mn-lt"/>
              </a:rPr>
              <a:t>b,</a:t>
            </a:r>
            <a:r>
              <a:rPr lang="zh-CN" altLang="zh-CN" sz="1800" b="1">
                <a:solidFill>
                  <a:srgbClr val="000000"/>
                </a:solidFill>
                <a:cs typeface="+mn-ea"/>
                <a:sym typeface="+mn-lt"/>
              </a:rPr>
              <a:t>计算</a:t>
            </a:r>
            <a:r>
              <a:rPr lang="en-US" altLang="zh-CN" sz="1800" b="1">
                <a:solidFill>
                  <a:srgbClr val="000000"/>
                </a:solidFill>
                <a:cs typeface="+mn-ea"/>
                <a:sym typeface="+mn-lt"/>
              </a:rPr>
              <a:t>c=b*a;</a:t>
            </a:r>
            <a:r>
              <a:rPr lang="zh-CN" altLang="zh-CN" sz="1800" b="1">
                <a:solidFill>
                  <a:srgbClr val="000000"/>
                </a:solidFill>
                <a:cs typeface="+mn-ea"/>
                <a:sym typeface="+mn-lt"/>
              </a:rPr>
              <a:t>将</a:t>
            </a:r>
            <a:r>
              <a:rPr lang="en-US" altLang="zh-CN" sz="1800" b="1">
                <a:solidFill>
                  <a:srgbClr val="000000"/>
                </a:solidFill>
                <a:cs typeface="+mn-ea"/>
                <a:sym typeface="+mn-lt"/>
              </a:rPr>
              <a:t>c</a:t>
            </a:r>
            <a:r>
              <a:rPr lang="zh-CN" altLang="zh-CN" sz="1800" b="1">
                <a:solidFill>
                  <a:srgbClr val="000000"/>
                </a:solidFill>
                <a:cs typeface="+mn-ea"/>
                <a:sym typeface="+mn-lt"/>
              </a:rPr>
              <a:t>进栈</a:t>
            </a:r>
            <a:r>
              <a:rPr lang="en-US" altLang="zh-CN" sz="1800" b="1">
                <a:solidFill>
                  <a:srgbClr val="000000"/>
                </a:solidFill>
                <a:cs typeface="+mn-ea"/>
                <a:sym typeface="+mn-lt"/>
              </a:rPr>
              <a:t>opand;</a:t>
            </a:r>
            <a:endParaRPr lang="zh-CN" altLang="zh-CN" sz="1800" b="1">
              <a:solidFill>
                <a:srgbClr val="000000"/>
              </a:solidFill>
              <a:cs typeface="+mn-ea"/>
              <a:sym typeface="+mn-lt"/>
            </a:endParaRPr>
          </a:p>
          <a:p>
            <a:pPr algn="l">
              <a:lnSpc>
                <a:spcPts val="2500"/>
              </a:lnSpc>
              <a:spcBef>
                <a:spcPts val="600"/>
              </a:spcBef>
            </a:pPr>
            <a:r>
              <a:rPr lang="en-US" altLang="zh-CN" sz="1800" b="1">
                <a:solidFill>
                  <a:srgbClr val="000000"/>
                </a:solidFill>
                <a:cs typeface="+mn-ea"/>
                <a:sym typeface="+mn-lt"/>
              </a:rPr>
              <a:t>   ch</a:t>
            </a:r>
            <a:r>
              <a:rPr lang="zh-CN" altLang="zh-CN" sz="1800" b="1">
                <a:solidFill>
                  <a:srgbClr val="000000"/>
                </a:solidFill>
                <a:cs typeface="+mn-ea"/>
                <a:sym typeface="+mn-lt"/>
              </a:rPr>
              <a:t>为</a:t>
            </a:r>
            <a:r>
              <a:rPr lang="en-US" altLang="zh-CN" sz="1800" b="1">
                <a:solidFill>
                  <a:srgbClr val="000000"/>
                </a:solidFill>
                <a:cs typeface="+mn-ea"/>
                <a:sym typeface="+mn-lt"/>
              </a:rPr>
              <a:t>'/'</a:t>
            </a:r>
            <a:r>
              <a:rPr lang="zh-CN" altLang="zh-CN" sz="1800" b="1">
                <a:solidFill>
                  <a:srgbClr val="000000"/>
                </a:solidFill>
                <a:cs typeface="+mn-ea"/>
                <a:sym typeface="+mn-lt"/>
              </a:rPr>
              <a:t>：从</a:t>
            </a:r>
            <a:r>
              <a:rPr lang="en-US" altLang="zh-CN" sz="1800" b="1">
                <a:solidFill>
                  <a:srgbClr val="000000"/>
                </a:solidFill>
                <a:cs typeface="+mn-ea"/>
                <a:sym typeface="+mn-lt"/>
              </a:rPr>
              <a:t>opand</a:t>
            </a:r>
            <a:r>
              <a:rPr lang="zh-CN" altLang="zh-CN" sz="1800" b="1">
                <a:solidFill>
                  <a:srgbClr val="000000"/>
                </a:solidFill>
                <a:cs typeface="+mn-ea"/>
                <a:sym typeface="+mn-lt"/>
              </a:rPr>
              <a:t>栈出栈两个数值</a:t>
            </a:r>
            <a:r>
              <a:rPr lang="en-US" altLang="zh-CN" sz="1800" b="1">
                <a:solidFill>
                  <a:srgbClr val="000000"/>
                </a:solidFill>
                <a:cs typeface="+mn-ea"/>
                <a:sym typeface="+mn-lt"/>
              </a:rPr>
              <a:t>a</a:t>
            </a:r>
            <a:r>
              <a:rPr lang="zh-CN" altLang="zh-CN" sz="1800" b="1">
                <a:solidFill>
                  <a:srgbClr val="000000"/>
                </a:solidFill>
                <a:cs typeface="+mn-ea"/>
                <a:sym typeface="+mn-lt"/>
              </a:rPr>
              <a:t>和</a:t>
            </a:r>
            <a:r>
              <a:rPr lang="en-US" altLang="zh-CN" sz="1800" b="1">
                <a:solidFill>
                  <a:srgbClr val="000000"/>
                </a:solidFill>
                <a:cs typeface="+mn-ea"/>
                <a:sym typeface="+mn-lt"/>
              </a:rPr>
              <a:t>b,</a:t>
            </a:r>
            <a:r>
              <a:rPr lang="zh-CN" altLang="zh-CN" sz="1800" b="1">
                <a:solidFill>
                  <a:srgbClr val="000000"/>
                </a:solidFill>
                <a:cs typeface="+mn-ea"/>
                <a:sym typeface="+mn-lt"/>
              </a:rPr>
              <a:t>若</a:t>
            </a:r>
            <a:r>
              <a:rPr lang="en-US" altLang="zh-CN" sz="1800" b="1">
                <a:solidFill>
                  <a:srgbClr val="000000"/>
                </a:solidFill>
                <a:cs typeface="+mn-ea"/>
                <a:sym typeface="+mn-lt"/>
              </a:rPr>
              <a:t>a</a:t>
            </a:r>
            <a:r>
              <a:rPr lang="zh-CN" altLang="zh-CN" sz="1800" b="1">
                <a:solidFill>
                  <a:srgbClr val="000000"/>
                </a:solidFill>
                <a:cs typeface="+mn-ea"/>
                <a:sym typeface="+mn-lt"/>
              </a:rPr>
              <a:t>不零</a:t>
            </a:r>
            <a:r>
              <a:rPr lang="en-US" altLang="zh-CN" sz="1800" b="1">
                <a:solidFill>
                  <a:srgbClr val="000000"/>
                </a:solidFill>
                <a:cs typeface="+mn-ea"/>
                <a:sym typeface="+mn-lt"/>
              </a:rPr>
              <a:t>,</a:t>
            </a:r>
            <a:r>
              <a:rPr lang="zh-CN" altLang="zh-CN" sz="1800" b="1">
                <a:solidFill>
                  <a:srgbClr val="000000"/>
                </a:solidFill>
                <a:cs typeface="+mn-ea"/>
                <a:sym typeface="+mn-lt"/>
              </a:rPr>
              <a:t>计算</a:t>
            </a:r>
            <a:r>
              <a:rPr lang="en-US" altLang="zh-CN" sz="1800" b="1">
                <a:solidFill>
                  <a:srgbClr val="000000"/>
                </a:solidFill>
                <a:cs typeface="+mn-ea"/>
                <a:sym typeface="+mn-lt"/>
              </a:rPr>
              <a:t>c=b/a;</a:t>
            </a:r>
            <a:r>
              <a:rPr lang="zh-CN" altLang="zh-CN" sz="1800" b="1">
                <a:solidFill>
                  <a:srgbClr val="000000"/>
                </a:solidFill>
                <a:cs typeface="+mn-ea"/>
                <a:sym typeface="+mn-lt"/>
              </a:rPr>
              <a:t>将</a:t>
            </a:r>
            <a:r>
              <a:rPr lang="en-US" altLang="zh-CN" sz="1800" b="1">
                <a:solidFill>
                  <a:srgbClr val="000000"/>
                </a:solidFill>
                <a:cs typeface="+mn-ea"/>
                <a:sym typeface="+mn-lt"/>
              </a:rPr>
              <a:t>c</a:t>
            </a:r>
          </a:p>
          <a:p>
            <a:pPr algn="l">
              <a:lnSpc>
                <a:spcPts val="2500"/>
              </a:lnSpc>
              <a:spcBef>
                <a:spcPts val="0"/>
              </a:spcBef>
            </a:pPr>
            <a:r>
              <a:rPr lang="en-US" altLang="zh-CN" sz="1800" b="1">
                <a:solidFill>
                  <a:srgbClr val="000000"/>
                </a:solidFill>
                <a:cs typeface="+mn-ea"/>
                <a:sym typeface="+mn-lt"/>
              </a:rPr>
              <a:t>       </a:t>
            </a:r>
            <a:r>
              <a:rPr lang="zh-CN" altLang="zh-CN" sz="1800" b="1">
                <a:solidFill>
                  <a:srgbClr val="000000"/>
                </a:solidFill>
                <a:cs typeface="+mn-ea"/>
                <a:sym typeface="+mn-lt"/>
              </a:rPr>
              <a:t>进栈</a:t>
            </a:r>
            <a:r>
              <a:rPr lang="en-US" altLang="zh-CN" sz="1800" b="1">
                <a:solidFill>
                  <a:srgbClr val="000000"/>
                </a:solidFill>
                <a:cs typeface="+mn-ea"/>
                <a:sym typeface="+mn-lt"/>
              </a:rPr>
              <a:t>opand;</a:t>
            </a:r>
            <a:endParaRPr lang="zh-CN" altLang="zh-CN" sz="1800" b="1">
              <a:solidFill>
                <a:srgbClr val="000000"/>
              </a:solidFill>
              <a:cs typeface="+mn-ea"/>
              <a:sym typeface="+mn-lt"/>
            </a:endParaRPr>
          </a:p>
          <a:p>
            <a:pPr algn="l">
              <a:lnSpc>
                <a:spcPts val="2500"/>
              </a:lnSpc>
              <a:spcBef>
                <a:spcPts val="600"/>
              </a:spcBef>
            </a:pPr>
            <a:r>
              <a:rPr lang="en-US" altLang="zh-CN" sz="1800" b="1">
                <a:solidFill>
                  <a:srgbClr val="000000"/>
                </a:solidFill>
                <a:cs typeface="+mn-ea"/>
                <a:sym typeface="+mn-lt"/>
              </a:rPr>
              <a:t>   ch</a:t>
            </a:r>
            <a:r>
              <a:rPr lang="zh-CN" altLang="zh-CN" sz="1800" b="1">
                <a:solidFill>
                  <a:srgbClr val="000000"/>
                </a:solidFill>
                <a:cs typeface="+mn-ea"/>
                <a:sym typeface="+mn-lt"/>
              </a:rPr>
              <a:t>为数字字符：将连续的数字串转换成数值</a:t>
            </a:r>
            <a:r>
              <a:rPr lang="en-US" altLang="zh-CN" sz="1800" b="1">
                <a:solidFill>
                  <a:srgbClr val="000000"/>
                </a:solidFill>
                <a:cs typeface="+mn-ea"/>
                <a:sym typeface="+mn-lt"/>
              </a:rPr>
              <a:t>d,</a:t>
            </a:r>
            <a:r>
              <a:rPr lang="zh-CN" altLang="zh-CN" sz="1800" b="1">
                <a:solidFill>
                  <a:srgbClr val="000000"/>
                </a:solidFill>
                <a:cs typeface="+mn-ea"/>
                <a:sym typeface="+mn-lt"/>
              </a:rPr>
              <a:t>将</a:t>
            </a:r>
            <a:r>
              <a:rPr lang="en-US" altLang="zh-CN" sz="1800" b="1">
                <a:solidFill>
                  <a:srgbClr val="000000"/>
                </a:solidFill>
                <a:cs typeface="+mn-ea"/>
                <a:sym typeface="+mn-lt"/>
              </a:rPr>
              <a:t>d</a:t>
            </a:r>
            <a:r>
              <a:rPr lang="zh-CN" altLang="zh-CN" sz="1800" b="1">
                <a:solidFill>
                  <a:srgbClr val="000000"/>
                </a:solidFill>
                <a:cs typeface="+mn-ea"/>
                <a:sym typeface="+mn-lt"/>
              </a:rPr>
              <a:t>进栈</a:t>
            </a:r>
            <a:r>
              <a:rPr lang="en-US" altLang="zh-CN" sz="1800" b="1">
                <a:solidFill>
                  <a:srgbClr val="000000"/>
                </a:solidFill>
                <a:cs typeface="+mn-ea"/>
                <a:sym typeface="+mn-lt"/>
              </a:rPr>
              <a:t>opand;</a:t>
            </a:r>
            <a:endParaRPr lang="zh-CN" altLang="zh-CN" sz="1800" b="1">
              <a:solidFill>
                <a:srgbClr val="000000"/>
              </a:solidFill>
              <a:cs typeface="+mn-ea"/>
              <a:sym typeface="+mn-lt"/>
            </a:endParaRPr>
          </a:p>
          <a:p>
            <a:pPr algn="l">
              <a:lnSpc>
                <a:spcPts val="2500"/>
              </a:lnSpc>
              <a:spcBef>
                <a:spcPts val="600"/>
              </a:spcBef>
            </a:pPr>
            <a:r>
              <a:rPr lang="en-US" altLang="zh-CN" sz="1800" b="1">
                <a:solidFill>
                  <a:srgbClr val="000000"/>
                </a:solidFill>
                <a:cs typeface="+mn-ea"/>
                <a:sym typeface="+mn-lt"/>
              </a:rPr>
              <a:t>}</a:t>
            </a:r>
            <a:endParaRPr lang="zh-CN" altLang="zh-CN" sz="1800" b="1">
              <a:solidFill>
                <a:srgbClr val="000000"/>
              </a:solidFill>
              <a:cs typeface="+mn-ea"/>
              <a:sym typeface="+mn-lt"/>
            </a:endParaRPr>
          </a:p>
          <a:p>
            <a:pPr algn="l">
              <a:lnSpc>
                <a:spcPts val="2500"/>
              </a:lnSpc>
              <a:spcBef>
                <a:spcPts val="600"/>
              </a:spcBef>
            </a:pPr>
            <a:r>
              <a:rPr lang="en-US" altLang="zh-CN" sz="1800" b="1">
                <a:solidFill>
                  <a:srgbClr val="000000"/>
                </a:solidFill>
                <a:cs typeface="+mn-ea"/>
                <a:sym typeface="+mn-lt"/>
              </a:rPr>
              <a:t>opand</a:t>
            </a:r>
            <a:r>
              <a:rPr lang="zh-CN" altLang="zh-CN" sz="1800" b="1">
                <a:solidFill>
                  <a:srgbClr val="000000"/>
                </a:solidFill>
                <a:cs typeface="+mn-ea"/>
                <a:sym typeface="+mn-lt"/>
              </a:rPr>
              <a:t>栈中唯一的数值即为表达式值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:p14="http://schemas.microsoft.com/office/powerpoint/2010/main" xmlns:a14="http://schemas.microsoft.com/office/drawing/2010/main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17" grpId="0"/>
      <p:bldP spid="3" grpId="0" bldLvl="0" animBg="1"/>
      <p:bldP spid="5" grpId="0"/>
      <p:bldP spid="4" grpId="0" bldLvl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图片 3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47" t="2443" r="7739" b="5173"/>
          <a:stretch>
            <a:fillRect/>
          </a:stretch>
        </p:blipFill>
        <p:spPr>
          <a:xfrm>
            <a:off x="91203" y="2097174"/>
            <a:ext cx="3732477" cy="3886565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1053074" y="85561"/>
            <a:ext cx="1505540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zh-CN" sz="3200" dirty="0" smtClean="0">
                <a:ln w="11430">
                  <a:noFill/>
                </a:ln>
                <a:solidFill>
                  <a:schemeClr val="accent1"/>
                </a:solidFill>
                <a:cs typeface="+mn-ea"/>
                <a:sym typeface="+mn-lt"/>
              </a:rPr>
              <a:t>3.1   </a:t>
            </a:r>
            <a:r>
              <a:rPr lang="zh-CN" altLang="en-US" sz="3200" dirty="0" smtClean="0">
                <a:ln w="11430">
                  <a:noFill/>
                </a:ln>
                <a:solidFill>
                  <a:schemeClr val="accent1"/>
                </a:solidFill>
                <a:cs typeface="+mn-ea"/>
                <a:sym typeface="+mn-lt"/>
              </a:rPr>
              <a:t>栈</a:t>
            </a:r>
            <a:endParaRPr lang="en-US" altLang="zh-CN" sz="3200" dirty="0">
              <a:ln w="11430">
                <a:noFill/>
              </a:ln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2" name="TextBox 4"/>
          <p:cNvSpPr txBox="1"/>
          <p:nvPr>
            <p:custDataLst>
              <p:tags r:id="rId1"/>
            </p:custDataLst>
          </p:nvPr>
        </p:nvSpPr>
        <p:spPr>
          <a:xfrm>
            <a:off x="4052861" y="1586133"/>
            <a:ext cx="6500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zh-CN" altLang="zh-CN" sz="3600" b="1" baseline="30000">
                <a:solidFill>
                  <a:schemeClr val="dk1"/>
                </a:solidFill>
                <a:cs typeface="+mn-ea"/>
                <a:sym typeface="+mn-lt"/>
              </a:rPr>
              <a:t>后缀表达式</a:t>
            </a:r>
            <a:r>
              <a:rPr lang="en-US" altLang="zh-CN" sz="3600" b="1" baseline="30000">
                <a:solidFill>
                  <a:schemeClr val="dk1"/>
                </a:solidFill>
                <a:cs typeface="+mn-ea"/>
                <a:sym typeface="+mn-lt"/>
              </a:rPr>
              <a:t>[56,20,'-',4,2,'+','/']</a:t>
            </a:r>
            <a:r>
              <a:rPr lang="zh-CN" altLang="zh-CN" sz="3600" b="1" baseline="30000">
                <a:solidFill>
                  <a:schemeClr val="dk1"/>
                </a:solidFill>
                <a:cs typeface="+mn-ea"/>
                <a:sym typeface="+mn-lt"/>
              </a:rPr>
              <a:t>的求值过程</a:t>
            </a:r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custDataLst>
              <p:tags r:id="rId2"/>
            </p:custDataLst>
          </p:nvPr>
        </p:nvGraphicFramePr>
        <p:xfrm>
          <a:off x="3981423" y="2241219"/>
          <a:ext cx="7500989" cy="3857652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12144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292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573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8628">
                <a:tc>
                  <a:txBody>
                    <a:bodyPr/>
                    <a:lstStyle/>
                    <a:p>
                      <a:pPr indent="127000" algn="ctr">
                        <a:lnSpc>
                          <a:spcPts val="22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100" baseline="3000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ch</a:t>
                      </a:r>
                      <a:r>
                        <a:rPr lang="zh-CN" sz="1600" b="1" kern="100" baseline="3000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序列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200"/>
                        </a:lnSpc>
                        <a:spcAft>
                          <a:spcPts val="0"/>
                        </a:spcAft>
                      </a:pPr>
                      <a:r>
                        <a:rPr lang="zh-CN" sz="1600" b="1" kern="100" baseline="3000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说明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2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100" baseline="3000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st</a:t>
                      </a:r>
                      <a:r>
                        <a:rPr lang="zh-CN" sz="1600" b="1" kern="100" baseline="3000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栈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8628">
                <a:tc>
                  <a:txBody>
                    <a:bodyPr/>
                    <a:lstStyle/>
                    <a:p>
                      <a:pPr indent="127000" algn="just">
                        <a:lnSpc>
                          <a:spcPts val="22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100" baseline="300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56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127000" algn="just">
                        <a:lnSpc>
                          <a:spcPts val="2200"/>
                        </a:lnSpc>
                        <a:spcAft>
                          <a:spcPts val="0"/>
                        </a:spcAft>
                      </a:pPr>
                      <a:r>
                        <a:rPr lang="zh-CN" sz="1600" b="1" kern="100" baseline="300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遇到</a:t>
                      </a:r>
                      <a:r>
                        <a:rPr lang="en-US" sz="1600" b="1" kern="100" baseline="300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56</a:t>
                      </a:r>
                      <a:r>
                        <a:rPr lang="zh-CN" sz="1600" b="1" kern="100" baseline="300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，将</a:t>
                      </a:r>
                      <a:r>
                        <a:rPr lang="en-US" sz="1600" b="1" kern="100" baseline="300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56</a:t>
                      </a:r>
                      <a:r>
                        <a:rPr lang="zh-CN" sz="1600" b="1" kern="100" baseline="300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进栈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127000" algn="just">
                        <a:lnSpc>
                          <a:spcPts val="22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100" baseline="300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56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8628">
                <a:tc>
                  <a:txBody>
                    <a:bodyPr/>
                    <a:lstStyle/>
                    <a:p>
                      <a:pPr indent="127000" algn="just">
                        <a:lnSpc>
                          <a:spcPts val="22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100" baseline="300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20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127000" algn="just">
                        <a:lnSpc>
                          <a:spcPts val="2200"/>
                        </a:lnSpc>
                        <a:spcAft>
                          <a:spcPts val="0"/>
                        </a:spcAft>
                      </a:pPr>
                      <a:r>
                        <a:rPr lang="zh-CN" sz="1600" b="1" kern="100" baseline="300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遇到</a:t>
                      </a:r>
                      <a:r>
                        <a:rPr lang="en-US" sz="1600" b="1" kern="100" baseline="300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20</a:t>
                      </a:r>
                      <a:r>
                        <a:rPr lang="zh-CN" sz="1600" b="1" kern="100" baseline="300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，将</a:t>
                      </a:r>
                      <a:r>
                        <a:rPr lang="en-US" sz="1600" b="1" kern="100" baseline="300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20</a:t>
                      </a:r>
                      <a:r>
                        <a:rPr lang="zh-CN" sz="1600" b="1" kern="100" baseline="300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进栈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127000" algn="just">
                        <a:lnSpc>
                          <a:spcPts val="22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100" baseline="300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56,20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8628">
                <a:tc>
                  <a:txBody>
                    <a:bodyPr/>
                    <a:lstStyle/>
                    <a:p>
                      <a:pPr indent="127000" algn="just">
                        <a:lnSpc>
                          <a:spcPts val="22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100" baseline="300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'-'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127000" algn="just">
                        <a:lnSpc>
                          <a:spcPts val="2200"/>
                        </a:lnSpc>
                        <a:spcAft>
                          <a:spcPts val="0"/>
                        </a:spcAft>
                      </a:pPr>
                      <a:r>
                        <a:rPr lang="zh-CN" sz="1600" b="1" kern="100" baseline="300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遇到</a:t>
                      </a:r>
                      <a:r>
                        <a:rPr lang="en-US" altLang="zh-CN" sz="1600" b="1" kern="100" baseline="300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'</a:t>
                      </a:r>
                      <a:r>
                        <a:rPr lang="en-US" sz="1600" b="1" kern="100" baseline="300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-'</a:t>
                      </a:r>
                      <a:r>
                        <a:rPr lang="zh-CN" sz="1600" b="1" kern="100" baseline="300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，出栈两次，将</a:t>
                      </a:r>
                      <a:r>
                        <a:rPr lang="en-US" sz="1600" b="1" kern="100" baseline="300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56-20=36</a:t>
                      </a:r>
                      <a:r>
                        <a:rPr lang="zh-CN" sz="1600" b="1" kern="100" baseline="300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进栈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127000" algn="just">
                        <a:lnSpc>
                          <a:spcPts val="22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100" baseline="300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36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8628">
                <a:tc>
                  <a:txBody>
                    <a:bodyPr/>
                    <a:lstStyle/>
                    <a:p>
                      <a:pPr indent="127000" algn="just">
                        <a:lnSpc>
                          <a:spcPts val="22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100" baseline="300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4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127000" algn="just">
                        <a:lnSpc>
                          <a:spcPts val="2200"/>
                        </a:lnSpc>
                        <a:spcAft>
                          <a:spcPts val="0"/>
                        </a:spcAft>
                      </a:pPr>
                      <a:r>
                        <a:rPr lang="zh-CN" sz="1600" b="1" kern="100" baseline="300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遇到</a:t>
                      </a:r>
                      <a:r>
                        <a:rPr lang="en-US" sz="1600" b="1" kern="100" baseline="300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4</a:t>
                      </a:r>
                      <a:r>
                        <a:rPr lang="zh-CN" sz="1600" b="1" kern="100" baseline="300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，将</a:t>
                      </a:r>
                      <a:r>
                        <a:rPr lang="en-US" sz="1600" b="1" kern="100" baseline="300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4</a:t>
                      </a:r>
                      <a:r>
                        <a:rPr lang="zh-CN" sz="1600" b="1" kern="100" baseline="300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进栈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127000" algn="just">
                        <a:lnSpc>
                          <a:spcPts val="22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100" baseline="300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36,4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8628">
                <a:tc>
                  <a:txBody>
                    <a:bodyPr/>
                    <a:lstStyle/>
                    <a:p>
                      <a:pPr indent="127000" algn="just">
                        <a:lnSpc>
                          <a:spcPts val="22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100" baseline="300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2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127000" algn="just">
                        <a:lnSpc>
                          <a:spcPts val="2200"/>
                        </a:lnSpc>
                        <a:spcAft>
                          <a:spcPts val="0"/>
                        </a:spcAft>
                      </a:pPr>
                      <a:r>
                        <a:rPr lang="zh-CN" sz="1600" b="1" kern="100" baseline="300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遇到</a:t>
                      </a:r>
                      <a:r>
                        <a:rPr lang="en-US" sz="1600" b="1" kern="100" baseline="300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2</a:t>
                      </a:r>
                      <a:r>
                        <a:rPr lang="zh-CN" sz="1600" b="1" kern="100" baseline="300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，将</a:t>
                      </a:r>
                      <a:r>
                        <a:rPr lang="en-US" sz="1600" b="1" kern="100" baseline="300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2</a:t>
                      </a:r>
                      <a:r>
                        <a:rPr lang="zh-CN" sz="1600" b="1" kern="100" baseline="300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进栈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127000" algn="just">
                        <a:lnSpc>
                          <a:spcPts val="22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100" baseline="300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36,4,2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8628">
                <a:tc>
                  <a:txBody>
                    <a:bodyPr/>
                    <a:lstStyle/>
                    <a:p>
                      <a:pPr indent="127000" algn="just">
                        <a:lnSpc>
                          <a:spcPts val="22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100" baseline="300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'+'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127000" algn="just">
                        <a:lnSpc>
                          <a:spcPts val="2200"/>
                        </a:lnSpc>
                        <a:spcAft>
                          <a:spcPts val="0"/>
                        </a:spcAft>
                      </a:pPr>
                      <a:r>
                        <a:rPr lang="zh-CN" sz="1600" b="1" kern="100" baseline="300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遇到</a:t>
                      </a:r>
                      <a:r>
                        <a:rPr lang="en-US" altLang="zh-CN" sz="1600" b="1" kern="100" baseline="300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'</a:t>
                      </a:r>
                      <a:r>
                        <a:rPr lang="en-US" sz="1600" b="1" kern="100" baseline="300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+'</a:t>
                      </a:r>
                      <a:r>
                        <a:rPr lang="zh-CN" sz="1600" b="1" kern="100" baseline="300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，出栈两次，将</a:t>
                      </a:r>
                      <a:r>
                        <a:rPr lang="en-US" sz="1600" b="1" kern="100" baseline="300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4+2=6</a:t>
                      </a:r>
                      <a:r>
                        <a:rPr lang="zh-CN" sz="1600" b="1" kern="100" baseline="300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进栈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127000" algn="just">
                        <a:lnSpc>
                          <a:spcPts val="22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100" baseline="300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36,6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8628">
                <a:tc>
                  <a:txBody>
                    <a:bodyPr/>
                    <a:lstStyle/>
                    <a:p>
                      <a:pPr indent="127000" algn="just">
                        <a:lnSpc>
                          <a:spcPts val="22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100" baseline="300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'/'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127000" algn="just">
                        <a:lnSpc>
                          <a:spcPts val="2200"/>
                        </a:lnSpc>
                        <a:spcAft>
                          <a:spcPts val="0"/>
                        </a:spcAft>
                      </a:pPr>
                      <a:r>
                        <a:rPr lang="zh-CN" sz="1600" b="1" kern="100" baseline="300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遇到</a:t>
                      </a:r>
                      <a:r>
                        <a:rPr lang="en-US" altLang="zh-CN" sz="1600" b="1" kern="100" baseline="300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'</a:t>
                      </a:r>
                      <a:r>
                        <a:rPr lang="en-US" sz="1600" b="1" kern="100" baseline="300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/'</a:t>
                      </a:r>
                      <a:r>
                        <a:rPr lang="zh-CN" sz="1600" b="1" kern="100" baseline="300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，出栈两次，将</a:t>
                      </a:r>
                      <a:r>
                        <a:rPr lang="en-US" sz="1600" b="1" kern="100" baseline="300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36/6=6</a:t>
                      </a:r>
                      <a:r>
                        <a:rPr lang="zh-CN" sz="1600" b="1" kern="100" baseline="300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进栈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127000" algn="just">
                        <a:lnSpc>
                          <a:spcPts val="22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100" baseline="300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6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28628">
                <a:tc>
                  <a:txBody>
                    <a:bodyPr/>
                    <a:lstStyle/>
                    <a:p>
                      <a:pPr indent="127000" algn="just">
                        <a:lnSpc>
                          <a:spcPts val="2200"/>
                        </a:lnSpc>
                        <a:spcAft>
                          <a:spcPts val="0"/>
                        </a:spcAft>
                      </a:pPr>
                      <a:endParaRPr lang="en-US" sz="1600" b="1" kern="100" baseline="300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127000" algn="just">
                        <a:lnSpc>
                          <a:spcPts val="22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100" baseline="300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postexp</a:t>
                      </a:r>
                      <a:r>
                        <a:rPr lang="zh-CN" sz="1600" b="1" kern="100" baseline="300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扫描完毕，算法结束，栈顶数值</a:t>
                      </a:r>
                      <a:r>
                        <a:rPr lang="en-US" sz="1600" b="1" kern="100" baseline="300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6</a:t>
                      </a:r>
                      <a:r>
                        <a:rPr lang="zh-CN" sz="1600" b="1" kern="100" baseline="300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即为所求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127000" algn="just">
                        <a:lnSpc>
                          <a:spcPts val="2200"/>
                        </a:lnSpc>
                        <a:spcAft>
                          <a:spcPts val="0"/>
                        </a:spcAft>
                      </a:pPr>
                      <a:endParaRPr lang="en-US" sz="1600" b="1" kern="100" baseline="300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7" name="文本框 6"/>
          <p:cNvSpPr txBox="1"/>
          <p:nvPr>
            <p:custDataLst>
              <p:tags r:id="rId3"/>
            </p:custDataLst>
          </p:nvPr>
        </p:nvSpPr>
        <p:spPr>
          <a:xfrm>
            <a:off x="1752600" y="2779395"/>
            <a:ext cx="1212215" cy="1076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3200" b="1">
                <a:solidFill>
                  <a:schemeClr val="dk1"/>
                </a:solidFill>
                <a:cs typeface="+mn-ea"/>
                <a:sym typeface="+mn-lt"/>
              </a:rPr>
              <a:t>postexp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:p14="http://schemas.microsoft.com/office/powerpoint/2010/main" xmlns:a16="http://schemas.microsoft.com/office/drawing/2014/main" xmlns:a14="http://schemas.microsoft.com/office/drawing/2010/main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" grpId="0"/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图片 3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47" t="2443" r="7739" b="5173"/>
          <a:stretch>
            <a:fillRect/>
          </a:stretch>
        </p:blipFill>
        <p:spPr>
          <a:xfrm>
            <a:off x="900193" y="2046374"/>
            <a:ext cx="3732477" cy="3886565"/>
          </a:xfrm>
          <a:prstGeom prst="rect">
            <a:avLst/>
          </a:prstGeom>
        </p:spPr>
      </p:pic>
      <p:sp>
        <p:nvSpPr>
          <p:cNvPr id="34" name="文本框 33"/>
          <p:cNvSpPr txBox="1"/>
          <p:nvPr>
            <p:custDataLst>
              <p:tags r:id="rId1"/>
            </p:custDataLst>
          </p:nvPr>
        </p:nvSpPr>
        <p:spPr>
          <a:xfrm>
            <a:off x="2410460" y="2882265"/>
            <a:ext cx="1701165" cy="7067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2000" b="1">
                <a:solidFill>
                  <a:schemeClr val="dk1"/>
                </a:solidFill>
                <a:cs typeface="+mn-ea"/>
                <a:sym typeface="+mn-lt"/>
              </a:rPr>
              <a:t>ADT Stack</a:t>
            </a:r>
            <a:endParaRPr lang="zh-CN" altLang="zh-CN" sz="2000" b="1">
              <a:solidFill>
                <a:schemeClr val="dk1"/>
              </a:solidFill>
              <a:cs typeface="+mn-ea"/>
              <a:sym typeface="+mn-lt"/>
            </a:endParaRPr>
          </a:p>
          <a:p>
            <a:pPr algn="l"/>
            <a:r>
              <a:rPr lang="en-US" altLang="zh-CN" sz="2000" b="1">
                <a:solidFill>
                  <a:schemeClr val="dk1"/>
                </a:solidFill>
                <a:cs typeface="+mn-ea"/>
                <a:sym typeface="+mn-lt"/>
              </a:rPr>
              <a:t>{</a:t>
            </a:r>
            <a:endParaRPr lang="en-US" altLang="zh-CN" sz="2000" b="1" dirty="0">
              <a:solidFill>
                <a:schemeClr val="dk1"/>
              </a:solidFill>
              <a:cs typeface="+mn-ea"/>
              <a:sym typeface="+mn-lt"/>
            </a:endParaRPr>
          </a:p>
        </p:txBody>
      </p:sp>
      <p:sp>
        <p:nvSpPr>
          <p:cNvPr id="2" name="TextBox 9"/>
          <p:cNvSpPr txBox="1"/>
          <p:nvPr>
            <p:custDataLst>
              <p:tags r:id="rId2"/>
            </p:custDataLst>
          </p:nvPr>
        </p:nvSpPr>
        <p:spPr>
          <a:xfrm>
            <a:off x="5191100" y="5811218"/>
            <a:ext cx="5429288" cy="450850"/>
          </a:xfrm>
          <a:prstGeom prst="rect">
            <a:avLst/>
          </a:prstGeom>
          <a:gradFill flip="none" rotWithShape="1">
            <a:gsLst>
              <a:gs pos="0">
                <a:srgbClr val="92D050">
                  <a:tint val="66000"/>
                  <a:satMod val="160000"/>
                </a:srgbClr>
              </a:gs>
              <a:gs pos="50000">
                <a:srgbClr val="92D050">
                  <a:tint val="44500"/>
                  <a:satMod val="160000"/>
                </a:srgbClr>
              </a:gs>
              <a:gs pos="100000">
                <a:srgbClr val="92D050">
                  <a:tint val="23500"/>
                  <a:satMod val="160000"/>
                </a:srgbClr>
              </a:gs>
            </a:gsLst>
            <a:lin ang="13500000" scaled="1"/>
            <a:tileRect/>
          </a:gra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tIns="72000" bIns="72000" rtlCol="0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zh-CN" altLang="en-US" sz="2000" b="1">
                <a:solidFill>
                  <a:schemeClr val="dk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栈抽象数据类型 </a:t>
            </a:r>
            <a:r>
              <a:rPr lang="en-US" altLang="zh-CN" sz="2000" b="1">
                <a:solidFill>
                  <a:schemeClr val="dk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= </a:t>
            </a:r>
            <a:r>
              <a:rPr lang="zh-CN" altLang="en-US" sz="2000" b="1">
                <a:solidFill>
                  <a:schemeClr val="dk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线性结构 </a:t>
            </a:r>
            <a:r>
              <a:rPr lang="en-US" altLang="zh-CN" sz="2000" b="1">
                <a:solidFill>
                  <a:schemeClr val="dk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+ </a:t>
            </a:r>
            <a:r>
              <a:rPr lang="zh-CN" altLang="en-US" sz="2000" b="1">
                <a:solidFill>
                  <a:schemeClr val="dk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栈的基本运算</a:t>
            </a:r>
          </a:p>
        </p:txBody>
      </p:sp>
      <p:sp>
        <p:nvSpPr>
          <p:cNvPr id="3" name="TextBox 11"/>
          <p:cNvSpPr txBox="1"/>
          <p:nvPr>
            <p:custDataLst>
              <p:tags r:id="rId3"/>
            </p:custDataLst>
          </p:nvPr>
        </p:nvSpPr>
        <p:spPr>
          <a:xfrm>
            <a:off x="4633249" y="1271884"/>
            <a:ext cx="7286676" cy="4217035"/>
          </a:xfrm>
          <a:prstGeom prst="rect">
            <a:avLst/>
          </a:prstGeom>
          <a:solidFill>
            <a:schemeClr val="lt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216000" tIns="108000" bIns="108000" rtlCol="0">
            <a:spAutoFit/>
          </a:bodyPr>
          <a:lstStyle/>
          <a:p>
            <a:pPr algn="l"/>
            <a:r>
              <a:rPr lang="en-US" altLang="zh-CN" sz="2000" b="1">
                <a:solidFill>
                  <a:srgbClr val="000000"/>
                </a:solidFill>
                <a:cs typeface="+mn-ea"/>
                <a:sym typeface="+mn-lt"/>
              </a:rPr>
              <a:t>ADT Stack</a:t>
            </a:r>
            <a:endParaRPr lang="zh-CN" altLang="zh-CN" sz="2000" b="1">
              <a:solidFill>
                <a:srgbClr val="000000"/>
              </a:solidFill>
              <a:cs typeface="+mn-ea"/>
              <a:sym typeface="+mn-lt"/>
            </a:endParaRPr>
          </a:p>
          <a:p>
            <a:pPr algn="l"/>
            <a:r>
              <a:rPr lang="en-US" altLang="zh-CN" sz="2000" b="1">
                <a:solidFill>
                  <a:srgbClr val="000000"/>
                </a:solidFill>
                <a:cs typeface="+mn-ea"/>
                <a:sym typeface="+mn-lt"/>
              </a:rPr>
              <a:t>{</a:t>
            </a:r>
            <a:endParaRPr lang="zh-CN" altLang="zh-CN" sz="2000" b="1">
              <a:solidFill>
                <a:srgbClr val="000000"/>
              </a:solidFill>
              <a:cs typeface="+mn-ea"/>
              <a:sym typeface="+mn-lt"/>
            </a:endParaRPr>
          </a:p>
          <a:p>
            <a:pPr algn="l"/>
            <a:r>
              <a:rPr lang="zh-CN" altLang="zh-CN" sz="2000" b="1">
                <a:solidFill>
                  <a:srgbClr val="000000"/>
                </a:solidFill>
                <a:cs typeface="+mn-ea"/>
                <a:sym typeface="+mn-lt"/>
              </a:rPr>
              <a:t>数据对象：</a:t>
            </a:r>
          </a:p>
          <a:p>
            <a:pPr algn="l"/>
            <a:r>
              <a:rPr lang="en-US" altLang="zh-CN" sz="2000" b="1">
                <a:solidFill>
                  <a:srgbClr val="000000"/>
                </a:solidFill>
                <a:cs typeface="+mn-ea"/>
                <a:sym typeface="+mn-lt"/>
              </a:rPr>
              <a:t>    D={</a:t>
            </a:r>
            <a:r>
              <a:rPr lang="en-US" altLang="zh-CN" sz="2000" b="1" i="1">
                <a:solidFill>
                  <a:srgbClr val="000000"/>
                </a:solidFill>
                <a:cs typeface="+mn-ea"/>
                <a:sym typeface="+mn-lt"/>
              </a:rPr>
              <a:t>a</a:t>
            </a:r>
            <a:r>
              <a:rPr lang="en-US" altLang="zh-CN" sz="2000" b="1" i="1" baseline="-25000">
                <a:solidFill>
                  <a:srgbClr val="000000"/>
                </a:solidFill>
                <a:cs typeface="+mn-ea"/>
                <a:sym typeface="+mn-lt"/>
              </a:rPr>
              <a:t>i</a:t>
            </a:r>
            <a:r>
              <a:rPr lang="en-US" altLang="zh-CN" sz="2000" b="1">
                <a:solidFill>
                  <a:srgbClr val="000000"/>
                </a:solidFill>
                <a:cs typeface="+mn-ea"/>
                <a:sym typeface="+mn-lt"/>
              </a:rPr>
              <a:t> | 0</a:t>
            </a:r>
            <a:r>
              <a:rPr lang="zh-CN" altLang="zh-CN" sz="2000" b="1">
                <a:solidFill>
                  <a:srgbClr val="000000"/>
                </a:solidFill>
                <a:cs typeface="+mn-ea"/>
                <a:sym typeface="+mn-lt"/>
              </a:rPr>
              <a:t>≤</a:t>
            </a:r>
            <a:r>
              <a:rPr lang="en-US" altLang="zh-CN" sz="2000" b="1" i="1">
                <a:solidFill>
                  <a:srgbClr val="000000"/>
                </a:solidFill>
                <a:cs typeface="+mn-ea"/>
                <a:sym typeface="+mn-lt"/>
              </a:rPr>
              <a:t>i</a:t>
            </a:r>
            <a:r>
              <a:rPr lang="zh-CN" altLang="zh-CN" sz="2000" b="1">
                <a:solidFill>
                  <a:srgbClr val="000000"/>
                </a:solidFill>
                <a:cs typeface="+mn-ea"/>
                <a:sym typeface="+mn-lt"/>
              </a:rPr>
              <a:t>≤</a:t>
            </a:r>
            <a:r>
              <a:rPr lang="en-US" altLang="zh-CN" sz="2000" b="1" i="1">
                <a:solidFill>
                  <a:srgbClr val="000000"/>
                </a:solidFill>
                <a:cs typeface="+mn-ea"/>
                <a:sym typeface="+mn-lt"/>
              </a:rPr>
              <a:t>n</a:t>
            </a:r>
            <a:r>
              <a:rPr lang="en-US" altLang="zh-CN" sz="2000" b="1">
                <a:solidFill>
                  <a:srgbClr val="000000"/>
                </a:solidFill>
                <a:cs typeface="+mn-ea"/>
                <a:sym typeface="+mn-lt"/>
              </a:rPr>
              <a:t>-1</a:t>
            </a:r>
            <a:r>
              <a:rPr lang="zh-CN" altLang="zh-CN" sz="2000" b="1">
                <a:solidFill>
                  <a:srgbClr val="000000"/>
                </a:solidFill>
                <a:cs typeface="+mn-ea"/>
                <a:sym typeface="+mn-lt"/>
              </a:rPr>
              <a:t>，</a:t>
            </a:r>
            <a:r>
              <a:rPr lang="en-US" altLang="zh-CN" sz="2000" b="1" i="1">
                <a:solidFill>
                  <a:srgbClr val="000000"/>
                </a:solidFill>
                <a:cs typeface="+mn-ea"/>
                <a:sym typeface="+mn-lt"/>
              </a:rPr>
              <a:t>n</a:t>
            </a:r>
            <a:r>
              <a:rPr lang="zh-CN" altLang="zh-CN" sz="2000" b="1">
                <a:solidFill>
                  <a:srgbClr val="000000"/>
                </a:solidFill>
                <a:cs typeface="+mn-ea"/>
                <a:sym typeface="+mn-lt"/>
              </a:rPr>
              <a:t>≥</a:t>
            </a:r>
            <a:r>
              <a:rPr lang="en-US" altLang="zh-CN" sz="2000" b="1">
                <a:solidFill>
                  <a:srgbClr val="000000"/>
                </a:solidFill>
                <a:cs typeface="+mn-ea"/>
                <a:sym typeface="+mn-lt"/>
              </a:rPr>
              <a:t>0</a:t>
            </a:r>
            <a:r>
              <a:rPr lang="zh-CN" altLang="zh-CN" sz="2000" b="1">
                <a:solidFill>
                  <a:srgbClr val="000000"/>
                </a:solidFill>
                <a:cs typeface="+mn-ea"/>
                <a:sym typeface="+mn-lt"/>
              </a:rPr>
              <a:t>，元素</a:t>
            </a:r>
            <a:r>
              <a:rPr lang="en-US" altLang="zh-CN" sz="2000" b="1" i="1">
                <a:solidFill>
                  <a:srgbClr val="000000"/>
                </a:solidFill>
                <a:cs typeface="+mn-ea"/>
                <a:sym typeface="+mn-lt"/>
              </a:rPr>
              <a:t>a</a:t>
            </a:r>
            <a:r>
              <a:rPr lang="en-US" altLang="zh-CN" sz="2000" b="1" i="1" baseline="-25000">
                <a:solidFill>
                  <a:srgbClr val="000000"/>
                </a:solidFill>
                <a:cs typeface="+mn-ea"/>
                <a:sym typeface="+mn-lt"/>
              </a:rPr>
              <a:t>i</a:t>
            </a:r>
            <a:r>
              <a:rPr lang="zh-CN" altLang="zh-CN" sz="2000" b="1">
                <a:solidFill>
                  <a:srgbClr val="000000"/>
                </a:solidFill>
                <a:cs typeface="+mn-ea"/>
                <a:sym typeface="+mn-lt"/>
              </a:rPr>
              <a:t>为</a:t>
            </a:r>
            <a:r>
              <a:rPr lang="en-US" altLang="zh-CN" sz="2000" b="1">
                <a:solidFill>
                  <a:srgbClr val="000000"/>
                </a:solidFill>
                <a:cs typeface="+mn-ea"/>
                <a:sym typeface="+mn-lt"/>
              </a:rPr>
              <a:t>E</a:t>
            </a:r>
            <a:r>
              <a:rPr lang="zh-CN" altLang="zh-CN" sz="2000" b="1">
                <a:solidFill>
                  <a:srgbClr val="000000"/>
                </a:solidFill>
                <a:cs typeface="+mn-ea"/>
                <a:sym typeface="+mn-lt"/>
              </a:rPr>
              <a:t>类型</a:t>
            </a:r>
            <a:r>
              <a:rPr lang="en-US" altLang="zh-CN" sz="2000" b="1">
                <a:solidFill>
                  <a:srgbClr val="000000"/>
                </a:solidFill>
                <a:cs typeface="+mn-ea"/>
                <a:sym typeface="+mn-lt"/>
              </a:rPr>
              <a:t>}</a:t>
            </a:r>
            <a:endParaRPr lang="zh-CN" altLang="zh-CN" sz="2000" b="1">
              <a:solidFill>
                <a:srgbClr val="000000"/>
              </a:solidFill>
              <a:cs typeface="+mn-ea"/>
              <a:sym typeface="+mn-lt"/>
            </a:endParaRPr>
          </a:p>
          <a:p>
            <a:pPr algn="l"/>
            <a:r>
              <a:rPr lang="zh-CN" altLang="zh-CN" sz="2000" b="1">
                <a:solidFill>
                  <a:srgbClr val="000000"/>
                </a:solidFill>
                <a:cs typeface="+mn-ea"/>
                <a:sym typeface="+mn-lt"/>
              </a:rPr>
              <a:t>数据关系：</a:t>
            </a:r>
          </a:p>
          <a:p>
            <a:pPr algn="l"/>
            <a:r>
              <a:rPr lang="en-US" altLang="zh-CN" sz="2000" b="1">
                <a:solidFill>
                  <a:srgbClr val="000000"/>
                </a:solidFill>
                <a:cs typeface="+mn-ea"/>
                <a:sym typeface="+mn-lt"/>
              </a:rPr>
              <a:t>    R={</a:t>
            </a:r>
            <a:r>
              <a:rPr lang="en-US" altLang="zh-CN" sz="2000" b="1" i="1">
                <a:solidFill>
                  <a:srgbClr val="000000"/>
                </a:solidFill>
                <a:cs typeface="+mn-ea"/>
                <a:sym typeface="+mn-lt"/>
              </a:rPr>
              <a:t>r</a:t>
            </a:r>
            <a:r>
              <a:rPr lang="en-US" altLang="zh-CN" sz="2000" b="1">
                <a:solidFill>
                  <a:srgbClr val="000000"/>
                </a:solidFill>
                <a:cs typeface="+mn-ea"/>
                <a:sym typeface="+mn-lt"/>
              </a:rPr>
              <a:t>}</a:t>
            </a:r>
            <a:endParaRPr lang="zh-CN" altLang="zh-CN" sz="2000" b="1">
              <a:solidFill>
                <a:srgbClr val="000000"/>
              </a:solidFill>
              <a:cs typeface="+mn-ea"/>
              <a:sym typeface="+mn-lt"/>
            </a:endParaRPr>
          </a:p>
          <a:p>
            <a:pPr algn="l"/>
            <a:r>
              <a:rPr lang="en-US" altLang="zh-CN" sz="2000" b="1" i="1">
                <a:solidFill>
                  <a:srgbClr val="000000"/>
                </a:solidFill>
                <a:cs typeface="+mn-ea"/>
                <a:sym typeface="+mn-lt"/>
              </a:rPr>
              <a:t>    r</a:t>
            </a:r>
            <a:r>
              <a:rPr lang="en-US" altLang="zh-CN" sz="2000" b="1">
                <a:solidFill>
                  <a:srgbClr val="000000"/>
                </a:solidFill>
                <a:cs typeface="+mn-ea"/>
                <a:sym typeface="+mn-lt"/>
              </a:rPr>
              <a:t>={&lt;</a:t>
            </a:r>
            <a:r>
              <a:rPr lang="en-US" altLang="zh-CN" sz="2000" b="1" i="1">
                <a:solidFill>
                  <a:srgbClr val="000000"/>
                </a:solidFill>
                <a:cs typeface="+mn-ea"/>
                <a:sym typeface="+mn-lt"/>
              </a:rPr>
              <a:t>a</a:t>
            </a:r>
            <a:r>
              <a:rPr lang="en-US" altLang="zh-CN" sz="2000" b="1" i="1" baseline="-25000">
                <a:solidFill>
                  <a:srgbClr val="000000"/>
                </a:solidFill>
                <a:cs typeface="+mn-ea"/>
                <a:sym typeface="+mn-lt"/>
              </a:rPr>
              <a:t>i</a:t>
            </a:r>
            <a:r>
              <a:rPr lang="zh-CN" altLang="zh-CN" sz="2000" b="1">
                <a:solidFill>
                  <a:srgbClr val="000000"/>
                </a:solidFill>
                <a:cs typeface="+mn-ea"/>
                <a:sym typeface="+mn-lt"/>
              </a:rPr>
              <a:t>，</a:t>
            </a:r>
            <a:r>
              <a:rPr lang="en-US" altLang="zh-CN" sz="2000" b="1" i="1">
                <a:solidFill>
                  <a:srgbClr val="000000"/>
                </a:solidFill>
                <a:cs typeface="+mn-ea"/>
                <a:sym typeface="+mn-lt"/>
              </a:rPr>
              <a:t>a</a:t>
            </a:r>
            <a:r>
              <a:rPr lang="en-US" altLang="zh-CN" sz="2000" b="1" i="1" baseline="-25000">
                <a:solidFill>
                  <a:srgbClr val="000000"/>
                </a:solidFill>
                <a:cs typeface="+mn-ea"/>
                <a:sym typeface="+mn-lt"/>
              </a:rPr>
              <a:t>i</a:t>
            </a:r>
            <a:r>
              <a:rPr lang="en-US" altLang="zh-CN" sz="2000" b="1" baseline="-25000">
                <a:solidFill>
                  <a:srgbClr val="000000"/>
                </a:solidFill>
                <a:cs typeface="+mn-ea"/>
                <a:sym typeface="+mn-lt"/>
              </a:rPr>
              <a:t>+1</a:t>
            </a:r>
            <a:r>
              <a:rPr lang="en-US" altLang="zh-CN" sz="2000" b="1">
                <a:solidFill>
                  <a:srgbClr val="000000"/>
                </a:solidFill>
                <a:cs typeface="+mn-ea"/>
                <a:sym typeface="+mn-lt"/>
              </a:rPr>
              <a:t>&gt; | </a:t>
            </a:r>
            <a:r>
              <a:rPr lang="en-US" altLang="zh-CN" sz="2000" b="1" i="1">
                <a:solidFill>
                  <a:srgbClr val="000000"/>
                </a:solidFill>
                <a:cs typeface="+mn-ea"/>
                <a:sym typeface="+mn-lt"/>
              </a:rPr>
              <a:t>a</a:t>
            </a:r>
            <a:r>
              <a:rPr lang="en-US" altLang="zh-CN" sz="2000" b="1" i="1" baseline="-25000">
                <a:solidFill>
                  <a:srgbClr val="000000"/>
                </a:solidFill>
                <a:cs typeface="+mn-ea"/>
                <a:sym typeface="+mn-lt"/>
              </a:rPr>
              <a:t>i</a:t>
            </a:r>
            <a:r>
              <a:rPr lang="zh-CN" altLang="zh-CN" sz="2000" b="1">
                <a:solidFill>
                  <a:srgbClr val="000000"/>
                </a:solidFill>
                <a:cs typeface="+mn-ea"/>
                <a:sym typeface="+mn-lt"/>
              </a:rPr>
              <a:t>，</a:t>
            </a:r>
            <a:r>
              <a:rPr lang="en-US" altLang="zh-CN" sz="2000" b="1" i="1">
                <a:solidFill>
                  <a:srgbClr val="000000"/>
                </a:solidFill>
                <a:cs typeface="+mn-ea"/>
                <a:sym typeface="+mn-lt"/>
              </a:rPr>
              <a:t>a</a:t>
            </a:r>
            <a:r>
              <a:rPr lang="en-US" altLang="zh-CN" sz="2000" b="1" i="1" baseline="-25000">
                <a:solidFill>
                  <a:srgbClr val="000000"/>
                </a:solidFill>
                <a:cs typeface="+mn-ea"/>
                <a:sym typeface="+mn-lt"/>
              </a:rPr>
              <a:t>i</a:t>
            </a:r>
            <a:r>
              <a:rPr lang="en-US" altLang="zh-CN" sz="2000" b="1" baseline="-25000">
                <a:solidFill>
                  <a:srgbClr val="000000"/>
                </a:solidFill>
                <a:cs typeface="+mn-ea"/>
                <a:sym typeface="+mn-lt"/>
              </a:rPr>
              <a:t>+1</a:t>
            </a:r>
            <a:r>
              <a:rPr lang="zh-CN" altLang="zh-CN" sz="2000" b="1">
                <a:solidFill>
                  <a:srgbClr val="000000"/>
                </a:solidFill>
                <a:cs typeface="+mn-ea"/>
                <a:sym typeface="+mn-lt"/>
              </a:rPr>
              <a:t>∈</a:t>
            </a:r>
            <a:r>
              <a:rPr lang="en-US" altLang="zh-CN" sz="2000" b="1">
                <a:solidFill>
                  <a:srgbClr val="000000"/>
                </a:solidFill>
                <a:cs typeface="+mn-ea"/>
                <a:sym typeface="+mn-lt"/>
              </a:rPr>
              <a:t>D</a:t>
            </a:r>
            <a:r>
              <a:rPr lang="zh-CN" altLang="zh-CN" sz="2000" b="1">
                <a:solidFill>
                  <a:srgbClr val="000000"/>
                </a:solidFill>
                <a:cs typeface="+mn-ea"/>
                <a:sym typeface="+mn-lt"/>
              </a:rPr>
              <a:t>， </a:t>
            </a:r>
            <a:r>
              <a:rPr lang="en-US" altLang="zh-CN" sz="2000" b="1" i="1">
                <a:solidFill>
                  <a:srgbClr val="000000"/>
                </a:solidFill>
                <a:cs typeface="+mn-ea"/>
                <a:sym typeface="+mn-lt"/>
              </a:rPr>
              <a:t>i</a:t>
            </a:r>
            <a:r>
              <a:rPr lang="en-US" altLang="zh-CN" sz="2000" b="1">
                <a:solidFill>
                  <a:srgbClr val="000000"/>
                </a:solidFill>
                <a:cs typeface="+mn-ea"/>
                <a:sym typeface="+mn-lt"/>
              </a:rPr>
              <a:t>=0</a:t>
            </a:r>
            <a:r>
              <a:rPr lang="zh-CN" altLang="zh-CN" sz="2000" b="1">
                <a:solidFill>
                  <a:srgbClr val="000000"/>
                </a:solidFill>
                <a:cs typeface="+mn-ea"/>
                <a:sym typeface="+mn-lt"/>
              </a:rPr>
              <a:t>，</a:t>
            </a:r>
            <a:r>
              <a:rPr lang="en-US" altLang="zh-CN" sz="2000" b="1">
                <a:solidFill>
                  <a:srgbClr val="000000"/>
                </a:solidFill>
                <a:cs typeface="+mn-ea"/>
                <a:sym typeface="+mn-lt"/>
              </a:rPr>
              <a:t>…</a:t>
            </a:r>
            <a:r>
              <a:rPr lang="zh-CN" altLang="zh-CN" sz="2000" b="1">
                <a:solidFill>
                  <a:srgbClr val="000000"/>
                </a:solidFill>
                <a:cs typeface="+mn-ea"/>
                <a:sym typeface="+mn-lt"/>
              </a:rPr>
              <a:t>，</a:t>
            </a:r>
            <a:r>
              <a:rPr lang="en-US" altLang="zh-CN" sz="2000" b="1" i="1">
                <a:solidFill>
                  <a:srgbClr val="000000"/>
                </a:solidFill>
                <a:cs typeface="+mn-ea"/>
                <a:sym typeface="+mn-lt"/>
              </a:rPr>
              <a:t>n</a:t>
            </a:r>
            <a:r>
              <a:rPr lang="en-US" altLang="zh-CN" sz="2000" b="1">
                <a:solidFill>
                  <a:srgbClr val="000000"/>
                </a:solidFill>
                <a:cs typeface="+mn-ea"/>
                <a:sym typeface="+mn-lt"/>
              </a:rPr>
              <a:t>-2}</a:t>
            </a:r>
            <a:endParaRPr lang="zh-CN" altLang="zh-CN" sz="2000" b="1">
              <a:solidFill>
                <a:srgbClr val="000000"/>
              </a:solidFill>
              <a:cs typeface="+mn-ea"/>
              <a:sym typeface="+mn-lt"/>
            </a:endParaRPr>
          </a:p>
          <a:p>
            <a:pPr algn="l"/>
            <a:r>
              <a:rPr lang="zh-CN" altLang="zh-CN" sz="2000" b="1">
                <a:solidFill>
                  <a:srgbClr val="000000"/>
                </a:solidFill>
                <a:cs typeface="+mn-ea"/>
                <a:sym typeface="+mn-lt"/>
              </a:rPr>
              <a:t>基本运算：</a:t>
            </a:r>
          </a:p>
          <a:p>
            <a:pPr algn="l"/>
            <a:r>
              <a:rPr lang="en-US" altLang="zh-CN" sz="2000" b="1">
                <a:solidFill>
                  <a:srgbClr val="000000"/>
                </a:solidFill>
                <a:cs typeface="+mn-ea"/>
                <a:sym typeface="+mn-lt"/>
              </a:rPr>
              <a:t>    empty()</a:t>
            </a:r>
            <a:r>
              <a:rPr lang="zh-CN" altLang="zh-CN" sz="2000" b="1">
                <a:solidFill>
                  <a:srgbClr val="000000"/>
                </a:solidFill>
                <a:cs typeface="+mn-ea"/>
                <a:sym typeface="+mn-lt"/>
              </a:rPr>
              <a:t>：判断栈是否为空，若空栈返回真；否则返回假。</a:t>
            </a:r>
          </a:p>
          <a:p>
            <a:pPr algn="l"/>
            <a:r>
              <a:rPr lang="en-US" altLang="zh-CN" sz="2000" b="1">
                <a:solidFill>
                  <a:srgbClr val="000000"/>
                </a:solidFill>
                <a:cs typeface="+mn-ea"/>
                <a:sym typeface="+mn-lt"/>
              </a:rPr>
              <a:t>    push(</a:t>
            </a:r>
            <a:r>
              <a:rPr lang="en-US" altLang="zh-CN" sz="2000" b="1" i="1">
                <a:solidFill>
                  <a:srgbClr val="000000"/>
                </a:solidFill>
                <a:cs typeface="+mn-ea"/>
                <a:sym typeface="+mn-lt"/>
              </a:rPr>
              <a:t>e</a:t>
            </a:r>
            <a:r>
              <a:rPr lang="en-US" altLang="zh-CN" sz="2000" b="1">
                <a:solidFill>
                  <a:srgbClr val="000000"/>
                </a:solidFill>
                <a:cs typeface="+mn-ea"/>
                <a:sym typeface="+mn-lt"/>
              </a:rPr>
              <a:t>)</a:t>
            </a:r>
            <a:r>
              <a:rPr lang="zh-CN" altLang="zh-CN" sz="2000" b="1">
                <a:solidFill>
                  <a:srgbClr val="000000"/>
                </a:solidFill>
                <a:cs typeface="+mn-ea"/>
                <a:sym typeface="+mn-lt"/>
              </a:rPr>
              <a:t>：进栈操作，将元素</a:t>
            </a:r>
            <a:r>
              <a:rPr lang="en-US" altLang="zh-CN" sz="2000" b="1" i="1">
                <a:solidFill>
                  <a:srgbClr val="000000"/>
                </a:solidFill>
                <a:cs typeface="+mn-ea"/>
                <a:sym typeface="+mn-lt"/>
              </a:rPr>
              <a:t>e</a:t>
            </a:r>
            <a:r>
              <a:rPr lang="zh-CN" altLang="zh-CN" sz="2000" b="1">
                <a:solidFill>
                  <a:srgbClr val="000000"/>
                </a:solidFill>
                <a:cs typeface="+mn-ea"/>
                <a:sym typeface="+mn-lt"/>
              </a:rPr>
              <a:t>插入到栈中作为栈顶元素。</a:t>
            </a:r>
          </a:p>
          <a:p>
            <a:pPr algn="l"/>
            <a:r>
              <a:rPr lang="en-US" altLang="zh-CN" sz="2000" b="1">
                <a:solidFill>
                  <a:srgbClr val="000000"/>
                </a:solidFill>
                <a:cs typeface="+mn-ea"/>
                <a:sym typeface="+mn-lt"/>
              </a:rPr>
              <a:t>    pop()</a:t>
            </a:r>
            <a:r>
              <a:rPr lang="zh-CN" altLang="zh-CN" sz="2000" b="1">
                <a:solidFill>
                  <a:srgbClr val="000000"/>
                </a:solidFill>
                <a:cs typeface="+mn-ea"/>
                <a:sym typeface="+mn-lt"/>
              </a:rPr>
              <a:t>：出栈操作，返回栈顶元素。</a:t>
            </a:r>
          </a:p>
          <a:p>
            <a:pPr algn="l"/>
            <a:r>
              <a:rPr lang="en-US" altLang="zh-CN" sz="2000" b="1">
                <a:solidFill>
                  <a:srgbClr val="000000"/>
                </a:solidFill>
                <a:cs typeface="+mn-ea"/>
                <a:sym typeface="+mn-lt"/>
              </a:rPr>
              <a:t>    gettop()</a:t>
            </a:r>
            <a:r>
              <a:rPr lang="zh-CN" altLang="zh-CN" sz="2000" b="1">
                <a:solidFill>
                  <a:srgbClr val="000000"/>
                </a:solidFill>
                <a:cs typeface="+mn-ea"/>
                <a:sym typeface="+mn-lt"/>
              </a:rPr>
              <a:t>：取栈顶操作，返回当前的栈顶元素。</a:t>
            </a:r>
          </a:p>
          <a:p>
            <a:pPr algn="l"/>
            <a:r>
              <a:rPr lang="en-US" altLang="zh-CN" sz="2000" b="1">
                <a:solidFill>
                  <a:srgbClr val="000000"/>
                </a:solidFill>
                <a:cs typeface="+mn-ea"/>
                <a:sym typeface="+mn-lt"/>
              </a:rPr>
              <a:t>}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1053074" y="85561"/>
            <a:ext cx="1505540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zh-CN" sz="3200" dirty="0" smtClean="0">
                <a:ln w="11430">
                  <a:noFill/>
                </a:ln>
                <a:solidFill>
                  <a:schemeClr val="accent1"/>
                </a:solidFill>
                <a:cs typeface="+mn-ea"/>
                <a:sym typeface="+mn-lt"/>
              </a:rPr>
              <a:t>3.1   </a:t>
            </a:r>
            <a:r>
              <a:rPr lang="zh-CN" altLang="en-US" sz="3200" dirty="0" smtClean="0">
                <a:ln w="11430">
                  <a:noFill/>
                </a:ln>
                <a:solidFill>
                  <a:schemeClr val="accent1"/>
                </a:solidFill>
                <a:cs typeface="+mn-ea"/>
                <a:sym typeface="+mn-lt"/>
              </a:rPr>
              <a:t>栈</a:t>
            </a:r>
            <a:endParaRPr lang="en-US" altLang="zh-CN" sz="3200" dirty="0">
              <a:ln w="11430">
                <a:noFill/>
              </a:ln>
              <a:solidFill>
                <a:schemeClr val="accent1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:p14="http://schemas.microsoft.com/office/powerpoint/2010/main" xmlns:a14="http://schemas.microsoft.com/office/drawing/2010/main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2" grpId="0" bldLvl="0" animBg="1"/>
      <p:bldP spid="3" grpId="0" bldLvl="0" animBg="1"/>
      <p:bldP spid="17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053074" y="85561"/>
            <a:ext cx="1505540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zh-CN" sz="3200" dirty="0" smtClean="0">
                <a:ln w="11430">
                  <a:noFill/>
                </a:ln>
                <a:solidFill>
                  <a:schemeClr val="accent1"/>
                </a:solidFill>
                <a:cs typeface="+mn-ea"/>
                <a:sym typeface="+mn-lt"/>
              </a:rPr>
              <a:t>3.1   </a:t>
            </a:r>
            <a:r>
              <a:rPr lang="zh-CN" altLang="en-US" sz="3200" dirty="0" smtClean="0">
                <a:ln w="11430">
                  <a:noFill/>
                </a:ln>
                <a:solidFill>
                  <a:schemeClr val="accent1"/>
                </a:solidFill>
                <a:cs typeface="+mn-ea"/>
                <a:sym typeface="+mn-lt"/>
              </a:rPr>
              <a:t>栈</a:t>
            </a:r>
            <a:endParaRPr lang="en-US" altLang="zh-CN" sz="3200" dirty="0">
              <a:ln w="11430">
                <a:noFill/>
              </a:ln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77838" name="Rectangle 14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981325" y="493514"/>
            <a:ext cx="184731" cy="369332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>
              <a:solidFill>
                <a:schemeClr val="dk1"/>
              </a:solidFill>
              <a:cs typeface="+mn-ea"/>
              <a:sym typeface="+mn-lt"/>
            </a:endParaRPr>
          </a:p>
        </p:txBody>
      </p:sp>
      <p:pic>
        <p:nvPicPr>
          <p:cNvPr id="10" name="内容占位符 9"/>
          <p:cNvPicPr>
            <a:picLocks noGrp="1" noChangeAspect="1"/>
          </p:cNvPicPr>
          <p:nvPr>
            <p:ph idx="1"/>
          </p:nvPr>
        </p:nvPicPr>
        <p:blipFill>
          <a:blip r:embed="rId5" cstate="print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81710"/>
            <a:ext cx="3964940" cy="5670550"/>
          </a:xfrm>
          <a:prstGeom prst="rect">
            <a:avLst/>
          </a:prstGeom>
        </p:spPr>
      </p:pic>
      <p:sp>
        <p:nvSpPr>
          <p:cNvPr id="72713" name="Rectangle 9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2827655" y="189984"/>
            <a:ext cx="184731" cy="369332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>
              <a:solidFill>
                <a:schemeClr val="dk1"/>
              </a:solidFill>
              <a:cs typeface="+mn-ea"/>
              <a:sym typeface="+mn-lt"/>
            </a:endParaRPr>
          </a:p>
        </p:txBody>
      </p:sp>
      <p:sp>
        <p:nvSpPr>
          <p:cNvPr id="3" name="TextBox 4"/>
          <p:cNvSpPr txBox="1"/>
          <p:nvPr>
            <p:custDataLst>
              <p:tags r:id="rId3"/>
            </p:custDataLst>
          </p:nvPr>
        </p:nvSpPr>
        <p:spPr>
          <a:xfrm>
            <a:off x="3524250" y="1252855"/>
            <a:ext cx="7901305" cy="499110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216000" tIns="108000" bIns="108000" rtlCol="0">
            <a:spAutoFit/>
          </a:bodyPr>
          <a:lstStyle/>
          <a:p>
            <a:pPr algn="l">
              <a:lnSpc>
                <a:spcPts val="2200"/>
              </a:lnSpc>
              <a:spcBef>
                <a:spcPts val="0"/>
              </a:spcBef>
            </a:pPr>
            <a:r>
              <a:rPr lang="en-US" altLang="zh-CN" sz="1800" b="1">
                <a:solidFill>
                  <a:srgbClr val="000000"/>
                </a:solidFill>
                <a:cs typeface="+mn-ea"/>
                <a:sym typeface="+mn-lt"/>
              </a:rPr>
              <a:t>def getValue(self):     		#</a:t>
            </a:r>
            <a:r>
              <a:rPr lang="zh-CN" altLang="zh-CN" sz="1800" b="1">
                <a:solidFill>
                  <a:srgbClr val="000000"/>
                </a:solidFill>
                <a:cs typeface="+mn-ea"/>
                <a:sym typeface="+mn-lt"/>
              </a:rPr>
              <a:t>计算后缀表达式</a:t>
            </a:r>
            <a:r>
              <a:rPr lang="en-US" altLang="zh-CN" sz="1800" b="1">
                <a:solidFill>
                  <a:srgbClr val="000000"/>
                </a:solidFill>
                <a:cs typeface="+mn-ea"/>
                <a:sym typeface="+mn-lt"/>
              </a:rPr>
              <a:t>postexp</a:t>
            </a:r>
            <a:r>
              <a:rPr lang="zh-CN" altLang="zh-CN" sz="1800" b="1">
                <a:solidFill>
                  <a:srgbClr val="000000"/>
                </a:solidFill>
                <a:cs typeface="+mn-ea"/>
                <a:sym typeface="+mn-lt"/>
              </a:rPr>
              <a:t>的值</a:t>
            </a:r>
          </a:p>
          <a:p>
            <a:pPr algn="l">
              <a:lnSpc>
                <a:spcPts val="2200"/>
              </a:lnSpc>
              <a:spcBef>
                <a:spcPts val="0"/>
              </a:spcBef>
            </a:pPr>
            <a:r>
              <a:rPr lang="en-US" altLang="zh-CN" sz="1800" b="1">
                <a:solidFill>
                  <a:srgbClr val="000000"/>
                </a:solidFill>
                <a:cs typeface="+mn-ea"/>
                <a:sym typeface="+mn-lt"/>
              </a:rPr>
              <a:t>  opand=SqStack()                   	#</a:t>
            </a:r>
            <a:r>
              <a:rPr lang="zh-CN" altLang="zh-CN" sz="1800" b="1">
                <a:solidFill>
                  <a:srgbClr val="000000"/>
                </a:solidFill>
                <a:cs typeface="+mn-ea"/>
                <a:sym typeface="+mn-lt"/>
              </a:rPr>
              <a:t>定义运算数栈</a:t>
            </a:r>
          </a:p>
          <a:p>
            <a:pPr algn="l">
              <a:lnSpc>
                <a:spcPts val="2200"/>
              </a:lnSpc>
              <a:spcBef>
                <a:spcPts val="0"/>
              </a:spcBef>
            </a:pPr>
            <a:r>
              <a:rPr lang="en-US" altLang="zh-CN" sz="1800" b="1">
                <a:solidFill>
                  <a:srgbClr val="000000"/>
                </a:solidFill>
                <a:cs typeface="+mn-ea"/>
                <a:sym typeface="+mn-lt"/>
              </a:rPr>
              <a:t>  i=0</a:t>
            </a:r>
            <a:endParaRPr lang="zh-CN" altLang="zh-CN" sz="1800" b="1">
              <a:solidFill>
                <a:srgbClr val="000000"/>
              </a:solidFill>
              <a:cs typeface="+mn-ea"/>
              <a:sym typeface="+mn-lt"/>
            </a:endParaRPr>
          </a:p>
          <a:p>
            <a:pPr algn="l">
              <a:lnSpc>
                <a:spcPts val="2200"/>
              </a:lnSpc>
              <a:spcBef>
                <a:spcPts val="0"/>
              </a:spcBef>
            </a:pPr>
            <a:r>
              <a:rPr lang="en-US" altLang="zh-CN" sz="1800" b="1">
                <a:solidFill>
                  <a:srgbClr val="000000"/>
                </a:solidFill>
                <a:cs typeface="+mn-ea"/>
                <a:sym typeface="+mn-lt"/>
              </a:rPr>
              <a:t>  while i&lt;len(self.postexp):		#</a:t>
            </a:r>
            <a:r>
              <a:rPr lang="zh-CN" altLang="zh-CN" sz="1800" b="1">
                <a:solidFill>
                  <a:srgbClr val="000000"/>
                </a:solidFill>
                <a:cs typeface="+mn-ea"/>
                <a:sym typeface="+mn-lt"/>
              </a:rPr>
              <a:t>遍历</a:t>
            </a:r>
            <a:r>
              <a:rPr lang="en-US" altLang="zh-CN" sz="1800" b="1">
                <a:solidFill>
                  <a:srgbClr val="000000"/>
                </a:solidFill>
                <a:cs typeface="+mn-ea"/>
                <a:sym typeface="+mn-lt"/>
              </a:rPr>
              <a:t>postexp</a:t>
            </a:r>
            <a:endParaRPr lang="zh-CN" altLang="zh-CN" sz="1800" b="1">
              <a:solidFill>
                <a:srgbClr val="000000"/>
              </a:solidFill>
              <a:cs typeface="+mn-ea"/>
              <a:sym typeface="+mn-lt"/>
            </a:endParaRPr>
          </a:p>
          <a:p>
            <a:pPr algn="l">
              <a:lnSpc>
                <a:spcPts val="2200"/>
              </a:lnSpc>
              <a:spcBef>
                <a:spcPts val="0"/>
              </a:spcBef>
            </a:pPr>
            <a:r>
              <a:rPr lang="en-US" altLang="zh-CN" sz="1800" b="1">
                <a:solidFill>
                  <a:srgbClr val="000000"/>
                </a:solidFill>
                <a:cs typeface="+mn-ea"/>
                <a:sym typeface="+mn-lt"/>
              </a:rPr>
              <a:t>    opv=self.postexp[i]		#</a:t>
            </a:r>
            <a:r>
              <a:rPr lang="zh-CN" altLang="zh-CN" sz="1800" b="1">
                <a:solidFill>
                  <a:srgbClr val="000000"/>
                </a:solidFill>
                <a:cs typeface="+mn-ea"/>
                <a:sym typeface="+mn-lt"/>
              </a:rPr>
              <a:t>从后缀表达式中取一个元素</a:t>
            </a:r>
            <a:r>
              <a:rPr lang="en-US" altLang="zh-CN" sz="1800" b="1">
                <a:solidFill>
                  <a:srgbClr val="000000"/>
                </a:solidFill>
                <a:cs typeface="+mn-ea"/>
                <a:sym typeface="+mn-lt"/>
              </a:rPr>
              <a:t>opv</a:t>
            </a:r>
            <a:endParaRPr lang="zh-CN" altLang="zh-CN" sz="1800" b="1">
              <a:solidFill>
                <a:srgbClr val="000000"/>
              </a:solidFill>
              <a:cs typeface="+mn-ea"/>
              <a:sym typeface="+mn-lt"/>
            </a:endParaRPr>
          </a:p>
          <a:p>
            <a:pPr algn="l">
              <a:lnSpc>
                <a:spcPct val="200000"/>
              </a:lnSpc>
              <a:spcBef>
                <a:spcPts val="0"/>
              </a:spcBef>
            </a:pPr>
            <a:r>
              <a:rPr lang="en-US" altLang="zh-CN" sz="1800" b="1">
                <a:solidFill>
                  <a:srgbClr val="000000"/>
                </a:solidFill>
                <a:cs typeface="+mn-ea"/>
                <a:sym typeface="+mn-lt"/>
              </a:rPr>
              <a:t>    if opv=="+":			#</a:t>
            </a:r>
            <a:r>
              <a:rPr lang="zh-CN" altLang="zh-CN" sz="1800" b="1">
                <a:solidFill>
                  <a:srgbClr val="000000"/>
                </a:solidFill>
                <a:cs typeface="+mn-ea"/>
                <a:sym typeface="+mn-lt"/>
              </a:rPr>
              <a:t>判定为</a:t>
            </a:r>
            <a:r>
              <a:rPr lang="en-US" altLang="zh-CN" sz="1800" b="1">
                <a:solidFill>
                  <a:srgbClr val="000000"/>
                </a:solidFill>
                <a:cs typeface="+mn-ea"/>
                <a:sym typeface="+mn-lt"/>
              </a:rPr>
              <a:t>"+"</a:t>
            </a:r>
            <a:r>
              <a:rPr lang="zh-CN" altLang="zh-CN" sz="1800" b="1">
                <a:solidFill>
                  <a:srgbClr val="000000"/>
                </a:solidFill>
                <a:cs typeface="+mn-ea"/>
                <a:sym typeface="+mn-lt"/>
              </a:rPr>
              <a:t>号</a:t>
            </a:r>
          </a:p>
          <a:p>
            <a:pPr algn="l">
              <a:lnSpc>
                <a:spcPts val="2200"/>
              </a:lnSpc>
              <a:spcBef>
                <a:spcPts val="0"/>
              </a:spcBef>
            </a:pPr>
            <a:r>
              <a:rPr lang="en-US" altLang="zh-CN" sz="1800" b="1">
                <a:solidFill>
                  <a:srgbClr val="000000"/>
                </a:solidFill>
                <a:cs typeface="+mn-ea"/>
                <a:sym typeface="+mn-lt"/>
              </a:rPr>
              <a:t>      a=opand.pop()			#</a:t>
            </a:r>
            <a:r>
              <a:rPr lang="zh-CN" altLang="zh-CN" sz="1800" b="1">
                <a:solidFill>
                  <a:srgbClr val="000000"/>
                </a:solidFill>
                <a:cs typeface="+mn-ea"/>
                <a:sym typeface="+mn-lt"/>
              </a:rPr>
              <a:t>退栈取运算数</a:t>
            </a:r>
            <a:r>
              <a:rPr lang="en-US" altLang="zh-CN" sz="1800" b="1">
                <a:solidFill>
                  <a:srgbClr val="000000"/>
                </a:solidFill>
                <a:cs typeface="+mn-ea"/>
                <a:sym typeface="+mn-lt"/>
              </a:rPr>
              <a:t>a</a:t>
            </a:r>
            <a:endParaRPr lang="zh-CN" altLang="zh-CN" sz="1800" b="1">
              <a:solidFill>
                <a:srgbClr val="000000"/>
              </a:solidFill>
              <a:cs typeface="+mn-ea"/>
              <a:sym typeface="+mn-lt"/>
            </a:endParaRPr>
          </a:p>
          <a:p>
            <a:pPr algn="l">
              <a:lnSpc>
                <a:spcPts val="2200"/>
              </a:lnSpc>
              <a:spcBef>
                <a:spcPts val="0"/>
              </a:spcBef>
            </a:pPr>
            <a:r>
              <a:rPr lang="en-US" altLang="zh-CN" sz="1800" b="1">
                <a:solidFill>
                  <a:srgbClr val="000000"/>
                </a:solidFill>
                <a:cs typeface="+mn-ea"/>
                <a:sym typeface="+mn-lt"/>
              </a:rPr>
              <a:t>      b=opand.pop()			#</a:t>
            </a:r>
            <a:r>
              <a:rPr lang="zh-CN" altLang="zh-CN" sz="1800" b="1">
                <a:solidFill>
                  <a:srgbClr val="000000"/>
                </a:solidFill>
                <a:cs typeface="+mn-ea"/>
                <a:sym typeface="+mn-lt"/>
              </a:rPr>
              <a:t>退栈取运算数</a:t>
            </a:r>
            <a:r>
              <a:rPr lang="en-US" altLang="zh-CN" sz="1800" b="1">
                <a:solidFill>
                  <a:srgbClr val="000000"/>
                </a:solidFill>
                <a:cs typeface="+mn-ea"/>
                <a:sym typeface="+mn-lt"/>
              </a:rPr>
              <a:t>b</a:t>
            </a:r>
            <a:endParaRPr lang="zh-CN" altLang="zh-CN" sz="1800" b="1">
              <a:solidFill>
                <a:srgbClr val="000000"/>
              </a:solidFill>
              <a:cs typeface="+mn-ea"/>
              <a:sym typeface="+mn-lt"/>
            </a:endParaRPr>
          </a:p>
          <a:p>
            <a:pPr algn="l">
              <a:lnSpc>
                <a:spcPts val="2200"/>
              </a:lnSpc>
              <a:spcBef>
                <a:spcPts val="0"/>
              </a:spcBef>
            </a:pPr>
            <a:r>
              <a:rPr lang="en-US" altLang="zh-CN" sz="1800" b="1">
                <a:solidFill>
                  <a:srgbClr val="000000"/>
                </a:solidFill>
                <a:cs typeface="+mn-ea"/>
                <a:sym typeface="+mn-lt"/>
              </a:rPr>
              <a:t>      c=b+a				#</a:t>
            </a:r>
            <a:r>
              <a:rPr lang="zh-CN" altLang="zh-CN" sz="1800" b="1">
                <a:solidFill>
                  <a:srgbClr val="000000"/>
                </a:solidFill>
                <a:cs typeface="+mn-ea"/>
                <a:sym typeface="+mn-lt"/>
              </a:rPr>
              <a:t>计算</a:t>
            </a:r>
            <a:r>
              <a:rPr lang="en-US" altLang="zh-CN" sz="1800" b="1">
                <a:solidFill>
                  <a:srgbClr val="000000"/>
                </a:solidFill>
                <a:cs typeface="+mn-ea"/>
                <a:sym typeface="+mn-lt"/>
              </a:rPr>
              <a:t>c</a:t>
            </a:r>
            <a:endParaRPr lang="zh-CN" altLang="zh-CN" sz="1800" b="1">
              <a:solidFill>
                <a:srgbClr val="000000"/>
              </a:solidFill>
              <a:cs typeface="+mn-ea"/>
              <a:sym typeface="+mn-lt"/>
            </a:endParaRPr>
          </a:p>
          <a:p>
            <a:pPr algn="l">
              <a:lnSpc>
                <a:spcPts val="2200"/>
              </a:lnSpc>
              <a:spcBef>
                <a:spcPts val="0"/>
              </a:spcBef>
            </a:pPr>
            <a:r>
              <a:rPr lang="en-US" altLang="zh-CN" sz="1800" b="1">
                <a:solidFill>
                  <a:srgbClr val="000000"/>
                </a:solidFill>
                <a:cs typeface="+mn-ea"/>
                <a:sym typeface="+mn-lt"/>
              </a:rPr>
              <a:t>      opand.push(c)			#</a:t>
            </a:r>
            <a:r>
              <a:rPr lang="zh-CN" altLang="zh-CN" sz="1800" b="1">
                <a:solidFill>
                  <a:srgbClr val="000000"/>
                </a:solidFill>
                <a:cs typeface="+mn-ea"/>
                <a:sym typeface="+mn-lt"/>
              </a:rPr>
              <a:t>将计算结果进栈</a:t>
            </a:r>
          </a:p>
          <a:p>
            <a:pPr algn="l">
              <a:lnSpc>
                <a:spcPct val="200000"/>
              </a:lnSpc>
              <a:spcBef>
                <a:spcPts val="0"/>
              </a:spcBef>
            </a:pPr>
            <a:r>
              <a:rPr lang="en-US" altLang="zh-CN" sz="1800" b="1">
                <a:solidFill>
                  <a:srgbClr val="000000"/>
                </a:solidFill>
                <a:cs typeface="+mn-ea"/>
                <a:sym typeface="+mn-lt"/>
              </a:rPr>
              <a:t>    elif opv=="-":			#</a:t>
            </a:r>
            <a:r>
              <a:rPr lang="zh-CN" altLang="zh-CN" sz="1800" b="1">
                <a:solidFill>
                  <a:srgbClr val="000000"/>
                </a:solidFill>
                <a:cs typeface="+mn-ea"/>
                <a:sym typeface="+mn-lt"/>
              </a:rPr>
              <a:t>判定为</a:t>
            </a:r>
            <a:r>
              <a:rPr lang="en-US" altLang="zh-CN" sz="1800" b="1">
                <a:solidFill>
                  <a:srgbClr val="000000"/>
                </a:solidFill>
                <a:cs typeface="+mn-ea"/>
                <a:sym typeface="+mn-lt"/>
              </a:rPr>
              <a:t>"-"</a:t>
            </a:r>
            <a:r>
              <a:rPr lang="zh-CN" altLang="zh-CN" sz="1800" b="1">
                <a:solidFill>
                  <a:srgbClr val="000000"/>
                </a:solidFill>
                <a:cs typeface="+mn-ea"/>
                <a:sym typeface="+mn-lt"/>
              </a:rPr>
              <a:t>号</a:t>
            </a:r>
          </a:p>
          <a:p>
            <a:pPr algn="l">
              <a:lnSpc>
                <a:spcPts val="2200"/>
              </a:lnSpc>
              <a:spcBef>
                <a:spcPts val="0"/>
              </a:spcBef>
            </a:pPr>
            <a:r>
              <a:rPr lang="en-US" altLang="zh-CN" sz="1800" b="1">
                <a:solidFill>
                  <a:srgbClr val="000000"/>
                </a:solidFill>
                <a:cs typeface="+mn-ea"/>
                <a:sym typeface="+mn-lt"/>
              </a:rPr>
              <a:t>      a=opand.pop()			#</a:t>
            </a:r>
            <a:r>
              <a:rPr lang="zh-CN" altLang="zh-CN" sz="1800" b="1">
                <a:solidFill>
                  <a:srgbClr val="000000"/>
                </a:solidFill>
                <a:cs typeface="+mn-ea"/>
                <a:sym typeface="+mn-lt"/>
              </a:rPr>
              <a:t>退栈取运算数</a:t>
            </a:r>
            <a:r>
              <a:rPr lang="en-US" altLang="zh-CN" sz="1800" b="1">
                <a:solidFill>
                  <a:srgbClr val="000000"/>
                </a:solidFill>
                <a:cs typeface="+mn-ea"/>
                <a:sym typeface="+mn-lt"/>
              </a:rPr>
              <a:t>a</a:t>
            </a:r>
            <a:endParaRPr lang="zh-CN" altLang="zh-CN" sz="1800" b="1">
              <a:solidFill>
                <a:srgbClr val="000000"/>
              </a:solidFill>
              <a:cs typeface="+mn-ea"/>
              <a:sym typeface="+mn-lt"/>
            </a:endParaRPr>
          </a:p>
          <a:p>
            <a:pPr algn="l">
              <a:lnSpc>
                <a:spcPts val="2200"/>
              </a:lnSpc>
              <a:spcBef>
                <a:spcPts val="0"/>
              </a:spcBef>
            </a:pPr>
            <a:r>
              <a:rPr lang="en-US" altLang="zh-CN" sz="1800" b="1">
                <a:solidFill>
                  <a:srgbClr val="000000"/>
                </a:solidFill>
                <a:cs typeface="+mn-ea"/>
                <a:sym typeface="+mn-lt"/>
              </a:rPr>
              <a:t>      b=opand.pop()			#</a:t>
            </a:r>
            <a:r>
              <a:rPr lang="zh-CN" altLang="zh-CN" sz="1800" b="1">
                <a:solidFill>
                  <a:srgbClr val="000000"/>
                </a:solidFill>
                <a:cs typeface="+mn-ea"/>
                <a:sym typeface="+mn-lt"/>
              </a:rPr>
              <a:t>退栈取运算数</a:t>
            </a:r>
            <a:r>
              <a:rPr lang="en-US" altLang="zh-CN" sz="1800" b="1">
                <a:solidFill>
                  <a:srgbClr val="000000"/>
                </a:solidFill>
                <a:cs typeface="+mn-ea"/>
                <a:sym typeface="+mn-lt"/>
              </a:rPr>
              <a:t>b</a:t>
            </a:r>
            <a:endParaRPr lang="zh-CN" altLang="zh-CN" sz="1800" b="1">
              <a:solidFill>
                <a:srgbClr val="000000"/>
              </a:solidFill>
              <a:cs typeface="+mn-ea"/>
              <a:sym typeface="+mn-lt"/>
            </a:endParaRPr>
          </a:p>
          <a:p>
            <a:pPr algn="l">
              <a:lnSpc>
                <a:spcPts val="2200"/>
              </a:lnSpc>
              <a:spcBef>
                <a:spcPts val="0"/>
              </a:spcBef>
            </a:pPr>
            <a:r>
              <a:rPr lang="en-US" altLang="zh-CN" sz="1800" b="1">
                <a:solidFill>
                  <a:srgbClr val="000000"/>
                </a:solidFill>
                <a:cs typeface="+mn-ea"/>
                <a:sym typeface="+mn-lt"/>
              </a:rPr>
              <a:t>      c=b-a				#</a:t>
            </a:r>
            <a:r>
              <a:rPr lang="zh-CN" altLang="zh-CN" sz="1800" b="1">
                <a:solidFill>
                  <a:srgbClr val="000000"/>
                </a:solidFill>
                <a:cs typeface="+mn-ea"/>
                <a:sym typeface="+mn-lt"/>
              </a:rPr>
              <a:t>计算</a:t>
            </a:r>
            <a:r>
              <a:rPr lang="en-US" altLang="zh-CN" sz="1800" b="1">
                <a:solidFill>
                  <a:srgbClr val="000000"/>
                </a:solidFill>
                <a:cs typeface="+mn-ea"/>
                <a:sym typeface="+mn-lt"/>
              </a:rPr>
              <a:t>c</a:t>
            </a:r>
            <a:endParaRPr lang="zh-CN" altLang="zh-CN" sz="1800" b="1">
              <a:solidFill>
                <a:srgbClr val="000000"/>
              </a:solidFill>
              <a:cs typeface="+mn-ea"/>
              <a:sym typeface="+mn-lt"/>
            </a:endParaRPr>
          </a:p>
          <a:p>
            <a:pPr algn="l">
              <a:lnSpc>
                <a:spcPts val="2200"/>
              </a:lnSpc>
              <a:spcBef>
                <a:spcPts val="0"/>
              </a:spcBef>
            </a:pPr>
            <a:r>
              <a:rPr lang="en-US" altLang="zh-CN" sz="1800" b="1">
                <a:solidFill>
                  <a:srgbClr val="000000"/>
                </a:solidFill>
                <a:cs typeface="+mn-ea"/>
                <a:sym typeface="+mn-lt"/>
              </a:rPr>
              <a:t>      opand.push(c)			#</a:t>
            </a:r>
            <a:r>
              <a:rPr lang="zh-CN" altLang="zh-CN" sz="1800" b="1">
                <a:solidFill>
                  <a:srgbClr val="000000"/>
                </a:solidFill>
                <a:cs typeface="+mn-ea"/>
                <a:sym typeface="+mn-lt"/>
              </a:rPr>
              <a:t>将计算结果进栈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:p14="http://schemas.microsoft.com/office/powerpoint/2010/main" xmlns:a14="http://schemas.microsoft.com/office/drawing/2010/main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778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727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7838" grpId="0" bldLvl="0" animBg="1"/>
      <p:bldP spid="72713" grpId="0" bldLvl="0" animBg="1"/>
      <p:bldP spid="3" grpId="0" bldLvl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053074" y="85561"/>
            <a:ext cx="1505540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zh-CN" sz="3200" dirty="0" smtClean="0">
                <a:ln w="11430">
                  <a:noFill/>
                </a:ln>
                <a:solidFill>
                  <a:schemeClr val="accent1"/>
                </a:solidFill>
                <a:cs typeface="+mn-ea"/>
                <a:sym typeface="+mn-lt"/>
              </a:rPr>
              <a:t>3.1   </a:t>
            </a:r>
            <a:r>
              <a:rPr lang="zh-CN" altLang="en-US" sz="3200" dirty="0" smtClean="0">
                <a:ln w="11430">
                  <a:noFill/>
                </a:ln>
                <a:solidFill>
                  <a:schemeClr val="accent1"/>
                </a:solidFill>
                <a:cs typeface="+mn-ea"/>
                <a:sym typeface="+mn-lt"/>
              </a:rPr>
              <a:t>栈</a:t>
            </a:r>
            <a:endParaRPr lang="en-US" altLang="zh-CN" sz="3200" dirty="0">
              <a:ln w="11430">
                <a:noFill/>
              </a:ln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77838" name="Rectangle 14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981325" y="493514"/>
            <a:ext cx="184731" cy="369332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>
              <a:solidFill>
                <a:schemeClr val="dk1"/>
              </a:solidFill>
              <a:cs typeface="+mn-ea"/>
              <a:sym typeface="+mn-lt"/>
            </a:endParaRPr>
          </a:p>
        </p:txBody>
      </p:sp>
      <p:pic>
        <p:nvPicPr>
          <p:cNvPr id="10" name="内容占位符 9"/>
          <p:cNvPicPr>
            <a:picLocks noGrp="1" noChangeAspect="1"/>
          </p:cNvPicPr>
          <p:nvPr>
            <p:ph idx="1"/>
          </p:nvPr>
        </p:nvPicPr>
        <p:blipFill>
          <a:blip r:embed="rId5" cstate="print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81710"/>
            <a:ext cx="3964940" cy="5670550"/>
          </a:xfrm>
          <a:prstGeom prst="rect">
            <a:avLst/>
          </a:prstGeom>
        </p:spPr>
      </p:pic>
      <p:sp>
        <p:nvSpPr>
          <p:cNvPr id="72713" name="Rectangle 9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2827655" y="189984"/>
            <a:ext cx="184731" cy="369332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>
              <a:solidFill>
                <a:schemeClr val="dk1"/>
              </a:solidFill>
              <a:cs typeface="+mn-ea"/>
              <a:sym typeface="+mn-lt"/>
            </a:endParaRPr>
          </a:p>
        </p:txBody>
      </p:sp>
      <p:sp>
        <p:nvSpPr>
          <p:cNvPr id="5" name="TextBox 4"/>
          <p:cNvSpPr txBox="1"/>
          <p:nvPr>
            <p:custDataLst>
              <p:tags r:id="rId3"/>
            </p:custDataLst>
          </p:nvPr>
        </p:nvSpPr>
        <p:spPr>
          <a:xfrm>
            <a:off x="3435350" y="1487805"/>
            <a:ext cx="8235950" cy="46577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216000" tIns="108000" bIns="108000" rtlCol="0">
            <a:spAutoFit/>
          </a:bodyPr>
          <a:lstStyle/>
          <a:p>
            <a:pPr algn="l">
              <a:lnSpc>
                <a:spcPts val="2000"/>
              </a:lnSpc>
              <a:spcBef>
                <a:spcPts val="0"/>
              </a:spcBef>
            </a:pPr>
            <a:r>
              <a:rPr lang="en-US" altLang="zh-CN" sz="1800" b="1">
                <a:solidFill>
                  <a:srgbClr val="000000"/>
                </a:solidFill>
                <a:cs typeface="+mn-ea"/>
                <a:sym typeface="+mn-lt"/>
              </a:rPr>
              <a:t>      elif opv=="*":			#</a:t>
            </a:r>
            <a:r>
              <a:rPr lang="zh-CN" altLang="zh-CN" sz="1800" b="1">
                <a:solidFill>
                  <a:srgbClr val="000000"/>
                </a:solidFill>
                <a:cs typeface="+mn-ea"/>
                <a:sym typeface="+mn-lt"/>
              </a:rPr>
              <a:t>判定为</a:t>
            </a:r>
            <a:r>
              <a:rPr lang="en-US" altLang="zh-CN" sz="1800" b="1">
                <a:solidFill>
                  <a:srgbClr val="000000"/>
                </a:solidFill>
                <a:cs typeface="+mn-ea"/>
                <a:sym typeface="+mn-lt"/>
              </a:rPr>
              <a:t>"*"</a:t>
            </a:r>
            <a:r>
              <a:rPr lang="zh-CN" altLang="zh-CN" sz="1800" b="1">
                <a:solidFill>
                  <a:srgbClr val="000000"/>
                </a:solidFill>
                <a:cs typeface="+mn-ea"/>
                <a:sym typeface="+mn-lt"/>
              </a:rPr>
              <a:t>号</a:t>
            </a:r>
          </a:p>
          <a:p>
            <a:pPr algn="l">
              <a:lnSpc>
                <a:spcPts val="2000"/>
              </a:lnSpc>
              <a:spcBef>
                <a:spcPts val="0"/>
              </a:spcBef>
            </a:pPr>
            <a:r>
              <a:rPr lang="en-US" altLang="zh-CN" sz="1800" b="1">
                <a:solidFill>
                  <a:srgbClr val="000000"/>
                </a:solidFill>
                <a:cs typeface="+mn-ea"/>
                <a:sym typeface="+mn-lt"/>
              </a:rPr>
              <a:t>      	a=opand.pop()			#</a:t>
            </a:r>
            <a:r>
              <a:rPr lang="zh-CN" altLang="zh-CN" sz="1800" b="1">
                <a:solidFill>
                  <a:srgbClr val="000000"/>
                </a:solidFill>
                <a:cs typeface="+mn-ea"/>
                <a:sym typeface="+mn-lt"/>
              </a:rPr>
              <a:t>退栈取运算数</a:t>
            </a:r>
            <a:r>
              <a:rPr lang="en-US" altLang="zh-CN" sz="1800" b="1">
                <a:solidFill>
                  <a:srgbClr val="000000"/>
                </a:solidFill>
                <a:cs typeface="+mn-ea"/>
                <a:sym typeface="+mn-lt"/>
              </a:rPr>
              <a:t>a</a:t>
            </a:r>
            <a:endParaRPr lang="zh-CN" altLang="zh-CN" sz="1800" b="1">
              <a:solidFill>
                <a:srgbClr val="000000"/>
              </a:solidFill>
              <a:cs typeface="+mn-ea"/>
              <a:sym typeface="+mn-lt"/>
            </a:endParaRPr>
          </a:p>
          <a:p>
            <a:pPr algn="l">
              <a:lnSpc>
                <a:spcPts val="2000"/>
              </a:lnSpc>
              <a:spcBef>
                <a:spcPts val="0"/>
              </a:spcBef>
            </a:pPr>
            <a:r>
              <a:rPr lang="en-US" altLang="zh-CN" sz="1800" b="1">
                <a:solidFill>
                  <a:srgbClr val="000000"/>
                </a:solidFill>
                <a:cs typeface="+mn-ea"/>
                <a:sym typeface="+mn-lt"/>
              </a:rPr>
              <a:t>       	b=opand.pop()			#</a:t>
            </a:r>
            <a:r>
              <a:rPr lang="zh-CN" altLang="zh-CN" sz="1800" b="1">
                <a:solidFill>
                  <a:srgbClr val="000000"/>
                </a:solidFill>
                <a:cs typeface="+mn-ea"/>
                <a:sym typeface="+mn-lt"/>
              </a:rPr>
              <a:t>退栈取运算数</a:t>
            </a:r>
            <a:r>
              <a:rPr lang="en-US" altLang="zh-CN" sz="1800" b="1">
                <a:solidFill>
                  <a:srgbClr val="000000"/>
                </a:solidFill>
                <a:cs typeface="+mn-ea"/>
                <a:sym typeface="+mn-lt"/>
              </a:rPr>
              <a:t>b</a:t>
            </a:r>
            <a:endParaRPr lang="zh-CN" altLang="zh-CN" sz="1800" b="1">
              <a:solidFill>
                <a:srgbClr val="000000"/>
              </a:solidFill>
              <a:cs typeface="+mn-ea"/>
              <a:sym typeface="+mn-lt"/>
            </a:endParaRPr>
          </a:p>
          <a:p>
            <a:pPr algn="l">
              <a:lnSpc>
                <a:spcPts val="2000"/>
              </a:lnSpc>
              <a:spcBef>
                <a:spcPts val="0"/>
              </a:spcBef>
            </a:pPr>
            <a:r>
              <a:rPr lang="en-US" altLang="zh-CN" sz="1800" b="1">
                <a:solidFill>
                  <a:srgbClr val="000000"/>
                </a:solidFill>
                <a:cs typeface="+mn-ea"/>
                <a:sym typeface="+mn-lt"/>
              </a:rPr>
              <a:t>       	c=b*a				#</a:t>
            </a:r>
            <a:r>
              <a:rPr lang="zh-CN" altLang="zh-CN" sz="1800" b="1">
                <a:solidFill>
                  <a:srgbClr val="000000"/>
                </a:solidFill>
                <a:cs typeface="+mn-ea"/>
                <a:sym typeface="+mn-lt"/>
              </a:rPr>
              <a:t>计算</a:t>
            </a:r>
            <a:r>
              <a:rPr lang="en-US" altLang="zh-CN" sz="1800" b="1">
                <a:solidFill>
                  <a:srgbClr val="000000"/>
                </a:solidFill>
                <a:cs typeface="+mn-ea"/>
                <a:sym typeface="+mn-lt"/>
              </a:rPr>
              <a:t>c</a:t>
            </a:r>
            <a:endParaRPr lang="zh-CN" altLang="zh-CN" sz="1800" b="1">
              <a:solidFill>
                <a:srgbClr val="000000"/>
              </a:solidFill>
              <a:cs typeface="+mn-ea"/>
              <a:sym typeface="+mn-lt"/>
            </a:endParaRPr>
          </a:p>
          <a:p>
            <a:pPr algn="l">
              <a:lnSpc>
                <a:spcPts val="2000"/>
              </a:lnSpc>
              <a:spcBef>
                <a:spcPts val="0"/>
              </a:spcBef>
            </a:pPr>
            <a:r>
              <a:rPr lang="en-US" altLang="zh-CN" sz="1800" b="1">
                <a:solidFill>
                  <a:srgbClr val="000000"/>
                </a:solidFill>
                <a:cs typeface="+mn-ea"/>
                <a:sym typeface="+mn-lt"/>
              </a:rPr>
              <a:t>       	opand.push(c)			#</a:t>
            </a:r>
            <a:r>
              <a:rPr lang="zh-CN" altLang="zh-CN" sz="1800" b="1">
                <a:solidFill>
                  <a:srgbClr val="000000"/>
                </a:solidFill>
                <a:cs typeface="+mn-ea"/>
                <a:sym typeface="+mn-lt"/>
              </a:rPr>
              <a:t>将计算结果进栈</a:t>
            </a:r>
          </a:p>
          <a:p>
            <a:pPr algn="l">
              <a:lnSpc>
                <a:spcPct val="200000"/>
              </a:lnSpc>
              <a:spcBef>
                <a:spcPts val="0"/>
              </a:spcBef>
            </a:pPr>
            <a:r>
              <a:rPr lang="en-US" altLang="zh-CN" sz="1800" b="1">
                <a:solidFill>
                  <a:srgbClr val="000000"/>
                </a:solidFill>
                <a:cs typeface="+mn-ea"/>
                <a:sym typeface="+mn-lt"/>
              </a:rPr>
              <a:t>      elif opv=="/":			#</a:t>
            </a:r>
            <a:r>
              <a:rPr lang="zh-CN" altLang="zh-CN" sz="1800" b="1">
                <a:solidFill>
                  <a:srgbClr val="000000"/>
                </a:solidFill>
                <a:cs typeface="+mn-ea"/>
                <a:sym typeface="+mn-lt"/>
              </a:rPr>
              <a:t>判定为</a:t>
            </a:r>
            <a:r>
              <a:rPr lang="en-US" altLang="zh-CN" sz="1800" b="1">
                <a:solidFill>
                  <a:srgbClr val="000000"/>
                </a:solidFill>
                <a:cs typeface="+mn-ea"/>
                <a:sym typeface="+mn-lt"/>
              </a:rPr>
              <a:t>"/"</a:t>
            </a:r>
            <a:r>
              <a:rPr lang="zh-CN" altLang="zh-CN" sz="1800" b="1">
                <a:solidFill>
                  <a:srgbClr val="000000"/>
                </a:solidFill>
                <a:cs typeface="+mn-ea"/>
                <a:sym typeface="+mn-lt"/>
              </a:rPr>
              <a:t>号</a:t>
            </a:r>
          </a:p>
          <a:p>
            <a:pPr algn="l">
              <a:lnSpc>
                <a:spcPts val="2000"/>
              </a:lnSpc>
              <a:spcBef>
                <a:spcPts val="0"/>
              </a:spcBef>
            </a:pPr>
            <a:r>
              <a:rPr lang="en-US" altLang="zh-CN" sz="1800" b="1">
                <a:solidFill>
                  <a:srgbClr val="000000"/>
                </a:solidFill>
                <a:cs typeface="+mn-ea"/>
                <a:sym typeface="+mn-lt"/>
              </a:rPr>
              <a:t>      	a=opand.pop()			#</a:t>
            </a:r>
            <a:r>
              <a:rPr lang="zh-CN" altLang="zh-CN" sz="1800" b="1">
                <a:solidFill>
                  <a:srgbClr val="000000"/>
                </a:solidFill>
                <a:cs typeface="+mn-ea"/>
                <a:sym typeface="+mn-lt"/>
              </a:rPr>
              <a:t>退栈取运算数</a:t>
            </a:r>
            <a:r>
              <a:rPr lang="en-US" altLang="zh-CN" sz="1800" b="1">
                <a:solidFill>
                  <a:srgbClr val="000000"/>
                </a:solidFill>
                <a:cs typeface="+mn-ea"/>
                <a:sym typeface="+mn-lt"/>
              </a:rPr>
              <a:t>a</a:t>
            </a:r>
            <a:endParaRPr lang="zh-CN" altLang="zh-CN" sz="1800" b="1">
              <a:solidFill>
                <a:srgbClr val="000000"/>
              </a:solidFill>
              <a:cs typeface="+mn-ea"/>
              <a:sym typeface="+mn-lt"/>
            </a:endParaRPr>
          </a:p>
          <a:p>
            <a:pPr algn="l">
              <a:lnSpc>
                <a:spcPts val="2000"/>
              </a:lnSpc>
              <a:spcBef>
                <a:spcPts val="0"/>
              </a:spcBef>
            </a:pPr>
            <a:r>
              <a:rPr lang="en-US" altLang="zh-CN" sz="1800" b="1">
                <a:solidFill>
                  <a:srgbClr val="000000"/>
                </a:solidFill>
                <a:cs typeface="+mn-ea"/>
                <a:sym typeface="+mn-lt"/>
              </a:rPr>
              <a:t>       	b=opand.pop()			#</a:t>
            </a:r>
            <a:r>
              <a:rPr lang="zh-CN" altLang="zh-CN" sz="1800" b="1">
                <a:solidFill>
                  <a:srgbClr val="000000"/>
                </a:solidFill>
                <a:cs typeface="+mn-ea"/>
                <a:sym typeface="+mn-lt"/>
              </a:rPr>
              <a:t>退栈取运算数</a:t>
            </a:r>
            <a:r>
              <a:rPr lang="en-US" altLang="zh-CN" sz="1800" b="1">
                <a:solidFill>
                  <a:srgbClr val="000000"/>
                </a:solidFill>
                <a:cs typeface="+mn-ea"/>
                <a:sym typeface="+mn-lt"/>
              </a:rPr>
              <a:t>b</a:t>
            </a:r>
            <a:endParaRPr lang="zh-CN" altLang="zh-CN" sz="1800" b="1">
              <a:solidFill>
                <a:srgbClr val="000000"/>
              </a:solidFill>
              <a:cs typeface="+mn-ea"/>
              <a:sym typeface="+mn-lt"/>
            </a:endParaRPr>
          </a:p>
          <a:p>
            <a:pPr algn="l">
              <a:lnSpc>
                <a:spcPts val="2000"/>
              </a:lnSpc>
              <a:spcBef>
                <a:spcPts val="0"/>
              </a:spcBef>
            </a:pPr>
            <a:r>
              <a:rPr lang="en-US" altLang="zh-CN" sz="1800" b="1">
                <a:solidFill>
                  <a:srgbClr val="000000"/>
                </a:solidFill>
                <a:cs typeface="+mn-ea"/>
                <a:sym typeface="+mn-lt"/>
              </a:rPr>
              <a:t>       	assert a!=0                  	#</a:t>
            </a:r>
            <a:r>
              <a:rPr lang="zh-CN" altLang="zh-CN" sz="1800" b="1">
                <a:solidFill>
                  <a:srgbClr val="000000"/>
                </a:solidFill>
                <a:cs typeface="+mn-ea"/>
                <a:sym typeface="+mn-lt"/>
              </a:rPr>
              <a:t>检测</a:t>
            </a:r>
            <a:r>
              <a:rPr lang="en-US" altLang="zh-CN" sz="1800" b="1">
                <a:solidFill>
                  <a:srgbClr val="000000"/>
                </a:solidFill>
                <a:cs typeface="+mn-ea"/>
                <a:sym typeface="+mn-lt"/>
              </a:rPr>
              <a:t>a</a:t>
            </a:r>
            <a:r>
              <a:rPr lang="zh-CN" altLang="zh-CN" sz="1800" b="1">
                <a:solidFill>
                  <a:srgbClr val="000000"/>
                </a:solidFill>
                <a:cs typeface="+mn-ea"/>
                <a:sym typeface="+mn-lt"/>
              </a:rPr>
              <a:t>为</a:t>
            </a:r>
            <a:r>
              <a:rPr lang="en-US" altLang="zh-CN" sz="1800" b="1">
                <a:solidFill>
                  <a:srgbClr val="000000"/>
                </a:solidFill>
                <a:cs typeface="+mn-ea"/>
                <a:sym typeface="+mn-lt"/>
              </a:rPr>
              <a:t>0</a:t>
            </a:r>
            <a:r>
              <a:rPr lang="zh-CN" altLang="zh-CN" sz="1800" b="1">
                <a:solidFill>
                  <a:srgbClr val="000000"/>
                </a:solidFill>
                <a:cs typeface="+mn-ea"/>
                <a:sym typeface="+mn-lt"/>
              </a:rPr>
              <a:t>的情况</a:t>
            </a:r>
          </a:p>
          <a:p>
            <a:pPr algn="l">
              <a:lnSpc>
                <a:spcPts val="2000"/>
              </a:lnSpc>
              <a:spcBef>
                <a:spcPts val="0"/>
              </a:spcBef>
            </a:pPr>
            <a:r>
              <a:rPr lang="en-US" altLang="zh-CN" sz="1800" b="1">
                <a:solidFill>
                  <a:srgbClr val="000000"/>
                </a:solidFill>
                <a:cs typeface="+mn-ea"/>
                <a:sym typeface="+mn-lt"/>
              </a:rPr>
              <a:t>        	c=b/a			#</a:t>
            </a:r>
            <a:r>
              <a:rPr lang="zh-CN" altLang="zh-CN" sz="1800" b="1">
                <a:solidFill>
                  <a:srgbClr val="000000"/>
                </a:solidFill>
                <a:cs typeface="+mn-ea"/>
                <a:sym typeface="+mn-lt"/>
              </a:rPr>
              <a:t>计算</a:t>
            </a:r>
            <a:r>
              <a:rPr lang="en-US" altLang="zh-CN" sz="1800" b="1">
                <a:solidFill>
                  <a:srgbClr val="000000"/>
                </a:solidFill>
                <a:cs typeface="+mn-ea"/>
                <a:sym typeface="+mn-lt"/>
              </a:rPr>
              <a:t>c</a:t>
            </a:r>
            <a:endParaRPr lang="zh-CN" altLang="zh-CN" sz="1800" b="1">
              <a:solidFill>
                <a:srgbClr val="000000"/>
              </a:solidFill>
              <a:cs typeface="+mn-ea"/>
              <a:sym typeface="+mn-lt"/>
            </a:endParaRPr>
          </a:p>
          <a:p>
            <a:pPr algn="l">
              <a:lnSpc>
                <a:spcPts val="2000"/>
              </a:lnSpc>
              <a:spcBef>
                <a:spcPts val="0"/>
              </a:spcBef>
            </a:pPr>
            <a:r>
              <a:rPr lang="en-US" altLang="zh-CN" sz="1800" b="1">
                <a:solidFill>
                  <a:srgbClr val="000000"/>
                </a:solidFill>
                <a:cs typeface="+mn-ea"/>
                <a:sym typeface="+mn-lt"/>
              </a:rPr>
              <a:t>       	opand.push(c)			#</a:t>
            </a:r>
            <a:r>
              <a:rPr lang="zh-CN" altLang="zh-CN" sz="1800" b="1">
                <a:solidFill>
                  <a:srgbClr val="000000"/>
                </a:solidFill>
                <a:cs typeface="+mn-ea"/>
                <a:sym typeface="+mn-lt"/>
              </a:rPr>
              <a:t>将计算结果进栈</a:t>
            </a:r>
          </a:p>
          <a:p>
            <a:pPr algn="l">
              <a:lnSpc>
                <a:spcPct val="200000"/>
              </a:lnSpc>
              <a:spcBef>
                <a:spcPts val="0"/>
              </a:spcBef>
            </a:pPr>
            <a:r>
              <a:rPr lang="en-US" altLang="zh-CN" sz="1800" b="1">
                <a:solidFill>
                  <a:srgbClr val="000000"/>
                </a:solidFill>
                <a:cs typeface="+mn-ea"/>
                <a:sym typeface="+mn-lt"/>
              </a:rPr>
              <a:t>      else:                         	#</a:t>
            </a:r>
            <a:r>
              <a:rPr lang="zh-CN" altLang="zh-CN" sz="1800" b="1">
                <a:solidFill>
                  <a:srgbClr val="000000"/>
                </a:solidFill>
                <a:cs typeface="+mn-ea"/>
                <a:sym typeface="+mn-lt"/>
              </a:rPr>
              <a:t>处理运算数</a:t>
            </a:r>
          </a:p>
          <a:p>
            <a:pPr algn="l">
              <a:lnSpc>
                <a:spcPts val="2000"/>
              </a:lnSpc>
              <a:spcBef>
                <a:spcPts val="0"/>
              </a:spcBef>
            </a:pPr>
            <a:r>
              <a:rPr lang="en-US" altLang="zh-CN" sz="1800" b="1">
                <a:solidFill>
                  <a:srgbClr val="000000"/>
                </a:solidFill>
                <a:cs typeface="+mn-ea"/>
                <a:sym typeface="+mn-lt"/>
              </a:rPr>
              <a:t>      	opand.push(opv)		#</a:t>
            </a:r>
            <a:r>
              <a:rPr lang="zh-CN" altLang="zh-CN" sz="1800" b="1">
                <a:solidFill>
                  <a:srgbClr val="000000"/>
                </a:solidFill>
                <a:cs typeface="+mn-ea"/>
                <a:sym typeface="+mn-lt"/>
              </a:rPr>
              <a:t>将运算数</a:t>
            </a:r>
            <a:r>
              <a:rPr lang="en-US" altLang="zh-CN" sz="1800" b="1">
                <a:solidFill>
                  <a:srgbClr val="000000"/>
                </a:solidFill>
                <a:cs typeface="+mn-ea"/>
                <a:sym typeface="+mn-lt"/>
              </a:rPr>
              <a:t>opv</a:t>
            </a:r>
            <a:r>
              <a:rPr lang="zh-CN" altLang="zh-CN" sz="1800" b="1">
                <a:solidFill>
                  <a:srgbClr val="000000"/>
                </a:solidFill>
                <a:cs typeface="+mn-ea"/>
                <a:sym typeface="+mn-lt"/>
              </a:rPr>
              <a:t>进栈</a:t>
            </a:r>
          </a:p>
          <a:p>
            <a:pPr algn="l">
              <a:lnSpc>
                <a:spcPts val="2000"/>
              </a:lnSpc>
              <a:spcBef>
                <a:spcPts val="0"/>
              </a:spcBef>
            </a:pPr>
            <a:r>
              <a:rPr lang="en-US" altLang="zh-CN" sz="1800" b="1">
                <a:solidFill>
                  <a:srgbClr val="000000"/>
                </a:solidFill>
                <a:cs typeface="+mn-ea"/>
                <a:sym typeface="+mn-lt"/>
              </a:rPr>
              <a:t>    i+=1				#</a:t>
            </a:r>
            <a:r>
              <a:rPr lang="zh-CN" altLang="zh-CN" sz="1800" b="1">
                <a:solidFill>
                  <a:srgbClr val="000000"/>
                </a:solidFill>
                <a:cs typeface="+mn-ea"/>
                <a:sym typeface="+mn-lt"/>
              </a:rPr>
              <a:t>继续处理</a:t>
            </a:r>
            <a:r>
              <a:rPr lang="en-US" altLang="zh-CN" sz="1800" b="1">
                <a:solidFill>
                  <a:srgbClr val="000000"/>
                </a:solidFill>
                <a:cs typeface="+mn-ea"/>
                <a:sym typeface="+mn-lt"/>
              </a:rPr>
              <a:t>postexp</a:t>
            </a:r>
            <a:r>
              <a:rPr lang="zh-CN" altLang="zh-CN" sz="1800" b="1">
                <a:solidFill>
                  <a:srgbClr val="000000"/>
                </a:solidFill>
                <a:cs typeface="+mn-ea"/>
                <a:sym typeface="+mn-lt"/>
              </a:rPr>
              <a:t>的其他元素</a:t>
            </a:r>
          </a:p>
          <a:p>
            <a:pPr algn="l">
              <a:lnSpc>
                <a:spcPts val="2000"/>
              </a:lnSpc>
              <a:spcBef>
                <a:spcPts val="0"/>
              </a:spcBef>
            </a:pPr>
            <a:r>
              <a:rPr lang="en-US" altLang="zh-CN" sz="1800" b="1">
                <a:solidFill>
                  <a:srgbClr val="000000"/>
                </a:solidFill>
                <a:cs typeface="+mn-ea"/>
                <a:sym typeface="+mn-lt"/>
              </a:rPr>
              <a:t> return opand.gettop()		#</a:t>
            </a:r>
            <a:r>
              <a:rPr lang="zh-CN" altLang="zh-CN" sz="1800" b="1">
                <a:solidFill>
                  <a:srgbClr val="000000"/>
                </a:solidFill>
                <a:cs typeface="+mn-ea"/>
                <a:sym typeface="+mn-lt"/>
              </a:rPr>
              <a:t>栈顶元素即为求值结果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:p14="http://schemas.microsoft.com/office/powerpoint/2010/main" xmlns:a14="http://schemas.microsoft.com/office/drawing/2010/main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18" t="15389" r="18940" b="12728"/>
          <a:stretch>
            <a:fillRect/>
          </a:stretch>
        </p:blipFill>
        <p:spPr>
          <a:xfrm>
            <a:off x="5183108" y="1646044"/>
            <a:ext cx="6793290" cy="5155137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053074" y="85561"/>
            <a:ext cx="1505540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zh-CN" sz="3200" dirty="0" smtClean="0">
                <a:ln w="11430">
                  <a:noFill/>
                </a:ln>
                <a:solidFill>
                  <a:schemeClr val="accent1"/>
                </a:solidFill>
                <a:cs typeface="+mn-ea"/>
                <a:sym typeface="+mn-lt"/>
              </a:rPr>
              <a:t>3.1   </a:t>
            </a:r>
            <a:r>
              <a:rPr lang="zh-CN" altLang="en-US" sz="3200" dirty="0" smtClean="0">
                <a:ln w="11430">
                  <a:noFill/>
                </a:ln>
                <a:solidFill>
                  <a:schemeClr val="accent1"/>
                </a:solidFill>
                <a:cs typeface="+mn-ea"/>
                <a:sym typeface="+mn-lt"/>
              </a:rPr>
              <a:t>栈</a:t>
            </a:r>
            <a:endParaRPr lang="en-US" altLang="zh-CN" sz="3200" dirty="0">
              <a:ln w="11430">
                <a:noFill/>
              </a:ln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3" name="TextBox 4"/>
          <p:cNvSpPr txBox="1"/>
          <p:nvPr/>
        </p:nvSpPr>
        <p:spPr>
          <a:xfrm>
            <a:off x="739432" y="1904661"/>
            <a:ext cx="2000264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zh-CN" altLang="en-US" sz="2800" b="1">
                <a:solidFill>
                  <a:srgbClr val="000000"/>
                </a:solidFill>
                <a:cs typeface="+mn-ea"/>
                <a:sym typeface="+mn-lt"/>
              </a:rPr>
              <a:t>主程序</a:t>
            </a:r>
          </a:p>
        </p:txBody>
      </p:sp>
      <p:sp>
        <p:nvSpPr>
          <p:cNvPr id="6" name="TextBox 5"/>
          <p:cNvSpPr txBox="1"/>
          <p:nvPr>
            <p:custDataLst>
              <p:tags r:id="rId1"/>
            </p:custDataLst>
          </p:nvPr>
        </p:nvSpPr>
        <p:spPr>
          <a:xfrm>
            <a:off x="459105" y="2979420"/>
            <a:ext cx="5457825" cy="2133600"/>
          </a:xfrm>
          <a:prstGeom prst="rect">
            <a:avLst/>
          </a:prstGeom>
          <a:solidFill>
            <a:schemeClr val="lt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180000" tIns="144000" bIns="144000" rtlCol="0">
            <a:spAutoFit/>
          </a:bodyPr>
          <a:lstStyle/>
          <a:p>
            <a:pPr algn="l">
              <a:lnSpc>
                <a:spcPts val="2400"/>
              </a:lnSpc>
              <a:spcBef>
                <a:spcPts val="0"/>
              </a:spcBef>
            </a:pPr>
            <a:r>
              <a:rPr lang="en-US" altLang="zh-CN" sz="2000" b="1">
                <a:solidFill>
                  <a:srgbClr val="000000"/>
                </a:solidFill>
                <a:cs typeface="+mn-ea"/>
                <a:sym typeface="+mn-lt"/>
              </a:rPr>
              <a:t>str="(56-20)/(4+2)"</a:t>
            </a:r>
            <a:endParaRPr lang="zh-CN" altLang="zh-CN" sz="2000" b="1">
              <a:solidFill>
                <a:srgbClr val="000000"/>
              </a:solidFill>
              <a:cs typeface="+mn-ea"/>
              <a:sym typeface="+mn-lt"/>
            </a:endParaRPr>
          </a:p>
          <a:p>
            <a:pPr algn="l">
              <a:lnSpc>
                <a:spcPts val="2400"/>
              </a:lnSpc>
              <a:spcBef>
                <a:spcPts val="0"/>
              </a:spcBef>
            </a:pPr>
            <a:r>
              <a:rPr lang="en-US" altLang="zh-CN" sz="2000" b="1">
                <a:solidFill>
                  <a:srgbClr val="000000"/>
                </a:solidFill>
                <a:cs typeface="+mn-ea"/>
                <a:sym typeface="+mn-lt"/>
              </a:rPr>
              <a:t>print("</a:t>
            </a:r>
            <a:r>
              <a:rPr lang="zh-CN" altLang="zh-CN" sz="2000" b="1">
                <a:solidFill>
                  <a:srgbClr val="000000"/>
                </a:solidFill>
                <a:cs typeface="+mn-ea"/>
                <a:sym typeface="+mn-lt"/>
              </a:rPr>
              <a:t>中缀表达式</a:t>
            </a:r>
            <a:r>
              <a:rPr lang="en-US" altLang="zh-CN" sz="2000" b="1">
                <a:solidFill>
                  <a:srgbClr val="000000"/>
                </a:solidFill>
                <a:cs typeface="+mn-ea"/>
                <a:sym typeface="+mn-lt"/>
              </a:rPr>
              <a:t>: "+str)</a:t>
            </a:r>
            <a:endParaRPr lang="zh-CN" altLang="zh-CN" sz="2000" b="1">
              <a:solidFill>
                <a:srgbClr val="000000"/>
              </a:solidFill>
              <a:cs typeface="+mn-ea"/>
              <a:sym typeface="+mn-lt"/>
            </a:endParaRPr>
          </a:p>
          <a:p>
            <a:pPr algn="l">
              <a:lnSpc>
                <a:spcPts val="2400"/>
              </a:lnSpc>
              <a:spcBef>
                <a:spcPts val="0"/>
              </a:spcBef>
            </a:pPr>
            <a:r>
              <a:rPr lang="en-US" altLang="zh-CN" sz="2000" b="1">
                <a:solidFill>
                  <a:srgbClr val="000000"/>
                </a:solidFill>
                <a:cs typeface="+mn-ea"/>
                <a:sym typeface="+mn-lt"/>
              </a:rPr>
              <a:t>obj=ExpressClass(str)</a:t>
            </a:r>
            <a:endParaRPr lang="zh-CN" altLang="zh-CN" sz="2000" b="1">
              <a:solidFill>
                <a:srgbClr val="000000"/>
              </a:solidFill>
              <a:cs typeface="+mn-ea"/>
              <a:sym typeface="+mn-lt"/>
            </a:endParaRPr>
          </a:p>
          <a:p>
            <a:pPr algn="l">
              <a:lnSpc>
                <a:spcPts val="2400"/>
              </a:lnSpc>
              <a:spcBef>
                <a:spcPts val="0"/>
              </a:spcBef>
            </a:pPr>
            <a:r>
              <a:rPr lang="en-US" altLang="zh-CN" sz="2000" b="1">
                <a:solidFill>
                  <a:srgbClr val="000000"/>
                </a:solidFill>
                <a:cs typeface="+mn-ea"/>
                <a:sym typeface="+mn-lt"/>
              </a:rPr>
              <a:t>obj.Trans()</a:t>
            </a:r>
            <a:endParaRPr lang="zh-CN" altLang="zh-CN" sz="2000" b="1">
              <a:solidFill>
                <a:srgbClr val="000000"/>
              </a:solidFill>
              <a:cs typeface="+mn-ea"/>
              <a:sym typeface="+mn-lt"/>
            </a:endParaRPr>
          </a:p>
          <a:p>
            <a:pPr algn="l">
              <a:lnSpc>
                <a:spcPts val="2400"/>
              </a:lnSpc>
              <a:spcBef>
                <a:spcPts val="0"/>
              </a:spcBef>
            </a:pPr>
            <a:r>
              <a:rPr lang="en-US" altLang="zh-CN" sz="2000" b="1">
                <a:solidFill>
                  <a:srgbClr val="000000"/>
                </a:solidFill>
                <a:cs typeface="+mn-ea"/>
                <a:sym typeface="+mn-lt"/>
              </a:rPr>
              <a:t>print("</a:t>
            </a:r>
            <a:r>
              <a:rPr lang="zh-CN" altLang="zh-CN" sz="2000" b="1">
                <a:solidFill>
                  <a:srgbClr val="000000"/>
                </a:solidFill>
                <a:cs typeface="+mn-ea"/>
                <a:sym typeface="+mn-lt"/>
              </a:rPr>
              <a:t>后缀表达式</a:t>
            </a:r>
            <a:r>
              <a:rPr lang="en-US" altLang="zh-CN" sz="2000" b="1">
                <a:solidFill>
                  <a:srgbClr val="000000"/>
                </a:solidFill>
                <a:cs typeface="+mn-ea"/>
                <a:sym typeface="+mn-lt"/>
              </a:rPr>
              <a:t>:",obj.getpostexp())</a:t>
            </a:r>
            <a:endParaRPr lang="zh-CN" altLang="zh-CN" sz="2000" b="1">
              <a:solidFill>
                <a:srgbClr val="000000"/>
              </a:solidFill>
              <a:cs typeface="+mn-ea"/>
              <a:sym typeface="+mn-lt"/>
            </a:endParaRPr>
          </a:p>
          <a:p>
            <a:pPr algn="l">
              <a:lnSpc>
                <a:spcPts val="2400"/>
              </a:lnSpc>
              <a:spcBef>
                <a:spcPts val="0"/>
              </a:spcBef>
            </a:pPr>
            <a:r>
              <a:rPr lang="en-US" altLang="zh-CN" sz="2000" b="1">
                <a:solidFill>
                  <a:srgbClr val="000000"/>
                </a:solidFill>
                <a:cs typeface="+mn-ea"/>
                <a:sym typeface="+mn-lt"/>
              </a:rPr>
              <a:t>print("</a:t>
            </a:r>
            <a:r>
              <a:rPr lang="zh-CN" altLang="zh-CN" sz="2000" b="1">
                <a:solidFill>
                  <a:srgbClr val="000000"/>
                </a:solidFill>
                <a:cs typeface="+mn-ea"/>
                <a:sym typeface="+mn-lt"/>
              </a:rPr>
              <a:t>求值结果</a:t>
            </a:r>
            <a:r>
              <a:rPr lang="en-US" altLang="zh-CN" sz="2000" b="1">
                <a:solidFill>
                  <a:srgbClr val="000000"/>
                </a:solidFill>
                <a:cs typeface="+mn-ea"/>
                <a:sym typeface="+mn-lt"/>
              </a:rPr>
              <a:t>:   %g" %(obj.getValue()))</a:t>
            </a:r>
          </a:p>
        </p:txBody>
      </p:sp>
      <p:pic>
        <p:nvPicPr>
          <p:cNvPr id="112642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377305" y="2240915"/>
            <a:ext cx="4462145" cy="23926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上弧形箭头 6"/>
          <p:cNvSpPr/>
          <p:nvPr>
            <p:custDataLst>
              <p:tags r:id="rId2"/>
            </p:custDataLst>
          </p:nvPr>
        </p:nvSpPr>
        <p:spPr bwMode="auto">
          <a:xfrm>
            <a:off x="5125720" y="1826260"/>
            <a:ext cx="1384300" cy="501650"/>
          </a:xfrm>
          <a:prstGeom prst="curvedDownArrow">
            <a:avLst/>
          </a:prstGeom>
          <a:gradFill>
            <a:gsLst>
              <a:gs pos="0">
                <a:schemeClr val="accent2">
                  <a:satMod val="103000"/>
                  <a:lumMod val="102000"/>
                  <a:tint val="94000"/>
                </a:schemeClr>
              </a:gs>
              <a:gs pos="50000">
                <a:schemeClr val="accent2">
                  <a:satMod val="110000"/>
                  <a:lumMod val="100000"/>
                  <a:shade val="100000"/>
                </a:schemeClr>
              </a:gs>
              <a:gs pos="100000">
                <a:schemeClr val="accent2">
                  <a:lumMod val="99000"/>
                  <a:satMod val="120000"/>
                  <a:shade val="78000"/>
                </a:schemeClr>
              </a:gs>
              <a:gs pos="0">
                <a:srgbClr val="3B3E4D">
                  <a:lumMod val="98000"/>
                  <a:lumOff val="2000"/>
                </a:srgbClr>
              </a:gs>
              <a:gs pos="50000">
                <a:srgbClr val="3B3E4D"/>
              </a:gs>
              <a:gs pos="100000">
                <a:srgbClr val="3B3E4D">
                  <a:lumMod val="99000"/>
                </a:srgbClr>
              </a:gs>
            </a:gsLst>
            <a:lin ang="5400000" scaled="0"/>
          </a:gradFill>
          <a:ln>
            <a:solidFill>
              <a:schemeClr val="accent2"/>
            </a:solidFill>
            <a:tailEnd type="none" w="sm" len="sm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/>
          <a:lstStyle/>
          <a:p>
            <a:pPr algn="ctr"/>
            <a:endParaRPr lang="zh-CN" altLang="en-US" sz="1600">
              <a:solidFill>
                <a:srgbClr val="0000FF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:p14="http://schemas.microsoft.com/office/powerpoint/2010/main" xmlns:a14="http://schemas.microsoft.com/office/drawing/2010/main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126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" grpId="0"/>
      <p:bldP spid="6" grpId="0" bldLvl="0" animBg="1"/>
      <p:bldP spid="7" grpId="0" bldLvl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053074" y="85561"/>
            <a:ext cx="1505540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zh-CN" sz="3200" dirty="0" smtClean="0">
                <a:ln w="11430">
                  <a:noFill/>
                </a:ln>
                <a:solidFill>
                  <a:schemeClr val="accent1"/>
                </a:solidFill>
                <a:cs typeface="+mn-ea"/>
                <a:sym typeface="+mn-lt"/>
              </a:rPr>
              <a:t>3.1   </a:t>
            </a:r>
            <a:r>
              <a:rPr lang="zh-CN" altLang="en-US" sz="3200" dirty="0" smtClean="0">
                <a:ln w="11430">
                  <a:noFill/>
                </a:ln>
                <a:solidFill>
                  <a:schemeClr val="accent1"/>
                </a:solidFill>
                <a:cs typeface="+mn-ea"/>
                <a:sym typeface="+mn-lt"/>
              </a:rPr>
              <a:t>栈</a:t>
            </a:r>
            <a:endParaRPr lang="en-US" altLang="zh-CN" sz="3200" dirty="0">
              <a:ln w="11430">
                <a:noFill/>
              </a:ln>
              <a:solidFill>
                <a:schemeClr val="accent1"/>
              </a:solidFill>
              <a:cs typeface="+mn-ea"/>
              <a:sym typeface="+mn-lt"/>
            </a:endParaRPr>
          </a:p>
        </p:txBody>
      </p:sp>
      <p:pic>
        <p:nvPicPr>
          <p:cNvPr id="2" name="内容占位符 1"/>
          <p:cNvPicPr>
            <a:picLocks noGrp="1" noChangeAspect="1"/>
          </p:cNvPicPr>
          <p:nvPr>
            <p:ph idx="1"/>
            <p:custDataLst>
              <p:tags r:id="rId1"/>
            </p:custDataLst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09" t="7187" r="9793" b="8804"/>
          <a:stretch>
            <a:fillRect/>
          </a:stretch>
        </p:blipFill>
        <p:spPr>
          <a:xfrm flipH="1">
            <a:off x="7870191" y="2054715"/>
            <a:ext cx="4207510" cy="4083050"/>
          </a:xfrm>
          <a:prstGeom prst="rect">
            <a:avLst/>
          </a:prstGeom>
        </p:spPr>
      </p:pic>
      <p:sp>
        <p:nvSpPr>
          <p:cNvPr id="13" name="TextBox 4"/>
          <p:cNvSpPr txBox="1"/>
          <p:nvPr/>
        </p:nvSpPr>
        <p:spPr>
          <a:xfrm>
            <a:off x="460665" y="1861090"/>
            <a:ext cx="714380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zh-CN" altLang="en-US" sz="2800" b="1">
                <a:solidFill>
                  <a:srgbClr val="000000"/>
                </a:solidFill>
                <a:cs typeface="+mn-ea"/>
                <a:sym typeface="+mn-lt"/>
              </a:rPr>
              <a:t>求表达式值的两个步骤可以合并起来，不必产生后缀表达式：</a:t>
            </a:r>
          </a:p>
        </p:txBody>
      </p:sp>
      <p:sp>
        <p:nvSpPr>
          <p:cNvPr id="14" name="TextBox 5"/>
          <p:cNvSpPr txBox="1"/>
          <p:nvPr>
            <p:custDataLst>
              <p:tags r:id="rId2"/>
            </p:custDataLst>
          </p:nvPr>
        </p:nvSpPr>
        <p:spPr>
          <a:xfrm>
            <a:off x="460666" y="3340404"/>
            <a:ext cx="6786610" cy="1729105"/>
          </a:xfrm>
          <a:prstGeom prst="rect">
            <a:avLst/>
          </a:prstGeom>
          <a:solidFill>
            <a:schemeClr val="lt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144000" tIns="108000" bIns="108000" rtlCol="0">
            <a:spAutoFit/>
          </a:bodyPr>
          <a:lstStyle/>
          <a:p>
            <a:pPr marL="342900" indent="-342900" algn="l">
              <a:lnSpc>
                <a:spcPts val="2800"/>
              </a:lnSpc>
              <a:spcBef>
                <a:spcPts val="600"/>
              </a:spcBef>
              <a:buBlip>
                <a:blip r:embed="rId5"/>
              </a:buBlip>
            </a:pPr>
            <a:r>
              <a:rPr lang="zh-CN" altLang="en-US" sz="2800" b="1">
                <a:solidFill>
                  <a:schemeClr val="dk1"/>
                </a:solidFill>
                <a:cs typeface="+mn-ea"/>
                <a:sym typeface="+mn-lt"/>
              </a:rPr>
              <a:t>将所有遇到的运算数进</a:t>
            </a:r>
            <a:r>
              <a:rPr lang="en-US" altLang="zh-CN" sz="2800" b="1">
                <a:solidFill>
                  <a:schemeClr val="dk1"/>
                </a:solidFill>
                <a:cs typeface="+mn-ea"/>
                <a:sym typeface="+mn-lt"/>
              </a:rPr>
              <a:t>opand</a:t>
            </a:r>
            <a:r>
              <a:rPr lang="zh-CN" altLang="en-US" sz="2800" b="1">
                <a:solidFill>
                  <a:schemeClr val="dk1"/>
                </a:solidFill>
                <a:cs typeface="+mn-ea"/>
                <a:sym typeface="+mn-lt"/>
              </a:rPr>
              <a:t>栈。</a:t>
            </a:r>
            <a:endParaRPr lang="en-US" altLang="zh-CN" sz="2800" b="1">
              <a:solidFill>
                <a:schemeClr val="dk1"/>
              </a:solidFill>
              <a:cs typeface="+mn-ea"/>
              <a:sym typeface="+mn-lt"/>
            </a:endParaRPr>
          </a:p>
          <a:p>
            <a:pPr marL="342900" indent="-342900" algn="l">
              <a:lnSpc>
                <a:spcPts val="2800"/>
              </a:lnSpc>
              <a:spcBef>
                <a:spcPts val="600"/>
              </a:spcBef>
              <a:buBlip>
                <a:blip r:embed="rId5"/>
              </a:buBlip>
            </a:pPr>
            <a:r>
              <a:rPr lang="zh-CN" altLang="en-US" sz="2800" b="1">
                <a:solidFill>
                  <a:schemeClr val="dk1"/>
                </a:solidFill>
                <a:cs typeface="+mn-ea"/>
                <a:sym typeface="+mn-lt"/>
              </a:rPr>
              <a:t>在</a:t>
            </a:r>
            <a:r>
              <a:rPr lang="en-US" altLang="zh-CN" sz="2800" b="1">
                <a:solidFill>
                  <a:schemeClr val="dk1"/>
                </a:solidFill>
                <a:cs typeface="+mn-ea"/>
                <a:sym typeface="+mn-lt"/>
              </a:rPr>
              <a:t>opor</a:t>
            </a:r>
            <a:r>
              <a:rPr lang="zh-CN" altLang="en-US" sz="2800" b="1">
                <a:solidFill>
                  <a:schemeClr val="dk1"/>
                </a:solidFill>
                <a:cs typeface="+mn-ea"/>
                <a:sym typeface="+mn-lt"/>
              </a:rPr>
              <a:t>出栈一个运算符</a:t>
            </a:r>
            <a:r>
              <a:rPr lang="en-US" altLang="zh-CN" sz="2800" b="1">
                <a:solidFill>
                  <a:schemeClr val="dk1"/>
                </a:solidFill>
                <a:cs typeface="+mn-ea"/>
                <a:sym typeface="+mn-lt"/>
              </a:rPr>
              <a:t>op</a:t>
            </a:r>
            <a:r>
              <a:rPr lang="zh-CN" altLang="en-US" sz="2800" b="1">
                <a:solidFill>
                  <a:schemeClr val="dk1"/>
                </a:solidFill>
                <a:cs typeface="+mn-ea"/>
                <a:sym typeface="+mn-lt"/>
              </a:rPr>
              <a:t>时，从</a:t>
            </a:r>
            <a:r>
              <a:rPr lang="en-US" altLang="zh-CN" sz="2800" b="1">
                <a:solidFill>
                  <a:schemeClr val="dk1"/>
                </a:solidFill>
                <a:cs typeface="+mn-ea"/>
                <a:sym typeface="+mn-lt"/>
              </a:rPr>
              <a:t>opand</a:t>
            </a:r>
            <a:r>
              <a:rPr lang="zh-CN" altLang="en-US" sz="2800" b="1">
                <a:solidFill>
                  <a:schemeClr val="dk1"/>
                </a:solidFill>
                <a:cs typeface="+mn-ea"/>
                <a:sym typeface="+mn-lt"/>
              </a:rPr>
              <a:t>中依次出栈两个运算数</a:t>
            </a:r>
            <a:r>
              <a:rPr lang="en-US" altLang="zh-CN" sz="2800" b="1" i="1">
                <a:solidFill>
                  <a:schemeClr val="dk1"/>
                </a:solidFill>
                <a:cs typeface="+mn-ea"/>
                <a:sym typeface="+mn-lt"/>
              </a:rPr>
              <a:t>a</a:t>
            </a:r>
            <a:r>
              <a:rPr lang="zh-CN" altLang="en-US" sz="2800" b="1">
                <a:solidFill>
                  <a:schemeClr val="dk1"/>
                </a:solidFill>
                <a:cs typeface="+mn-ea"/>
                <a:sym typeface="+mn-lt"/>
              </a:rPr>
              <a:t>、</a:t>
            </a:r>
            <a:r>
              <a:rPr lang="en-US" altLang="zh-CN" sz="2800" b="1" i="1">
                <a:solidFill>
                  <a:schemeClr val="dk1"/>
                </a:solidFill>
                <a:cs typeface="+mn-ea"/>
                <a:sym typeface="+mn-lt"/>
              </a:rPr>
              <a:t>b</a:t>
            </a:r>
            <a:r>
              <a:rPr lang="zh-CN" altLang="en-US" sz="2800" b="1">
                <a:solidFill>
                  <a:schemeClr val="dk1"/>
                </a:solidFill>
                <a:cs typeface="+mn-ea"/>
                <a:sym typeface="+mn-lt"/>
              </a:rPr>
              <a:t>，执行</a:t>
            </a:r>
            <a:r>
              <a:rPr lang="en-US" altLang="zh-CN" sz="2800" b="1" i="1">
                <a:solidFill>
                  <a:schemeClr val="dk1"/>
                </a:solidFill>
                <a:cs typeface="+mn-ea"/>
                <a:sym typeface="+mn-lt"/>
              </a:rPr>
              <a:t>c </a:t>
            </a:r>
            <a:r>
              <a:rPr lang="en-US" altLang="zh-CN" sz="2800" b="1">
                <a:solidFill>
                  <a:schemeClr val="dk1"/>
                </a:solidFill>
                <a:cs typeface="+mn-ea"/>
                <a:sym typeface="+mn-lt"/>
              </a:rPr>
              <a:t>= </a:t>
            </a:r>
            <a:r>
              <a:rPr lang="en-US" altLang="zh-CN" sz="2800" b="1" i="1">
                <a:solidFill>
                  <a:schemeClr val="dk1"/>
                </a:solidFill>
                <a:cs typeface="+mn-ea"/>
                <a:sym typeface="+mn-lt"/>
              </a:rPr>
              <a:t>b</a:t>
            </a:r>
            <a:r>
              <a:rPr lang="en-US" altLang="zh-CN" sz="2800" b="1">
                <a:solidFill>
                  <a:schemeClr val="dk1"/>
                </a:solidFill>
                <a:cs typeface="+mn-ea"/>
                <a:sym typeface="+mn-lt"/>
              </a:rPr>
              <a:t> op </a:t>
            </a:r>
            <a:r>
              <a:rPr lang="en-US" altLang="zh-CN" sz="2800" b="1" i="1">
                <a:solidFill>
                  <a:schemeClr val="dk1"/>
                </a:solidFill>
                <a:cs typeface="+mn-ea"/>
                <a:sym typeface="+mn-lt"/>
              </a:rPr>
              <a:t>a</a:t>
            </a:r>
            <a:r>
              <a:rPr lang="zh-CN" altLang="en-US" sz="2800" b="1">
                <a:solidFill>
                  <a:schemeClr val="dk1"/>
                </a:solidFill>
                <a:cs typeface="+mn-ea"/>
                <a:sym typeface="+mn-lt"/>
              </a:rPr>
              <a:t>运算，将</a:t>
            </a:r>
            <a:r>
              <a:rPr lang="en-US" altLang="zh-CN" sz="2800" b="1" i="1">
                <a:solidFill>
                  <a:schemeClr val="dk1"/>
                </a:solidFill>
                <a:cs typeface="+mn-ea"/>
                <a:sym typeface="+mn-lt"/>
              </a:rPr>
              <a:t>c</a:t>
            </a:r>
            <a:r>
              <a:rPr lang="zh-CN" altLang="en-US" sz="2800" b="1">
                <a:solidFill>
                  <a:schemeClr val="dk1"/>
                </a:solidFill>
                <a:cs typeface="+mn-ea"/>
                <a:sym typeface="+mn-lt"/>
              </a:rPr>
              <a:t>进</a:t>
            </a:r>
            <a:r>
              <a:rPr lang="en-US" altLang="zh-CN" sz="2800" b="1">
                <a:solidFill>
                  <a:schemeClr val="dk1"/>
                </a:solidFill>
                <a:cs typeface="+mn-ea"/>
                <a:sym typeface="+mn-lt"/>
              </a:rPr>
              <a:t>opand</a:t>
            </a:r>
            <a:r>
              <a:rPr lang="zh-CN" altLang="en-US" sz="2800" b="1">
                <a:solidFill>
                  <a:schemeClr val="dk1"/>
                </a:solidFill>
                <a:cs typeface="+mn-ea"/>
                <a:sym typeface="+mn-lt"/>
              </a:rPr>
              <a:t>栈。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:p14="http://schemas.microsoft.com/office/powerpoint/2010/main" xmlns:a14="http://schemas.microsoft.com/office/drawing/2010/main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3" grpId="0"/>
      <p:bldP spid="14" grpId="0" bldLvl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053074" y="85561"/>
            <a:ext cx="1505540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zh-CN" sz="3200" dirty="0" smtClean="0">
                <a:ln w="11430">
                  <a:noFill/>
                </a:ln>
                <a:solidFill>
                  <a:schemeClr val="accent1"/>
                </a:solidFill>
                <a:cs typeface="+mn-ea"/>
                <a:sym typeface="+mn-lt"/>
              </a:rPr>
              <a:t>3.1   </a:t>
            </a:r>
            <a:r>
              <a:rPr lang="zh-CN" altLang="en-US" sz="3200" dirty="0" smtClean="0">
                <a:ln w="11430">
                  <a:noFill/>
                </a:ln>
                <a:solidFill>
                  <a:schemeClr val="accent1"/>
                </a:solidFill>
                <a:cs typeface="+mn-ea"/>
                <a:sym typeface="+mn-lt"/>
              </a:rPr>
              <a:t>栈</a:t>
            </a:r>
            <a:endParaRPr lang="en-US" altLang="zh-CN" sz="3200" dirty="0">
              <a:ln w="11430">
                <a:noFill/>
              </a:ln>
              <a:solidFill>
                <a:schemeClr val="accent1"/>
              </a:solidFill>
              <a:cs typeface="+mn-ea"/>
              <a:sym typeface="+mn-lt"/>
            </a:endParaRPr>
          </a:p>
        </p:txBody>
      </p:sp>
      <p:pic>
        <p:nvPicPr>
          <p:cNvPr id="2" name="内容占位符 1"/>
          <p:cNvPicPr>
            <a:picLocks noGrp="1" noChangeAspect="1"/>
          </p:cNvPicPr>
          <p:nvPr>
            <p:ph idx="1"/>
            <p:custDataLst>
              <p:tags r:id="rId1"/>
            </p:custDataLst>
          </p:nvPr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09" t="7187" r="9793" b="8804"/>
          <a:stretch>
            <a:fillRect/>
          </a:stretch>
        </p:blipFill>
        <p:spPr>
          <a:xfrm flipH="1">
            <a:off x="7870191" y="2054715"/>
            <a:ext cx="4207510" cy="4083050"/>
          </a:xfrm>
          <a:prstGeom prst="rect">
            <a:avLst/>
          </a:prstGeom>
        </p:spPr>
      </p:pic>
      <p:sp>
        <p:nvSpPr>
          <p:cNvPr id="6" name="TextBox 5"/>
          <p:cNvSpPr txBox="1"/>
          <p:nvPr>
            <p:custDataLst>
              <p:tags r:id="rId2"/>
            </p:custDataLst>
          </p:nvPr>
        </p:nvSpPr>
        <p:spPr>
          <a:xfrm>
            <a:off x="576580" y="1042035"/>
            <a:ext cx="4144010" cy="522605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tIns="72000" bIns="144000" rtlCol="0">
            <a:spAutoFit/>
          </a:bodyPr>
          <a:lstStyle/>
          <a:p>
            <a:pPr>
              <a:lnSpc>
                <a:spcPts val="2400"/>
              </a:lnSpc>
              <a:spcBef>
                <a:spcPts val="0"/>
              </a:spcBef>
            </a:pPr>
            <a:r>
              <a:rPr lang="zh-CN" altLang="en-US" sz="2800" b="1">
                <a:solidFill>
                  <a:srgbClr val="000000"/>
                </a:solidFill>
                <a:cs typeface="+mn-ea"/>
                <a:sym typeface="+mn-lt"/>
              </a:rPr>
              <a:t>手工转换产生中缀表达式</a:t>
            </a:r>
          </a:p>
        </p:txBody>
      </p:sp>
      <p:sp>
        <p:nvSpPr>
          <p:cNvPr id="15" name="TextBox 14"/>
          <p:cNvSpPr txBox="1"/>
          <p:nvPr>
            <p:custDataLst>
              <p:tags r:id="rId3"/>
            </p:custDataLst>
          </p:nvPr>
        </p:nvSpPr>
        <p:spPr>
          <a:xfrm>
            <a:off x="1221080" y="1698443"/>
            <a:ext cx="2286016" cy="4334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ts val="3000"/>
              </a:lnSpc>
              <a:spcBef>
                <a:spcPts val="0"/>
              </a:spcBef>
            </a:pPr>
            <a:r>
              <a:rPr lang="en-US" altLang="zh-CN" sz="1800" b="1">
                <a:solidFill>
                  <a:schemeClr val="dk1"/>
                </a:solidFill>
                <a:cs typeface="+mn-ea"/>
                <a:sym typeface="+mn-lt"/>
              </a:rPr>
              <a:t>5+2*(1+6)-8/2</a:t>
            </a:r>
          </a:p>
        </p:txBody>
      </p:sp>
      <p:grpSp>
        <p:nvGrpSpPr>
          <p:cNvPr id="30" name="组合 29"/>
          <p:cNvGrpSpPr/>
          <p:nvPr/>
        </p:nvGrpSpPr>
        <p:grpSpPr>
          <a:xfrm>
            <a:off x="935328" y="2442330"/>
            <a:ext cx="4214842" cy="1660525"/>
            <a:chOff x="714348" y="1838445"/>
            <a:chExt cx="4214842" cy="1660525"/>
          </a:xfrm>
        </p:grpSpPr>
        <p:sp>
          <p:nvSpPr>
            <p:cNvPr id="3" name="TextBox 13"/>
            <p:cNvSpPr txBox="1"/>
            <p:nvPr>
              <p:custDataLst>
                <p:tags r:id="rId14"/>
              </p:custDataLst>
            </p:nvPr>
          </p:nvSpPr>
          <p:spPr>
            <a:xfrm>
              <a:off x="1857356" y="1838445"/>
              <a:ext cx="3071834" cy="16605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00000"/>
                </a:lnSpc>
                <a:spcBef>
                  <a:spcPts val="1200"/>
                </a:spcBef>
              </a:pPr>
              <a:r>
                <a:rPr lang="en-US" altLang="zh-CN" sz="1800" b="1">
                  <a:solidFill>
                    <a:schemeClr val="dk1"/>
                  </a:solidFill>
                  <a:cs typeface="+mn-ea"/>
                  <a:sym typeface="+mn-lt"/>
                </a:rPr>
                <a:t>5+(2*(1+6))-8/2</a:t>
              </a:r>
            </a:p>
            <a:p>
              <a:pPr algn="l">
                <a:lnSpc>
                  <a:spcPct val="100000"/>
                </a:lnSpc>
                <a:spcBef>
                  <a:spcPts val="1200"/>
                </a:spcBef>
              </a:pPr>
              <a:r>
                <a:rPr lang="en-US" altLang="zh-CN" sz="1800" b="1">
                  <a:solidFill>
                    <a:schemeClr val="dk1"/>
                  </a:solidFill>
                  <a:cs typeface="+mn-ea"/>
                  <a:sym typeface="+mn-lt"/>
                </a:rPr>
                <a:t>5+(2*(1+6))-(8/2)</a:t>
              </a:r>
            </a:p>
            <a:p>
              <a:pPr algn="l">
                <a:lnSpc>
                  <a:spcPct val="100000"/>
                </a:lnSpc>
                <a:spcBef>
                  <a:spcPts val="1200"/>
                </a:spcBef>
              </a:pPr>
              <a:r>
                <a:rPr lang="en-US" altLang="zh-CN" sz="1800" b="1">
                  <a:solidFill>
                    <a:schemeClr val="dk1"/>
                  </a:solidFill>
                  <a:cs typeface="+mn-ea"/>
                  <a:sym typeface="+mn-lt"/>
                </a:rPr>
                <a:t>(5+(2*(1+6)))-(8/2)</a:t>
              </a:r>
            </a:p>
            <a:p>
              <a:pPr algn="l">
                <a:lnSpc>
                  <a:spcPct val="100000"/>
                </a:lnSpc>
                <a:spcBef>
                  <a:spcPts val="1200"/>
                </a:spcBef>
              </a:pPr>
              <a:r>
                <a:rPr lang="en-US" altLang="zh-CN" sz="1800" b="1">
                  <a:solidFill>
                    <a:schemeClr val="dk1"/>
                  </a:solidFill>
                  <a:cs typeface="+mn-ea"/>
                  <a:sym typeface="+mn-lt"/>
                </a:rPr>
                <a:t>((5+(2*(1+6)))-(8/2))</a:t>
              </a:r>
            </a:p>
          </p:txBody>
        </p:sp>
        <p:sp>
          <p:nvSpPr>
            <p:cNvPr id="16" name="TextBox 15"/>
            <p:cNvSpPr txBox="1"/>
            <p:nvPr>
              <p:custDataLst>
                <p:tags r:id="rId15"/>
              </p:custDataLst>
            </p:nvPr>
          </p:nvSpPr>
          <p:spPr>
            <a:xfrm>
              <a:off x="714348" y="2409949"/>
              <a:ext cx="1143008" cy="4309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ts val="3000"/>
                </a:lnSpc>
                <a:spcBef>
                  <a:spcPts val="0"/>
                </a:spcBef>
              </a:pPr>
              <a:r>
                <a:rPr lang="zh-CN" altLang="en-US" sz="1800" b="1">
                  <a:solidFill>
                    <a:schemeClr val="dk1"/>
                  </a:solidFill>
                  <a:cs typeface="+mn-ea"/>
                  <a:sym typeface="+mn-lt"/>
                </a:rPr>
                <a:t>加括号</a:t>
              </a:r>
            </a:p>
          </p:txBody>
        </p:sp>
        <p:sp>
          <p:nvSpPr>
            <p:cNvPr id="17" name="左大括号 16"/>
            <p:cNvSpPr/>
            <p:nvPr>
              <p:custDataLst>
                <p:tags r:id="rId16"/>
              </p:custDataLst>
            </p:nvPr>
          </p:nvSpPr>
          <p:spPr>
            <a:xfrm>
              <a:off x="1643042" y="1981321"/>
              <a:ext cx="142876" cy="1357322"/>
            </a:xfrm>
            <a:prstGeom prst="leftBrace">
              <a:avLst/>
            </a:prstGeom>
            <a:ln w="19050">
              <a:solidFill>
                <a:schemeClr val="dk1"/>
              </a:solidFill>
              <a:tailEnd type="non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dk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1035341" y="4390075"/>
            <a:ext cx="6257969" cy="2147964"/>
            <a:chOff x="814361" y="3786190"/>
            <a:chExt cx="6257969" cy="2147964"/>
          </a:xfrm>
        </p:grpSpPr>
        <p:sp>
          <p:nvSpPr>
            <p:cNvPr id="18" name="TextBox 17"/>
            <p:cNvSpPr txBox="1"/>
            <p:nvPr>
              <p:custDataLst>
                <p:tags r:id="rId4"/>
              </p:custDataLst>
            </p:nvPr>
          </p:nvSpPr>
          <p:spPr>
            <a:xfrm>
              <a:off x="1785918" y="3786190"/>
              <a:ext cx="5286412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00000"/>
                </a:lnSpc>
                <a:spcBef>
                  <a:spcPts val="0"/>
                </a:spcBef>
              </a:pPr>
              <a:r>
                <a:rPr lang="en-US" altLang="zh-CN" sz="1800" b="1">
                  <a:solidFill>
                    <a:schemeClr val="dk1"/>
                  </a:solidFill>
                  <a:cs typeface="+mn-ea"/>
                  <a:sym typeface="+mn-lt"/>
                </a:rPr>
                <a:t>( ( 5 + ( 2 * ( 1 + 6 ) ) ) - ( 8 / 2 ) )</a:t>
              </a:r>
            </a:p>
          </p:txBody>
        </p:sp>
        <p:sp>
          <p:nvSpPr>
            <p:cNvPr id="19" name="任意多边形 18"/>
            <p:cNvSpPr/>
            <p:nvPr>
              <p:custDataLst>
                <p:tags r:id="rId5"/>
              </p:custDataLst>
            </p:nvPr>
          </p:nvSpPr>
          <p:spPr>
            <a:xfrm>
              <a:off x="4214810" y="4138612"/>
              <a:ext cx="504825" cy="233364"/>
            </a:xfrm>
            <a:custGeom>
              <a:avLst/>
              <a:gdLst>
                <a:gd name="connsiteX0" fmla="*/ 0 w 504825"/>
                <a:gd name="connsiteY0" fmla="*/ 0 h 288925"/>
                <a:gd name="connsiteX1" fmla="*/ 95250 w 504825"/>
                <a:gd name="connsiteY1" fmla="*/ 200025 h 288925"/>
                <a:gd name="connsiteX2" fmla="*/ 390525 w 504825"/>
                <a:gd name="connsiteY2" fmla="*/ 257175 h 288925"/>
                <a:gd name="connsiteX3" fmla="*/ 504825 w 504825"/>
                <a:gd name="connsiteY3" fmla="*/ 9525 h 288925"/>
                <a:gd name="connsiteX0-1" fmla="*/ 0 w 504825"/>
                <a:gd name="connsiteY0-2" fmla="*/ 0 h 233364"/>
                <a:gd name="connsiteX1-3" fmla="*/ 95250 w 504825"/>
                <a:gd name="connsiteY1-4" fmla="*/ 200025 h 233364"/>
                <a:gd name="connsiteX2-5" fmla="*/ 347666 w 504825"/>
                <a:gd name="connsiteY2-6" fmla="*/ 200032 h 233364"/>
                <a:gd name="connsiteX3-7" fmla="*/ 504825 w 504825"/>
                <a:gd name="connsiteY3-8" fmla="*/ 9525 h 233364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504825" h="233364">
                  <a:moveTo>
                    <a:pt x="0" y="0"/>
                  </a:moveTo>
                  <a:cubicBezTo>
                    <a:pt x="15081" y="78581"/>
                    <a:pt x="37306" y="166686"/>
                    <a:pt x="95250" y="200025"/>
                  </a:cubicBezTo>
                  <a:cubicBezTo>
                    <a:pt x="153194" y="233364"/>
                    <a:pt x="279404" y="231782"/>
                    <a:pt x="347666" y="200032"/>
                  </a:cubicBezTo>
                  <a:cubicBezTo>
                    <a:pt x="415929" y="168282"/>
                    <a:pt x="481806" y="117475"/>
                    <a:pt x="504825" y="9525"/>
                  </a:cubicBezTo>
                </a:path>
              </a:pathLst>
            </a:custGeom>
            <a:ln w="19050">
              <a:solidFill>
                <a:schemeClr val="dk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dk1"/>
                </a:solidFill>
                <a:cs typeface="+mn-ea"/>
                <a:sym typeface="+mn-lt"/>
              </a:endParaRPr>
            </a:p>
          </p:txBody>
        </p:sp>
        <p:sp>
          <p:nvSpPr>
            <p:cNvPr id="21" name="任意多边形 20"/>
            <p:cNvSpPr/>
            <p:nvPr>
              <p:custDataLst>
                <p:tags r:id="rId6"/>
              </p:custDataLst>
            </p:nvPr>
          </p:nvSpPr>
          <p:spPr>
            <a:xfrm>
              <a:off x="3443283" y="4081462"/>
              <a:ext cx="1476375" cy="566746"/>
            </a:xfrm>
            <a:custGeom>
              <a:avLst/>
              <a:gdLst>
                <a:gd name="connsiteX0" fmla="*/ 0 w 1476375"/>
                <a:gd name="connsiteY0" fmla="*/ 0 h 481012"/>
                <a:gd name="connsiteX1" fmla="*/ 104775 w 1476375"/>
                <a:gd name="connsiteY1" fmla="*/ 200025 h 481012"/>
                <a:gd name="connsiteX2" fmla="*/ 409575 w 1476375"/>
                <a:gd name="connsiteY2" fmla="*/ 428625 h 481012"/>
                <a:gd name="connsiteX3" fmla="*/ 790575 w 1476375"/>
                <a:gd name="connsiteY3" fmla="*/ 476250 h 481012"/>
                <a:gd name="connsiteX4" fmla="*/ 1314450 w 1476375"/>
                <a:gd name="connsiteY4" fmla="*/ 400050 h 481012"/>
                <a:gd name="connsiteX5" fmla="*/ 1476375 w 1476375"/>
                <a:gd name="connsiteY5" fmla="*/ 114300 h 481012"/>
                <a:gd name="connsiteX0-1" fmla="*/ 0 w 1476375"/>
                <a:gd name="connsiteY0-2" fmla="*/ 0 h 566746"/>
                <a:gd name="connsiteX1-3" fmla="*/ 104775 w 1476375"/>
                <a:gd name="connsiteY1-4" fmla="*/ 200025 h 566746"/>
                <a:gd name="connsiteX2-5" fmla="*/ 409575 w 1476375"/>
                <a:gd name="connsiteY2-6" fmla="*/ 428625 h 566746"/>
                <a:gd name="connsiteX3-7" fmla="*/ 771527 w 1476375"/>
                <a:gd name="connsiteY3-8" fmla="*/ 561984 h 566746"/>
                <a:gd name="connsiteX4-9" fmla="*/ 1314450 w 1476375"/>
                <a:gd name="connsiteY4-10" fmla="*/ 400050 h 566746"/>
                <a:gd name="connsiteX5-11" fmla="*/ 1476375 w 1476375"/>
                <a:gd name="connsiteY5-12" fmla="*/ 114300 h 566746"/>
                <a:gd name="connsiteX0-13" fmla="*/ 0 w 1476375"/>
                <a:gd name="connsiteY0-14" fmla="*/ 0 h 566746"/>
                <a:gd name="connsiteX1-15" fmla="*/ 200023 w 1476375"/>
                <a:gd name="connsiteY1-16" fmla="*/ 276232 h 566746"/>
                <a:gd name="connsiteX2-17" fmla="*/ 409575 w 1476375"/>
                <a:gd name="connsiteY2-18" fmla="*/ 428625 h 566746"/>
                <a:gd name="connsiteX3-19" fmla="*/ 771527 w 1476375"/>
                <a:gd name="connsiteY3-20" fmla="*/ 561984 h 566746"/>
                <a:gd name="connsiteX4-21" fmla="*/ 1314450 w 1476375"/>
                <a:gd name="connsiteY4-22" fmla="*/ 400050 h 566746"/>
                <a:gd name="connsiteX5-23" fmla="*/ 1476375 w 1476375"/>
                <a:gd name="connsiteY5-24" fmla="*/ 114300 h 566746"/>
                <a:gd name="connsiteX0-25" fmla="*/ 0 w 1476375"/>
                <a:gd name="connsiteY0-26" fmla="*/ 0 h 566746"/>
                <a:gd name="connsiteX1-27" fmla="*/ 200023 w 1476375"/>
                <a:gd name="connsiteY1-28" fmla="*/ 276232 h 566746"/>
                <a:gd name="connsiteX2-29" fmla="*/ 409575 w 1476375"/>
                <a:gd name="connsiteY2-30" fmla="*/ 428625 h 566746"/>
                <a:gd name="connsiteX3-31" fmla="*/ 842965 w 1476375"/>
                <a:gd name="connsiteY3-32" fmla="*/ 561984 h 566746"/>
                <a:gd name="connsiteX4-33" fmla="*/ 1314450 w 1476375"/>
                <a:gd name="connsiteY4-34" fmla="*/ 400050 h 566746"/>
                <a:gd name="connsiteX5-35" fmla="*/ 1476375 w 1476375"/>
                <a:gd name="connsiteY5-36" fmla="*/ 114300 h 56674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1476375" h="566746">
                  <a:moveTo>
                    <a:pt x="0" y="0"/>
                  </a:moveTo>
                  <a:cubicBezTo>
                    <a:pt x="18256" y="64294"/>
                    <a:pt x="131761" y="204795"/>
                    <a:pt x="200023" y="276232"/>
                  </a:cubicBezTo>
                  <a:cubicBezTo>
                    <a:pt x="268286" y="347670"/>
                    <a:pt x="302418" y="381000"/>
                    <a:pt x="409575" y="428625"/>
                  </a:cubicBezTo>
                  <a:cubicBezTo>
                    <a:pt x="516732" y="476250"/>
                    <a:pt x="692153" y="566746"/>
                    <a:pt x="842965" y="561984"/>
                  </a:cubicBezTo>
                  <a:cubicBezTo>
                    <a:pt x="993777" y="557222"/>
                    <a:pt x="1208882" y="474664"/>
                    <a:pt x="1314450" y="400050"/>
                  </a:cubicBezTo>
                  <a:cubicBezTo>
                    <a:pt x="1420018" y="325436"/>
                    <a:pt x="1452562" y="227012"/>
                    <a:pt x="1476375" y="114300"/>
                  </a:cubicBezTo>
                </a:path>
              </a:pathLst>
            </a:custGeom>
            <a:ln w="19050">
              <a:solidFill>
                <a:schemeClr val="dk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dk1"/>
                </a:solidFill>
                <a:cs typeface="+mn-ea"/>
                <a:sym typeface="+mn-lt"/>
              </a:endParaRPr>
            </a:p>
          </p:txBody>
        </p:sp>
        <p:sp>
          <p:nvSpPr>
            <p:cNvPr id="23" name="任意多边形 22"/>
            <p:cNvSpPr/>
            <p:nvPr>
              <p:custDataLst>
                <p:tags r:id="rId7"/>
              </p:custDataLst>
            </p:nvPr>
          </p:nvSpPr>
          <p:spPr>
            <a:xfrm>
              <a:off x="6191265" y="4143380"/>
              <a:ext cx="504825" cy="233364"/>
            </a:xfrm>
            <a:custGeom>
              <a:avLst/>
              <a:gdLst>
                <a:gd name="connsiteX0" fmla="*/ 0 w 504825"/>
                <a:gd name="connsiteY0" fmla="*/ 0 h 288925"/>
                <a:gd name="connsiteX1" fmla="*/ 95250 w 504825"/>
                <a:gd name="connsiteY1" fmla="*/ 200025 h 288925"/>
                <a:gd name="connsiteX2" fmla="*/ 390525 w 504825"/>
                <a:gd name="connsiteY2" fmla="*/ 257175 h 288925"/>
                <a:gd name="connsiteX3" fmla="*/ 504825 w 504825"/>
                <a:gd name="connsiteY3" fmla="*/ 9525 h 288925"/>
                <a:gd name="connsiteX0-1" fmla="*/ 0 w 504825"/>
                <a:gd name="connsiteY0-2" fmla="*/ 0 h 233364"/>
                <a:gd name="connsiteX1-3" fmla="*/ 95250 w 504825"/>
                <a:gd name="connsiteY1-4" fmla="*/ 200025 h 233364"/>
                <a:gd name="connsiteX2-5" fmla="*/ 347666 w 504825"/>
                <a:gd name="connsiteY2-6" fmla="*/ 200032 h 233364"/>
                <a:gd name="connsiteX3-7" fmla="*/ 504825 w 504825"/>
                <a:gd name="connsiteY3-8" fmla="*/ 9525 h 233364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504825" h="233364">
                  <a:moveTo>
                    <a:pt x="0" y="0"/>
                  </a:moveTo>
                  <a:cubicBezTo>
                    <a:pt x="15081" y="78581"/>
                    <a:pt x="37306" y="166686"/>
                    <a:pt x="95250" y="200025"/>
                  </a:cubicBezTo>
                  <a:cubicBezTo>
                    <a:pt x="153194" y="233364"/>
                    <a:pt x="279404" y="231782"/>
                    <a:pt x="347666" y="200032"/>
                  </a:cubicBezTo>
                  <a:cubicBezTo>
                    <a:pt x="415929" y="168282"/>
                    <a:pt x="481806" y="117475"/>
                    <a:pt x="504825" y="9525"/>
                  </a:cubicBezTo>
                </a:path>
              </a:pathLst>
            </a:custGeom>
            <a:ln w="19050">
              <a:solidFill>
                <a:schemeClr val="dk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dk1"/>
                </a:solidFill>
                <a:cs typeface="+mn-ea"/>
                <a:sym typeface="+mn-lt"/>
              </a:endParaRPr>
            </a:p>
          </p:txBody>
        </p:sp>
        <p:sp>
          <p:nvSpPr>
            <p:cNvPr id="24" name="任意多边形 23"/>
            <p:cNvSpPr/>
            <p:nvPr>
              <p:custDataLst>
                <p:tags r:id="rId8"/>
              </p:custDataLst>
            </p:nvPr>
          </p:nvSpPr>
          <p:spPr>
            <a:xfrm>
              <a:off x="5457830" y="4043367"/>
              <a:ext cx="1452573" cy="714380"/>
            </a:xfrm>
            <a:custGeom>
              <a:avLst/>
              <a:gdLst>
                <a:gd name="connsiteX0" fmla="*/ 0 w 504825"/>
                <a:gd name="connsiteY0" fmla="*/ 0 h 288925"/>
                <a:gd name="connsiteX1" fmla="*/ 95250 w 504825"/>
                <a:gd name="connsiteY1" fmla="*/ 200025 h 288925"/>
                <a:gd name="connsiteX2" fmla="*/ 390525 w 504825"/>
                <a:gd name="connsiteY2" fmla="*/ 257175 h 288925"/>
                <a:gd name="connsiteX3" fmla="*/ 504825 w 504825"/>
                <a:gd name="connsiteY3" fmla="*/ 9525 h 288925"/>
                <a:gd name="connsiteX0-1" fmla="*/ 0 w 504825"/>
                <a:gd name="connsiteY0-2" fmla="*/ 0 h 233364"/>
                <a:gd name="connsiteX1-3" fmla="*/ 95250 w 504825"/>
                <a:gd name="connsiteY1-4" fmla="*/ 200025 h 233364"/>
                <a:gd name="connsiteX2-5" fmla="*/ 347666 w 504825"/>
                <a:gd name="connsiteY2-6" fmla="*/ 200032 h 233364"/>
                <a:gd name="connsiteX3-7" fmla="*/ 504825 w 504825"/>
                <a:gd name="connsiteY3-8" fmla="*/ 9525 h 233364"/>
                <a:gd name="connsiteX0-9" fmla="*/ 0 w 504825"/>
                <a:gd name="connsiteY0-10" fmla="*/ 0 h 388940"/>
                <a:gd name="connsiteX1-11" fmla="*/ 95250 w 504825"/>
                <a:gd name="connsiteY1-12" fmla="*/ 200025 h 388940"/>
                <a:gd name="connsiteX2-13" fmla="*/ 361949 w 504825"/>
                <a:gd name="connsiteY2-14" fmla="*/ 357190 h 388940"/>
                <a:gd name="connsiteX3-15" fmla="*/ 504825 w 504825"/>
                <a:gd name="connsiteY3-16" fmla="*/ 9525 h 388940"/>
                <a:gd name="connsiteX0-17" fmla="*/ 0 w 933453"/>
                <a:gd name="connsiteY0-18" fmla="*/ 0 h 378621"/>
                <a:gd name="connsiteX1-19" fmla="*/ 95250 w 933453"/>
                <a:gd name="connsiteY1-20" fmla="*/ 200025 h 378621"/>
                <a:gd name="connsiteX2-21" fmla="*/ 361949 w 933453"/>
                <a:gd name="connsiteY2-22" fmla="*/ 357190 h 378621"/>
                <a:gd name="connsiteX3-23" fmla="*/ 933453 w 933453"/>
                <a:gd name="connsiteY3-24" fmla="*/ 71438 h 378621"/>
                <a:gd name="connsiteX0-25" fmla="*/ 0 w 933453"/>
                <a:gd name="connsiteY0-26" fmla="*/ 0 h 404816"/>
                <a:gd name="connsiteX1-27" fmla="*/ 95250 w 933453"/>
                <a:gd name="connsiteY1-28" fmla="*/ 200025 h 404816"/>
                <a:gd name="connsiteX2-29" fmla="*/ 361949 w 933453"/>
                <a:gd name="connsiteY2-30" fmla="*/ 357190 h 404816"/>
                <a:gd name="connsiteX3-31" fmla="*/ 719139 w 933453"/>
                <a:gd name="connsiteY3-32" fmla="*/ 357191 h 404816"/>
                <a:gd name="connsiteX4" fmla="*/ 933453 w 933453"/>
                <a:gd name="connsiteY4" fmla="*/ 71438 h 404816"/>
                <a:gd name="connsiteX0-33" fmla="*/ 0 w 933453"/>
                <a:gd name="connsiteY0-34" fmla="*/ 0 h 416723"/>
                <a:gd name="connsiteX1-35" fmla="*/ 95250 w 933453"/>
                <a:gd name="connsiteY1-36" fmla="*/ 200025 h 416723"/>
                <a:gd name="connsiteX2-37" fmla="*/ 361949 w 933453"/>
                <a:gd name="connsiteY2-38" fmla="*/ 357190 h 416723"/>
                <a:gd name="connsiteX3-39" fmla="*/ 719139 w 933453"/>
                <a:gd name="connsiteY3-40" fmla="*/ 357191 h 416723"/>
                <a:gd name="connsiteX4-41" fmla="*/ 933453 w 933453"/>
                <a:gd name="connsiteY4-42" fmla="*/ 0 h 416723"/>
                <a:gd name="connsiteX0-43" fmla="*/ 0 w 933453"/>
                <a:gd name="connsiteY0-44" fmla="*/ 0 h 454822"/>
                <a:gd name="connsiteX1-45" fmla="*/ 95250 w 933453"/>
                <a:gd name="connsiteY1-46" fmla="*/ 200025 h 454822"/>
                <a:gd name="connsiteX2-47" fmla="*/ 361949 w 933453"/>
                <a:gd name="connsiteY2-48" fmla="*/ 428628 h 454822"/>
                <a:gd name="connsiteX3-49" fmla="*/ 719139 w 933453"/>
                <a:gd name="connsiteY3-50" fmla="*/ 357191 h 454822"/>
                <a:gd name="connsiteX4-51" fmla="*/ 933453 w 933453"/>
                <a:gd name="connsiteY4-52" fmla="*/ 0 h 454822"/>
                <a:gd name="connsiteX0-53" fmla="*/ 0 w 1000132"/>
                <a:gd name="connsiteY0-54" fmla="*/ 0 h 526261"/>
                <a:gd name="connsiteX1-55" fmla="*/ 161929 w 1000132"/>
                <a:gd name="connsiteY1-56" fmla="*/ 271464 h 526261"/>
                <a:gd name="connsiteX2-57" fmla="*/ 428628 w 1000132"/>
                <a:gd name="connsiteY2-58" fmla="*/ 500067 h 526261"/>
                <a:gd name="connsiteX3-59" fmla="*/ 785818 w 1000132"/>
                <a:gd name="connsiteY3-60" fmla="*/ 428630 h 526261"/>
                <a:gd name="connsiteX4-61" fmla="*/ 1000132 w 1000132"/>
                <a:gd name="connsiteY4-62" fmla="*/ 71439 h 526261"/>
                <a:gd name="connsiteX0-63" fmla="*/ 312740 w 1312872"/>
                <a:gd name="connsiteY0-64" fmla="*/ 0 h 526261"/>
                <a:gd name="connsiteX1-65" fmla="*/ 26988 w 1312872"/>
                <a:gd name="connsiteY1-66" fmla="*/ 142877 h 526261"/>
                <a:gd name="connsiteX2-67" fmla="*/ 474669 w 1312872"/>
                <a:gd name="connsiteY2-68" fmla="*/ 271464 h 526261"/>
                <a:gd name="connsiteX3-69" fmla="*/ 741368 w 1312872"/>
                <a:gd name="connsiteY3-70" fmla="*/ 500067 h 526261"/>
                <a:gd name="connsiteX4-71" fmla="*/ 1098558 w 1312872"/>
                <a:gd name="connsiteY4-72" fmla="*/ 428630 h 526261"/>
                <a:gd name="connsiteX5" fmla="*/ 1312872 w 1312872"/>
                <a:gd name="connsiteY5" fmla="*/ 71439 h 526261"/>
                <a:gd name="connsiteX0-73" fmla="*/ 0 w 1428760"/>
                <a:gd name="connsiteY0-74" fmla="*/ 0 h 526260"/>
                <a:gd name="connsiteX1-75" fmla="*/ 142876 w 1428760"/>
                <a:gd name="connsiteY1-76" fmla="*/ 142876 h 526260"/>
                <a:gd name="connsiteX2-77" fmla="*/ 590557 w 1428760"/>
                <a:gd name="connsiteY2-78" fmla="*/ 271463 h 526260"/>
                <a:gd name="connsiteX3-79" fmla="*/ 857256 w 1428760"/>
                <a:gd name="connsiteY3-80" fmla="*/ 500066 h 526260"/>
                <a:gd name="connsiteX4-81" fmla="*/ 1214446 w 1428760"/>
                <a:gd name="connsiteY4-82" fmla="*/ 428629 h 526260"/>
                <a:gd name="connsiteX5-83" fmla="*/ 1428760 w 1428760"/>
                <a:gd name="connsiteY5-84" fmla="*/ 71438 h 526260"/>
                <a:gd name="connsiteX0-85" fmla="*/ 0 w 1428760"/>
                <a:gd name="connsiteY0-86" fmla="*/ 0 h 500067"/>
                <a:gd name="connsiteX1-87" fmla="*/ 142876 w 1428760"/>
                <a:gd name="connsiteY1-88" fmla="*/ 142876 h 500067"/>
                <a:gd name="connsiteX2-89" fmla="*/ 500066 w 1428760"/>
                <a:gd name="connsiteY2-90" fmla="*/ 428627 h 500067"/>
                <a:gd name="connsiteX3-91" fmla="*/ 857256 w 1428760"/>
                <a:gd name="connsiteY3-92" fmla="*/ 500066 h 500067"/>
                <a:gd name="connsiteX4-93" fmla="*/ 1214446 w 1428760"/>
                <a:gd name="connsiteY4-94" fmla="*/ 428629 h 500067"/>
                <a:gd name="connsiteX5-95" fmla="*/ 1428760 w 1428760"/>
                <a:gd name="connsiteY5-96" fmla="*/ 71438 h 500067"/>
                <a:gd name="connsiteX0-97" fmla="*/ 0 w 1428760"/>
                <a:gd name="connsiteY0-98" fmla="*/ 0 h 500067"/>
                <a:gd name="connsiteX1-99" fmla="*/ 142876 w 1428760"/>
                <a:gd name="connsiteY1-100" fmla="*/ 285752 h 500067"/>
                <a:gd name="connsiteX2-101" fmla="*/ 500066 w 1428760"/>
                <a:gd name="connsiteY2-102" fmla="*/ 428627 h 500067"/>
                <a:gd name="connsiteX3-103" fmla="*/ 857256 w 1428760"/>
                <a:gd name="connsiteY3-104" fmla="*/ 500066 h 500067"/>
                <a:gd name="connsiteX4-105" fmla="*/ 1214446 w 1428760"/>
                <a:gd name="connsiteY4-106" fmla="*/ 428629 h 500067"/>
                <a:gd name="connsiteX5-107" fmla="*/ 1428760 w 1428760"/>
                <a:gd name="connsiteY5-108" fmla="*/ 71438 h 500067"/>
                <a:gd name="connsiteX0-109" fmla="*/ 0 w 1428760"/>
                <a:gd name="connsiteY0-110" fmla="*/ 0 h 607223"/>
                <a:gd name="connsiteX1-111" fmla="*/ 142876 w 1428760"/>
                <a:gd name="connsiteY1-112" fmla="*/ 285752 h 607223"/>
                <a:gd name="connsiteX2-113" fmla="*/ 500066 w 1428760"/>
                <a:gd name="connsiteY2-114" fmla="*/ 571504 h 607223"/>
                <a:gd name="connsiteX3-115" fmla="*/ 857256 w 1428760"/>
                <a:gd name="connsiteY3-116" fmla="*/ 500066 h 607223"/>
                <a:gd name="connsiteX4-117" fmla="*/ 1214446 w 1428760"/>
                <a:gd name="connsiteY4-118" fmla="*/ 428629 h 607223"/>
                <a:gd name="connsiteX5-119" fmla="*/ 1428760 w 1428760"/>
                <a:gd name="connsiteY5-120" fmla="*/ 71438 h 607223"/>
                <a:gd name="connsiteX0-121" fmla="*/ 0 w 1428760"/>
                <a:gd name="connsiteY0-122" fmla="*/ 0 h 666754"/>
                <a:gd name="connsiteX1-123" fmla="*/ 142876 w 1428760"/>
                <a:gd name="connsiteY1-124" fmla="*/ 285752 h 666754"/>
                <a:gd name="connsiteX2-125" fmla="*/ 500066 w 1428760"/>
                <a:gd name="connsiteY2-126" fmla="*/ 571504 h 666754"/>
                <a:gd name="connsiteX3-127" fmla="*/ 928694 w 1428760"/>
                <a:gd name="connsiteY3-128" fmla="*/ 642942 h 666754"/>
                <a:gd name="connsiteX4-129" fmla="*/ 1214446 w 1428760"/>
                <a:gd name="connsiteY4-130" fmla="*/ 428629 h 666754"/>
                <a:gd name="connsiteX5-131" fmla="*/ 1428760 w 1428760"/>
                <a:gd name="connsiteY5-132" fmla="*/ 71438 h 666754"/>
                <a:gd name="connsiteX0-133" fmla="*/ 23813 w 1452573"/>
                <a:gd name="connsiteY0-134" fmla="*/ 47626 h 714380"/>
                <a:gd name="connsiteX1-135" fmla="*/ 23813 w 1452573"/>
                <a:gd name="connsiteY1-136" fmla="*/ 47625 h 714380"/>
                <a:gd name="connsiteX2-137" fmla="*/ 166689 w 1452573"/>
                <a:gd name="connsiteY2-138" fmla="*/ 333378 h 714380"/>
                <a:gd name="connsiteX3-139" fmla="*/ 523879 w 1452573"/>
                <a:gd name="connsiteY3-140" fmla="*/ 619130 h 714380"/>
                <a:gd name="connsiteX4-141" fmla="*/ 952507 w 1452573"/>
                <a:gd name="connsiteY4-142" fmla="*/ 690568 h 714380"/>
                <a:gd name="connsiteX5-143" fmla="*/ 1238259 w 1452573"/>
                <a:gd name="connsiteY5-144" fmla="*/ 476255 h 714380"/>
                <a:gd name="connsiteX6" fmla="*/ 1452573 w 1452573"/>
                <a:gd name="connsiteY6" fmla="*/ 119064 h 71438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41" y="connsiteY4-42"/>
                </a:cxn>
                <a:cxn ang="0">
                  <a:pos x="connsiteX5-83" y="connsiteY5-84"/>
                </a:cxn>
                <a:cxn ang="0">
                  <a:pos x="connsiteX6" y="connsiteY6"/>
                </a:cxn>
              </a:cxnLst>
              <a:rect l="l" t="t" r="r" b="b"/>
              <a:pathLst>
                <a:path w="1452573" h="714380">
                  <a:moveTo>
                    <a:pt x="23813" y="47626"/>
                  </a:moveTo>
                  <a:cubicBezTo>
                    <a:pt x="26986" y="47625"/>
                    <a:pt x="0" y="0"/>
                    <a:pt x="23813" y="47625"/>
                  </a:cubicBezTo>
                  <a:cubicBezTo>
                    <a:pt x="47626" y="95250"/>
                    <a:pt x="83345" y="238127"/>
                    <a:pt x="166689" y="333378"/>
                  </a:cubicBezTo>
                  <a:cubicBezTo>
                    <a:pt x="250033" y="428629"/>
                    <a:pt x="392909" y="559598"/>
                    <a:pt x="523879" y="619130"/>
                  </a:cubicBezTo>
                  <a:cubicBezTo>
                    <a:pt x="654849" y="678662"/>
                    <a:pt x="833444" y="714380"/>
                    <a:pt x="952507" y="690568"/>
                  </a:cubicBezTo>
                  <a:cubicBezTo>
                    <a:pt x="1071570" y="666756"/>
                    <a:pt x="1154915" y="571506"/>
                    <a:pt x="1238259" y="476255"/>
                  </a:cubicBezTo>
                  <a:cubicBezTo>
                    <a:pt x="1321603" y="381004"/>
                    <a:pt x="1414470" y="150813"/>
                    <a:pt x="1452573" y="119064"/>
                  </a:cubicBezTo>
                </a:path>
              </a:pathLst>
            </a:custGeom>
            <a:ln w="19050">
              <a:solidFill>
                <a:schemeClr val="dk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dk1"/>
                </a:solidFill>
                <a:cs typeface="+mn-ea"/>
                <a:sym typeface="+mn-lt"/>
              </a:endParaRPr>
            </a:p>
          </p:txBody>
        </p:sp>
        <p:sp>
          <p:nvSpPr>
            <p:cNvPr id="25" name="任意多边形 24"/>
            <p:cNvSpPr/>
            <p:nvPr>
              <p:custDataLst>
                <p:tags r:id="rId9"/>
              </p:custDataLst>
            </p:nvPr>
          </p:nvSpPr>
          <p:spPr>
            <a:xfrm>
              <a:off x="2690810" y="4143380"/>
              <a:ext cx="2524131" cy="750099"/>
            </a:xfrm>
            <a:custGeom>
              <a:avLst/>
              <a:gdLst>
                <a:gd name="connsiteX0" fmla="*/ 0 w 1476375"/>
                <a:gd name="connsiteY0" fmla="*/ 0 h 481012"/>
                <a:gd name="connsiteX1" fmla="*/ 104775 w 1476375"/>
                <a:gd name="connsiteY1" fmla="*/ 200025 h 481012"/>
                <a:gd name="connsiteX2" fmla="*/ 409575 w 1476375"/>
                <a:gd name="connsiteY2" fmla="*/ 428625 h 481012"/>
                <a:gd name="connsiteX3" fmla="*/ 790575 w 1476375"/>
                <a:gd name="connsiteY3" fmla="*/ 476250 h 481012"/>
                <a:gd name="connsiteX4" fmla="*/ 1314450 w 1476375"/>
                <a:gd name="connsiteY4" fmla="*/ 400050 h 481012"/>
                <a:gd name="connsiteX5" fmla="*/ 1476375 w 1476375"/>
                <a:gd name="connsiteY5" fmla="*/ 114300 h 481012"/>
                <a:gd name="connsiteX0-1" fmla="*/ 0 w 1476375"/>
                <a:gd name="connsiteY0-2" fmla="*/ 0 h 566746"/>
                <a:gd name="connsiteX1-3" fmla="*/ 104775 w 1476375"/>
                <a:gd name="connsiteY1-4" fmla="*/ 200025 h 566746"/>
                <a:gd name="connsiteX2-5" fmla="*/ 409575 w 1476375"/>
                <a:gd name="connsiteY2-6" fmla="*/ 428625 h 566746"/>
                <a:gd name="connsiteX3-7" fmla="*/ 771527 w 1476375"/>
                <a:gd name="connsiteY3-8" fmla="*/ 561984 h 566746"/>
                <a:gd name="connsiteX4-9" fmla="*/ 1314450 w 1476375"/>
                <a:gd name="connsiteY4-10" fmla="*/ 400050 h 566746"/>
                <a:gd name="connsiteX5-11" fmla="*/ 1476375 w 1476375"/>
                <a:gd name="connsiteY5-12" fmla="*/ 114300 h 566746"/>
                <a:gd name="connsiteX0-13" fmla="*/ 0 w 1476375"/>
                <a:gd name="connsiteY0-14" fmla="*/ 0 h 566746"/>
                <a:gd name="connsiteX1-15" fmla="*/ 200023 w 1476375"/>
                <a:gd name="connsiteY1-16" fmla="*/ 276232 h 566746"/>
                <a:gd name="connsiteX2-17" fmla="*/ 409575 w 1476375"/>
                <a:gd name="connsiteY2-18" fmla="*/ 428625 h 566746"/>
                <a:gd name="connsiteX3-19" fmla="*/ 771527 w 1476375"/>
                <a:gd name="connsiteY3-20" fmla="*/ 561984 h 566746"/>
                <a:gd name="connsiteX4-21" fmla="*/ 1314450 w 1476375"/>
                <a:gd name="connsiteY4-22" fmla="*/ 400050 h 566746"/>
                <a:gd name="connsiteX5-23" fmla="*/ 1476375 w 1476375"/>
                <a:gd name="connsiteY5-24" fmla="*/ 114300 h 566746"/>
                <a:gd name="connsiteX0-25" fmla="*/ 0 w 1476375"/>
                <a:gd name="connsiteY0-26" fmla="*/ 0 h 566746"/>
                <a:gd name="connsiteX1-27" fmla="*/ 200023 w 1476375"/>
                <a:gd name="connsiteY1-28" fmla="*/ 276232 h 566746"/>
                <a:gd name="connsiteX2-29" fmla="*/ 409575 w 1476375"/>
                <a:gd name="connsiteY2-30" fmla="*/ 428625 h 566746"/>
                <a:gd name="connsiteX3-31" fmla="*/ 842965 w 1476375"/>
                <a:gd name="connsiteY3-32" fmla="*/ 561984 h 566746"/>
                <a:gd name="connsiteX4-33" fmla="*/ 1314450 w 1476375"/>
                <a:gd name="connsiteY4-34" fmla="*/ 400050 h 566746"/>
                <a:gd name="connsiteX5-35" fmla="*/ 1476375 w 1476375"/>
                <a:gd name="connsiteY5-36" fmla="*/ 114300 h 566746"/>
                <a:gd name="connsiteX0-37" fmla="*/ 0 w 2524132"/>
                <a:gd name="connsiteY0-38" fmla="*/ 0 h 566746"/>
                <a:gd name="connsiteX1-39" fmla="*/ 200023 w 2524132"/>
                <a:gd name="connsiteY1-40" fmla="*/ 276232 h 566746"/>
                <a:gd name="connsiteX2-41" fmla="*/ 409575 w 2524132"/>
                <a:gd name="connsiteY2-42" fmla="*/ 428625 h 566746"/>
                <a:gd name="connsiteX3-43" fmla="*/ 842965 w 2524132"/>
                <a:gd name="connsiteY3-44" fmla="*/ 561984 h 566746"/>
                <a:gd name="connsiteX4-45" fmla="*/ 1314450 w 2524132"/>
                <a:gd name="connsiteY4-46" fmla="*/ 400050 h 566746"/>
                <a:gd name="connsiteX5-47" fmla="*/ 2524132 w 2524132"/>
                <a:gd name="connsiteY5-48" fmla="*/ 66675 h 566746"/>
                <a:gd name="connsiteX0-49" fmla="*/ 0 w 2524132"/>
                <a:gd name="connsiteY0-50" fmla="*/ 0 h 792168"/>
                <a:gd name="connsiteX1-51" fmla="*/ 200023 w 2524132"/>
                <a:gd name="connsiteY1-52" fmla="*/ 276232 h 792168"/>
                <a:gd name="connsiteX2-53" fmla="*/ 409575 w 2524132"/>
                <a:gd name="connsiteY2-54" fmla="*/ 428625 h 792168"/>
                <a:gd name="connsiteX3-55" fmla="*/ 842965 w 2524132"/>
                <a:gd name="connsiteY3-56" fmla="*/ 561984 h 792168"/>
                <a:gd name="connsiteX4-57" fmla="*/ 1523999 w 2524132"/>
                <a:gd name="connsiteY4-58" fmla="*/ 709617 h 792168"/>
                <a:gd name="connsiteX5-59" fmla="*/ 2524132 w 2524132"/>
                <a:gd name="connsiteY5-60" fmla="*/ 66675 h 792168"/>
                <a:gd name="connsiteX0-61" fmla="*/ 0 w 2524132"/>
                <a:gd name="connsiteY0-62" fmla="*/ 0 h 816774"/>
                <a:gd name="connsiteX1-63" fmla="*/ 200023 w 2524132"/>
                <a:gd name="connsiteY1-64" fmla="*/ 276232 h 816774"/>
                <a:gd name="connsiteX2-65" fmla="*/ 409575 w 2524132"/>
                <a:gd name="connsiteY2-66" fmla="*/ 428625 h 816774"/>
                <a:gd name="connsiteX3-67" fmla="*/ 881057 w 2524132"/>
                <a:gd name="connsiteY3-68" fmla="*/ 709617 h 816774"/>
                <a:gd name="connsiteX4-69" fmla="*/ 1523999 w 2524132"/>
                <a:gd name="connsiteY4-70" fmla="*/ 709617 h 816774"/>
                <a:gd name="connsiteX5-71" fmla="*/ 2524132 w 2524132"/>
                <a:gd name="connsiteY5-72" fmla="*/ 66675 h 816774"/>
                <a:gd name="connsiteX0-73" fmla="*/ 0 w 2524132"/>
                <a:gd name="connsiteY0-74" fmla="*/ 0 h 756449"/>
                <a:gd name="connsiteX1-75" fmla="*/ 200023 w 2524132"/>
                <a:gd name="connsiteY1-76" fmla="*/ 276232 h 756449"/>
                <a:gd name="connsiteX2-77" fmla="*/ 409575 w 2524132"/>
                <a:gd name="connsiteY2-78" fmla="*/ 428625 h 756449"/>
                <a:gd name="connsiteX3-79" fmla="*/ 881057 w 2524132"/>
                <a:gd name="connsiteY3-80" fmla="*/ 709617 h 756449"/>
                <a:gd name="connsiteX4-81" fmla="*/ 1523999 w 2524132"/>
                <a:gd name="connsiteY4-82" fmla="*/ 709617 h 756449"/>
                <a:gd name="connsiteX5-83" fmla="*/ 2024065 w 2524132"/>
                <a:gd name="connsiteY5-84" fmla="*/ 566741 h 756449"/>
                <a:gd name="connsiteX6" fmla="*/ 2524132 w 2524132"/>
                <a:gd name="connsiteY6" fmla="*/ 66675 h 756449"/>
                <a:gd name="connsiteX0-85" fmla="*/ 0 w 2524131"/>
                <a:gd name="connsiteY0-86" fmla="*/ 4762 h 761211"/>
                <a:gd name="connsiteX1-87" fmla="*/ 200023 w 2524131"/>
                <a:gd name="connsiteY1-88" fmla="*/ 280994 h 761211"/>
                <a:gd name="connsiteX2-89" fmla="*/ 409575 w 2524131"/>
                <a:gd name="connsiteY2-90" fmla="*/ 433387 h 761211"/>
                <a:gd name="connsiteX3-91" fmla="*/ 881057 w 2524131"/>
                <a:gd name="connsiteY3-92" fmla="*/ 714379 h 761211"/>
                <a:gd name="connsiteX4-93" fmla="*/ 1523999 w 2524131"/>
                <a:gd name="connsiteY4-94" fmla="*/ 714379 h 761211"/>
                <a:gd name="connsiteX5-95" fmla="*/ 2024065 w 2524131"/>
                <a:gd name="connsiteY5-96" fmla="*/ 571503 h 761211"/>
                <a:gd name="connsiteX6-97" fmla="*/ 2524131 w 2524131"/>
                <a:gd name="connsiteY6-98" fmla="*/ 0 h 761211"/>
                <a:gd name="connsiteX0-99" fmla="*/ 0 w 2524131"/>
                <a:gd name="connsiteY0-100" fmla="*/ 4762 h 761211"/>
                <a:gd name="connsiteX1-101" fmla="*/ 200023 w 2524131"/>
                <a:gd name="connsiteY1-102" fmla="*/ 280994 h 761211"/>
                <a:gd name="connsiteX2-103" fmla="*/ 409575 w 2524131"/>
                <a:gd name="connsiteY2-104" fmla="*/ 433387 h 761211"/>
                <a:gd name="connsiteX3-105" fmla="*/ 881057 w 2524131"/>
                <a:gd name="connsiteY3-106" fmla="*/ 714379 h 761211"/>
                <a:gd name="connsiteX4-107" fmla="*/ 1523999 w 2524131"/>
                <a:gd name="connsiteY4-108" fmla="*/ 714379 h 761211"/>
                <a:gd name="connsiteX5-109" fmla="*/ 2024065 w 2524131"/>
                <a:gd name="connsiteY5-110" fmla="*/ 571503 h 761211"/>
                <a:gd name="connsiteX6-111" fmla="*/ 2309818 w 2524131"/>
                <a:gd name="connsiteY6-112" fmla="*/ 428628 h 761211"/>
                <a:gd name="connsiteX7" fmla="*/ 2524131 w 2524131"/>
                <a:gd name="connsiteY7" fmla="*/ 0 h 761211"/>
                <a:gd name="connsiteX0-113" fmla="*/ 0 w 2524131"/>
                <a:gd name="connsiteY0-114" fmla="*/ 4762 h 761211"/>
                <a:gd name="connsiteX1-115" fmla="*/ 200023 w 2524131"/>
                <a:gd name="connsiteY1-116" fmla="*/ 280994 h 761211"/>
                <a:gd name="connsiteX2-117" fmla="*/ 409575 w 2524131"/>
                <a:gd name="connsiteY2-118" fmla="*/ 433387 h 761211"/>
                <a:gd name="connsiteX3-119" fmla="*/ 881057 w 2524131"/>
                <a:gd name="connsiteY3-120" fmla="*/ 714379 h 761211"/>
                <a:gd name="connsiteX4-121" fmla="*/ 1523999 w 2524131"/>
                <a:gd name="connsiteY4-122" fmla="*/ 714379 h 761211"/>
                <a:gd name="connsiteX5-123" fmla="*/ 1952628 w 2524131"/>
                <a:gd name="connsiteY5-124" fmla="*/ 642942 h 761211"/>
                <a:gd name="connsiteX6-125" fmla="*/ 2309818 w 2524131"/>
                <a:gd name="connsiteY6-126" fmla="*/ 428628 h 761211"/>
                <a:gd name="connsiteX7-127" fmla="*/ 2524131 w 2524131"/>
                <a:gd name="connsiteY7-128" fmla="*/ 0 h 761211"/>
                <a:gd name="connsiteX0-129" fmla="*/ 0 w 2524131"/>
                <a:gd name="connsiteY0-130" fmla="*/ 4762 h 761212"/>
                <a:gd name="connsiteX1-131" fmla="*/ 200023 w 2524131"/>
                <a:gd name="connsiteY1-132" fmla="*/ 280994 h 761212"/>
                <a:gd name="connsiteX2-133" fmla="*/ 409575 w 2524131"/>
                <a:gd name="connsiteY2-134" fmla="*/ 433387 h 761212"/>
                <a:gd name="connsiteX3-135" fmla="*/ 952496 w 2524131"/>
                <a:gd name="connsiteY3-136" fmla="*/ 714380 h 761212"/>
                <a:gd name="connsiteX4-137" fmla="*/ 1523999 w 2524131"/>
                <a:gd name="connsiteY4-138" fmla="*/ 714379 h 761212"/>
                <a:gd name="connsiteX5-139" fmla="*/ 1952628 w 2524131"/>
                <a:gd name="connsiteY5-140" fmla="*/ 642942 h 761212"/>
                <a:gd name="connsiteX6-141" fmla="*/ 2309818 w 2524131"/>
                <a:gd name="connsiteY6-142" fmla="*/ 428628 h 761212"/>
                <a:gd name="connsiteX7-143" fmla="*/ 2524131 w 2524131"/>
                <a:gd name="connsiteY7-144" fmla="*/ 0 h 761212"/>
                <a:gd name="connsiteX0-145" fmla="*/ 0 w 2524131"/>
                <a:gd name="connsiteY0-146" fmla="*/ 4762 h 750099"/>
                <a:gd name="connsiteX1-147" fmla="*/ 200023 w 2524131"/>
                <a:gd name="connsiteY1-148" fmla="*/ 280994 h 750099"/>
                <a:gd name="connsiteX2-149" fmla="*/ 523868 w 2524131"/>
                <a:gd name="connsiteY2-150" fmla="*/ 500065 h 750099"/>
                <a:gd name="connsiteX3-151" fmla="*/ 952496 w 2524131"/>
                <a:gd name="connsiteY3-152" fmla="*/ 714380 h 750099"/>
                <a:gd name="connsiteX4-153" fmla="*/ 1523999 w 2524131"/>
                <a:gd name="connsiteY4-154" fmla="*/ 714379 h 750099"/>
                <a:gd name="connsiteX5-155" fmla="*/ 1952628 w 2524131"/>
                <a:gd name="connsiteY5-156" fmla="*/ 642942 h 750099"/>
                <a:gd name="connsiteX6-157" fmla="*/ 2309818 w 2524131"/>
                <a:gd name="connsiteY6-158" fmla="*/ 428628 h 750099"/>
                <a:gd name="connsiteX7-159" fmla="*/ 2524131 w 2524131"/>
                <a:gd name="connsiteY7-160" fmla="*/ 0 h 75009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97" y="connsiteY6-98"/>
                </a:cxn>
                <a:cxn ang="0">
                  <a:pos x="connsiteX7-127" y="connsiteY7-128"/>
                </a:cxn>
              </a:cxnLst>
              <a:rect l="l" t="t" r="r" b="b"/>
              <a:pathLst>
                <a:path w="2524131" h="750099">
                  <a:moveTo>
                    <a:pt x="0" y="4762"/>
                  </a:moveTo>
                  <a:cubicBezTo>
                    <a:pt x="18256" y="69056"/>
                    <a:pt x="112712" y="198444"/>
                    <a:pt x="200023" y="280994"/>
                  </a:cubicBezTo>
                  <a:cubicBezTo>
                    <a:pt x="287334" y="363544"/>
                    <a:pt x="398456" y="427834"/>
                    <a:pt x="523868" y="500065"/>
                  </a:cubicBezTo>
                  <a:cubicBezTo>
                    <a:pt x="649280" y="572296"/>
                    <a:pt x="785808" y="678661"/>
                    <a:pt x="952496" y="714380"/>
                  </a:cubicBezTo>
                  <a:cubicBezTo>
                    <a:pt x="1119184" y="750099"/>
                    <a:pt x="1357310" y="726285"/>
                    <a:pt x="1523999" y="714379"/>
                  </a:cubicBezTo>
                  <a:cubicBezTo>
                    <a:pt x="1690688" y="702473"/>
                    <a:pt x="1821658" y="690567"/>
                    <a:pt x="1952628" y="642942"/>
                  </a:cubicBezTo>
                  <a:cubicBezTo>
                    <a:pt x="2083598" y="595317"/>
                    <a:pt x="2214568" y="535785"/>
                    <a:pt x="2309818" y="428628"/>
                  </a:cubicBezTo>
                  <a:cubicBezTo>
                    <a:pt x="2405068" y="321471"/>
                    <a:pt x="2478092" y="59530"/>
                    <a:pt x="2524131" y="0"/>
                  </a:cubicBezTo>
                </a:path>
              </a:pathLst>
            </a:custGeom>
            <a:ln w="19050">
              <a:solidFill>
                <a:schemeClr val="dk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dk1"/>
                </a:solidFill>
                <a:cs typeface="+mn-ea"/>
                <a:sym typeface="+mn-lt"/>
              </a:endParaRPr>
            </a:p>
          </p:txBody>
        </p:sp>
        <p:sp>
          <p:nvSpPr>
            <p:cNvPr id="26" name="TextBox 25"/>
            <p:cNvSpPr txBox="1"/>
            <p:nvPr>
              <p:custDataLst>
                <p:tags r:id="rId10"/>
              </p:custDataLst>
            </p:nvPr>
          </p:nvSpPr>
          <p:spPr>
            <a:xfrm>
              <a:off x="814361" y="4718846"/>
              <a:ext cx="1143008" cy="4309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ts val="3000"/>
                </a:lnSpc>
                <a:spcBef>
                  <a:spcPts val="0"/>
                </a:spcBef>
              </a:pPr>
              <a:r>
                <a:rPr lang="zh-CN" altLang="en-US" sz="1800" b="1">
                  <a:solidFill>
                    <a:schemeClr val="dk1"/>
                  </a:solidFill>
                  <a:cs typeface="+mn-ea"/>
                  <a:sym typeface="+mn-lt"/>
                </a:rPr>
                <a:t>除括号</a:t>
              </a:r>
            </a:p>
          </p:txBody>
        </p:sp>
        <p:sp>
          <p:nvSpPr>
            <p:cNvPr id="27" name="下箭头 26"/>
            <p:cNvSpPr/>
            <p:nvPr>
              <p:custDataLst>
                <p:tags r:id="rId11"/>
              </p:custDataLst>
            </p:nvPr>
          </p:nvSpPr>
          <p:spPr>
            <a:xfrm>
              <a:off x="4429124" y="5000636"/>
              <a:ext cx="214314" cy="428628"/>
            </a:xfrm>
            <a:prstGeom prst="downArrow">
              <a:avLst/>
            </a:prstGeom>
            <a:gradFill>
              <a:gsLst>
                <a:gs pos="0">
                  <a:schemeClr val="accent2">
                    <a:lumMod val="110000"/>
                    <a:satMod val="105000"/>
                    <a:tint val="67000"/>
                  </a:schemeClr>
                </a:gs>
                <a:gs pos="50000">
                  <a:schemeClr val="accent2">
                    <a:lumMod val="105000"/>
                    <a:satMod val="103000"/>
                    <a:tint val="73000"/>
                  </a:schemeClr>
                </a:gs>
                <a:gs pos="100000">
                  <a:schemeClr val="accent2">
                    <a:lumMod val="105000"/>
                    <a:satMod val="109000"/>
                    <a:tint val="81000"/>
                  </a:schemeClr>
                </a:gs>
                <a:gs pos="0">
                  <a:srgbClr val="3B3E4D">
                    <a:lumMod val="90000"/>
                    <a:lumOff val="10000"/>
                  </a:srgbClr>
                </a:gs>
                <a:gs pos="50000">
                  <a:srgbClr val="3B3E4D">
                    <a:lumMod val="95000"/>
                    <a:lumOff val="5000"/>
                  </a:srgbClr>
                </a:gs>
                <a:gs pos="100000">
                  <a:srgbClr val="3B3E4D">
                    <a:lumMod val="95000"/>
                    <a:lumOff val="5000"/>
                  </a:srgbClr>
                </a:gs>
              </a:gsLst>
              <a:lin ang="5400000" scaled="0"/>
            </a:gradFill>
            <a:ln>
              <a:solidFill>
                <a:schemeClr val="accent2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dk1"/>
                </a:solidFill>
                <a:cs typeface="+mn-ea"/>
                <a:sym typeface="+mn-lt"/>
              </a:endParaRPr>
            </a:p>
          </p:txBody>
        </p:sp>
        <p:sp>
          <p:nvSpPr>
            <p:cNvPr id="28" name="TextBox 27"/>
            <p:cNvSpPr txBox="1"/>
            <p:nvPr>
              <p:custDataLst>
                <p:tags r:id="rId12"/>
              </p:custDataLst>
            </p:nvPr>
          </p:nvSpPr>
          <p:spPr>
            <a:xfrm>
              <a:off x="3214678" y="5500702"/>
              <a:ext cx="2928958" cy="4334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ts val="3000"/>
                </a:lnSpc>
                <a:spcBef>
                  <a:spcPts val="0"/>
                </a:spcBef>
              </a:pPr>
              <a:r>
                <a:rPr lang="en-US" altLang="zh-CN" sz="1800" b="1">
                  <a:solidFill>
                    <a:schemeClr val="dk1"/>
                  </a:solidFill>
                  <a:cs typeface="+mn-ea"/>
                  <a:sym typeface="+mn-lt"/>
                </a:rPr>
                <a:t>5 2 1 6 + * + 8 2 / -</a:t>
              </a:r>
            </a:p>
          </p:txBody>
        </p:sp>
        <p:sp>
          <p:nvSpPr>
            <p:cNvPr id="29" name="左大括号 28"/>
            <p:cNvSpPr/>
            <p:nvPr>
              <p:custDataLst>
                <p:tags r:id="rId13"/>
              </p:custDataLst>
            </p:nvPr>
          </p:nvSpPr>
          <p:spPr>
            <a:xfrm>
              <a:off x="1643042" y="4071942"/>
              <a:ext cx="214314" cy="1785950"/>
            </a:xfrm>
            <a:prstGeom prst="leftBrace">
              <a:avLst/>
            </a:prstGeom>
            <a:ln w="19050">
              <a:solidFill>
                <a:schemeClr val="dk1"/>
              </a:solidFill>
              <a:tailEnd type="non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dk1"/>
                </a:solidFill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:p14="http://schemas.microsoft.com/office/powerpoint/2010/main" xmlns:a14="http://schemas.microsoft.com/office/drawing/2010/main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bldLvl="0" animBg="1"/>
      <p:bldP spid="15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053074" y="85561"/>
            <a:ext cx="1505540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zh-CN" sz="3200" dirty="0" smtClean="0">
                <a:ln w="11430">
                  <a:noFill/>
                </a:ln>
                <a:solidFill>
                  <a:schemeClr val="accent1"/>
                </a:solidFill>
                <a:cs typeface="+mn-ea"/>
                <a:sym typeface="+mn-lt"/>
              </a:rPr>
              <a:t>3.1   </a:t>
            </a:r>
            <a:r>
              <a:rPr lang="zh-CN" altLang="en-US" sz="3200" dirty="0" smtClean="0">
                <a:ln w="11430">
                  <a:noFill/>
                </a:ln>
                <a:solidFill>
                  <a:schemeClr val="accent1"/>
                </a:solidFill>
                <a:cs typeface="+mn-ea"/>
                <a:sym typeface="+mn-lt"/>
              </a:rPr>
              <a:t>栈</a:t>
            </a:r>
            <a:endParaRPr lang="en-US" altLang="zh-CN" sz="3200" dirty="0">
              <a:ln w="11430">
                <a:noFill/>
              </a:ln>
              <a:solidFill>
                <a:schemeClr val="accent1"/>
              </a:solidFill>
              <a:cs typeface="+mn-ea"/>
              <a:sym typeface="+mn-lt"/>
            </a:endParaRPr>
          </a:p>
        </p:txBody>
      </p:sp>
      <p:pic>
        <p:nvPicPr>
          <p:cNvPr id="14" name="内容占位符 13"/>
          <p:cNvPicPr>
            <a:picLocks noGrp="1" noChangeAspect="1"/>
          </p:cNvPicPr>
          <p:nvPr>
            <p:ph idx="1"/>
          </p:nvPr>
        </p:nvPicPr>
        <p:blipFill>
          <a:blip r:embed="rId8" cstate="print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3865" y="1414780"/>
            <a:ext cx="4798060" cy="4800600"/>
          </a:xfrm>
          <a:prstGeom prst="rect">
            <a:avLst/>
          </a:prstGeom>
        </p:spPr>
      </p:pic>
      <p:sp>
        <p:nvSpPr>
          <p:cNvPr id="2" name="TextBox 2"/>
          <p:cNvSpPr txBox="1"/>
          <p:nvPr>
            <p:custDataLst>
              <p:tags r:id="rId1"/>
            </p:custDataLst>
          </p:nvPr>
        </p:nvSpPr>
        <p:spPr>
          <a:xfrm>
            <a:off x="247619" y="2085260"/>
            <a:ext cx="8786874" cy="3585210"/>
          </a:xfrm>
          <a:prstGeom prst="rect">
            <a:avLst/>
          </a:prstGeom>
          <a:solidFill>
            <a:schemeClr val="accent3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180000" tIns="144000" bIns="108000" rtlCol="0">
            <a:spAutoFit/>
          </a:bodyPr>
          <a:lstStyle/>
          <a:p>
            <a:pPr algn="l">
              <a:lnSpc>
                <a:spcPts val="2800"/>
              </a:lnSpc>
              <a:spcBef>
                <a:spcPts val="600"/>
              </a:spcBef>
            </a:pPr>
            <a:r>
              <a:rPr lang="en-US" altLang="zh-CN" sz="2000" b="1">
                <a:solidFill>
                  <a:srgbClr val="FFFFFF"/>
                </a:solidFill>
                <a:cs typeface="+mn-ea"/>
                <a:sym typeface="+mn-lt"/>
              </a:rPr>
              <a:t>1</a:t>
            </a:r>
            <a:r>
              <a:rPr lang="zh-CN" altLang="zh-CN" sz="2000" b="1">
                <a:solidFill>
                  <a:srgbClr val="FFFFFF"/>
                </a:solidFill>
                <a:cs typeface="+mn-ea"/>
                <a:sym typeface="+mn-lt"/>
              </a:rPr>
              <a:t>、若栈</a:t>
            </a:r>
            <a:r>
              <a:rPr lang="en-US" altLang="zh-CN" sz="2000" b="1">
                <a:solidFill>
                  <a:srgbClr val="FFFFFF"/>
                </a:solidFill>
                <a:cs typeface="+mn-ea"/>
                <a:sym typeface="+mn-lt"/>
              </a:rPr>
              <a:t>S</a:t>
            </a:r>
            <a:r>
              <a:rPr lang="en-US" altLang="zh-CN" sz="2000" b="1" baseline="-25000">
                <a:solidFill>
                  <a:srgbClr val="FFFFFF"/>
                </a:solidFill>
                <a:cs typeface="+mn-ea"/>
                <a:sym typeface="+mn-lt"/>
              </a:rPr>
              <a:t>1</a:t>
            </a:r>
            <a:r>
              <a:rPr lang="zh-CN" altLang="zh-CN" sz="2000" b="1">
                <a:solidFill>
                  <a:srgbClr val="FFFFFF"/>
                </a:solidFill>
                <a:cs typeface="+mn-ea"/>
                <a:sym typeface="+mn-lt"/>
              </a:rPr>
              <a:t>中保存整数，栈</a:t>
            </a:r>
            <a:r>
              <a:rPr lang="en-US" altLang="zh-CN" sz="2000" b="1">
                <a:solidFill>
                  <a:srgbClr val="FFFFFF"/>
                </a:solidFill>
                <a:cs typeface="+mn-ea"/>
                <a:sym typeface="+mn-lt"/>
              </a:rPr>
              <a:t>S</a:t>
            </a:r>
            <a:r>
              <a:rPr lang="en-US" altLang="zh-CN" sz="2000" b="1" baseline="-25000">
                <a:solidFill>
                  <a:srgbClr val="FFFFFF"/>
                </a:solidFill>
                <a:cs typeface="+mn-ea"/>
                <a:sym typeface="+mn-lt"/>
              </a:rPr>
              <a:t>2</a:t>
            </a:r>
            <a:r>
              <a:rPr lang="zh-CN" altLang="zh-CN" sz="2000" b="1">
                <a:solidFill>
                  <a:srgbClr val="FFFFFF"/>
                </a:solidFill>
                <a:cs typeface="+mn-ea"/>
                <a:sym typeface="+mn-lt"/>
              </a:rPr>
              <a:t>中保存运算符，函数</a:t>
            </a:r>
            <a:r>
              <a:rPr lang="en-US" altLang="zh-CN" sz="2000" b="1">
                <a:solidFill>
                  <a:srgbClr val="FFFFFF"/>
                </a:solidFill>
                <a:cs typeface="+mn-ea"/>
                <a:sym typeface="+mn-lt"/>
              </a:rPr>
              <a:t>F()</a:t>
            </a:r>
            <a:r>
              <a:rPr lang="zh-CN" altLang="zh-CN" sz="2000" b="1">
                <a:solidFill>
                  <a:srgbClr val="FFFFFF"/>
                </a:solidFill>
                <a:cs typeface="+mn-ea"/>
                <a:sym typeface="+mn-lt"/>
              </a:rPr>
              <a:t>依次执行下述各步操作：</a:t>
            </a:r>
          </a:p>
          <a:p>
            <a:pPr algn="l">
              <a:lnSpc>
                <a:spcPts val="2800"/>
              </a:lnSpc>
              <a:spcBef>
                <a:spcPts val="600"/>
              </a:spcBef>
            </a:pPr>
            <a:r>
              <a:rPr lang="en-US" altLang="zh-CN" sz="2000" b="1">
                <a:solidFill>
                  <a:srgbClr val="FFFFFF"/>
                </a:solidFill>
                <a:cs typeface="+mn-ea"/>
                <a:sym typeface="+mn-lt"/>
              </a:rPr>
              <a:t>  </a:t>
            </a:r>
            <a:r>
              <a:rPr lang="zh-CN" altLang="zh-CN" sz="2000" b="1">
                <a:solidFill>
                  <a:srgbClr val="FFFFFF"/>
                </a:solidFill>
                <a:cs typeface="+mn-ea"/>
                <a:sym typeface="+mn-lt"/>
              </a:rPr>
              <a:t>（</a:t>
            </a:r>
            <a:r>
              <a:rPr lang="en-US" altLang="zh-CN" sz="2000" b="1">
                <a:solidFill>
                  <a:srgbClr val="FFFFFF"/>
                </a:solidFill>
                <a:cs typeface="+mn-ea"/>
                <a:sym typeface="+mn-lt"/>
              </a:rPr>
              <a:t>1</a:t>
            </a:r>
            <a:r>
              <a:rPr lang="zh-CN" altLang="zh-CN" sz="2000" b="1">
                <a:solidFill>
                  <a:srgbClr val="FFFFFF"/>
                </a:solidFill>
                <a:cs typeface="+mn-ea"/>
                <a:sym typeface="+mn-lt"/>
              </a:rPr>
              <a:t>）从</a:t>
            </a:r>
            <a:r>
              <a:rPr lang="en-US" altLang="zh-CN" sz="2000" b="1">
                <a:solidFill>
                  <a:srgbClr val="FFFFFF"/>
                </a:solidFill>
                <a:cs typeface="+mn-ea"/>
                <a:sym typeface="+mn-lt"/>
              </a:rPr>
              <a:t>S</a:t>
            </a:r>
            <a:r>
              <a:rPr lang="en-US" altLang="zh-CN" sz="2000" b="1" baseline="-25000">
                <a:solidFill>
                  <a:srgbClr val="FFFFFF"/>
                </a:solidFill>
                <a:cs typeface="+mn-ea"/>
                <a:sym typeface="+mn-lt"/>
              </a:rPr>
              <a:t>1</a:t>
            </a:r>
            <a:r>
              <a:rPr lang="zh-CN" altLang="zh-CN" sz="2000" b="1">
                <a:solidFill>
                  <a:srgbClr val="FFFFFF"/>
                </a:solidFill>
                <a:cs typeface="+mn-ea"/>
                <a:sym typeface="+mn-lt"/>
              </a:rPr>
              <a:t>中依次弹出两个操作数</a:t>
            </a:r>
            <a:r>
              <a:rPr lang="en-US" altLang="zh-CN" sz="2000" b="1" i="1">
                <a:solidFill>
                  <a:srgbClr val="FFFFFF"/>
                </a:solidFill>
                <a:cs typeface="+mn-ea"/>
                <a:sym typeface="+mn-lt"/>
              </a:rPr>
              <a:t>a</a:t>
            </a:r>
            <a:r>
              <a:rPr lang="zh-CN" altLang="zh-CN" sz="2000" b="1">
                <a:solidFill>
                  <a:srgbClr val="FFFFFF"/>
                </a:solidFill>
                <a:cs typeface="+mn-ea"/>
                <a:sym typeface="+mn-lt"/>
              </a:rPr>
              <a:t>和</a:t>
            </a:r>
            <a:r>
              <a:rPr lang="en-US" altLang="zh-CN" sz="2000" b="1" i="1">
                <a:solidFill>
                  <a:srgbClr val="FFFFFF"/>
                </a:solidFill>
                <a:cs typeface="+mn-ea"/>
                <a:sym typeface="+mn-lt"/>
              </a:rPr>
              <a:t>b</a:t>
            </a:r>
            <a:r>
              <a:rPr lang="zh-CN" altLang="zh-CN" sz="2000" b="1">
                <a:solidFill>
                  <a:srgbClr val="FFFFFF"/>
                </a:solidFill>
                <a:cs typeface="+mn-ea"/>
                <a:sym typeface="+mn-lt"/>
              </a:rPr>
              <a:t>；</a:t>
            </a:r>
          </a:p>
          <a:p>
            <a:pPr algn="l">
              <a:lnSpc>
                <a:spcPts val="2800"/>
              </a:lnSpc>
              <a:spcBef>
                <a:spcPts val="600"/>
              </a:spcBef>
            </a:pPr>
            <a:r>
              <a:rPr lang="en-US" altLang="zh-CN" sz="2000" b="1">
                <a:solidFill>
                  <a:srgbClr val="FFFFFF"/>
                </a:solidFill>
                <a:cs typeface="+mn-ea"/>
                <a:sym typeface="+mn-lt"/>
              </a:rPr>
              <a:t>  </a:t>
            </a:r>
            <a:r>
              <a:rPr lang="zh-CN" altLang="zh-CN" sz="2000" b="1">
                <a:solidFill>
                  <a:srgbClr val="FFFFFF"/>
                </a:solidFill>
                <a:cs typeface="+mn-ea"/>
                <a:sym typeface="+mn-lt"/>
              </a:rPr>
              <a:t>（</a:t>
            </a:r>
            <a:r>
              <a:rPr lang="en-US" altLang="zh-CN" sz="2000" b="1">
                <a:solidFill>
                  <a:srgbClr val="FFFFFF"/>
                </a:solidFill>
                <a:cs typeface="+mn-ea"/>
                <a:sym typeface="+mn-lt"/>
              </a:rPr>
              <a:t>2</a:t>
            </a:r>
            <a:r>
              <a:rPr lang="zh-CN" altLang="zh-CN" sz="2000" b="1">
                <a:solidFill>
                  <a:srgbClr val="FFFFFF"/>
                </a:solidFill>
                <a:cs typeface="+mn-ea"/>
                <a:sym typeface="+mn-lt"/>
              </a:rPr>
              <a:t>）从</a:t>
            </a:r>
            <a:r>
              <a:rPr lang="en-US" altLang="zh-CN" sz="2000" b="1">
                <a:solidFill>
                  <a:srgbClr val="FFFFFF"/>
                </a:solidFill>
                <a:cs typeface="+mn-ea"/>
                <a:sym typeface="+mn-lt"/>
              </a:rPr>
              <a:t>S</a:t>
            </a:r>
            <a:r>
              <a:rPr lang="en-US" altLang="zh-CN" sz="2000" b="1" baseline="-25000">
                <a:solidFill>
                  <a:srgbClr val="FFFFFF"/>
                </a:solidFill>
                <a:cs typeface="+mn-ea"/>
                <a:sym typeface="+mn-lt"/>
              </a:rPr>
              <a:t>2</a:t>
            </a:r>
            <a:r>
              <a:rPr lang="zh-CN" altLang="zh-CN" sz="2000" b="1">
                <a:solidFill>
                  <a:srgbClr val="FFFFFF"/>
                </a:solidFill>
                <a:cs typeface="+mn-ea"/>
                <a:sym typeface="+mn-lt"/>
              </a:rPr>
              <a:t>中弹出一个运算符</a:t>
            </a:r>
            <a:r>
              <a:rPr lang="en-US" altLang="zh-CN" sz="2000" b="1">
                <a:solidFill>
                  <a:srgbClr val="FFFFFF"/>
                </a:solidFill>
                <a:cs typeface="+mn-ea"/>
                <a:sym typeface="+mn-lt"/>
              </a:rPr>
              <a:t>op</a:t>
            </a:r>
            <a:r>
              <a:rPr lang="zh-CN" altLang="zh-CN" sz="2000" b="1">
                <a:solidFill>
                  <a:srgbClr val="FFFFFF"/>
                </a:solidFill>
                <a:cs typeface="+mn-ea"/>
                <a:sym typeface="+mn-lt"/>
              </a:rPr>
              <a:t>；</a:t>
            </a:r>
          </a:p>
          <a:p>
            <a:pPr algn="l">
              <a:lnSpc>
                <a:spcPts val="2800"/>
              </a:lnSpc>
              <a:spcBef>
                <a:spcPts val="600"/>
              </a:spcBef>
            </a:pPr>
            <a:r>
              <a:rPr lang="en-US" altLang="zh-CN" sz="2000" b="1">
                <a:solidFill>
                  <a:srgbClr val="FFFFFF"/>
                </a:solidFill>
                <a:cs typeface="+mn-ea"/>
                <a:sym typeface="+mn-lt"/>
              </a:rPr>
              <a:t>  </a:t>
            </a:r>
            <a:r>
              <a:rPr lang="zh-CN" altLang="zh-CN" sz="2000" b="1">
                <a:solidFill>
                  <a:srgbClr val="FFFFFF"/>
                </a:solidFill>
                <a:cs typeface="+mn-ea"/>
                <a:sym typeface="+mn-lt"/>
              </a:rPr>
              <a:t>（</a:t>
            </a:r>
            <a:r>
              <a:rPr lang="en-US" altLang="zh-CN" sz="2000" b="1">
                <a:solidFill>
                  <a:srgbClr val="FFFFFF"/>
                </a:solidFill>
                <a:cs typeface="+mn-ea"/>
                <a:sym typeface="+mn-lt"/>
              </a:rPr>
              <a:t>3</a:t>
            </a:r>
            <a:r>
              <a:rPr lang="zh-CN" altLang="zh-CN" sz="2000" b="1">
                <a:solidFill>
                  <a:srgbClr val="FFFFFF"/>
                </a:solidFill>
                <a:cs typeface="+mn-ea"/>
                <a:sym typeface="+mn-lt"/>
              </a:rPr>
              <a:t>）执行相应的运算</a:t>
            </a:r>
            <a:r>
              <a:rPr lang="en-US" altLang="zh-CN" sz="2000" b="1" i="1">
                <a:solidFill>
                  <a:srgbClr val="FFFFFF"/>
                </a:solidFill>
                <a:cs typeface="+mn-ea"/>
                <a:sym typeface="+mn-lt"/>
              </a:rPr>
              <a:t>b</a:t>
            </a:r>
            <a:r>
              <a:rPr lang="en-US" altLang="zh-CN" sz="2000" b="1">
                <a:solidFill>
                  <a:srgbClr val="FFFFFF"/>
                </a:solidFill>
                <a:cs typeface="+mn-ea"/>
                <a:sym typeface="+mn-lt"/>
              </a:rPr>
              <a:t> op</a:t>
            </a:r>
            <a:r>
              <a:rPr lang="en-US" altLang="zh-CN" sz="2000" b="1" i="1">
                <a:solidFill>
                  <a:srgbClr val="FFFFFF"/>
                </a:solidFill>
                <a:cs typeface="+mn-ea"/>
                <a:sym typeface="+mn-lt"/>
              </a:rPr>
              <a:t> a</a:t>
            </a:r>
            <a:r>
              <a:rPr lang="zh-CN" altLang="zh-CN" sz="2000" b="1">
                <a:solidFill>
                  <a:srgbClr val="FFFFFF"/>
                </a:solidFill>
                <a:cs typeface="+mn-ea"/>
                <a:sym typeface="+mn-lt"/>
              </a:rPr>
              <a:t>；</a:t>
            </a:r>
          </a:p>
          <a:p>
            <a:pPr algn="l">
              <a:lnSpc>
                <a:spcPts val="2800"/>
              </a:lnSpc>
              <a:spcBef>
                <a:spcPts val="600"/>
              </a:spcBef>
            </a:pPr>
            <a:r>
              <a:rPr lang="en-US" altLang="zh-CN" sz="2000" b="1">
                <a:solidFill>
                  <a:srgbClr val="FFFFFF"/>
                </a:solidFill>
                <a:cs typeface="+mn-ea"/>
                <a:sym typeface="+mn-lt"/>
              </a:rPr>
              <a:t>  </a:t>
            </a:r>
            <a:r>
              <a:rPr lang="zh-CN" altLang="zh-CN" sz="2000" b="1">
                <a:solidFill>
                  <a:srgbClr val="FFFFFF"/>
                </a:solidFill>
                <a:cs typeface="+mn-ea"/>
                <a:sym typeface="+mn-lt"/>
              </a:rPr>
              <a:t>（</a:t>
            </a:r>
            <a:r>
              <a:rPr lang="en-US" altLang="zh-CN" sz="2000" b="1">
                <a:solidFill>
                  <a:srgbClr val="FFFFFF"/>
                </a:solidFill>
                <a:cs typeface="+mn-ea"/>
                <a:sym typeface="+mn-lt"/>
              </a:rPr>
              <a:t>4</a:t>
            </a:r>
            <a:r>
              <a:rPr lang="zh-CN" altLang="zh-CN" sz="2000" b="1">
                <a:solidFill>
                  <a:srgbClr val="FFFFFF"/>
                </a:solidFill>
                <a:cs typeface="+mn-ea"/>
                <a:sym typeface="+mn-lt"/>
              </a:rPr>
              <a:t>）将运算结果压入</a:t>
            </a:r>
            <a:r>
              <a:rPr lang="en-US" altLang="zh-CN" sz="2000" b="1">
                <a:solidFill>
                  <a:srgbClr val="FFFFFF"/>
                </a:solidFill>
                <a:cs typeface="+mn-ea"/>
                <a:sym typeface="+mn-lt"/>
              </a:rPr>
              <a:t>S</a:t>
            </a:r>
            <a:r>
              <a:rPr lang="en-US" altLang="zh-CN" sz="2000" b="1" baseline="-25000">
                <a:solidFill>
                  <a:srgbClr val="FFFFFF"/>
                </a:solidFill>
                <a:cs typeface="+mn-ea"/>
                <a:sym typeface="+mn-lt"/>
              </a:rPr>
              <a:t>1</a:t>
            </a:r>
            <a:r>
              <a:rPr lang="zh-CN" altLang="zh-CN" sz="2000" b="1">
                <a:solidFill>
                  <a:srgbClr val="FFFFFF"/>
                </a:solidFill>
                <a:cs typeface="+mn-ea"/>
                <a:sym typeface="+mn-lt"/>
              </a:rPr>
              <a:t>中。</a:t>
            </a:r>
          </a:p>
          <a:p>
            <a:pPr algn="l">
              <a:lnSpc>
                <a:spcPts val="2800"/>
              </a:lnSpc>
              <a:spcBef>
                <a:spcPts val="600"/>
              </a:spcBef>
            </a:pPr>
            <a:r>
              <a:rPr lang="en-US" altLang="zh-CN" sz="2000" b="1">
                <a:solidFill>
                  <a:srgbClr val="FFFFFF"/>
                </a:solidFill>
                <a:cs typeface="+mn-ea"/>
                <a:sym typeface="+mn-lt"/>
              </a:rPr>
              <a:t>  </a:t>
            </a:r>
            <a:r>
              <a:rPr lang="zh-CN" altLang="zh-CN" sz="2000" b="1">
                <a:solidFill>
                  <a:srgbClr val="FFFFFF"/>
                </a:solidFill>
                <a:cs typeface="+mn-ea"/>
                <a:sym typeface="+mn-lt"/>
              </a:rPr>
              <a:t>假定</a:t>
            </a:r>
            <a:r>
              <a:rPr lang="en-US" altLang="zh-CN" sz="2000" b="1">
                <a:solidFill>
                  <a:srgbClr val="FFFFFF"/>
                </a:solidFill>
                <a:cs typeface="+mn-ea"/>
                <a:sym typeface="+mn-lt"/>
              </a:rPr>
              <a:t>S</a:t>
            </a:r>
            <a:r>
              <a:rPr lang="en-US" altLang="zh-CN" sz="2000" b="1" baseline="-25000">
                <a:solidFill>
                  <a:srgbClr val="FFFFFF"/>
                </a:solidFill>
                <a:cs typeface="+mn-ea"/>
                <a:sym typeface="+mn-lt"/>
              </a:rPr>
              <a:t>1</a:t>
            </a:r>
            <a:r>
              <a:rPr lang="zh-CN" altLang="zh-CN" sz="2000" b="1">
                <a:solidFill>
                  <a:srgbClr val="FFFFFF"/>
                </a:solidFill>
                <a:cs typeface="+mn-ea"/>
                <a:sym typeface="+mn-lt"/>
              </a:rPr>
              <a:t>中的操作数依次是</a:t>
            </a:r>
            <a:r>
              <a:rPr lang="en-US" altLang="zh-CN" sz="2000" b="1">
                <a:solidFill>
                  <a:srgbClr val="FFFFFF"/>
                </a:solidFill>
                <a:cs typeface="+mn-ea"/>
                <a:sym typeface="+mn-lt"/>
              </a:rPr>
              <a:t>5</a:t>
            </a:r>
            <a:r>
              <a:rPr lang="zh-CN" altLang="zh-CN" sz="2000" b="1">
                <a:solidFill>
                  <a:srgbClr val="FFFFFF"/>
                </a:solidFill>
                <a:cs typeface="+mn-ea"/>
                <a:sym typeface="+mn-lt"/>
              </a:rPr>
              <a:t>，</a:t>
            </a:r>
            <a:r>
              <a:rPr lang="en-US" altLang="zh-CN" sz="2000" b="1">
                <a:solidFill>
                  <a:srgbClr val="FFFFFF"/>
                </a:solidFill>
                <a:cs typeface="+mn-ea"/>
                <a:sym typeface="+mn-lt"/>
              </a:rPr>
              <a:t>8</a:t>
            </a:r>
            <a:r>
              <a:rPr lang="zh-CN" altLang="zh-CN" sz="2000" b="1">
                <a:solidFill>
                  <a:srgbClr val="FFFFFF"/>
                </a:solidFill>
                <a:cs typeface="+mn-ea"/>
                <a:sym typeface="+mn-lt"/>
              </a:rPr>
              <a:t>，</a:t>
            </a:r>
            <a:r>
              <a:rPr lang="en-US" altLang="zh-CN" sz="2000" b="1">
                <a:solidFill>
                  <a:srgbClr val="FFFFFF"/>
                </a:solidFill>
                <a:cs typeface="+mn-ea"/>
                <a:sym typeface="+mn-lt"/>
              </a:rPr>
              <a:t>3</a:t>
            </a:r>
            <a:r>
              <a:rPr lang="zh-CN" altLang="zh-CN" sz="2000" b="1">
                <a:solidFill>
                  <a:srgbClr val="FFFFFF"/>
                </a:solidFill>
                <a:cs typeface="+mn-ea"/>
                <a:sym typeface="+mn-lt"/>
              </a:rPr>
              <a:t>，</a:t>
            </a:r>
            <a:r>
              <a:rPr lang="en-US" altLang="zh-CN" sz="2000" b="1">
                <a:solidFill>
                  <a:srgbClr val="FFFFFF"/>
                </a:solidFill>
                <a:cs typeface="+mn-ea"/>
                <a:sym typeface="+mn-lt"/>
              </a:rPr>
              <a:t>2</a:t>
            </a:r>
            <a:r>
              <a:rPr lang="zh-CN" altLang="zh-CN" sz="2000" b="1">
                <a:solidFill>
                  <a:srgbClr val="FFFFFF"/>
                </a:solidFill>
                <a:cs typeface="+mn-ea"/>
                <a:sym typeface="+mn-lt"/>
              </a:rPr>
              <a:t>（</a:t>
            </a:r>
            <a:r>
              <a:rPr lang="en-US" altLang="zh-CN" sz="2000" b="1">
                <a:solidFill>
                  <a:srgbClr val="FFFFFF"/>
                </a:solidFill>
                <a:cs typeface="+mn-ea"/>
                <a:sym typeface="+mn-lt"/>
              </a:rPr>
              <a:t>2</a:t>
            </a:r>
            <a:r>
              <a:rPr lang="zh-CN" altLang="zh-CN" sz="2000" b="1">
                <a:solidFill>
                  <a:srgbClr val="FFFFFF"/>
                </a:solidFill>
                <a:cs typeface="+mn-ea"/>
                <a:sym typeface="+mn-lt"/>
              </a:rPr>
              <a:t>在栈顶），</a:t>
            </a:r>
            <a:r>
              <a:rPr lang="en-US" altLang="zh-CN" sz="2000" b="1">
                <a:solidFill>
                  <a:srgbClr val="FFFFFF"/>
                </a:solidFill>
                <a:cs typeface="+mn-ea"/>
                <a:sym typeface="+mn-lt"/>
              </a:rPr>
              <a:t>S</a:t>
            </a:r>
            <a:r>
              <a:rPr lang="en-US" altLang="zh-CN" sz="2000" b="1" baseline="-25000">
                <a:solidFill>
                  <a:srgbClr val="FFFFFF"/>
                </a:solidFill>
                <a:cs typeface="+mn-ea"/>
                <a:sym typeface="+mn-lt"/>
              </a:rPr>
              <a:t>2</a:t>
            </a:r>
            <a:r>
              <a:rPr lang="zh-CN" altLang="zh-CN" sz="2000" b="1">
                <a:solidFill>
                  <a:srgbClr val="FFFFFF"/>
                </a:solidFill>
                <a:cs typeface="+mn-ea"/>
                <a:sym typeface="+mn-lt"/>
              </a:rPr>
              <a:t>中的运算符依次是</a:t>
            </a:r>
            <a:r>
              <a:rPr lang="en-US" altLang="zh-CN" sz="2000" b="1">
                <a:solidFill>
                  <a:srgbClr val="FFFFFF"/>
                </a:solidFill>
                <a:cs typeface="+mn-ea"/>
                <a:sym typeface="+mn-lt"/>
              </a:rPr>
              <a:t>*</a:t>
            </a:r>
            <a:r>
              <a:rPr lang="zh-CN" altLang="zh-CN" sz="2000" b="1">
                <a:solidFill>
                  <a:srgbClr val="FFFFFF"/>
                </a:solidFill>
                <a:cs typeface="+mn-ea"/>
                <a:sym typeface="+mn-lt"/>
              </a:rPr>
              <a:t>，</a:t>
            </a:r>
            <a:r>
              <a:rPr lang="en-US" altLang="zh-CN" sz="2000" b="1">
                <a:solidFill>
                  <a:srgbClr val="FFFFFF"/>
                </a:solidFill>
                <a:cs typeface="+mn-ea"/>
                <a:sym typeface="+mn-lt"/>
              </a:rPr>
              <a:t>-</a:t>
            </a:r>
            <a:r>
              <a:rPr lang="zh-CN" altLang="zh-CN" sz="2000" b="1">
                <a:solidFill>
                  <a:srgbClr val="FFFFFF"/>
                </a:solidFill>
                <a:cs typeface="+mn-ea"/>
                <a:sym typeface="+mn-lt"/>
              </a:rPr>
              <a:t>，</a:t>
            </a:r>
            <a:r>
              <a:rPr lang="en-US" altLang="zh-CN" sz="2000" b="1">
                <a:solidFill>
                  <a:srgbClr val="FFFFFF"/>
                </a:solidFill>
                <a:cs typeface="+mn-ea"/>
                <a:sym typeface="+mn-lt"/>
              </a:rPr>
              <a:t>+</a:t>
            </a:r>
            <a:r>
              <a:rPr lang="zh-CN" altLang="zh-CN" sz="2000" b="1">
                <a:solidFill>
                  <a:srgbClr val="FFFFFF"/>
                </a:solidFill>
                <a:cs typeface="+mn-ea"/>
                <a:sym typeface="+mn-lt"/>
              </a:rPr>
              <a:t>（</a:t>
            </a:r>
            <a:r>
              <a:rPr lang="en-US" altLang="zh-CN" sz="2000" b="1">
                <a:solidFill>
                  <a:srgbClr val="FFFFFF"/>
                </a:solidFill>
                <a:cs typeface="+mn-ea"/>
                <a:sym typeface="+mn-lt"/>
              </a:rPr>
              <a:t>+</a:t>
            </a:r>
            <a:r>
              <a:rPr lang="zh-CN" altLang="zh-CN" sz="2000" b="1">
                <a:solidFill>
                  <a:srgbClr val="FFFFFF"/>
                </a:solidFill>
                <a:cs typeface="+mn-ea"/>
                <a:sym typeface="+mn-lt"/>
              </a:rPr>
              <a:t>在栈顶）。调用</a:t>
            </a:r>
            <a:r>
              <a:rPr lang="en-US" altLang="zh-CN" sz="2000" b="1">
                <a:solidFill>
                  <a:srgbClr val="FFFFFF"/>
                </a:solidFill>
                <a:cs typeface="+mn-ea"/>
                <a:sym typeface="+mn-lt"/>
              </a:rPr>
              <a:t>3</a:t>
            </a:r>
            <a:r>
              <a:rPr lang="zh-CN" altLang="zh-CN" sz="2000" b="1">
                <a:solidFill>
                  <a:srgbClr val="FFFFFF"/>
                </a:solidFill>
                <a:cs typeface="+mn-ea"/>
                <a:sym typeface="+mn-lt"/>
              </a:rPr>
              <a:t>次</a:t>
            </a:r>
            <a:r>
              <a:rPr lang="en-US" altLang="zh-CN" sz="2000" b="1">
                <a:solidFill>
                  <a:srgbClr val="FFFFFF"/>
                </a:solidFill>
                <a:cs typeface="+mn-ea"/>
                <a:sym typeface="+mn-lt"/>
              </a:rPr>
              <a:t>F()</a:t>
            </a:r>
            <a:r>
              <a:rPr lang="zh-CN" altLang="zh-CN" sz="2000" b="1">
                <a:solidFill>
                  <a:srgbClr val="FFFFFF"/>
                </a:solidFill>
                <a:cs typeface="+mn-ea"/>
                <a:sym typeface="+mn-lt"/>
              </a:rPr>
              <a:t>后，</a:t>
            </a:r>
            <a:r>
              <a:rPr lang="en-US" altLang="zh-CN" sz="2000" b="1">
                <a:solidFill>
                  <a:srgbClr val="FFFFFF"/>
                </a:solidFill>
                <a:cs typeface="+mn-ea"/>
                <a:sym typeface="+mn-lt"/>
              </a:rPr>
              <a:t>S1</a:t>
            </a:r>
            <a:r>
              <a:rPr lang="zh-CN" altLang="zh-CN" sz="2000" b="1">
                <a:solidFill>
                  <a:srgbClr val="FFFFFF"/>
                </a:solidFill>
                <a:cs typeface="+mn-ea"/>
                <a:sym typeface="+mn-lt"/>
              </a:rPr>
              <a:t>栈顶保存的值是（</a:t>
            </a:r>
            <a:r>
              <a:rPr lang="en-US" altLang="zh-CN" sz="2000" b="1">
                <a:solidFill>
                  <a:srgbClr val="FFFFFF"/>
                </a:solidFill>
                <a:cs typeface="+mn-ea"/>
                <a:sym typeface="+mn-lt"/>
              </a:rPr>
              <a:t>  </a:t>
            </a:r>
            <a:r>
              <a:rPr lang="zh-CN" altLang="zh-CN" sz="2000" b="1">
                <a:solidFill>
                  <a:srgbClr val="FFFFFF"/>
                </a:solidFill>
                <a:cs typeface="+mn-ea"/>
                <a:sym typeface="+mn-lt"/>
              </a:rPr>
              <a:t>）。</a:t>
            </a:r>
          </a:p>
          <a:p>
            <a:pPr algn="l">
              <a:lnSpc>
                <a:spcPts val="2800"/>
              </a:lnSpc>
              <a:spcBef>
                <a:spcPts val="600"/>
              </a:spcBef>
            </a:pPr>
            <a:r>
              <a:rPr lang="en-US" altLang="zh-CN" sz="2000" b="1">
                <a:solidFill>
                  <a:srgbClr val="FFFFFF"/>
                </a:solidFill>
                <a:cs typeface="+mn-ea"/>
                <a:sym typeface="+mn-lt"/>
              </a:rPr>
              <a:t>   A.-15		B.15		C.-20		D.20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962131" y="1142980"/>
            <a:ext cx="4786346" cy="860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ts val="3000"/>
              </a:lnSpc>
              <a:spcBef>
                <a:spcPts val="0"/>
              </a:spcBef>
            </a:pPr>
            <a:r>
              <a:rPr lang="en-US" altLang="zh-CN" sz="2800" b="1">
                <a:ln w="11430"/>
                <a:solidFill>
                  <a:srgbClr val="0000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cs typeface="+mn-ea"/>
                <a:sym typeface="+mn-lt"/>
              </a:rPr>
              <a:t>2018</a:t>
            </a:r>
            <a:r>
              <a:rPr lang="zh-CN" altLang="en-US" sz="2800" b="1">
                <a:ln w="11430"/>
                <a:solidFill>
                  <a:srgbClr val="0000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cs typeface="+mn-ea"/>
                <a:sym typeface="+mn-lt"/>
              </a:rPr>
              <a:t>年全国硕士研究生入学统一考试题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819123" y="857228"/>
            <a:ext cx="1000100" cy="1071569"/>
            <a:chOff x="214282" y="142852"/>
            <a:chExt cx="1000100" cy="1071569"/>
          </a:xfrm>
        </p:grpSpPr>
        <p:sp>
          <p:nvSpPr>
            <p:cNvPr id="7" name="Oval 20"/>
            <p:cNvSpPr>
              <a:spLocks noChangeArrowheads="1"/>
            </p:cNvSpPr>
            <p:nvPr>
              <p:custDataLst>
                <p:tags r:id="rId3"/>
              </p:custDataLst>
            </p:nvPr>
          </p:nvSpPr>
          <p:spPr bwMode="gray">
            <a:xfrm>
              <a:off x="214282" y="142852"/>
              <a:ext cx="1000100" cy="1071569"/>
            </a:xfrm>
            <a:prstGeom prst="ellipse">
              <a:avLst/>
            </a:prstGeom>
            <a:solidFill>
              <a:srgbClr val="F8F8F8"/>
            </a:solidFill>
            <a:ln w="38100">
              <a:solidFill>
                <a:srgbClr val="FF0000"/>
              </a:solidFill>
              <a:round/>
            </a:ln>
          </p:spPr>
          <p:txBody>
            <a:bodyPr wrap="none" anchor="ctr"/>
            <a:lstStyle/>
            <a:p>
              <a:endParaRPr lang="zh-CN" altLang="zh-CN" b="1">
                <a:solidFill>
                  <a:schemeClr val="dk1"/>
                </a:solidFill>
                <a:cs typeface="+mn-ea"/>
                <a:sym typeface="+mn-lt"/>
              </a:endParaRPr>
            </a:p>
          </p:txBody>
        </p:sp>
        <p:sp>
          <p:nvSpPr>
            <p:cNvPr id="8" name="Oval 21"/>
            <p:cNvSpPr>
              <a:spLocks noChangeArrowheads="1"/>
            </p:cNvSpPr>
            <p:nvPr>
              <p:custDataLst>
                <p:tags r:id="rId4"/>
              </p:custDataLst>
            </p:nvPr>
          </p:nvSpPr>
          <p:spPr bwMode="gray">
            <a:xfrm>
              <a:off x="255399" y="186960"/>
              <a:ext cx="916658" cy="983353"/>
            </a:xfrm>
            <a:prstGeom prst="ellipse">
              <a:avLst/>
            </a:prstGeom>
            <a:solidFill>
              <a:schemeClr val="lt1">
                <a:lumMod val="85000"/>
              </a:schemeClr>
            </a:solidFill>
            <a:ln w="38100">
              <a:solidFill>
                <a:srgbClr val="FF0000">
                  <a:alpha val="70195"/>
                </a:srgbClr>
              </a:solidFill>
              <a:round/>
            </a:ln>
          </p:spPr>
          <p:txBody>
            <a:bodyPr wrap="none" anchor="ctr"/>
            <a:lstStyle/>
            <a:p>
              <a:endParaRPr lang="zh-CN" altLang="zh-CN" b="1">
                <a:solidFill>
                  <a:schemeClr val="dk1"/>
                </a:solidFill>
                <a:cs typeface="+mn-ea"/>
                <a:sym typeface="+mn-lt"/>
              </a:endParaRPr>
            </a:p>
          </p:txBody>
        </p:sp>
        <p:sp>
          <p:nvSpPr>
            <p:cNvPr id="9" name="Oval 22"/>
            <p:cNvSpPr>
              <a:spLocks noChangeArrowheads="1"/>
            </p:cNvSpPr>
            <p:nvPr>
              <p:custDataLst>
                <p:tags r:id="rId5"/>
              </p:custDataLst>
            </p:nvPr>
          </p:nvSpPr>
          <p:spPr bwMode="gray">
            <a:xfrm>
              <a:off x="296515" y="233663"/>
              <a:ext cx="834424" cy="895136"/>
            </a:xfrm>
            <a:prstGeom prst="ellipse">
              <a:avLst/>
            </a:prstGeom>
            <a:noFill/>
            <a:ln w="38100">
              <a:solidFill>
                <a:srgbClr val="FF0000">
                  <a:alpha val="30196"/>
                </a:srgbClr>
              </a:solidFill>
              <a:round/>
            </a:ln>
          </p:spPr>
          <p:txBody>
            <a:bodyPr wrap="none" anchor="ctr"/>
            <a:lstStyle/>
            <a:p>
              <a:endParaRPr lang="zh-CN" altLang="zh-CN" b="1">
                <a:solidFill>
                  <a:schemeClr val="dk1"/>
                </a:solidFill>
                <a:cs typeface="+mn-ea"/>
                <a:sym typeface="+mn-lt"/>
              </a:endParaRPr>
            </a:p>
          </p:txBody>
        </p:sp>
        <p:sp>
          <p:nvSpPr>
            <p:cNvPr id="10" name="Text Box 23"/>
            <p:cNvSpPr txBox="1">
              <a:spLocks noChangeArrowheads="1"/>
            </p:cNvSpPr>
            <p:nvPr>
              <p:custDataLst>
                <p:tags r:id="rId6"/>
              </p:custDataLst>
            </p:nvPr>
          </p:nvSpPr>
          <p:spPr bwMode="gray">
            <a:xfrm>
              <a:off x="334932" y="433047"/>
              <a:ext cx="807720" cy="460375"/>
            </a:xfrm>
            <a:prstGeom prst="rect">
              <a:avLst/>
            </a:prstGeom>
            <a:noFill/>
            <a:ln w="9525" algn="ctr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zh-CN" altLang="en-US" sz="2400" b="1">
                  <a:solidFill>
                    <a:schemeClr val="dk1"/>
                  </a:solidFill>
                  <a:cs typeface="+mn-ea"/>
                  <a:sym typeface="+mn-lt"/>
                </a:rPr>
                <a:t>示例</a:t>
              </a:r>
            </a:p>
          </p:txBody>
        </p:sp>
      </p:grpSp>
      <p:sp>
        <p:nvSpPr>
          <p:cNvPr id="11" name="TextBox 10"/>
          <p:cNvSpPr txBox="1"/>
          <p:nvPr>
            <p:custDataLst>
              <p:tags r:id="rId2"/>
            </p:custDataLst>
          </p:nvPr>
        </p:nvSpPr>
        <p:spPr>
          <a:xfrm>
            <a:off x="1747817" y="6215078"/>
            <a:ext cx="364333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zh-CN" altLang="en-US" sz="2000" b="1">
                <a:solidFill>
                  <a:schemeClr val="dk1"/>
                </a:solidFill>
                <a:cs typeface="+mn-ea"/>
                <a:sym typeface="+mn-lt"/>
              </a:rPr>
              <a:t>按求后缀表达式值的过程操作！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:p14="http://schemas.microsoft.com/office/powerpoint/2010/main" xmlns:a14="http://schemas.microsoft.com/office/drawing/2010/main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" grpId="0" bldLvl="0" animBg="1"/>
      <p:bldP spid="5" grpId="0"/>
      <p:bldP spid="11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053074" y="85561"/>
            <a:ext cx="1505540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zh-CN" sz="3200" dirty="0" smtClean="0">
                <a:ln w="11430">
                  <a:noFill/>
                </a:ln>
                <a:solidFill>
                  <a:schemeClr val="accent1"/>
                </a:solidFill>
                <a:cs typeface="+mn-ea"/>
                <a:sym typeface="+mn-lt"/>
              </a:rPr>
              <a:t>3.1   </a:t>
            </a:r>
            <a:r>
              <a:rPr lang="zh-CN" altLang="en-US" sz="3200" dirty="0" smtClean="0">
                <a:ln w="11430">
                  <a:noFill/>
                </a:ln>
                <a:solidFill>
                  <a:schemeClr val="accent1"/>
                </a:solidFill>
                <a:cs typeface="+mn-ea"/>
                <a:sym typeface="+mn-lt"/>
              </a:rPr>
              <a:t>栈</a:t>
            </a:r>
            <a:endParaRPr lang="en-US" altLang="zh-CN" sz="3200" dirty="0">
              <a:ln w="11430">
                <a:noFill/>
              </a:ln>
              <a:solidFill>
                <a:schemeClr val="accent1"/>
              </a:solidFill>
              <a:cs typeface="+mn-ea"/>
              <a:sym typeface="+mn-lt"/>
            </a:endParaRPr>
          </a:p>
        </p:txBody>
      </p:sp>
      <p:pic>
        <p:nvPicPr>
          <p:cNvPr id="14" name="内容占位符 13"/>
          <p:cNvPicPr>
            <a:picLocks noGrp="1" noChangeAspect="1"/>
          </p:cNvPicPr>
          <p:nvPr>
            <p:ph idx="1"/>
          </p:nvPr>
        </p:nvPicPr>
        <p:blipFill>
          <a:blip r:embed="rId8" cstate="print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3865" y="1414780"/>
            <a:ext cx="4798060" cy="4800600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600048" y="962638"/>
            <a:ext cx="1000100" cy="1071569"/>
            <a:chOff x="214282" y="142852"/>
            <a:chExt cx="1000100" cy="1071569"/>
          </a:xfrm>
        </p:grpSpPr>
        <p:sp>
          <p:nvSpPr>
            <p:cNvPr id="7" name="Oval 20"/>
            <p:cNvSpPr>
              <a:spLocks noChangeArrowheads="1"/>
            </p:cNvSpPr>
            <p:nvPr>
              <p:custDataLst>
                <p:tags r:id="rId3"/>
              </p:custDataLst>
            </p:nvPr>
          </p:nvSpPr>
          <p:spPr bwMode="gray">
            <a:xfrm>
              <a:off x="214282" y="142852"/>
              <a:ext cx="1000100" cy="1071569"/>
            </a:xfrm>
            <a:prstGeom prst="ellipse">
              <a:avLst/>
            </a:prstGeom>
            <a:solidFill>
              <a:srgbClr val="F8F8F8"/>
            </a:solidFill>
            <a:ln w="38100">
              <a:solidFill>
                <a:srgbClr val="FF0000"/>
              </a:solidFill>
              <a:round/>
            </a:ln>
          </p:spPr>
          <p:txBody>
            <a:bodyPr wrap="none" anchor="ctr"/>
            <a:lstStyle/>
            <a:p>
              <a:endParaRPr lang="zh-CN" altLang="zh-CN" b="1">
                <a:solidFill>
                  <a:schemeClr val="dk1"/>
                </a:solidFill>
                <a:cs typeface="+mn-ea"/>
                <a:sym typeface="+mn-lt"/>
              </a:endParaRPr>
            </a:p>
          </p:txBody>
        </p:sp>
        <p:sp>
          <p:nvSpPr>
            <p:cNvPr id="8" name="Oval 21"/>
            <p:cNvSpPr>
              <a:spLocks noChangeArrowheads="1"/>
            </p:cNvSpPr>
            <p:nvPr>
              <p:custDataLst>
                <p:tags r:id="rId4"/>
              </p:custDataLst>
            </p:nvPr>
          </p:nvSpPr>
          <p:spPr bwMode="gray">
            <a:xfrm>
              <a:off x="255399" y="186960"/>
              <a:ext cx="916658" cy="983353"/>
            </a:xfrm>
            <a:prstGeom prst="ellipse">
              <a:avLst/>
            </a:prstGeom>
            <a:solidFill>
              <a:schemeClr val="lt1">
                <a:lumMod val="85000"/>
              </a:schemeClr>
            </a:solidFill>
            <a:ln w="38100">
              <a:solidFill>
                <a:srgbClr val="FF0000">
                  <a:alpha val="70195"/>
                </a:srgbClr>
              </a:solidFill>
              <a:round/>
            </a:ln>
          </p:spPr>
          <p:txBody>
            <a:bodyPr wrap="none" anchor="ctr"/>
            <a:lstStyle/>
            <a:p>
              <a:endParaRPr lang="zh-CN" altLang="zh-CN" b="1">
                <a:solidFill>
                  <a:schemeClr val="dk1"/>
                </a:solidFill>
                <a:cs typeface="+mn-ea"/>
                <a:sym typeface="+mn-lt"/>
              </a:endParaRPr>
            </a:p>
          </p:txBody>
        </p:sp>
        <p:sp>
          <p:nvSpPr>
            <p:cNvPr id="9" name="Oval 22"/>
            <p:cNvSpPr>
              <a:spLocks noChangeArrowheads="1"/>
            </p:cNvSpPr>
            <p:nvPr>
              <p:custDataLst>
                <p:tags r:id="rId5"/>
              </p:custDataLst>
            </p:nvPr>
          </p:nvSpPr>
          <p:spPr bwMode="gray">
            <a:xfrm>
              <a:off x="296515" y="233663"/>
              <a:ext cx="834424" cy="895136"/>
            </a:xfrm>
            <a:prstGeom prst="ellipse">
              <a:avLst/>
            </a:prstGeom>
            <a:noFill/>
            <a:ln w="38100">
              <a:solidFill>
                <a:srgbClr val="FF0000">
                  <a:alpha val="30196"/>
                </a:srgbClr>
              </a:solidFill>
              <a:round/>
            </a:ln>
          </p:spPr>
          <p:txBody>
            <a:bodyPr wrap="none" anchor="ctr"/>
            <a:lstStyle/>
            <a:p>
              <a:endParaRPr lang="zh-CN" altLang="zh-CN" b="1">
                <a:solidFill>
                  <a:schemeClr val="dk1"/>
                </a:solidFill>
                <a:cs typeface="+mn-ea"/>
                <a:sym typeface="+mn-lt"/>
              </a:endParaRPr>
            </a:p>
          </p:txBody>
        </p:sp>
        <p:sp>
          <p:nvSpPr>
            <p:cNvPr id="10" name="Text Box 23"/>
            <p:cNvSpPr txBox="1">
              <a:spLocks noChangeArrowheads="1"/>
            </p:cNvSpPr>
            <p:nvPr>
              <p:custDataLst>
                <p:tags r:id="rId6"/>
              </p:custDataLst>
            </p:nvPr>
          </p:nvSpPr>
          <p:spPr bwMode="gray">
            <a:xfrm>
              <a:off x="334932" y="433047"/>
              <a:ext cx="807720" cy="460375"/>
            </a:xfrm>
            <a:prstGeom prst="rect">
              <a:avLst/>
            </a:prstGeom>
            <a:noFill/>
            <a:ln w="9525" algn="ctr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zh-CN" altLang="en-US" sz="2400" b="1">
                  <a:solidFill>
                    <a:schemeClr val="dk1"/>
                  </a:solidFill>
                  <a:cs typeface="+mn-ea"/>
                  <a:sym typeface="+mn-lt"/>
                </a:rPr>
                <a:t>示例</a:t>
              </a:r>
            </a:p>
          </p:txBody>
        </p:sp>
      </p:grpSp>
      <p:sp>
        <p:nvSpPr>
          <p:cNvPr id="3" name="TextBox 4"/>
          <p:cNvSpPr txBox="1"/>
          <p:nvPr>
            <p:custDataLst>
              <p:tags r:id="rId1"/>
            </p:custDataLst>
          </p:nvPr>
        </p:nvSpPr>
        <p:spPr>
          <a:xfrm>
            <a:off x="600047" y="2867966"/>
            <a:ext cx="8143932" cy="1567321"/>
          </a:xfrm>
          <a:prstGeom prst="rect">
            <a:avLst/>
          </a:prstGeom>
          <a:solidFill>
            <a:schemeClr val="accent3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lIns="144000" tIns="108000" bIns="144000" rtlCol="0">
            <a:spAutoFit/>
          </a:bodyPr>
          <a:lstStyle/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n-US" altLang="zh-CN" sz="2000" b="1">
                <a:solidFill>
                  <a:srgbClr val="FFFFFF"/>
                </a:solidFill>
                <a:cs typeface="+mn-ea"/>
                <a:sym typeface="+mn-lt"/>
              </a:rPr>
              <a:t>2</a:t>
            </a:r>
            <a:r>
              <a:rPr lang="zh-CN" altLang="en-US" sz="2000" b="1">
                <a:solidFill>
                  <a:srgbClr val="FFFFFF"/>
                </a:solidFill>
                <a:cs typeface="+mn-ea"/>
                <a:sym typeface="+mn-lt"/>
              </a:rPr>
              <a:t>．假设栈初始为空，将中缀表达式</a:t>
            </a:r>
            <a:r>
              <a:rPr lang="en-US" altLang="zh-CN" sz="2000" b="1" i="1">
                <a:solidFill>
                  <a:srgbClr val="FFFFFF"/>
                </a:solidFill>
                <a:cs typeface="+mn-ea"/>
                <a:sym typeface="+mn-lt"/>
              </a:rPr>
              <a:t>a</a:t>
            </a:r>
            <a:r>
              <a:rPr lang="en-US" altLang="zh-CN" sz="2000" b="1">
                <a:solidFill>
                  <a:srgbClr val="FFFFFF"/>
                </a:solidFill>
                <a:cs typeface="+mn-ea"/>
                <a:sym typeface="+mn-lt"/>
              </a:rPr>
              <a:t>/</a:t>
            </a:r>
            <a:r>
              <a:rPr lang="en-US" altLang="zh-CN" sz="2000" b="1" i="1">
                <a:solidFill>
                  <a:srgbClr val="FFFFFF"/>
                </a:solidFill>
                <a:cs typeface="+mn-ea"/>
                <a:sym typeface="+mn-lt"/>
              </a:rPr>
              <a:t>b</a:t>
            </a:r>
            <a:r>
              <a:rPr lang="en-US" altLang="zh-CN" sz="2000" b="1">
                <a:solidFill>
                  <a:srgbClr val="FFFFFF"/>
                </a:solidFill>
                <a:cs typeface="+mn-ea"/>
                <a:sym typeface="+mn-lt"/>
              </a:rPr>
              <a:t>+(</a:t>
            </a:r>
            <a:r>
              <a:rPr lang="en-US" altLang="zh-CN" sz="2000" b="1" i="1">
                <a:solidFill>
                  <a:srgbClr val="FFFFFF"/>
                </a:solidFill>
                <a:cs typeface="+mn-ea"/>
                <a:sym typeface="+mn-lt"/>
              </a:rPr>
              <a:t>c</a:t>
            </a:r>
            <a:r>
              <a:rPr lang="en-US" altLang="zh-CN" sz="2000" b="1">
                <a:solidFill>
                  <a:srgbClr val="FFFFFF"/>
                </a:solidFill>
                <a:cs typeface="+mn-ea"/>
                <a:sym typeface="+mn-lt"/>
              </a:rPr>
              <a:t>*</a:t>
            </a:r>
            <a:r>
              <a:rPr lang="en-US" altLang="zh-CN" sz="2000" b="1" i="1">
                <a:solidFill>
                  <a:srgbClr val="FFFFFF"/>
                </a:solidFill>
                <a:cs typeface="+mn-ea"/>
                <a:sym typeface="+mn-lt"/>
              </a:rPr>
              <a:t>d</a:t>
            </a:r>
            <a:r>
              <a:rPr lang="en-US" altLang="zh-CN" sz="2000" b="1">
                <a:solidFill>
                  <a:srgbClr val="FFFFFF"/>
                </a:solidFill>
                <a:cs typeface="+mn-ea"/>
                <a:sym typeface="+mn-lt"/>
              </a:rPr>
              <a:t>-</a:t>
            </a:r>
            <a:r>
              <a:rPr lang="en-US" altLang="zh-CN" sz="2000" b="1" i="1">
                <a:solidFill>
                  <a:srgbClr val="FFFFFF"/>
                </a:solidFill>
                <a:cs typeface="+mn-ea"/>
                <a:sym typeface="+mn-lt"/>
              </a:rPr>
              <a:t>e</a:t>
            </a:r>
            <a:r>
              <a:rPr lang="en-US" altLang="zh-CN" sz="2000" b="1">
                <a:solidFill>
                  <a:srgbClr val="FFFFFF"/>
                </a:solidFill>
                <a:cs typeface="+mn-ea"/>
                <a:sym typeface="+mn-lt"/>
              </a:rPr>
              <a:t>*</a:t>
            </a:r>
            <a:r>
              <a:rPr lang="en-US" altLang="zh-CN" sz="2000" b="1" i="1">
                <a:solidFill>
                  <a:srgbClr val="FFFFFF"/>
                </a:solidFill>
                <a:cs typeface="+mn-ea"/>
                <a:sym typeface="+mn-lt"/>
              </a:rPr>
              <a:t>f</a:t>
            </a:r>
            <a:r>
              <a:rPr lang="en-US" altLang="zh-CN" sz="2000" b="1">
                <a:solidFill>
                  <a:srgbClr val="FFFFFF"/>
                </a:solidFill>
                <a:cs typeface="+mn-ea"/>
                <a:sym typeface="+mn-lt"/>
              </a:rPr>
              <a:t>)/</a:t>
            </a:r>
            <a:r>
              <a:rPr lang="en-US" altLang="zh-CN" sz="2000" b="1" i="1">
                <a:solidFill>
                  <a:srgbClr val="FFFFFF"/>
                </a:solidFill>
                <a:cs typeface="+mn-ea"/>
                <a:sym typeface="+mn-lt"/>
              </a:rPr>
              <a:t>g</a:t>
            </a:r>
            <a:r>
              <a:rPr lang="zh-CN" altLang="en-US" sz="2000" b="1">
                <a:solidFill>
                  <a:srgbClr val="FFFFFF"/>
                </a:solidFill>
                <a:cs typeface="+mn-ea"/>
                <a:sym typeface="+mn-lt"/>
              </a:rPr>
              <a:t>转换为等价的后缀表达式的过程中， 当扫描到</a:t>
            </a:r>
            <a:r>
              <a:rPr lang="en-US" altLang="zh-CN" sz="2000" b="1" i="1">
                <a:solidFill>
                  <a:srgbClr val="FFFFFF"/>
                </a:solidFill>
                <a:cs typeface="+mn-ea"/>
                <a:sym typeface="+mn-lt"/>
              </a:rPr>
              <a:t>f</a:t>
            </a:r>
            <a:r>
              <a:rPr lang="zh-CN" altLang="en-US" sz="2000" b="1">
                <a:solidFill>
                  <a:srgbClr val="FFFFFF"/>
                </a:solidFill>
                <a:cs typeface="+mn-ea"/>
                <a:sym typeface="+mn-lt"/>
              </a:rPr>
              <a:t>时，栈中的元素依次是（  ）。</a:t>
            </a:r>
            <a:endParaRPr lang="en-US" altLang="zh-CN" sz="2000" b="1">
              <a:solidFill>
                <a:srgbClr val="FFFFFF"/>
              </a:solidFill>
              <a:cs typeface="+mn-ea"/>
              <a:sym typeface="+mn-lt"/>
            </a:endParaRPr>
          </a:p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n-US" altLang="zh-CN" sz="2000" b="1">
                <a:solidFill>
                  <a:srgbClr val="FFFFFF"/>
                </a:solidFill>
                <a:cs typeface="+mn-ea"/>
                <a:sym typeface="+mn-lt"/>
              </a:rPr>
              <a:t>   A</a:t>
            </a:r>
            <a:r>
              <a:rPr lang="zh-CN" altLang="en-US" sz="2000" b="1">
                <a:solidFill>
                  <a:srgbClr val="FFFFFF"/>
                </a:solidFill>
                <a:cs typeface="+mn-ea"/>
                <a:sym typeface="+mn-lt"/>
              </a:rPr>
              <a:t>．</a:t>
            </a:r>
            <a:r>
              <a:rPr lang="en-US" altLang="zh-CN" sz="2000" b="1">
                <a:solidFill>
                  <a:srgbClr val="FFFFFF"/>
                </a:solidFill>
                <a:cs typeface="+mn-ea"/>
                <a:sym typeface="+mn-lt"/>
              </a:rPr>
              <a:t>+ ( * -    B</a:t>
            </a:r>
            <a:r>
              <a:rPr lang="zh-CN" altLang="en-US" sz="2000" b="1">
                <a:solidFill>
                  <a:srgbClr val="FFFFFF"/>
                </a:solidFill>
                <a:cs typeface="+mn-ea"/>
                <a:sym typeface="+mn-lt"/>
              </a:rPr>
              <a:t>．</a:t>
            </a:r>
            <a:r>
              <a:rPr lang="en-US" altLang="zh-CN" sz="2000" b="1">
                <a:solidFill>
                  <a:srgbClr val="FFFFFF"/>
                </a:solidFill>
                <a:cs typeface="+mn-ea"/>
                <a:sym typeface="+mn-lt"/>
              </a:rPr>
              <a:t>+ ( - *   C</a:t>
            </a:r>
            <a:r>
              <a:rPr lang="zh-CN" altLang="en-US" sz="2000" b="1">
                <a:solidFill>
                  <a:srgbClr val="FFFFFF"/>
                </a:solidFill>
                <a:cs typeface="+mn-ea"/>
                <a:sym typeface="+mn-lt"/>
              </a:rPr>
              <a:t>．</a:t>
            </a:r>
            <a:r>
              <a:rPr lang="en-US" altLang="zh-CN" sz="2000" b="1">
                <a:solidFill>
                  <a:srgbClr val="FFFFFF"/>
                </a:solidFill>
                <a:cs typeface="+mn-ea"/>
                <a:sym typeface="+mn-lt"/>
              </a:rPr>
              <a:t>/ + ( * - *   D</a:t>
            </a:r>
            <a:r>
              <a:rPr lang="zh-CN" altLang="en-US" sz="2000" b="1">
                <a:solidFill>
                  <a:srgbClr val="FFFFFF"/>
                </a:solidFill>
                <a:cs typeface="+mn-ea"/>
                <a:sym typeface="+mn-lt"/>
              </a:rPr>
              <a:t>．</a:t>
            </a:r>
            <a:r>
              <a:rPr lang="en-US" altLang="zh-CN" sz="2000" b="1">
                <a:solidFill>
                  <a:srgbClr val="FFFFFF"/>
                </a:solidFill>
                <a:cs typeface="+mn-ea"/>
                <a:sym typeface="+mn-lt"/>
              </a:rPr>
              <a:t>/ + - *</a:t>
            </a:r>
          </a:p>
        </p:txBody>
      </p:sp>
      <p:sp>
        <p:nvSpPr>
          <p:cNvPr id="12" name="TextBox 5"/>
          <p:cNvSpPr txBox="1"/>
          <p:nvPr/>
        </p:nvSpPr>
        <p:spPr>
          <a:xfrm>
            <a:off x="1891328" y="1173462"/>
            <a:ext cx="4786346" cy="860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ts val="3000"/>
              </a:lnSpc>
              <a:spcBef>
                <a:spcPts val="0"/>
              </a:spcBef>
            </a:pPr>
            <a:r>
              <a:rPr lang="en-US" altLang="zh-CN" sz="2800" b="1">
                <a:ln w="11430"/>
                <a:solidFill>
                  <a:srgbClr val="0000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cs typeface="+mn-ea"/>
                <a:sym typeface="+mn-lt"/>
              </a:rPr>
              <a:t>2014年全国硕士研究生入学统一考试题</a:t>
            </a:r>
          </a:p>
        </p:txBody>
      </p:sp>
      <p:sp>
        <p:nvSpPr>
          <p:cNvPr id="19" name="TextBox 11"/>
          <p:cNvSpPr txBox="1"/>
          <p:nvPr>
            <p:custDataLst>
              <p:tags r:id="rId2"/>
            </p:custDataLst>
          </p:nvPr>
        </p:nvSpPr>
        <p:spPr>
          <a:xfrm>
            <a:off x="1671617" y="5082545"/>
            <a:ext cx="4786346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zh-CN" altLang="en-US" sz="2000" b="1">
                <a:solidFill>
                  <a:schemeClr val="dk1"/>
                </a:solidFill>
                <a:cs typeface="+mn-ea"/>
                <a:sym typeface="+mn-lt"/>
              </a:rPr>
              <a:t>按中缀转换为后缀表达式的过程操作！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:p14="http://schemas.microsoft.com/office/powerpoint/2010/main" xmlns:a14="http://schemas.microsoft.com/office/drawing/2010/main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" grpId="0" bldLvl="0" animBg="1"/>
      <p:bldP spid="12" grpId="0"/>
      <p:bldP spid="19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053074" y="85561"/>
            <a:ext cx="1505540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zh-CN" sz="3200" dirty="0" smtClean="0">
                <a:ln w="11430">
                  <a:noFill/>
                </a:ln>
                <a:solidFill>
                  <a:schemeClr val="accent1"/>
                </a:solidFill>
                <a:cs typeface="+mn-ea"/>
                <a:sym typeface="+mn-lt"/>
              </a:rPr>
              <a:t>3.1   </a:t>
            </a:r>
            <a:r>
              <a:rPr lang="zh-CN" altLang="en-US" sz="3200" dirty="0" smtClean="0">
                <a:ln w="11430">
                  <a:noFill/>
                </a:ln>
                <a:solidFill>
                  <a:schemeClr val="accent1"/>
                </a:solidFill>
                <a:cs typeface="+mn-ea"/>
                <a:sym typeface="+mn-lt"/>
              </a:rPr>
              <a:t>栈</a:t>
            </a:r>
            <a:endParaRPr lang="en-US" altLang="zh-CN" sz="3200" dirty="0">
              <a:ln w="11430">
                <a:noFill/>
              </a:ln>
              <a:solidFill>
                <a:schemeClr val="accent1"/>
              </a:solidFill>
              <a:cs typeface="+mn-ea"/>
              <a:sym typeface="+mn-lt"/>
            </a:endParaRPr>
          </a:p>
        </p:txBody>
      </p:sp>
      <p:pic>
        <p:nvPicPr>
          <p:cNvPr id="2" name="内容占位符 1"/>
          <p:cNvPicPr>
            <a:picLocks noGrp="1" noChangeAspect="1"/>
          </p:cNvPicPr>
          <p:nvPr>
            <p:ph idx="1"/>
            <p:custDataLst>
              <p:tags r:id="rId1"/>
            </p:custDataLst>
          </p:nvPr>
        </p:nvPicPr>
        <p:blipFill rotWithShape="1"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09" t="7187" r="9793" b="8804"/>
          <a:stretch>
            <a:fillRect/>
          </a:stretch>
        </p:blipFill>
        <p:spPr>
          <a:xfrm flipH="1">
            <a:off x="9196572" y="4491251"/>
            <a:ext cx="3708604" cy="3598902"/>
          </a:xfrm>
          <a:prstGeom prst="rect">
            <a:avLst/>
          </a:prstGeom>
        </p:spPr>
      </p:pic>
      <p:grpSp>
        <p:nvGrpSpPr>
          <p:cNvPr id="59" name="组合 58"/>
          <p:cNvGrpSpPr/>
          <p:nvPr/>
        </p:nvGrpSpPr>
        <p:grpSpPr>
          <a:xfrm>
            <a:off x="1410947" y="2361808"/>
            <a:ext cx="3557166" cy="2135764"/>
            <a:chOff x="2285984" y="1525251"/>
            <a:chExt cx="3557166" cy="2135764"/>
          </a:xfrm>
        </p:grpSpPr>
        <p:sp>
          <p:nvSpPr>
            <p:cNvPr id="20533" name="Rectangle 53"/>
            <p:cNvSpPr>
              <a:spLocks noChangeArrowheads="1"/>
            </p:cNvSpPr>
            <p:nvPr>
              <p:custDataLst>
                <p:tags r:id="rId9"/>
              </p:custDataLst>
            </p:nvPr>
          </p:nvSpPr>
          <p:spPr bwMode="auto">
            <a:xfrm>
              <a:off x="3494289" y="3069913"/>
              <a:ext cx="298126" cy="297132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zh-CN" sz="1800" b="1" i="0" u="none" strike="noStrike" cap="none" normalizeH="0" baseline="0">
                <a:ln>
                  <a:noFill/>
                </a:ln>
                <a:solidFill>
                  <a:schemeClr val="dk1"/>
                </a:solidFill>
                <a:effectLst/>
                <a:cs typeface="+mn-ea"/>
                <a:sym typeface="+mn-lt"/>
              </a:endParaRPr>
            </a:p>
          </p:txBody>
        </p:sp>
        <p:sp>
          <p:nvSpPr>
            <p:cNvPr id="20532" name="Rectangle 52"/>
            <p:cNvSpPr>
              <a:spLocks noChangeArrowheads="1"/>
            </p:cNvSpPr>
            <p:nvPr>
              <p:custDataLst>
                <p:tags r:id="rId10"/>
              </p:custDataLst>
            </p:nvPr>
          </p:nvSpPr>
          <p:spPr bwMode="auto">
            <a:xfrm>
              <a:off x="3209858" y="3069913"/>
              <a:ext cx="298126" cy="297132"/>
            </a:xfrm>
            <a:prstGeom prst="rect">
              <a:avLst/>
            </a:prstGeom>
            <a:gradFill>
              <a:gsLst>
                <a:gs pos="0">
                  <a:schemeClr val="accent6">
                    <a:lumMod val="110000"/>
                    <a:satMod val="105000"/>
                    <a:tint val="67000"/>
                  </a:schemeClr>
                </a:gs>
                <a:gs pos="50000">
                  <a:schemeClr val="accent6">
                    <a:lumMod val="105000"/>
                    <a:satMod val="103000"/>
                    <a:tint val="73000"/>
                  </a:schemeClr>
                </a:gs>
                <a:gs pos="100000">
                  <a:schemeClr val="accent6">
                    <a:lumMod val="105000"/>
                    <a:satMod val="109000"/>
                    <a:tint val="81000"/>
                  </a:schemeClr>
                </a:gs>
                <a:gs pos="0">
                  <a:srgbClr val="3B3E4D">
                    <a:lumMod val="90000"/>
                    <a:lumOff val="10000"/>
                  </a:srgbClr>
                </a:gs>
                <a:gs pos="50000">
                  <a:srgbClr val="3B3E4D">
                    <a:lumMod val="95000"/>
                    <a:lumOff val="5000"/>
                  </a:srgbClr>
                </a:gs>
                <a:gs pos="100000">
                  <a:srgbClr val="3B3E4D">
                    <a:lumMod val="95000"/>
                    <a:lumOff val="5000"/>
                  </a:srgbClr>
                </a:gs>
              </a:gsLst>
              <a:lin ang="5400000" scaled="0"/>
            </a:gradFill>
            <a:ln>
              <a:solidFill>
                <a:schemeClr val="accent6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0" tIns="0" rIns="0" bIns="0" numCol="1" anchor="t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zh-CN" sz="1800" b="1" i="0" u="none" strike="noStrike" cap="none" normalizeH="0" baseline="0">
                <a:ln>
                  <a:noFill/>
                </a:ln>
                <a:solidFill>
                  <a:schemeClr val="dk1"/>
                </a:solidFill>
                <a:effectLst/>
                <a:cs typeface="+mn-ea"/>
                <a:sym typeface="+mn-lt"/>
              </a:endParaRPr>
            </a:p>
          </p:txBody>
        </p:sp>
        <p:sp>
          <p:nvSpPr>
            <p:cNvPr id="20531" name="Rectangle 51"/>
            <p:cNvSpPr>
              <a:spLocks noChangeArrowheads="1"/>
            </p:cNvSpPr>
            <p:nvPr>
              <p:custDataLst>
                <p:tags r:id="rId11"/>
              </p:custDataLst>
            </p:nvPr>
          </p:nvSpPr>
          <p:spPr bwMode="auto">
            <a:xfrm>
              <a:off x="4069471" y="3069913"/>
              <a:ext cx="298126" cy="297132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zh-CN" sz="1800" b="1" i="0" u="none" strike="noStrike" cap="none" normalizeH="0" baseline="0">
                <a:ln>
                  <a:noFill/>
                </a:ln>
                <a:solidFill>
                  <a:schemeClr val="dk1"/>
                </a:solidFill>
                <a:effectLst/>
                <a:cs typeface="+mn-ea"/>
                <a:sym typeface="+mn-lt"/>
              </a:endParaRPr>
            </a:p>
          </p:txBody>
        </p:sp>
        <p:sp>
          <p:nvSpPr>
            <p:cNvPr id="20530" name="Rectangle 50"/>
            <p:cNvSpPr>
              <a:spLocks noChangeArrowheads="1"/>
            </p:cNvSpPr>
            <p:nvPr>
              <p:custDataLst>
                <p:tags r:id="rId12"/>
              </p:custDataLst>
            </p:nvPr>
          </p:nvSpPr>
          <p:spPr bwMode="auto">
            <a:xfrm>
              <a:off x="3781880" y="3069913"/>
              <a:ext cx="298126" cy="297132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zh-CN" sz="1800" b="1" i="0" u="none" strike="noStrike" cap="none" normalizeH="0" baseline="0">
                <a:ln>
                  <a:noFill/>
                </a:ln>
                <a:solidFill>
                  <a:schemeClr val="dk1"/>
                </a:solidFill>
                <a:effectLst/>
                <a:cs typeface="+mn-ea"/>
                <a:sym typeface="+mn-lt"/>
              </a:endParaRPr>
            </a:p>
          </p:txBody>
        </p:sp>
        <p:sp>
          <p:nvSpPr>
            <p:cNvPr id="20529" name="Rectangle 49"/>
            <p:cNvSpPr>
              <a:spLocks noChangeArrowheads="1"/>
            </p:cNvSpPr>
            <p:nvPr>
              <p:custDataLst>
                <p:tags r:id="rId13"/>
              </p:custDataLst>
            </p:nvPr>
          </p:nvSpPr>
          <p:spPr bwMode="auto">
            <a:xfrm>
              <a:off x="4350742" y="3069913"/>
              <a:ext cx="298126" cy="297132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zh-CN" sz="1800" b="1" i="0" u="none" strike="noStrike" cap="none" normalizeH="0" baseline="0">
                <a:ln>
                  <a:noFill/>
                </a:ln>
                <a:solidFill>
                  <a:schemeClr val="dk1"/>
                </a:solidFill>
                <a:effectLst/>
                <a:cs typeface="+mn-ea"/>
                <a:sym typeface="+mn-lt"/>
              </a:endParaRPr>
            </a:p>
          </p:txBody>
        </p:sp>
        <p:sp>
          <p:nvSpPr>
            <p:cNvPr id="20528" name="Rectangle 48"/>
            <p:cNvSpPr>
              <a:spLocks noChangeArrowheads="1"/>
            </p:cNvSpPr>
            <p:nvPr>
              <p:custDataLst>
                <p:tags r:id="rId14"/>
              </p:custDataLst>
            </p:nvPr>
          </p:nvSpPr>
          <p:spPr bwMode="auto">
            <a:xfrm>
              <a:off x="3494289" y="2763299"/>
              <a:ext cx="298126" cy="298185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zh-CN" sz="1800" b="1" i="0" u="none" strike="noStrike" cap="none" normalizeH="0" baseline="0">
                <a:ln>
                  <a:noFill/>
                </a:ln>
                <a:solidFill>
                  <a:schemeClr val="dk1"/>
                </a:solidFill>
                <a:effectLst/>
                <a:cs typeface="+mn-ea"/>
                <a:sym typeface="+mn-lt"/>
              </a:endParaRPr>
            </a:p>
          </p:txBody>
        </p:sp>
        <p:sp>
          <p:nvSpPr>
            <p:cNvPr id="20527" name="Rectangle 47"/>
            <p:cNvSpPr>
              <a:spLocks noChangeArrowheads="1"/>
            </p:cNvSpPr>
            <p:nvPr>
              <p:custDataLst>
                <p:tags r:id="rId15"/>
              </p:custDataLst>
            </p:nvPr>
          </p:nvSpPr>
          <p:spPr bwMode="auto">
            <a:xfrm>
              <a:off x="3209858" y="2763299"/>
              <a:ext cx="298126" cy="298185"/>
            </a:xfrm>
            <a:prstGeom prst="rect">
              <a:avLst/>
            </a:prstGeom>
            <a:gradFill>
              <a:gsLst>
                <a:gs pos="0">
                  <a:schemeClr val="accent6">
                    <a:lumMod val="110000"/>
                    <a:satMod val="105000"/>
                    <a:tint val="67000"/>
                  </a:schemeClr>
                </a:gs>
                <a:gs pos="50000">
                  <a:schemeClr val="accent6">
                    <a:lumMod val="105000"/>
                    <a:satMod val="103000"/>
                    <a:tint val="73000"/>
                  </a:schemeClr>
                </a:gs>
                <a:gs pos="100000">
                  <a:schemeClr val="accent6">
                    <a:lumMod val="105000"/>
                    <a:satMod val="109000"/>
                    <a:tint val="81000"/>
                  </a:schemeClr>
                </a:gs>
                <a:gs pos="0">
                  <a:srgbClr val="3B3E4D">
                    <a:lumMod val="90000"/>
                    <a:lumOff val="10000"/>
                  </a:srgbClr>
                </a:gs>
                <a:gs pos="50000">
                  <a:srgbClr val="3B3E4D">
                    <a:lumMod val="95000"/>
                    <a:lumOff val="5000"/>
                  </a:srgbClr>
                </a:gs>
                <a:gs pos="100000">
                  <a:srgbClr val="3B3E4D">
                    <a:lumMod val="95000"/>
                    <a:lumOff val="5000"/>
                  </a:srgbClr>
                </a:gs>
              </a:gsLst>
              <a:lin ang="5400000" scaled="0"/>
            </a:gradFill>
            <a:ln>
              <a:solidFill>
                <a:schemeClr val="accent6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0" tIns="0" rIns="0" bIns="0" numCol="1" anchor="t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zh-CN" sz="1800" b="1" i="0" u="none" strike="noStrike" cap="none" normalizeH="0" baseline="0">
                <a:ln>
                  <a:noFill/>
                </a:ln>
                <a:solidFill>
                  <a:schemeClr val="dk1"/>
                </a:solidFill>
                <a:effectLst/>
                <a:cs typeface="+mn-ea"/>
                <a:sym typeface="+mn-lt"/>
              </a:endParaRPr>
            </a:p>
          </p:txBody>
        </p:sp>
        <p:sp>
          <p:nvSpPr>
            <p:cNvPr id="20526" name="Rectangle 46"/>
            <p:cNvSpPr>
              <a:spLocks noChangeArrowheads="1"/>
            </p:cNvSpPr>
            <p:nvPr>
              <p:custDataLst>
                <p:tags r:id="rId16"/>
              </p:custDataLst>
            </p:nvPr>
          </p:nvSpPr>
          <p:spPr bwMode="auto">
            <a:xfrm>
              <a:off x="4069471" y="2763299"/>
              <a:ext cx="298126" cy="298185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zh-CN" sz="1800" b="1" i="0" u="none" strike="noStrike" cap="none" normalizeH="0" baseline="0">
                <a:ln>
                  <a:noFill/>
                </a:ln>
                <a:solidFill>
                  <a:schemeClr val="dk1"/>
                </a:solidFill>
                <a:effectLst/>
                <a:cs typeface="+mn-ea"/>
                <a:sym typeface="+mn-lt"/>
              </a:endParaRPr>
            </a:p>
          </p:txBody>
        </p:sp>
        <p:sp>
          <p:nvSpPr>
            <p:cNvPr id="20525" name="Rectangle 45"/>
            <p:cNvSpPr>
              <a:spLocks noChangeArrowheads="1"/>
            </p:cNvSpPr>
            <p:nvPr>
              <p:custDataLst>
                <p:tags r:id="rId17"/>
              </p:custDataLst>
            </p:nvPr>
          </p:nvSpPr>
          <p:spPr bwMode="auto">
            <a:xfrm>
              <a:off x="3781880" y="2763299"/>
              <a:ext cx="298126" cy="298185"/>
            </a:xfrm>
            <a:prstGeom prst="rect">
              <a:avLst/>
            </a:prstGeom>
            <a:gradFill>
              <a:gsLst>
                <a:gs pos="0">
                  <a:schemeClr val="accent6">
                    <a:lumMod val="110000"/>
                    <a:satMod val="105000"/>
                    <a:tint val="67000"/>
                  </a:schemeClr>
                </a:gs>
                <a:gs pos="50000">
                  <a:schemeClr val="accent6">
                    <a:lumMod val="105000"/>
                    <a:satMod val="103000"/>
                    <a:tint val="73000"/>
                  </a:schemeClr>
                </a:gs>
                <a:gs pos="100000">
                  <a:schemeClr val="accent6">
                    <a:lumMod val="105000"/>
                    <a:satMod val="109000"/>
                    <a:tint val="81000"/>
                  </a:schemeClr>
                </a:gs>
                <a:gs pos="0">
                  <a:srgbClr val="3B3E4D">
                    <a:lumMod val="90000"/>
                    <a:lumOff val="10000"/>
                  </a:srgbClr>
                </a:gs>
                <a:gs pos="50000">
                  <a:srgbClr val="3B3E4D">
                    <a:lumMod val="95000"/>
                    <a:lumOff val="5000"/>
                  </a:srgbClr>
                </a:gs>
                <a:gs pos="100000">
                  <a:srgbClr val="3B3E4D">
                    <a:lumMod val="95000"/>
                    <a:lumOff val="5000"/>
                  </a:srgbClr>
                </a:gs>
              </a:gsLst>
              <a:lin ang="5400000" scaled="0"/>
            </a:gradFill>
            <a:ln>
              <a:solidFill>
                <a:schemeClr val="accent6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0" tIns="0" rIns="0" bIns="0" numCol="1" anchor="t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zh-CN" sz="1800" b="1" i="0" u="none" strike="noStrike" cap="none" normalizeH="0" baseline="0">
                <a:ln>
                  <a:noFill/>
                </a:ln>
                <a:solidFill>
                  <a:schemeClr val="dk1"/>
                </a:solidFill>
                <a:effectLst/>
                <a:cs typeface="+mn-ea"/>
                <a:sym typeface="+mn-lt"/>
              </a:endParaRPr>
            </a:p>
          </p:txBody>
        </p:sp>
        <p:sp>
          <p:nvSpPr>
            <p:cNvPr id="20524" name="Rectangle 44"/>
            <p:cNvSpPr>
              <a:spLocks noChangeArrowheads="1"/>
            </p:cNvSpPr>
            <p:nvPr>
              <p:custDataLst>
                <p:tags r:id="rId18"/>
              </p:custDataLst>
            </p:nvPr>
          </p:nvSpPr>
          <p:spPr bwMode="auto">
            <a:xfrm>
              <a:off x="4350742" y="2763299"/>
              <a:ext cx="298126" cy="298185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zh-CN" sz="1800" b="1" i="0" u="none" strike="noStrike" cap="none" normalizeH="0" baseline="0">
                <a:ln>
                  <a:noFill/>
                </a:ln>
                <a:solidFill>
                  <a:schemeClr val="dk1"/>
                </a:solidFill>
                <a:effectLst/>
                <a:cs typeface="+mn-ea"/>
                <a:sym typeface="+mn-lt"/>
              </a:endParaRPr>
            </a:p>
          </p:txBody>
        </p:sp>
        <p:sp>
          <p:nvSpPr>
            <p:cNvPr id="20523" name="Rectangle 43"/>
            <p:cNvSpPr>
              <a:spLocks noChangeArrowheads="1"/>
            </p:cNvSpPr>
            <p:nvPr>
              <p:custDataLst>
                <p:tags r:id="rId19"/>
              </p:custDataLst>
            </p:nvPr>
          </p:nvSpPr>
          <p:spPr bwMode="auto">
            <a:xfrm>
              <a:off x="3494289" y="2450363"/>
              <a:ext cx="298126" cy="297132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zh-CN" sz="1800" b="1" i="0" u="none" strike="noStrike" cap="none" normalizeH="0" baseline="0">
                <a:ln>
                  <a:noFill/>
                </a:ln>
                <a:solidFill>
                  <a:schemeClr val="dk1"/>
                </a:solidFill>
                <a:effectLst/>
                <a:cs typeface="+mn-ea"/>
                <a:sym typeface="+mn-lt"/>
              </a:endParaRPr>
            </a:p>
          </p:txBody>
        </p:sp>
        <p:sp>
          <p:nvSpPr>
            <p:cNvPr id="20522" name="Rectangle 42"/>
            <p:cNvSpPr>
              <a:spLocks noChangeArrowheads="1"/>
            </p:cNvSpPr>
            <p:nvPr>
              <p:custDataLst>
                <p:tags r:id="rId20"/>
              </p:custDataLst>
            </p:nvPr>
          </p:nvSpPr>
          <p:spPr bwMode="auto">
            <a:xfrm>
              <a:off x="3209858" y="2450363"/>
              <a:ext cx="298126" cy="297132"/>
            </a:xfrm>
            <a:prstGeom prst="rect">
              <a:avLst/>
            </a:prstGeom>
            <a:gradFill>
              <a:gsLst>
                <a:gs pos="0">
                  <a:schemeClr val="accent6">
                    <a:lumMod val="110000"/>
                    <a:satMod val="105000"/>
                    <a:tint val="67000"/>
                  </a:schemeClr>
                </a:gs>
                <a:gs pos="50000">
                  <a:schemeClr val="accent6">
                    <a:lumMod val="105000"/>
                    <a:satMod val="103000"/>
                    <a:tint val="73000"/>
                  </a:schemeClr>
                </a:gs>
                <a:gs pos="100000">
                  <a:schemeClr val="accent6">
                    <a:lumMod val="105000"/>
                    <a:satMod val="109000"/>
                    <a:tint val="81000"/>
                  </a:schemeClr>
                </a:gs>
                <a:gs pos="0">
                  <a:srgbClr val="3B3E4D">
                    <a:lumMod val="90000"/>
                    <a:lumOff val="10000"/>
                  </a:srgbClr>
                </a:gs>
                <a:gs pos="50000">
                  <a:srgbClr val="3B3E4D">
                    <a:lumMod val="95000"/>
                    <a:lumOff val="5000"/>
                  </a:srgbClr>
                </a:gs>
                <a:gs pos="100000">
                  <a:srgbClr val="3B3E4D">
                    <a:lumMod val="95000"/>
                    <a:lumOff val="5000"/>
                  </a:srgbClr>
                </a:gs>
              </a:gsLst>
              <a:lin ang="5400000" scaled="0"/>
            </a:gradFill>
            <a:ln>
              <a:solidFill>
                <a:schemeClr val="accent6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0" tIns="0" rIns="0" bIns="0" numCol="1" anchor="t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zh-CN" sz="1800" b="1" i="0" u="none" strike="noStrike" cap="none" normalizeH="0" baseline="0">
                <a:ln>
                  <a:noFill/>
                </a:ln>
                <a:solidFill>
                  <a:schemeClr val="dk1"/>
                </a:solidFill>
                <a:effectLst/>
                <a:cs typeface="+mn-ea"/>
                <a:sym typeface="+mn-lt"/>
              </a:endParaRPr>
            </a:p>
          </p:txBody>
        </p:sp>
        <p:sp>
          <p:nvSpPr>
            <p:cNvPr id="20521" name="Rectangle 41"/>
            <p:cNvSpPr>
              <a:spLocks noChangeArrowheads="1"/>
            </p:cNvSpPr>
            <p:nvPr>
              <p:custDataLst>
                <p:tags r:id="rId21"/>
              </p:custDataLst>
            </p:nvPr>
          </p:nvSpPr>
          <p:spPr bwMode="auto">
            <a:xfrm>
              <a:off x="4069471" y="2450363"/>
              <a:ext cx="298126" cy="297132"/>
            </a:xfrm>
            <a:prstGeom prst="rect">
              <a:avLst/>
            </a:prstGeom>
            <a:gradFill>
              <a:gsLst>
                <a:gs pos="0">
                  <a:schemeClr val="accent6">
                    <a:lumMod val="110000"/>
                    <a:satMod val="105000"/>
                    <a:tint val="67000"/>
                  </a:schemeClr>
                </a:gs>
                <a:gs pos="50000">
                  <a:schemeClr val="accent6">
                    <a:lumMod val="105000"/>
                    <a:satMod val="103000"/>
                    <a:tint val="73000"/>
                  </a:schemeClr>
                </a:gs>
                <a:gs pos="100000">
                  <a:schemeClr val="accent6">
                    <a:lumMod val="105000"/>
                    <a:satMod val="109000"/>
                    <a:tint val="81000"/>
                  </a:schemeClr>
                </a:gs>
                <a:gs pos="0">
                  <a:srgbClr val="3B3E4D">
                    <a:lumMod val="90000"/>
                    <a:lumOff val="10000"/>
                  </a:srgbClr>
                </a:gs>
                <a:gs pos="50000">
                  <a:srgbClr val="3B3E4D">
                    <a:lumMod val="95000"/>
                    <a:lumOff val="5000"/>
                  </a:srgbClr>
                </a:gs>
                <a:gs pos="100000">
                  <a:srgbClr val="3B3E4D">
                    <a:lumMod val="95000"/>
                    <a:lumOff val="5000"/>
                  </a:srgbClr>
                </a:gs>
              </a:gsLst>
              <a:lin ang="5400000" scaled="0"/>
            </a:gradFill>
            <a:ln>
              <a:solidFill>
                <a:schemeClr val="accent6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0" tIns="0" rIns="0" bIns="0" numCol="1" anchor="t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zh-CN" sz="1800" b="1" i="0" u="none" strike="noStrike" cap="none" normalizeH="0" baseline="0">
                <a:ln>
                  <a:noFill/>
                </a:ln>
                <a:solidFill>
                  <a:schemeClr val="dk1"/>
                </a:solidFill>
                <a:effectLst/>
                <a:cs typeface="+mn-ea"/>
                <a:sym typeface="+mn-lt"/>
              </a:endParaRPr>
            </a:p>
          </p:txBody>
        </p:sp>
        <p:sp>
          <p:nvSpPr>
            <p:cNvPr id="20520" name="Rectangle 40"/>
            <p:cNvSpPr>
              <a:spLocks noChangeArrowheads="1"/>
            </p:cNvSpPr>
            <p:nvPr>
              <p:custDataLst>
                <p:tags r:id="rId22"/>
              </p:custDataLst>
            </p:nvPr>
          </p:nvSpPr>
          <p:spPr bwMode="auto">
            <a:xfrm>
              <a:off x="3781880" y="2450363"/>
              <a:ext cx="298126" cy="297132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zh-CN" sz="1800" b="1" i="0" u="none" strike="noStrike" cap="none" normalizeH="0" baseline="0">
                <a:ln>
                  <a:noFill/>
                </a:ln>
                <a:solidFill>
                  <a:schemeClr val="dk1"/>
                </a:solidFill>
                <a:effectLst/>
                <a:cs typeface="+mn-ea"/>
                <a:sym typeface="+mn-lt"/>
              </a:endParaRPr>
            </a:p>
          </p:txBody>
        </p:sp>
        <p:sp>
          <p:nvSpPr>
            <p:cNvPr id="20519" name="Rectangle 39"/>
            <p:cNvSpPr>
              <a:spLocks noChangeArrowheads="1"/>
            </p:cNvSpPr>
            <p:nvPr>
              <p:custDataLst>
                <p:tags r:id="rId23"/>
              </p:custDataLst>
            </p:nvPr>
          </p:nvSpPr>
          <p:spPr bwMode="auto">
            <a:xfrm>
              <a:off x="4350742" y="2450363"/>
              <a:ext cx="298126" cy="297132"/>
            </a:xfrm>
            <a:prstGeom prst="rect">
              <a:avLst/>
            </a:prstGeom>
            <a:gradFill>
              <a:gsLst>
                <a:gs pos="0">
                  <a:schemeClr val="accent6">
                    <a:lumMod val="110000"/>
                    <a:satMod val="105000"/>
                    <a:tint val="67000"/>
                  </a:schemeClr>
                </a:gs>
                <a:gs pos="50000">
                  <a:schemeClr val="accent6">
                    <a:lumMod val="105000"/>
                    <a:satMod val="103000"/>
                    <a:tint val="73000"/>
                  </a:schemeClr>
                </a:gs>
                <a:gs pos="100000">
                  <a:schemeClr val="accent6">
                    <a:lumMod val="105000"/>
                    <a:satMod val="109000"/>
                    <a:tint val="81000"/>
                  </a:schemeClr>
                </a:gs>
                <a:gs pos="0">
                  <a:srgbClr val="3B3E4D">
                    <a:lumMod val="90000"/>
                    <a:lumOff val="10000"/>
                  </a:srgbClr>
                </a:gs>
                <a:gs pos="50000">
                  <a:srgbClr val="3B3E4D">
                    <a:lumMod val="95000"/>
                    <a:lumOff val="5000"/>
                  </a:srgbClr>
                </a:gs>
                <a:gs pos="100000">
                  <a:srgbClr val="3B3E4D">
                    <a:lumMod val="95000"/>
                    <a:lumOff val="5000"/>
                  </a:srgbClr>
                </a:gs>
              </a:gsLst>
              <a:lin ang="5400000" scaled="0"/>
            </a:gradFill>
            <a:ln>
              <a:solidFill>
                <a:schemeClr val="accent6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0" tIns="0" rIns="0" bIns="0" numCol="1" anchor="t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zh-CN" sz="1800" b="1" i="0" u="none" strike="noStrike" cap="none" normalizeH="0" baseline="0">
                <a:ln>
                  <a:noFill/>
                </a:ln>
                <a:solidFill>
                  <a:schemeClr val="dk1"/>
                </a:solidFill>
                <a:effectLst/>
                <a:cs typeface="+mn-ea"/>
                <a:sym typeface="+mn-lt"/>
              </a:endParaRPr>
            </a:p>
          </p:txBody>
        </p:sp>
        <p:sp>
          <p:nvSpPr>
            <p:cNvPr id="20518" name="Rectangle 38"/>
            <p:cNvSpPr>
              <a:spLocks noChangeArrowheads="1"/>
            </p:cNvSpPr>
            <p:nvPr>
              <p:custDataLst>
                <p:tags r:id="rId24"/>
              </p:custDataLst>
            </p:nvPr>
          </p:nvSpPr>
          <p:spPr bwMode="auto">
            <a:xfrm>
              <a:off x="3494289" y="2143748"/>
              <a:ext cx="298126" cy="298185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zh-CN" sz="1800" b="1" i="0" u="none" strike="noStrike" cap="none" normalizeH="0" baseline="0">
                <a:ln>
                  <a:noFill/>
                </a:ln>
                <a:solidFill>
                  <a:schemeClr val="dk1"/>
                </a:solidFill>
                <a:effectLst/>
                <a:cs typeface="+mn-ea"/>
                <a:sym typeface="+mn-lt"/>
              </a:endParaRPr>
            </a:p>
          </p:txBody>
        </p:sp>
        <p:sp>
          <p:nvSpPr>
            <p:cNvPr id="20517" name="Rectangle 37"/>
            <p:cNvSpPr>
              <a:spLocks noChangeArrowheads="1"/>
            </p:cNvSpPr>
            <p:nvPr>
              <p:custDataLst>
                <p:tags r:id="rId25"/>
              </p:custDataLst>
            </p:nvPr>
          </p:nvSpPr>
          <p:spPr bwMode="auto">
            <a:xfrm>
              <a:off x="3209858" y="2143748"/>
              <a:ext cx="298126" cy="298185"/>
            </a:xfrm>
            <a:prstGeom prst="rect">
              <a:avLst/>
            </a:prstGeom>
            <a:gradFill>
              <a:gsLst>
                <a:gs pos="0">
                  <a:schemeClr val="accent6">
                    <a:lumMod val="110000"/>
                    <a:satMod val="105000"/>
                    <a:tint val="67000"/>
                  </a:schemeClr>
                </a:gs>
                <a:gs pos="50000">
                  <a:schemeClr val="accent6">
                    <a:lumMod val="105000"/>
                    <a:satMod val="103000"/>
                    <a:tint val="73000"/>
                  </a:schemeClr>
                </a:gs>
                <a:gs pos="100000">
                  <a:schemeClr val="accent6">
                    <a:lumMod val="105000"/>
                    <a:satMod val="109000"/>
                    <a:tint val="81000"/>
                  </a:schemeClr>
                </a:gs>
                <a:gs pos="0">
                  <a:srgbClr val="3B3E4D">
                    <a:lumMod val="90000"/>
                    <a:lumOff val="10000"/>
                  </a:srgbClr>
                </a:gs>
                <a:gs pos="50000">
                  <a:srgbClr val="3B3E4D">
                    <a:lumMod val="95000"/>
                    <a:lumOff val="5000"/>
                  </a:srgbClr>
                </a:gs>
                <a:gs pos="100000">
                  <a:srgbClr val="3B3E4D">
                    <a:lumMod val="95000"/>
                    <a:lumOff val="5000"/>
                  </a:srgbClr>
                </a:gs>
              </a:gsLst>
              <a:lin ang="5400000" scaled="0"/>
            </a:gradFill>
            <a:ln>
              <a:solidFill>
                <a:schemeClr val="accent6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0" tIns="0" rIns="0" bIns="0" numCol="1" anchor="t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zh-CN" sz="1800" b="1" i="0" u="none" strike="noStrike" cap="none" normalizeH="0" baseline="0">
                <a:ln>
                  <a:noFill/>
                </a:ln>
                <a:solidFill>
                  <a:schemeClr val="dk1"/>
                </a:solidFill>
                <a:effectLst/>
                <a:cs typeface="+mn-ea"/>
                <a:sym typeface="+mn-lt"/>
              </a:endParaRPr>
            </a:p>
          </p:txBody>
        </p:sp>
        <p:sp>
          <p:nvSpPr>
            <p:cNvPr id="20516" name="Rectangle 36"/>
            <p:cNvSpPr>
              <a:spLocks noChangeArrowheads="1"/>
            </p:cNvSpPr>
            <p:nvPr>
              <p:custDataLst>
                <p:tags r:id="rId26"/>
              </p:custDataLst>
            </p:nvPr>
          </p:nvSpPr>
          <p:spPr bwMode="auto">
            <a:xfrm>
              <a:off x="4069471" y="2143748"/>
              <a:ext cx="298126" cy="298185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zh-CN" sz="1800" b="1" i="0" u="none" strike="noStrike" cap="none" normalizeH="0" baseline="0">
                <a:ln>
                  <a:noFill/>
                </a:ln>
                <a:solidFill>
                  <a:schemeClr val="dk1"/>
                </a:solidFill>
                <a:effectLst/>
                <a:cs typeface="+mn-ea"/>
                <a:sym typeface="+mn-lt"/>
              </a:endParaRPr>
            </a:p>
          </p:txBody>
        </p:sp>
        <p:sp>
          <p:nvSpPr>
            <p:cNvPr id="20515" name="Rectangle 35"/>
            <p:cNvSpPr>
              <a:spLocks noChangeArrowheads="1"/>
            </p:cNvSpPr>
            <p:nvPr>
              <p:custDataLst>
                <p:tags r:id="rId27"/>
              </p:custDataLst>
            </p:nvPr>
          </p:nvSpPr>
          <p:spPr bwMode="auto">
            <a:xfrm>
              <a:off x="3781880" y="2143748"/>
              <a:ext cx="298126" cy="298185"/>
            </a:xfrm>
            <a:prstGeom prst="rect">
              <a:avLst/>
            </a:prstGeom>
            <a:gradFill>
              <a:gsLst>
                <a:gs pos="0">
                  <a:schemeClr val="accent6">
                    <a:lumMod val="110000"/>
                    <a:satMod val="105000"/>
                    <a:tint val="67000"/>
                  </a:schemeClr>
                </a:gs>
                <a:gs pos="50000">
                  <a:schemeClr val="accent6">
                    <a:lumMod val="105000"/>
                    <a:satMod val="103000"/>
                    <a:tint val="73000"/>
                  </a:schemeClr>
                </a:gs>
                <a:gs pos="100000">
                  <a:schemeClr val="accent6">
                    <a:lumMod val="105000"/>
                    <a:satMod val="109000"/>
                    <a:tint val="81000"/>
                  </a:schemeClr>
                </a:gs>
                <a:gs pos="0">
                  <a:srgbClr val="3B3E4D">
                    <a:lumMod val="90000"/>
                    <a:lumOff val="10000"/>
                  </a:srgbClr>
                </a:gs>
                <a:gs pos="50000">
                  <a:srgbClr val="3B3E4D">
                    <a:lumMod val="95000"/>
                    <a:lumOff val="5000"/>
                  </a:srgbClr>
                </a:gs>
                <a:gs pos="100000">
                  <a:srgbClr val="3B3E4D">
                    <a:lumMod val="95000"/>
                    <a:lumOff val="5000"/>
                  </a:srgbClr>
                </a:gs>
              </a:gsLst>
              <a:lin ang="5400000" scaled="0"/>
            </a:gradFill>
            <a:ln>
              <a:solidFill>
                <a:schemeClr val="accent6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0" tIns="0" rIns="0" bIns="0" numCol="1" anchor="t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zh-CN" sz="1800" b="1" i="0" u="none" strike="noStrike" cap="none" normalizeH="0" baseline="0">
                <a:ln>
                  <a:noFill/>
                </a:ln>
                <a:solidFill>
                  <a:schemeClr val="dk1"/>
                </a:solidFill>
                <a:effectLst/>
                <a:cs typeface="+mn-ea"/>
                <a:sym typeface="+mn-lt"/>
              </a:endParaRPr>
            </a:p>
          </p:txBody>
        </p:sp>
        <p:sp>
          <p:nvSpPr>
            <p:cNvPr id="20514" name="Rectangle 34"/>
            <p:cNvSpPr>
              <a:spLocks noChangeArrowheads="1"/>
            </p:cNvSpPr>
            <p:nvPr>
              <p:custDataLst>
                <p:tags r:id="rId28"/>
              </p:custDataLst>
            </p:nvPr>
          </p:nvSpPr>
          <p:spPr bwMode="auto">
            <a:xfrm>
              <a:off x="4350742" y="2143748"/>
              <a:ext cx="298126" cy="298185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zh-CN" sz="1800" b="1" i="0" u="none" strike="noStrike" cap="none" normalizeH="0" baseline="0">
                <a:ln>
                  <a:noFill/>
                </a:ln>
                <a:solidFill>
                  <a:schemeClr val="dk1"/>
                </a:solidFill>
                <a:effectLst/>
                <a:cs typeface="+mn-ea"/>
                <a:sym typeface="+mn-lt"/>
              </a:endParaRPr>
            </a:p>
          </p:txBody>
        </p:sp>
        <p:sp>
          <p:nvSpPr>
            <p:cNvPr id="20513" name="Rectangle 33"/>
            <p:cNvSpPr>
              <a:spLocks noChangeArrowheads="1"/>
            </p:cNvSpPr>
            <p:nvPr>
              <p:custDataLst>
                <p:tags r:id="rId29"/>
              </p:custDataLst>
            </p:nvPr>
          </p:nvSpPr>
          <p:spPr bwMode="auto">
            <a:xfrm>
              <a:off x="3494289" y="1842402"/>
              <a:ext cx="298126" cy="298185"/>
            </a:xfrm>
            <a:prstGeom prst="rect">
              <a:avLst/>
            </a:prstGeom>
            <a:gradFill>
              <a:gsLst>
                <a:gs pos="0">
                  <a:schemeClr val="accent6">
                    <a:lumMod val="110000"/>
                    <a:satMod val="105000"/>
                    <a:tint val="67000"/>
                  </a:schemeClr>
                </a:gs>
                <a:gs pos="50000">
                  <a:schemeClr val="accent6">
                    <a:lumMod val="105000"/>
                    <a:satMod val="103000"/>
                    <a:tint val="73000"/>
                  </a:schemeClr>
                </a:gs>
                <a:gs pos="100000">
                  <a:schemeClr val="accent6">
                    <a:lumMod val="105000"/>
                    <a:satMod val="109000"/>
                    <a:tint val="81000"/>
                  </a:schemeClr>
                </a:gs>
                <a:gs pos="0">
                  <a:srgbClr val="3B3E4D">
                    <a:lumMod val="90000"/>
                    <a:lumOff val="10000"/>
                  </a:srgbClr>
                </a:gs>
                <a:gs pos="50000">
                  <a:srgbClr val="3B3E4D">
                    <a:lumMod val="95000"/>
                    <a:lumOff val="5000"/>
                  </a:srgbClr>
                </a:gs>
                <a:gs pos="100000">
                  <a:srgbClr val="3B3E4D">
                    <a:lumMod val="95000"/>
                    <a:lumOff val="5000"/>
                  </a:srgbClr>
                </a:gs>
              </a:gsLst>
              <a:lin ang="5400000" scaled="0"/>
            </a:gradFill>
            <a:ln>
              <a:solidFill>
                <a:schemeClr val="accent6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0" tIns="0" rIns="0" bIns="0" numCol="1" anchor="t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zh-CN" sz="1800" b="1" i="0" u="none" strike="noStrike" cap="none" normalizeH="0" baseline="0">
                <a:ln>
                  <a:noFill/>
                </a:ln>
                <a:solidFill>
                  <a:schemeClr val="dk1"/>
                </a:solidFill>
                <a:effectLst/>
                <a:cs typeface="+mn-ea"/>
                <a:sym typeface="+mn-lt"/>
              </a:endParaRPr>
            </a:p>
          </p:txBody>
        </p:sp>
        <p:sp>
          <p:nvSpPr>
            <p:cNvPr id="20512" name="Rectangle 32"/>
            <p:cNvSpPr>
              <a:spLocks noChangeArrowheads="1"/>
            </p:cNvSpPr>
            <p:nvPr>
              <p:custDataLst>
                <p:tags r:id="rId30"/>
              </p:custDataLst>
            </p:nvPr>
          </p:nvSpPr>
          <p:spPr bwMode="auto">
            <a:xfrm>
              <a:off x="3209858" y="1842402"/>
              <a:ext cx="298126" cy="298185"/>
            </a:xfrm>
            <a:prstGeom prst="rect">
              <a:avLst/>
            </a:prstGeom>
            <a:gradFill>
              <a:gsLst>
                <a:gs pos="0">
                  <a:schemeClr val="accent6">
                    <a:lumMod val="110000"/>
                    <a:satMod val="105000"/>
                    <a:tint val="67000"/>
                  </a:schemeClr>
                </a:gs>
                <a:gs pos="50000">
                  <a:schemeClr val="accent6">
                    <a:lumMod val="105000"/>
                    <a:satMod val="103000"/>
                    <a:tint val="73000"/>
                  </a:schemeClr>
                </a:gs>
                <a:gs pos="100000">
                  <a:schemeClr val="accent6">
                    <a:lumMod val="105000"/>
                    <a:satMod val="109000"/>
                    <a:tint val="81000"/>
                  </a:schemeClr>
                </a:gs>
                <a:gs pos="0">
                  <a:srgbClr val="3B3E4D">
                    <a:lumMod val="90000"/>
                    <a:lumOff val="10000"/>
                  </a:srgbClr>
                </a:gs>
                <a:gs pos="50000">
                  <a:srgbClr val="3B3E4D">
                    <a:lumMod val="95000"/>
                    <a:lumOff val="5000"/>
                  </a:srgbClr>
                </a:gs>
                <a:gs pos="100000">
                  <a:srgbClr val="3B3E4D">
                    <a:lumMod val="95000"/>
                    <a:lumOff val="5000"/>
                  </a:srgbClr>
                </a:gs>
              </a:gsLst>
              <a:lin ang="5400000" scaled="0"/>
            </a:gradFill>
            <a:ln>
              <a:solidFill>
                <a:schemeClr val="accent6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0" tIns="0" rIns="0" bIns="0" numCol="1" anchor="t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zh-CN" sz="1800" b="1" i="0" u="none" strike="noStrike" cap="none" normalizeH="0" baseline="0">
                <a:ln>
                  <a:noFill/>
                </a:ln>
                <a:solidFill>
                  <a:schemeClr val="dk1"/>
                </a:solidFill>
                <a:effectLst/>
                <a:cs typeface="+mn-ea"/>
                <a:sym typeface="+mn-lt"/>
              </a:endParaRPr>
            </a:p>
          </p:txBody>
        </p:sp>
        <p:sp>
          <p:nvSpPr>
            <p:cNvPr id="20511" name="Rectangle 31"/>
            <p:cNvSpPr>
              <a:spLocks noChangeArrowheads="1"/>
            </p:cNvSpPr>
            <p:nvPr>
              <p:custDataLst>
                <p:tags r:id="rId31"/>
              </p:custDataLst>
            </p:nvPr>
          </p:nvSpPr>
          <p:spPr bwMode="auto">
            <a:xfrm>
              <a:off x="4069471" y="1842402"/>
              <a:ext cx="298126" cy="298185"/>
            </a:xfrm>
            <a:prstGeom prst="rect">
              <a:avLst/>
            </a:prstGeom>
            <a:gradFill>
              <a:gsLst>
                <a:gs pos="0">
                  <a:schemeClr val="accent6">
                    <a:lumMod val="110000"/>
                    <a:satMod val="105000"/>
                    <a:tint val="67000"/>
                  </a:schemeClr>
                </a:gs>
                <a:gs pos="50000">
                  <a:schemeClr val="accent6">
                    <a:lumMod val="105000"/>
                    <a:satMod val="103000"/>
                    <a:tint val="73000"/>
                  </a:schemeClr>
                </a:gs>
                <a:gs pos="100000">
                  <a:schemeClr val="accent6">
                    <a:lumMod val="105000"/>
                    <a:satMod val="109000"/>
                    <a:tint val="81000"/>
                  </a:schemeClr>
                </a:gs>
                <a:gs pos="0">
                  <a:srgbClr val="3B3E4D">
                    <a:lumMod val="90000"/>
                    <a:lumOff val="10000"/>
                  </a:srgbClr>
                </a:gs>
                <a:gs pos="50000">
                  <a:srgbClr val="3B3E4D">
                    <a:lumMod val="95000"/>
                    <a:lumOff val="5000"/>
                  </a:srgbClr>
                </a:gs>
                <a:gs pos="100000">
                  <a:srgbClr val="3B3E4D">
                    <a:lumMod val="95000"/>
                    <a:lumOff val="5000"/>
                  </a:srgbClr>
                </a:gs>
              </a:gsLst>
              <a:lin ang="5400000" scaled="0"/>
            </a:gradFill>
            <a:ln>
              <a:solidFill>
                <a:schemeClr val="accent6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0" tIns="0" rIns="0" bIns="0" numCol="1" anchor="t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zh-CN" sz="1800" b="1" i="0" u="none" strike="noStrike" cap="none" normalizeH="0" baseline="0">
                <a:ln>
                  <a:noFill/>
                </a:ln>
                <a:solidFill>
                  <a:schemeClr val="dk1"/>
                </a:solidFill>
                <a:effectLst/>
                <a:cs typeface="+mn-ea"/>
                <a:sym typeface="+mn-lt"/>
              </a:endParaRPr>
            </a:p>
          </p:txBody>
        </p:sp>
        <p:sp>
          <p:nvSpPr>
            <p:cNvPr id="20510" name="Rectangle 30"/>
            <p:cNvSpPr>
              <a:spLocks noChangeArrowheads="1"/>
            </p:cNvSpPr>
            <p:nvPr>
              <p:custDataLst>
                <p:tags r:id="rId32"/>
              </p:custDataLst>
            </p:nvPr>
          </p:nvSpPr>
          <p:spPr bwMode="auto">
            <a:xfrm>
              <a:off x="3781880" y="1842402"/>
              <a:ext cx="298126" cy="298185"/>
            </a:xfrm>
            <a:prstGeom prst="rect">
              <a:avLst/>
            </a:prstGeom>
            <a:gradFill>
              <a:gsLst>
                <a:gs pos="0">
                  <a:schemeClr val="accent6">
                    <a:lumMod val="110000"/>
                    <a:satMod val="105000"/>
                    <a:tint val="67000"/>
                  </a:schemeClr>
                </a:gs>
                <a:gs pos="50000">
                  <a:schemeClr val="accent6">
                    <a:lumMod val="105000"/>
                    <a:satMod val="103000"/>
                    <a:tint val="73000"/>
                  </a:schemeClr>
                </a:gs>
                <a:gs pos="100000">
                  <a:schemeClr val="accent6">
                    <a:lumMod val="105000"/>
                    <a:satMod val="109000"/>
                    <a:tint val="81000"/>
                  </a:schemeClr>
                </a:gs>
                <a:gs pos="0">
                  <a:srgbClr val="3B3E4D">
                    <a:lumMod val="90000"/>
                    <a:lumOff val="10000"/>
                  </a:srgbClr>
                </a:gs>
                <a:gs pos="50000">
                  <a:srgbClr val="3B3E4D">
                    <a:lumMod val="95000"/>
                    <a:lumOff val="5000"/>
                  </a:srgbClr>
                </a:gs>
                <a:gs pos="100000">
                  <a:srgbClr val="3B3E4D">
                    <a:lumMod val="95000"/>
                    <a:lumOff val="5000"/>
                  </a:srgbClr>
                </a:gs>
              </a:gsLst>
              <a:lin ang="5400000" scaled="0"/>
            </a:gradFill>
            <a:ln>
              <a:solidFill>
                <a:schemeClr val="accent6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0" tIns="0" rIns="0" bIns="0" numCol="1" anchor="t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zh-CN" sz="1800" b="1" i="0" u="none" strike="noStrike" cap="none" normalizeH="0" baseline="0">
                <a:ln>
                  <a:noFill/>
                </a:ln>
                <a:solidFill>
                  <a:schemeClr val="dk1"/>
                </a:solidFill>
                <a:effectLst/>
                <a:cs typeface="+mn-ea"/>
                <a:sym typeface="+mn-lt"/>
              </a:endParaRPr>
            </a:p>
          </p:txBody>
        </p:sp>
        <p:sp>
          <p:nvSpPr>
            <p:cNvPr id="20509" name="Rectangle 29"/>
            <p:cNvSpPr>
              <a:spLocks noChangeArrowheads="1"/>
            </p:cNvSpPr>
            <p:nvPr>
              <p:custDataLst>
                <p:tags r:id="rId33"/>
              </p:custDataLst>
            </p:nvPr>
          </p:nvSpPr>
          <p:spPr bwMode="auto">
            <a:xfrm>
              <a:off x="4350742" y="1842402"/>
              <a:ext cx="298126" cy="298185"/>
            </a:xfrm>
            <a:prstGeom prst="rect">
              <a:avLst/>
            </a:prstGeom>
            <a:gradFill>
              <a:gsLst>
                <a:gs pos="0">
                  <a:schemeClr val="accent6">
                    <a:lumMod val="110000"/>
                    <a:satMod val="105000"/>
                    <a:tint val="67000"/>
                  </a:schemeClr>
                </a:gs>
                <a:gs pos="50000">
                  <a:schemeClr val="accent6">
                    <a:lumMod val="105000"/>
                    <a:satMod val="103000"/>
                    <a:tint val="73000"/>
                  </a:schemeClr>
                </a:gs>
                <a:gs pos="100000">
                  <a:schemeClr val="accent6">
                    <a:lumMod val="105000"/>
                    <a:satMod val="109000"/>
                    <a:tint val="81000"/>
                  </a:schemeClr>
                </a:gs>
                <a:gs pos="0">
                  <a:srgbClr val="3B3E4D">
                    <a:lumMod val="90000"/>
                    <a:lumOff val="10000"/>
                  </a:srgbClr>
                </a:gs>
                <a:gs pos="50000">
                  <a:srgbClr val="3B3E4D">
                    <a:lumMod val="95000"/>
                    <a:lumOff val="5000"/>
                  </a:srgbClr>
                </a:gs>
                <a:gs pos="100000">
                  <a:srgbClr val="3B3E4D">
                    <a:lumMod val="95000"/>
                    <a:lumOff val="5000"/>
                  </a:srgbClr>
                </a:gs>
              </a:gsLst>
              <a:lin ang="5400000" scaled="0"/>
            </a:gradFill>
            <a:ln>
              <a:solidFill>
                <a:schemeClr val="accent6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0" tIns="0" rIns="0" bIns="0" numCol="1" anchor="t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zh-CN" sz="1800" b="1" i="0" u="none" strike="noStrike" cap="none" normalizeH="0" baseline="0">
                <a:ln>
                  <a:noFill/>
                </a:ln>
                <a:solidFill>
                  <a:schemeClr val="dk1"/>
                </a:solidFill>
                <a:effectLst/>
                <a:cs typeface="+mn-ea"/>
                <a:sym typeface="+mn-lt"/>
              </a:endParaRPr>
            </a:p>
          </p:txBody>
        </p:sp>
        <p:sp>
          <p:nvSpPr>
            <p:cNvPr id="20508" name="Rectangle 28"/>
            <p:cNvSpPr>
              <a:spLocks noChangeArrowheads="1"/>
            </p:cNvSpPr>
            <p:nvPr>
              <p:custDataLst>
                <p:tags r:id="rId34"/>
              </p:custDataLst>
            </p:nvPr>
          </p:nvSpPr>
          <p:spPr bwMode="auto">
            <a:xfrm>
              <a:off x="3494289" y="1528412"/>
              <a:ext cx="298126" cy="297132"/>
            </a:xfrm>
            <a:prstGeom prst="rect">
              <a:avLst/>
            </a:prstGeom>
            <a:solidFill>
              <a:srgbClr val="FFFFFF"/>
            </a:solidFill>
            <a:ln w="19050">
              <a:noFill/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1400" b="1" i="0" u="none" strike="noStrike" cap="none" normalizeH="0" baseline="0">
                  <a:ln>
                    <a:noFill/>
                  </a:ln>
                  <a:solidFill>
                    <a:schemeClr val="dk1"/>
                  </a:solidFill>
                  <a:effectLst/>
                  <a:cs typeface="+mn-ea"/>
                  <a:sym typeface="+mn-lt"/>
                </a:rPr>
                <a:t>1</a:t>
              </a:r>
            </a:p>
          </p:txBody>
        </p:sp>
        <p:sp>
          <p:nvSpPr>
            <p:cNvPr id="20507" name="Rectangle 27"/>
            <p:cNvSpPr>
              <a:spLocks noChangeArrowheads="1"/>
            </p:cNvSpPr>
            <p:nvPr>
              <p:custDataLst>
                <p:tags r:id="rId35"/>
              </p:custDataLst>
            </p:nvPr>
          </p:nvSpPr>
          <p:spPr bwMode="auto">
            <a:xfrm>
              <a:off x="3209858" y="1528412"/>
              <a:ext cx="298126" cy="297132"/>
            </a:xfrm>
            <a:prstGeom prst="rect">
              <a:avLst/>
            </a:prstGeom>
            <a:solidFill>
              <a:srgbClr val="FFFFFF"/>
            </a:solidFill>
            <a:ln w="19050">
              <a:noFill/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1400" b="1" i="0" u="none" strike="noStrike" cap="none" normalizeH="0" baseline="0">
                  <a:ln>
                    <a:noFill/>
                  </a:ln>
                  <a:solidFill>
                    <a:schemeClr val="dk1"/>
                  </a:solidFill>
                  <a:effectLst/>
                  <a:cs typeface="+mn-ea"/>
                  <a:sym typeface="+mn-lt"/>
                </a:rPr>
                <a:t>0</a:t>
              </a:r>
            </a:p>
          </p:txBody>
        </p:sp>
        <p:sp>
          <p:nvSpPr>
            <p:cNvPr id="20506" name="Rectangle 26"/>
            <p:cNvSpPr>
              <a:spLocks noChangeArrowheads="1"/>
            </p:cNvSpPr>
            <p:nvPr>
              <p:custDataLst>
                <p:tags r:id="rId36"/>
              </p:custDataLst>
            </p:nvPr>
          </p:nvSpPr>
          <p:spPr bwMode="auto">
            <a:xfrm>
              <a:off x="4069471" y="1528412"/>
              <a:ext cx="298126" cy="297132"/>
            </a:xfrm>
            <a:prstGeom prst="rect">
              <a:avLst/>
            </a:prstGeom>
            <a:solidFill>
              <a:srgbClr val="FFFFFF"/>
            </a:solidFill>
            <a:ln w="19050">
              <a:noFill/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1400" b="1" i="0" u="none" strike="noStrike" cap="none" normalizeH="0" baseline="0">
                  <a:ln>
                    <a:noFill/>
                  </a:ln>
                  <a:solidFill>
                    <a:schemeClr val="dk1"/>
                  </a:solidFill>
                  <a:effectLst/>
                  <a:cs typeface="+mn-ea"/>
                  <a:sym typeface="+mn-lt"/>
                </a:rPr>
                <a:t>3</a:t>
              </a:r>
            </a:p>
          </p:txBody>
        </p:sp>
        <p:sp>
          <p:nvSpPr>
            <p:cNvPr id="20505" name="Rectangle 25"/>
            <p:cNvSpPr>
              <a:spLocks noChangeArrowheads="1"/>
            </p:cNvSpPr>
            <p:nvPr>
              <p:custDataLst>
                <p:tags r:id="rId37"/>
              </p:custDataLst>
            </p:nvPr>
          </p:nvSpPr>
          <p:spPr bwMode="auto">
            <a:xfrm>
              <a:off x="3781880" y="1528412"/>
              <a:ext cx="298126" cy="297132"/>
            </a:xfrm>
            <a:prstGeom prst="rect">
              <a:avLst/>
            </a:prstGeom>
            <a:solidFill>
              <a:srgbClr val="FFFFFF"/>
            </a:solidFill>
            <a:ln w="19050">
              <a:noFill/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1400" b="1" i="0" u="none" strike="noStrike" cap="none" normalizeH="0" baseline="0">
                  <a:ln>
                    <a:noFill/>
                  </a:ln>
                  <a:solidFill>
                    <a:schemeClr val="dk1"/>
                  </a:solidFill>
                  <a:effectLst/>
                  <a:cs typeface="+mn-ea"/>
                  <a:sym typeface="+mn-lt"/>
                </a:rPr>
                <a:t>2</a:t>
              </a:r>
            </a:p>
          </p:txBody>
        </p:sp>
        <p:sp>
          <p:nvSpPr>
            <p:cNvPr id="20504" name="Rectangle 24"/>
            <p:cNvSpPr>
              <a:spLocks noChangeArrowheads="1"/>
            </p:cNvSpPr>
            <p:nvPr>
              <p:custDataLst>
                <p:tags r:id="rId38"/>
              </p:custDataLst>
            </p:nvPr>
          </p:nvSpPr>
          <p:spPr bwMode="auto">
            <a:xfrm>
              <a:off x="4350742" y="1528412"/>
              <a:ext cx="298126" cy="297132"/>
            </a:xfrm>
            <a:prstGeom prst="rect">
              <a:avLst/>
            </a:prstGeom>
            <a:solidFill>
              <a:srgbClr val="FFFFFF"/>
            </a:solidFill>
            <a:ln w="19050">
              <a:noFill/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1400" b="1" i="0" u="none" strike="noStrike" cap="none" normalizeH="0" baseline="0">
                  <a:ln>
                    <a:noFill/>
                  </a:ln>
                  <a:solidFill>
                    <a:schemeClr val="dk1"/>
                  </a:solidFill>
                  <a:effectLst/>
                  <a:cs typeface="+mn-ea"/>
                  <a:sym typeface="+mn-lt"/>
                </a:rPr>
                <a:t>4</a:t>
              </a:r>
            </a:p>
          </p:txBody>
        </p:sp>
        <p:sp>
          <p:nvSpPr>
            <p:cNvPr id="20503" name="Rectangle 23"/>
            <p:cNvSpPr>
              <a:spLocks noChangeArrowheads="1"/>
            </p:cNvSpPr>
            <p:nvPr>
              <p:custDataLst>
                <p:tags r:id="rId39"/>
              </p:custDataLst>
            </p:nvPr>
          </p:nvSpPr>
          <p:spPr bwMode="auto">
            <a:xfrm>
              <a:off x="2872754" y="3072021"/>
              <a:ext cx="298126" cy="298185"/>
            </a:xfrm>
            <a:prstGeom prst="rect">
              <a:avLst/>
            </a:prstGeom>
            <a:solidFill>
              <a:srgbClr val="FFFFFF"/>
            </a:solidFill>
            <a:ln w="19050">
              <a:noFill/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1400" b="1" i="0" u="none" strike="noStrike" cap="none" normalizeH="0" baseline="0">
                  <a:ln>
                    <a:noFill/>
                  </a:ln>
                  <a:solidFill>
                    <a:schemeClr val="dk1"/>
                  </a:solidFill>
                  <a:effectLst/>
                  <a:cs typeface="+mn-ea"/>
                  <a:sym typeface="+mn-lt"/>
                </a:rPr>
                <a:t>4</a:t>
              </a:r>
            </a:p>
          </p:txBody>
        </p:sp>
        <p:sp>
          <p:nvSpPr>
            <p:cNvPr id="20502" name="Rectangle 22"/>
            <p:cNvSpPr>
              <a:spLocks noChangeArrowheads="1"/>
            </p:cNvSpPr>
            <p:nvPr>
              <p:custDataLst>
                <p:tags r:id="rId40"/>
              </p:custDataLst>
            </p:nvPr>
          </p:nvSpPr>
          <p:spPr bwMode="auto">
            <a:xfrm>
              <a:off x="2872754" y="2765406"/>
              <a:ext cx="298126" cy="298185"/>
            </a:xfrm>
            <a:prstGeom prst="rect">
              <a:avLst/>
            </a:prstGeom>
            <a:solidFill>
              <a:srgbClr val="FFFFFF"/>
            </a:solidFill>
            <a:ln w="19050">
              <a:noFill/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1400" b="1" i="0" u="none" strike="noStrike" cap="none" normalizeH="0" baseline="0">
                  <a:ln>
                    <a:noFill/>
                  </a:ln>
                  <a:solidFill>
                    <a:schemeClr val="dk1"/>
                  </a:solidFill>
                  <a:effectLst/>
                  <a:cs typeface="+mn-ea"/>
                  <a:sym typeface="+mn-lt"/>
                </a:rPr>
                <a:t>3</a:t>
              </a:r>
            </a:p>
          </p:txBody>
        </p:sp>
        <p:sp>
          <p:nvSpPr>
            <p:cNvPr id="20501" name="Rectangle 21"/>
            <p:cNvSpPr>
              <a:spLocks noChangeArrowheads="1"/>
            </p:cNvSpPr>
            <p:nvPr>
              <p:custDataLst>
                <p:tags r:id="rId41"/>
              </p:custDataLst>
            </p:nvPr>
          </p:nvSpPr>
          <p:spPr bwMode="auto">
            <a:xfrm>
              <a:off x="2872754" y="2452470"/>
              <a:ext cx="298126" cy="298185"/>
            </a:xfrm>
            <a:prstGeom prst="rect">
              <a:avLst/>
            </a:prstGeom>
            <a:solidFill>
              <a:srgbClr val="FFFFFF"/>
            </a:solidFill>
            <a:ln w="19050">
              <a:noFill/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1400" b="1" i="0" u="none" strike="noStrike" cap="none" normalizeH="0" baseline="0">
                  <a:ln>
                    <a:noFill/>
                  </a:ln>
                  <a:solidFill>
                    <a:schemeClr val="dk1"/>
                  </a:solidFill>
                  <a:effectLst/>
                  <a:cs typeface="+mn-ea"/>
                  <a:sym typeface="+mn-lt"/>
                </a:rPr>
                <a:t>2</a:t>
              </a:r>
            </a:p>
          </p:txBody>
        </p:sp>
        <p:sp>
          <p:nvSpPr>
            <p:cNvPr id="20500" name="Rectangle 20"/>
            <p:cNvSpPr>
              <a:spLocks noChangeArrowheads="1"/>
            </p:cNvSpPr>
            <p:nvPr>
              <p:custDataLst>
                <p:tags r:id="rId42"/>
              </p:custDataLst>
            </p:nvPr>
          </p:nvSpPr>
          <p:spPr bwMode="auto">
            <a:xfrm>
              <a:off x="2872754" y="2212236"/>
              <a:ext cx="298126" cy="298185"/>
            </a:xfrm>
            <a:prstGeom prst="rect">
              <a:avLst/>
            </a:prstGeom>
            <a:solidFill>
              <a:srgbClr val="FFFFFF"/>
            </a:solidFill>
            <a:ln w="19050">
              <a:noFill/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1400" b="1" i="0" u="none" strike="noStrike" cap="none" normalizeH="0" baseline="0">
                  <a:ln>
                    <a:noFill/>
                  </a:ln>
                  <a:solidFill>
                    <a:schemeClr val="dk1"/>
                  </a:solidFill>
                  <a:effectLst/>
                  <a:cs typeface="+mn-ea"/>
                  <a:sym typeface="+mn-lt"/>
                </a:rPr>
                <a:t>1</a:t>
              </a:r>
            </a:p>
          </p:txBody>
        </p:sp>
        <p:sp>
          <p:nvSpPr>
            <p:cNvPr id="20499" name="Rectangle 19"/>
            <p:cNvSpPr>
              <a:spLocks noChangeArrowheads="1"/>
            </p:cNvSpPr>
            <p:nvPr>
              <p:custDataLst>
                <p:tags r:id="rId43"/>
              </p:custDataLst>
            </p:nvPr>
          </p:nvSpPr>
          <p:spPr bwMode="auto">
            <a:xfrm>
              <a:off x="2872754" y="1845563"/>
              <a:ext cx="298126" cy="299239"/>
            </a:xfrm>
            <a:prstGeom prst="rect">
              <a:avLst/>
            </a:prstGeom>
            <a:solidFill>
              <a:srgbClr val="FFFFFF"/>
            </a:solidFill>
            <a:ln w="19050">
              <a:noFill/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1400" b="1" i="0" u="none" strike="noStrike" cap="none" normalizeH="0" baseline="0">
                  <a:ln>
                    <a:noFill/>
                  </a:ln>
                  <a:solidFill>
                    <a:schemeClr val="dk1"/>
                  </a:solidFill>
                  <a:effectLst/>
                  <a:cs typeface="+mn-ea"/>
                  <a:sym typeface="+mn-lt"/>
                </a:rPr>
                <a:t>0</a:t>
              </a:r>
            </a:p>
          </p:txBody>
        </p:sp>
        <p:sp>
          <p:nvSpPr>
            <p:cNvPr id="20498" name="Rectangle 18"/>
            <p:cNvSpPr>
              <a:spLocks noChangeArrowheads="1"/>
            </p:cNvSpPr>
            <p:nvPr>
              <p:custDataLst>
                <p:tags r:id="rId44"/>
              </p:custDataLst>
            </p:nvPr>
          </p:nvSpPr>
          <p:spPr bwMode="auto">
            <a:xfrm>
              <a:off x="5291143" y="3077373"/>
              <a:ext cx="552007" cy="298185"/>
            </a:xfrm>
            <a:prstGeom prst="rect">
              <a:avLst/>
            </a:prstGeom>
            <a:solidFill>
              <a:srgbClr val="FFFFFF"/>
            </a:solidFill>
            <a:ln w="19050">
              <a:noFill/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sz="1600" b="1" u="none" strike="noStrike" cap="none" normalizeH="0" baseline="0">
                  <a:ln>
                    <a:noFill/>
                  </a:ln>
                  <a:solidFill>
                    <a:schemeClr val="dk1"/>
                  </a:solidFill>
                  <a:effectLst/>
                  <a:cs typeface="+mn-ea"/>
                  <a:sym typeface="+mn-lt"/>
                </a:rPr>
                <a:t>出口</a:t>
              </a:r>
            </a:p>
          </p:txBody>
        </p:sp>
        <p:sp>
          <p:nvSpPr>
            <p:cNvPr id="20497" name="Rectangle 17"/>
            <p:cNvSpPr>
              <a:spLocks noChangeArrowheads="1"/>
            </p:cNvSpPr>
            <p:nvPr>
              <p:custDataLst>
                <p:tags r:id="rId45"/>
              </p:custDataLst>
            </p:nvPr>
          </p:nvSpPr>
          <p:spPr bwMode="auto">
            <a:xfrm>
              <a:off x="4643438" y="3066752"/>
              <a:ext cx="298126" cy="297132"/>
            </a:xfrm>
            <a:prstGeom prst="rect">
              <a:avLst/>
            </a:prstGeom>
            <a:gradFill>
              <a:gsLst>
                <a:gs pos="0">
                  <a:schemeClr val="accent6">
                    <a:lumMod val="110000"/>
                    <a:satMod val="105000"/>
                    <a:tint val="67000"/>
                  </a:schemeClr>
                </a:gs>
                <a:gs pos="50000">
                  <a:schemeClr val="accent6">
                    <a:lumMod val="105000"/>
                    <a:satMod val="103000"/>
                    <a:tint val="73000"/>
                  </a:schemeClr>
                </a:gs>
                <a:gs pos="100000">
                  <a:schemeClr val="accent6">
                    <a:lumMod val="105000"/>
                    <a:satMod val="109000"/>
                    <a:tint val="81000"/>
                  </a:schemeClr>
                </a:gs>
                <a:gs pos="0">
                  <a:srgbClr val="3B3E4D">
                    <a:lumMod val="90000"/>
                    <a:lumOff val="10000"/>
                  </a:srgbClr>
                </a:gs>
                <a:gs pos="50000">
                  <a:srgbClr val="3B3E4D">
                    <a:lumMod val="95000"/>
                    <a:lumOff val="5000"/>
                  </a:srgbClr>
                </a:gs>
                <a:gs pos="100000">
                  <a:srgbClr val="3B3E4D">
                    <a:lumMod val="95000"/>
                    <a:lumOff val="5000"/>
                  </a:srgbClr>
                </a:gs>
              </a:gsLst>
              <a:lin ang="5400000" scaled="0"/>
            </a:gradFill>
            <a:ln>
              <a:solidFill>
                <a:schemeClr val="accent6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0" tIns="0" rIns="0" bIns="0" numCol="1" anchor="t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zh-CN" sz="1800" b="1" i="0" u="none" strike="noStrike" cap="none" normalizeH="0" baseline="0">
                <a:ln>
                  <a:noFill/>
                </a:ln>
                <a:solidFill>
                  <a:schemeClr val="dk1"/>
                </a:solidFill>
                <a:effectLst/>
                <a:cs typeface="+mn-ea"/>
                <a:sym typeface="+mn-lt"/>
              </a:endParaRPr>
            </a:p>
          </p:txBody>
        </p:sp>
        <p:sp>
          <p:nvSpPr>
            <p:cNvPr id="20496" name="Rectangle 16"/>
            <p:cNvSpPr>
              <a:spLocks noChangeArrowheads="1"/>
            </p:cNvSpPr>
            <p:nvPr>
              <p:custDataLst>
                <p:tags r:id="rId46"/>
              </p:custDataLst>
            </p:nvPr>
          </p:nvSpPr>
          <p:spPr bwMode="auto">
            <a:xfrm>
              <a:off x="4643438" y="2760138"/>
              <a:ext cx="298126" cy="298185"/>
            </a:xfrm>
            <a:prstGeom prst="rect">
              <a:avLst/>
            </a:prstGeom>
            <a:gradFill>
              <a:gsLst>
                <a:gs pos="0">
                  <a:schemeClr val="accent6">
                    <a:lumMod val="110000"/>
                    <a:satMod val="105000"/>
                    <a:tint val="67000"/>
                  </a:schemeClr>
                </a:gs>
                <a:gs pos="50000">
                  <a:schemeClr val="accent6">
                    <a:lumMod val="105000"/>
                    <a:satMod val="103000"/>
                    <a:tint val="73000"/>
                  </a:schemeClr>
                </a:gs>
                <a:gs pos="100000">
                  <a:schemeClr val="accent6">
                    <a:lumMod val="105000"/>
                    <a:satMod val="109000"/>
                    <a:tint val="81000"/>
                  </a:schemeClr>
                </a:gs>
                <a:gs pos="0">
                  <a:srgbClr val="3B3E4D">
                    <a:lumMod val="90000"/>
                    <a:lumOff val="10000"/>
                  </a:srgbClr>
                </a:gs>
                <a:gs pos="50000">
                  <a:srgbClr val="3B3E4D">
                    <a:lumMod val="95000"/>
                    <a:lumOff val="5000"/>
                  </a:srgbClr>
                </a:gs>
                <a:gs pos="100000">
                  <a:srgbClr val="3B3E4D">
                    <a:lumMod val="95000"/>
                    <a:lumOff val="5000"/>
                  </a:srgbClr>
                </a:gs>
              </a:gsLst>
              <a:lin ang="5400000" scaled="0"/>
            </a:gradFill>
            <a:ln>
              <a:solidFill>
                <a:schemeClr val="accent6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0" tIns="0" rIns="0" bIns="0" numCol="1" anchor="t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zh-CN" sz="1800" b="1" i="0" u="none" strike="noStrike" cap="none" normalizeH="0" baseline="0">
                <a:ln>
                  <a:noFill/>
                </a:ln>
                <a:solidFill>
                  <a:schemeClr val="dk1"/>
                </a:solidFill>
                <a:effectLst/>
                <a:cs typeface="+mn-ea"/>
                <a:sym typeface="+mn-lt"/>
              </a:endParaRPr>
            </a:p>
          </p:txBody>
        </p:sp>
        <p:sp>
          <p:nvSpPr>
            <p:cNvPr id="20495" name="Rectangle 15"/>
            <p:cNvSpPr>
              <a:spLocks noChangeArrowheads="1"/>
            </p:cNvSpPr>
            <p:nvPr>
              <p:custDataLst>
                <p:tags r:id="rId47"/>
              </p:custDataLst>
            </p:nvPr>
          </p:nvSpPr>
          <p:spPr bwMode="auto">
            <a:xfrm>
              <a:off x="4643438" y="2447202"/>
              <a:ext cx="298126" cy="297132"/>
            </a:xfrm>
            <a:prstGeom prst="rect">
              <a:avLst/>
            </a:prstGeom>
            <a:gradFill>
              <a:gsLst>
                <a:gs pos="0">
                  <a:schemeClr val="accent6">
                    <a:lumMod val="110000"/>
                    <a:satMod val="105000"/>
                    <a:tint val="67000"/>
                  </a:schemeClr>
                </a:gs>
                <a:gs pos="50000">
                  <a:schemeClr val="accent6">
                    <a:lumMod val="105000"/>
                    <a:satMod val="103000"/>
                    <a:tint val="73000"/>
                  </a:schemeClr>
                </a:gs>
                <a:gs pos="100000">
                  <a:schemeClr val="accent6">
                    <a:lumMod val="105000"/>
                    <a:satMod val="109000"/>
                    <a:tint val="81000"/>
                  </a:schemeClr>
                </a:gs>
                <a:gs pos="0">
                  <a:srgbClr val="3B3E4D">
                    <a:lumMod val="90000"/>
                    <a:lumOff val="10000"/>
                  </a:srgbClr>
                </a:gs>
                <a:gs pos="50000">
                  <a:srgbClr val="3B3E4D">
                    <a:lumMod val="95000"/>
                    <a:lumOff val="5000"/>
                  </a:srgbClr>
                </a:gs>
                <a:gs pos="100000">
                  <a:srgbClr val="3B3E4D">
                    <a:lumMod val="95000"/>
                    <a:lumOff val="5000"/>
                  </a:srgbClr>
                </a:gs>
              </a:gsLst>
              <a:lin ang="5400000" scaled="0"/>
            </a:gradFill>
            <a:ln>
              <a:solidFill>
                <a:schemeClr val="accent6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0" tIns="0" rIns="0" bIns="0" numCol="1" anchor="t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zh-CN" sz="1800" b="1" i="0" u="none" strike="noStrike" cap="none" normalizeH="0" baseline="0">
                <a:ln>
                  <a:noFill/>
                </a:ln>
                <a:solidFill>
                  <a:schemeClr val="dk1"/>
                </a:solidFill>
                <a:effectLst/>
                <a:cs typeface="+mn-ea"/>
                <a:sym typeface="+mn-lt"/>
              </a:endParaRPr>
            </a:p>
          </p:txBody>
        </p:sp>
        <p:sp>
          <p:nvSpPr>
            <p:cNvPr id="20494" name="Rectangle 14"/>
            <p:cNvSpPr>
              <a:spLocks noChangeArrowheads="1"/>
            </p:cNvSpPr>
            <p:nvPr>
              <p:custDataLst>
                <p:tags r:id="rId48"/>
              </p:custDataLst>
            </p:nvPr>
          </p:nvSpPr>
          <p:spPr bwMode="auto">
            <a:xfrm>
              <a:off x="4643438" y="2140587"/>
              <a:ext cx="298126" cy="298185"/>
            </a:xfrm>
            <a:prstGeom prst="rect">
              <a:avLst/>
            </a:prstGeom>
            <a:gradFill>
              <a:gsLst>
                <a:gs pos="0">
                  <a:schemeClr val="accent6">
                    <a:lumMod val="110000"/>
                    <a:satMod val="105000"/>
                    <a:tint val="67000"/>
                  </a:schemeClr>
                </a:gs>
                <a:gs pos="50000">
                  <a:schemeClr val="accent6">
                    <a:lumMod val="105000"/>
                    <a:satMod val="103000"/>
                    <a:tint val="73000"/>
                  </a:schemeClr>
                </a:gs>
                <a:gs pos="100000">
                  <a:schemeClr val="accent6">
                    <a:lumMod val="105000"/>
                    <a:satMod val="109000"/>
                    <a:tint val="81000"/>
                  </a:schemeClr>
                </a:gs>
                <a:gs pos="0">
                  <a:srgbClr val="3B3E4D">
                    <a:lumMod val="90000"/>
                    <a:lumOff val="10000"/>
                  </a:srgbClr>
                </a:gs>
                <a:gs pos="50000">
                  <a:srgbClr val="3B3E4D">
                    <a:lumMod val="95000"/>
                    <a:lumOff val="5000"/>
                  </a:srgbClr>
                </a:gs>
                <a:gs pos="100000">
                  <a:srgbClr val="3B3E4D">
                    <a:lumMod val="95000"/>
                    <a:lumOff val="5000"/>
                  </a:srgbClr>
                </a:gs>
              </a:gsLst>
              <a:lin ang="5400000" scaled="0"/>
            </a:gradFill>
            <a:ln>
              <a:solidFill>
                <a:schemeClr val="accent6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0" tIns="0" rIns="0" bIns="0" numCol="1" anchor="t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zh-CN" sz="1800" b="1" i="0" u="none" strike="noStrike" cap="none" normalizeH="0" baseline="0">
                <a:ln>
                  <a:noFill/>
                </a:ln>
                <a:solidFill>
                  <a:schemeClr val="dk1"/>
                </a:solidFill>
                <a:effectLst/>
                <a:cs typeface="+mn-ea"/>
                <a:sym typeface="+mn-lt"/>
              </a:endParaRPr>
            </a:p>
          </p:txBody>
        </p:sp>
        <p:sp>
          <p:nvSpPr>
            <p:cNvPr id="20493" name="Rectangle 13"/>
            <p:cNvSpPr>
              <a:spLocks noChangeArrowheads="1"/>
            </p:cNvSpPr>
            <p:nvPr>
              <p:custDataLst>
                <p:tags r:id="rId49"/>
              </p:custDataLst>
            </p:nvPr>
          </p:nvSpPr>
          <p:spPr bwMode="auto">
            <a:xfrm>
              <a:off x="4643438" y="1839241"/>
              <a:ext cx="298126" cy="298185"/>
            </a:xfrm>
            <a:prstGeom prst="rect">
              <a:avLst/>
            </a:prstGeom>
            <a:gradFill>
              <a:gsLst>
                <a:gs pos="0">
                  <a:schemeClr val="accent6">
                    <a:lumMod val="110000"/>
                    <a:satMod val="105000"/>
                    <a:tint val="67000"/>
                  </a:schemeClr>
                </a:gs>
                <a:gs pos="50000">
                  <a:schemeClr val="accent6">
                    <a:lumMod val="105000"/>
                    <a:satMod val="103000"/>
                    <a:tint val="73000"/>
                  </a:schemeClr>
                </a:gs>
                <a:gs pos="100000">
                  <a:schemeClr val="accent6">
                    <a:lumMod val="105000"/>
                    <a:satMod val="109000"/>
                    <a:tint val="81000"/>
                  </a:schemeClr>
                </a:gs>
                <a:gs pos="0">
                  <a:srgbClr val="3B3E4D">
                    <a:lumMod val="90000"/>
                    <a:lumOff val="10000"/>
                  </a:srgbClr>
                </a:gs>
                <a:gs pos="50000">
                  <a:srgbClr val="3B3E4D">
                    <a:lumMod val="95000"/>
                    <a:lumOff val="5000"/>
                  </a:srgbClr>
                </a:gs>
                <a:gs pos="100000">
                  <a:srgbClr val="3B3E4D">
                    <a:lumMod val="95000"/>
                    <a:lumOff val="5000"/>
                  </a:srgbClr>
                </a:gs>
              </a:gsLst>
              <a:lin ang="5400000" scaled="0"/>
            </a:gradFill>
            <a:ln>
              <a:solidFill>
                <a:schemeClr val="accent6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0" tIns="0" rIns="0" bIns="0" numCol="1" anchor="t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zh-CN" sz="1800" b="1" i="0" u="none" strike="noStrike" cap="none" normalizeH="0" baseline="0">
                <a:ln>
                  <a:noFill/>
                </a:ln>
                <a:solidFill>
                  <a:schemeClr val="dk1"/>
                </a:solidFill>
                <a:effectLst/>
                <a:cs typeface="+mn-ea"/>
                <a:sym typeface="+mn-lt"/>
              </a:endParaRPr>
            </a:p>
          </p:txBody>
        </p:sp>
        <p:sp>
          <p:nvSpPr>
            <p:cNvPr id="20492" name="Rectangle 12"/>
            <p:cNvSpPr>
              <a:spLocks noChangeArrowheads="1"/>
            </p:cNvSpPr>
            <p:nvPr>
              <p:custDataLst>
                <p:tags r:id="rId50"/>
              </p:custDataLst>
            </p:nvPr>
          </p:nvSpPr>
          <p:spPr bwMode="auto">
            <a:xfrm>
              <a:off x="4650974" y="1525251"/>
              <a:ext cx="298126" cy="297132"/>
            </a:xfrm>
            <a:prstGeom prst="rect">
              <a:avLst/>
            </a:prstGeom>
            <a:solidFill>
              <a:srgbClr val="FFFFFF"/>
            </a:solidFill>
            <a:ln w="19050">
              <a:noFill/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1400" b="1" i="0" u="none" strike="noStrike" cap="none" normalizeH="0" baseline="0">
                  <a:ln>
                    <a:noFill/>
                  </a:ln>
                  <a:solidFill>
                    <a:schemeClr val="dk1"/>
                  </a:solidFill>
                  <a:effectLst/>
                  <a:cs typeface="+mn-ea"/>
                  <a:sym typeface="+mn-lt"/>
                </a:rPr>
                <a:t>5</a:t>
              </a:r>
            </a:p>
          </p:txBody>
        </p:sp>
        <p:sp>
          <p:nvSpPr>
            <p:cNvPr id="20491" name="Rectangle 11"/>
            <p:cNvSpPr>
              <a:spLocks noChangeArrowheads="1"/>
            </p:cNvSpPr>
            <p:nvPr>
              <p:custDataLst>
                <p:tags r:id="rId51"/>
              </p:custDataLst>
            </p:nvPr>
          </p:nvSpPr>
          <p:spPr bwMode="auto">
            <a:xfrm>
              <a:off x="3491128" y="3357562"/>
              <a:ext cx="298126" cy="297132"/>
            </a:xfrm>
            <a:prstGeom prst="rect">
              <a:avLst/>
            </a:prstGeom>
            <a:gradFill>
              <a:gsLst>
                <a:gs pos="0">
                  <a:schemeClr val="accent6">
                    <a:lumMod val="110000"/>
                    <a:satMod val="105000"/>
                    <a:tint val="67000"/>
                  </a:schemeClr>
                </a:gs>
                <a:gs pos="50000">
                  <a:schemeClr val="accent6">
                    <a:lumMod val="105000"/>
                    <a:satMod val="103000"/>
                    <a:tint val="73000"/>
                  </a:schemeClr>
                </a:gs>
                <a:gs pos="100000">
                  <a:schemeClr val="accent6">
                    <a:lumMod val="105000"/>
                    <a:satMod val="109000"/>
                    <a:tint val="81000"/>
                  </a:schemeClr>
                </a:gs>
                <a:gs pos="0">
                  <a:srgbClr val="3B3E4D">
                    <a:lumMod val="90000"/>
                    <a:lumOff val="10000"/>
                  </a:srgbClr>
                </a:gs>
                <a:gs pos="50000">
                  <a:srgbClr val="3B3E4D">
                    <a:lumMod val="95000"/>
                    <a:lumOff val="5000"/>
                  </a:srgbClr>
                </a:gs>
                <a:gs pos="100000">
                  <a:srgbClr val="3B3E4D">
                    <a:lumMod val="95000"/>
                    <a:lumOff val="5000"/>
                  </a:srgbClr>
                </a:gs>
              </a:gsLst>
              <a:lin ang="5400000" scaled="0"/>
            </a:gradFill>
            <a:ln>
              <a:solidFill>
                <a:schemeClr val="accent6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0" tIns="0" rIns="0" bIns="0" numCol="1" anchor="t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zh-CN" sz="1800" b="1" i="0" u="none" strike="noStrike" cap="none" normalizeH="0" baseline="0">
                <a:ln>
                  <a:noFill/>
                </a:ln>
                <a:solidFill>
                  <a:schemeClr val="dk1"/>
                </a:solidFill>
                <a:effectLst/>
                <a:cs typeface="+mn-ea"/>
                <a:sym typeface="+mn-lt"/>
              </a:endParaRPr>
            </a:p>
          </p:txBody>
        </p:sp>
        <p:sp>
          <p:nvSpPr>
            <p:cNvPr id="20490" name="Rectangle 10"/>
            <p:cNvSpPr>
              <a:spLocks noChangeArrowheads="1"/>
            </p:cNvSpPr>
            <p:nvPr>
              <p:custDataLst>
                <p:tags r:id="rId52"/>
              </p:custDataLst>
            </p:nvPr>
          </p:nvSpPr>
          <p:spPr bwMode="auto">
            <a:xfrm>
              <a:off x="3206697" y="3357562"/>
              <a:ext cx="298126" cy="297132"/>
            </a:xfrm>
            <a:prstGeom prst="rect">
              <a:avLst/>
            </a:prstGeom>
            <a:gradFill>
              <a:gsLst>
                <a:gs pos="0">
                  <a:schemeClr val="accent6">
                    <a:lumMod val="110000"/>
                    <a:satMod val="105000"/>
                    <a:tint val="67000"/>
                  </a:schemeClr>
                </a:gs>
                <a:gs pos="50000">
                  <a:schemeClr val="accent6">
                    <a:lumMod val="105000"/>
                    <a:satMod val="103000"/>
                    <a:tint val="73000"/>
                  </a:schemeClr>
                </a:gs>
                <a:gs pos="100000">
                  <a:schemeClr val="accent6">
                    <a:lumMod val="105000"/>
                    <a:satMod val="109000"/>
                    <a:tint val="81000"/>
                  </a:schemeClr>
                </a:gs>
                <a:gs pos="0">
                  <a:srgbClr val="3B3E4D">
                    <a:lumMod val="90000"/>
                    <a:lumOff val="10000"/>
                  </a:srgbClr>
                </a:gs>
                <a:gs pos="50000">
                  <a:srgbClr val="3B3E4D">
                    <a:lumMod val="95000"/>
                    <a:lumOff val="5000"/>
                  </a:srgbClr>
                </a:gs>
                <a:gs pos="100000">
                  <a:srgbClr val="3B3E4D">
                    <a:lumMod val="95000"/>
                    <a:lumOff val="5000"/>
                  </a:srgbClr>
                </a:gs>
              </a:gsLst>
              <a:lin ang="5400000" scaled="0"/>
            </a:gradFill>
            <a:ln>
              <a:solidFill>
                <a:schemeClr val="accent6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0" tIns="0" rIns="0" bIns="0" numCol="1" anchor="t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zh-CN" sz="1800" b="1" i="0" u="none" strike="noStrike" cap="none" normalizeH="0" baseline="0">
                <a:ln>
                  <a:noFill/>
                </a:ln>
                <a:solidFill>
                  <a:schemeClr val="dk1"/>
                </a:solidFill>
                <a:effectLst/>
                <a:cs typeface="+mn-ea"/>
                <a:sym typeface="+mn-lt"/>
              </a:endParaRPr>
            </a:p>
          </p:txBody>
        </p:sp>
        <p:sp>
          <p:nvSpPr>
            <p:cNvPr id="20489" name="Rectangle 9"/>
            <p:cNvSpPr>
              <a:spLocks noChangeArrowheads="1"/>
            </p:cNvSpPr>
            <p:nvPr>
              <p:custDataLst>
                <p:tags r:id="rId53"/>
              </p:custDataLst>
            </p:nvPr>
          </p:nvSpPr>
          <p:spPr bwMode="auto">
            <a:xfrm>
              <a:off x="4066311" y="3357562"/>
              <a:ext cx="298126" cy="297132"/>
            </a:xfrm>
            <a:prstGeom prst="rect">
              <a:avLst/>
            </a:prstGeom>
            <a:gradFill>
              <a:gsLst>
                <a:gs pos="0">
                  <a:schemeClr val="accent6">
                    <a:lumMod val="110000"/>
                    <a:satMod val="105000"/>
                    <a:tint val="67000"/>
                  </a:schemeClr>
                </a:gs>
                <a:gs pos="50000">
                  <a:schemeClr val="accent6">
                    <a:lumMod val="105000"/>
                    <a:satMod val="103000"/>
                    <a:tint val="73000"/>
                  </a:schemeClr>
                </a:gs>
                <a:gs pos="100000">
                  <a:schemeClr val="accent6">
                    <a:lumMod val="105000"/>
                    <a:satMod val="109000"/>
                    <a:tint val="81000"/>
                  </a:schemeClr>
                </a:gs>
                <a:gs pos="0">
                  <a:srgbClr val="3B3E4D">
                    <a:lumMod val="90000"/>
                    <a:lumOff val="10000"/>
                  </a:srgbClr>
                </a:gs>
                <a:gs pos="50000">
                  <a:srgbClr val="3B3E4D">
                    <a:lumMod val="95000"/>
                    <a:lumOff val="5000"/>
                  </a:srgbClr>
                </a:gs>
                <a:gs pos="100000">
                  <a:srgbClr val="3B3E4D">
                    <a:lumMod val="95000"/>
                    <a:lumOff val="5000"/>
                  </a:srgbClr>
                </a:gs>
              </a:gsLst>
              <a:lin ang="5400000" scaled="0"/>
            </a:gradFill>
            <a:ln>
              <a:solidFill>
                <a:schemeClr val="accent6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0" tIns="0" rIns="0" bIns="0" numCol="1" anchor="t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zh-CN" sz="1800" b="1" i="0" u="none" strike="noStrike" cap="none" normalizeH="0" baseline="0">
                <a:ln>
                  <a:noFill/>
                </a:ln>
                <a:solidFill>
                  <a:schemeClr val="dk1"/>
                </a:solidFill>
                <a:effectLst/>
                <a:cs typeface="+mn-ea"/>
                <a:sym typeface="+mn-lt"/>
              </a:endParaRPr>
            </a:p>
          </p:txBody>
        </p:sp>
        <p:sp>
          <p:nvSpPr>
            <p:cNvPr id="20488" name="Rectangle 8"/>
            <p:cNvSpPr>
              <a:spLocks noChangeArrowheads="1"/>
            </p:cNvSpPr>
            <p:nvPr>
              <p:custDataLst>
                <p:tags r:id="rId54"/>
              </p:custDataLst>
            </p:nvPr>
          </p:nvSpPr>
          <p:spPr bwMode="auto">
            <a:xfrm>
              <a:off x="3778719" y="3357562"/>
              <a:ext cx="298126" cy="297132"/>
            </a:xfrm>
            <a:prstGeom prst="rect">
              <a:avLst/>
            </a:prstGeom>
            <a:gradFill>
              <a:gsLst>
                <a:gs pos="0">
                  <a:schemeClr val="accent6">
                    <a:lumMod val="110000"/>
                    <a:satMod val="105000"/>
                    <a:tint val="67000"/>
                  </a:schemeClr>
                </a:gs>
                <a:gs pos="50000">
                  <a:schemeClr val="accent6">
                    <a:lumMod val="105000"/>
                    <a:satMod val="103000"/>
                    <a:tint val="73000"/>
                  </a:schemeClr>
                </a:gs>
                <a:gs pos="100000">
                  <a:schemeClr val="accent6">
                    <a:lumMod val="105000"/>
                    <a:satMod val="109000"/>
                    <a:tint val="81000"/>
                  </a:schemeClr>
                </a:gs>
                <a:gs pos="0">
                  <a:srgbClr val="3B3E4D">
                    <a:lumMod val="90000"/>
                    <a:lumOff val="10000"/>
                  </a:srgbClr>
                </a:gs>
                <a:gs pos="50000">
                  <a:srgbClr val="3B3E4D">
                    <a:lumMod val="95000"/>
                    <a:lumOff val="5000"/>
                  </a:srgbClr>
                </a:gs>
                <a:gs pos="100000">
                  <a:srgbClr val="3B3E4D">
                    <a:lumMod val="95000"/>
                    <a:lumOff val="5000"/>
                  </a:srgbClr>
                </a:gs>
              </a:gsLst>
              <a:lin ang="5400000" scaled="0"/>
            </a:gradFill>
            <a:ln>
              <a:solidFill>
                <a:schemeClr val="accent6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0" tIns="0" rIns="0" bIns="0" numCol="1" anchor="t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zh-CN" sz="1800" b="1" i="0" u="none" strike="noStrike" cap="none" normalizeH="0" baseline="0">
                <a:ln>
                  <a:noFill/>
                </a:ln>
                <a:solidFill>
                  <a:schemeClr val="dk1"/>
                </a:solidFill>
                <a:effectLst/>
                <a:cs typeface="+mn-ea"/>
                <a:sym typeface="+mn-lt"/>
              </a:endParaRPr>
            </a:p>
          </p:txBody>
        </p:sp>
        <p:sp>
          <p:nvSpPr>
            <p:cNvPr id="20487" name="Rectangle 7"/>
            <p:cNvSpPr>
              <a:spLocks noChangeArrowheads="1"/>
            </p:cNvSpPr>
            <p:nvPr>
              <p:custDataLst>
                <p:tags r:id="rId55"/>
              </p:custDataLst>
            </p:nvPr>
          </p:nvSpPr>
          <p:spPr bwMode="auto">
            <a:xfrm>
              <a:off x="4350742" y="3357562"/>
              <a:ext cx="298126" cy="297132"/>
            </a:xfrm>
            <a:prstGeom prst="rect">
              <a:avLst/>
            </a:prstGeom>
            <a:gradFill>
              <a:gsLst>
                <a:gs pos="0">
                  <a:schemeClr val="accent6">
                    <a:lumMod val="110000"/>
                    <a:satMod val="105000"/>
                    <a:tint val="67000"/>
                  </a:schemeClr>
                </a:gs>
                <a:gs pos="50000">
                  <a:schemeClr val="accent6">
                    <a:lumMod val="105000"/>
                    <a:satMod val="103000"/>
                    <a:tint val="73000"/>
                  </a:schemeClr>
                </a:gs>
                <a:gs pos="100000">
                  <a:schemeClr val="accent6">
                    <a:lumMod val="105000"/>
                    <a:satMod val="109000"/>
                    <a:tint val="81000"/>
                  </a:schemeClr>
                </a:gs>
                <a:gs pos="0">
                  <a:srgbClr val="3B3E4D">
                    <a:lumMod val="90000"/>
                    <a:lumOff val="10000"/>
                  </a:srgbClr>
                </a:gs>
                <a:gs pos="50000">
                  <a:srgbClr val="3B3E4D">
                    <a:lumMod val="95000"/>
                    <a:lumOff val="5000"/>
                  </a:srgbClr>
                </a:gs>
                <a:gs pos="100000">
                  <a:srgbClr val="3B3E4D">
                    <a:lumMod val="95000"/>
                    <a:lumOff val="5000"/>
                  </a:srgbClr>
                </a:gs>
              </a:gsLst>
              <a:lin ang="5400000" scaled="0"/>
            </a:gradFill>
            <a:ln>
              <a:solidFill>
                <a:schemeClr val="accent6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0" tIns="0" rIns="0" bIns="0" numCol="1" anchor="t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zh-CN" sz="1800" b="1" i="0" u="none" strike="noStrike" cap="none" normalizeH="0" baseline="0">
                <a:ln>
                  <a:noFill/>
                </a:ln>
                <a:solidFill>
                  <a:schemeClr val="dk1"/>
                </a:solidFill>
                <a:effectLst/>
                <a:cs typeface="+mn-ea"/>
                <a:sym typeface="+mn-lt"/>
              </a:endParaRPr>
            </a:p>
          </p:txBody>
        </p:sp>
        <p:sp>
          <p:nvSpPr>
            <p:cNvPr id="20486" name="Rectangle 6"/>
            <p:cNvSpPr>
              <a:spLocks noChangeArrowheads="1"/>
            </p:cNvSpPr>
            <p:nvPr>
              <p:custDataLst>
                <p:tags r:id="rId56"/>
              </p:custDataLst>
            </p:nvPr>
          </p:nvSpPr>
          <p:spPr bwMode="auto">
            <a:xfrm>
              <a:off x="2869594" y="3362830"/>
              <a:ext cx="298126" cy="298185"/>
            </a:xfrm>
            <a:prstGeom prst="rect">
              <a:avLst/>
            </a:prstGeom>
            <a:solidFill>
              <a:srgbClr val="FFFFFF"/>
            </a:solidFill>
            <a:ln w="19050">
              <a:noFill/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1400" b="1" i="0" u="none" strike="noStrike" cap="none" normalizeH="0" baseline="0">
                  <a:ln>
                    <a:noFill/>
                  </a:ln>
                  <a:solidFill>
                    <a:schemeClr val="dk1"/>
                  </a:solidFill>
                  <a:effectLst/>
                  <a:cs typeface="+mn-ea"/>
                  <a:sym typeface="+mn-lt"/>
                </a:rPr>
                <a:t>5</a:t>
              </a:r>
            </a:p>
          </p:txBody>
        </p:sp>
        <p:sp>
          <p:nvSpPr>
            <p:cNvPr id="20485" name="Rectangle 5"/>
            <p:cNvSpPr>
              <a:spLocks noChangeArrowheads="1"/>
            </p:cNvSpPr>
            <p:nvPr>
              <p:custDataLst>
                <p:tags r:id="rId57"/>
              </p:custDataLst>
            </p:nvPr>
          </p:nvSpPr>
          <p:spPr bwMode="auto">
            <a:xfrm>
              <a:off x="4643438" y="3357562"/>
              <a:ext cx="298126" cy="297132"/>
            </a:xfrm>
            <a:prstGeom prst="rect">
              <a:avLst/>
            </a:prstGeom>
            <a:gradFill>
              <a:gsLst>
                <a:gs pos="0">
                  <a:schemeClr val="accent6">
                    <a:lumMod val="110000"/>
                    <a:satMod val="105000"/>
                    <a:tint val="67000"/>
                  </a:schemeClr>
                </a:gs>
                <a:gs pos="50000">
                  <a:schemeClr val="accent6">
                    <a:lumMod val="105000"/>
                    <a:satMod val="103000"/>
                    <a:tint val="73000"/>
                  </a:schemeClr>
                </a:gs>
                <a:gs pos="100000">
                  <a:schemeClr val="accent6">
                    <a:lumMod val="105000"/>
                    <a:satMod val="109000"/>
                    <a:tint val="81000"/>
                  </a:schemeClr>
                </a:gs>
                <a:gs pos="0">
                  <a:srgbClr val="3B3E4D">
                    <a:lumMod val="90000"/>
                    <a:lumOff val="10000"/>
                  </a:srgbClr>
                </a:gs>
                <a:gs pos="50000">
                  <a:srgbClr val="3B3E4D">
                    <a:lumMod val="95000"/>
                    <a:lumOff val="5000"/>
                  </a:srgbClr>
                </a:gs>
                <a:gs pos="100000">
                  <a:srgbClr val="3B3E4D">
                    <a:lumMod val="95000"/>
                    <a:lumOff val="5000"/>
                  </a:srgbClr>
                </a:gs>
              </a:gsLst>
              <a:lin ang="5400000" scaled="0"/>
            </a:gradFill>
            <a:ln>
              <a:solidFill>
                <a:schemeClr val="accent6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0" tIns="0" rIns="0" bIns="0" numCol="1" anchor="t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zh-CN" sz="1800" b="1" i="0" u="none" strike="noStrike" cap="none" normalizeH="0" baseline="0">
                <a:ln>
                  <a:noFill/>
                </a:ln>
                <a:solidFill>
                  <a:schemeClr val="dk1"/>
                </a:solidFill>
                <a:effectLst/>
                <a:cs typeface="+mn-ea"/>
                <a:sym typeface="+mn-lt"/>
              </a:endParaRPr>
            </a:p>
          </p:txBody>
        </p:sp>
        <p:sp>
          <p:nvSpPr>
            <p:cNvPr id="20484" name="Rectangle 4"/>
            <p:cNvSpPr>
              <a:spLocks noChangeArrowheads="1"/>
            </p:cNvSpPr>
            <p:nvPr>
              <p:custDataLst>
                <p:tags r:id="rId58"/>
              </p:custDataLst>
            </p:nvPr>
          </p:nvSpPr>
          <p:spPr bwMode="auto">
            <a:xfrm>
              <a:off x="2285984" y="2093173"/>
              <a:ext cx="553060" cy="297132"/>
            </a:xfrm>
            <a:prstGeom prst="rect">
              <a:avLst/>
            </a:prstGeom>
            <a:solidFill>
              <a:srgbClr val="FFFFFF"/>
            </a:solidFill>
            <a:ln w="19050">
              <a:noFill/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sz="1600" b="1" u="none" strike="noStrike" cap="none" normalizeH="0" baseline="0">
                  <a:ln>
                    <a:noFill/>
                  </a:ln>
                  <a:solidFill>
                    <a:schemeClr val="dk1"/>
                  </a:solidFill>
                  <a:effectLst/>
                  <a:cs typeface="+mn-ea"/>
                  <a:sym typeface="+mn-lt"/>
                </a:rPr>
                <a:t>入口</a:t>
              </a:r>
            </a:p>
          </p:txBody>
        </p:sp>
        <p:sp>
          <p:nvSpPr>
            <p:cNvPr id="20483" name="AutoShape 3"/>
            <p:cNvSpPr>
              <a:spLocks noChangeShapeType="1"/>
            </p:cNvSpPr>
            <p:nvPr>
              <p:custDataLst>
                <p:tags r:id="rId59"/>
              </p:custDataLst>
            </p:nvPr>
          </p:nvSpPr>
          <p:spPr bwMode="auto">
            <a:xfrm flipV="1">
              <a:off x="2801120" y="2231202"/>
              <a:ext cx="895431" cy="1054"/>
            </a:xfrm>
            <a:prstGeom prst="straightConnector1">
              <a:avLst/>
            </a:prstGeom>
            <a:ln w="19050">
              <a:solidFill>
                <a:schemeClr val="dk1"/>
              </a:solidFill>
              <a:tailEnd type="arrow" w="sm" len="sm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vert="horz" wrap="square" lIns="91440" tIns="45720" rIns="91440" bIns="45720" numCol="1" anchor="t" anchorCtr="0" compatLnSpc="1"/>
            <a:lstStyle/>
            <a:p>
              <a:endParaRPr lang="zh-CN" altLang="en-US" b="1">
                <a:solidFill>
                  <a:schemeClr val="dk1"/>
                </a:solidFill>
                <a:cs typeface="+mn-ea"/>
                <a:sym typeface="+mn-lt"/>
              </a:endParaRPr>
            </a:p>
          </p:txBody>
        </p:sp>
        <p:sp>
          <p:nvSpPr>
            <p:cNvPr id="20482" name="AutoShape 2"/>
            <p:cNvSpPr>
              <a:spLocks noChangeShapeType="1"/>
            </p:cNvSpPr>
            <p:nvPr>
              <p:custDataLst>
                <p:tags r:id="rId60"/>
              </p:custDataLst>
            </p:nvPr>
          </p:nvSpPr>
          <p:spPr bwMode="auto">
            <a:xfrm flipH="1">
              <a:off x="4462387" y="3223747"/>
              <a:ext cx="895431" cy="1054"/>
            </a:xfrm>
            <a:prstGeom prst="straightConnector1">
              <a:avLst/>
            </a:prstGeom>
            <a:ln w="19050">
              <a:solidFill>
                <a:schemeClr val="dk1"/>
              </a:solidFill>
              <a:tailEnd type="arrow" w="sm" len="sm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vert="horz" wrap="square" lIns="91440" tIns="45720" rIns="91440" bIns="45720" numCol="1" anchor="t" anchorCtr="0" compatLnSpc="1"/>
            <a:lstStyle/>
            <a:p>
              <a:endParaRPr lang="zh-CN" altLang="en-US" b="1">
                <a:solidFill>
                  <a:schemeClr val="dk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60" name="组合 59"/>
          <p:cNvGrpSpPr/>
          <p:nvPr/>
        </p:nvGrpSpPr>
        <p:grpSpPr>
          <a:xfrm>
            <a:off x="553720" y="1163320"/>
            <a:ext cx="2571115" cy="644525"/>
            <a:chOff x="709625" y="642918"/>
            <a:chExt cx="2219301" cy="644525"/>
          </a:xfrm>
        </p:grpSpPr>
        <p:sp>
          <p:nvSpPr>
            <p:cNvPr id="61" name="AutoShape 5"/>
            <p:cNvSpPr>
              <a:spLocks noChangeArrowheads="1"/>
            </p:cNvSpPr>
            <p:nvPr>
              <p:custDataLst>
                <p:tags r:id="rId7"/>
              </p:custDataLst>
            </p:nvPr>
          </p:nvSpPr>
          <p:spPr bwMode="gray">
            <a:xfrm>
              <a:off x="709625" y="642918"/>
              <a:ext cx="2219301" cy="644525"/>
            </a:xfrm>
            <a:prstGeom prst="plaque">
              <a:avLst>
                <a:gd name="adj" fmla="val 16667"/>
              </a:avLst>
            </a:prstGeom>
            <a:gradFill flip="none" rotWithShape="1">
              <a:gsLst>
                <a:gs pos="0">
                  <a:srgbClr val="FAFAFA"/>
                </a:gs>
                <a:gs pos="50000">
                  <a:srgbClr val="FAFAFA"/>
                </a:gs>
                <a:gs pos="100000">
                  <a:srgbClr val="FAFAFA"/>
                </a:gs>
              </a:gsLst>
              <a:path path="circle">
                <a:fillToRect l="100000" t="100000"/>
              </a:path>
              <a:tileRect r="-100000" b="-100000"/>
            </a:gradFill>
            <a:ln w="12700" algn="ctr">
              <a:noFill/>
              <a:miter lim="800000"/>
            </a:ln>
            <a:effectLst/>
            <a:scene3d>
              <a:camera prst="orthographicFront">
                <a:rot lat="0" lon="0" rev="0"/>
              </a:camera>
              <a:lightRig rig="chilly" dir="t">
                <a:rot lat="0" lon="0" rev="18480000"/>
              </a:lightRig>
            </a:scene3d>
            <a:sp3d prstMaterial="clear">
              <a:bevelT h="63500"/>
            </a:sp3d>
          </p:spPr>
          <p:txBody>
            <a:bodyPr wrap="none" anchor="ctr"/>
            <a:lstStyle/>
            <a:p>
              <a:pPr defTabSz="865505" eaLnBrk="1" latinLnBrk="1" hangingPunct="1"/>
              <a:endParaRPr kumimoji="1" lang="en-US" altLang="ko-KR" sz="2300">
                <a:solidFill>
                  <a:schemeClr val="dk1"/>
                </a:solidFill>
                <a:cs typeface="+mn-ea"/>
                <a:sym typeface="+mn-lt"/>
              </a:endParaRPr>
            </a:p>
          </p:txBody>
        </p:sp>
        <p:sp>
          <p:nvSpPr>
            <p:cNvPr id="62" name="Rectangle 6"/>
            <p:cNvSpPr>
              <a:spLocks noChangeArrowheads="1"/>
            </p:cNvSpPr>
            <p:nvPr>
              <p:custDataLst>
                <p:tags r:id="rId8"/>
              </p:custDataLst>
            </p:nvPr>
          </p:nvSpPr>
          <p:spPr bwMode="gray">
            <a:xfrm>
              <a:off x="1078965" y="744517"/>
              <a:ext cx="1549961" cy="419100"/>
            </a:xfrm>
            <a:prstGeom prst="rect">
              <a:avLst/>
            </a:prstGeom>
            <a:solidFill>
              <a:schemeClr val="accent3">
                <a:alpha val="50000"/>
              </a:schemeClr>
            </a:solidFill>
            <a:ln w="12700" algn="ctr">
              <a:noFill/>
              <a:miter lim="800000"/>
            </a:ln>
            <a:effectLst/>
          </p:spPr>
          <p:txBody>
            <a:bodyPr wrap="none" anchor="ctr"/>
            <a:lstStyle/>
            <a:p>
              <a:pPr marL="457200" indent="-457200" algn="l">
                <a:lnSpc>
                  <a:spcPct val="100000"/>
                </a:lnSpc>
                <a:spcBef>
                  <a:spcPts val="0"/>
                </a:spcBef>
              </a:pPr>
              <a:r>
                <a:rPr lang="zh-CN" altLang="en-US" sz="2800" b="1">
                  <a:solidFill>
                    <a:srgbClr val="FFFFFF"/>
                  </a:solidFill>
                  <a:cs typeface="+mn-ea"/>
                  <a:sym typeface="+mn-lt"/>
                </a:rPr>
                <a:t>求迷宫问题</a:t>
              </a:r>
            </a:p>
          </p:txBody>
        </p:sp>
      </p:grpSp>
      <p:sp>
        <p:nvSpPr>
          <p:cNvPr id="63" name="TextBox 62"/>
          <p:cNvSpPr txBox="1"/>
          <p:nvPr>
            <p:custDataLst>
              <p:tags r:id="rId2"/>
            </p:custDataLst>
          </p:nvPr>
        </p:nvSpPr>
        <p:spPr>
          <a:xfrm>
            <a:off x="2482517" y="4694185"/>
            <a:ext cx="1500198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zh-CN" altLang="en-US" sz="1800" b="1">
                <a:solidFill>
                  <a:schemeClr val="dk1"/>
                </a:solidFill>
                <a:cs typeface="+mn-ea"/>
                <a:sym typeface="+mn-lt"/>
              </a:rPr>
              <a:t>一个迷宫图</a:t>
            </a:r>
          </a:p>
        </p:txBody>
      </p:sp>
      <p:sp>
        <p:nvSpPr>
          <p:cNvPr id="64" name="下箭头 63"/>
          <p:cNvSpPr/>
          <p:nvPr>
            <p:custDataLst>
              <p:tags r:id="rId3"/>
            </p:custDataLst>
          </p:nvPr>
        </p:nvSpPr>
        <p:spPr bwMode="auto">
          <a:xfrm>
            <a:off x="3125459" y="5265689"/>
            <a:ext cx="214314" cy="357190"/>
          </a:xfrm>
          <a:prstGeom prst="downArrow">
            <a:avLst/>
          </a:prstGeom>
          <a:gradFill>
            <a:gsLst>
              <a:gs pos="0">
                <a:schemeClr val="accent2">
                  <a:satMod val="103000"/>
                  <a:lumMod val="102000"/>
                  <a:tint val="94000"/>
                </a:schemeClr>
              </a:gs>
              <a:gs pos="50000">
                <a:schemeClr val="accent2">
                  <a:satMod val="110000"/>
                  <a:lumMod val="100000"/>
                  <a:shade val="100000"/>
                </a:schemeClr>
              </a:gs>
              <a:gs pos="100000">
                <a:schemeClr val="accent2">
                  <a:lumMod val="99000"/>
                  <a:satMod val="120000"/>
                  <a:shade val="78000"/>
                </a:schemeClr>
              </a:gs>
              <a:gs pos="0">
                <a:srgbClr val="3B3E4D">
                  <a:lumMod val="98000"/>
                  <a:lumOff val="2000"/>
                </a:srgbClr>
              </a:gs>
              <a:gs pos="50000">
                <a:srgbClr val="3B3E4D"/>
              </a:gs>
              <a:gs pos="100000">
                <a:srgbClr val="3B3E4D">
                  <a:lumMod val="99000"/>
                </a:srgbClr>
              </a:gs>
            </a:gsLst>
            <a:lin ang="5400000" scaled="0"/>
          </a:gradFill>
          <a:ln>
            <a:solidFill>
              <a:schemeClr val="accent2"/>
            </a:solidFill>
            <a:tailEnd type="arrow" w="sm" len="sm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/>
          <a:lstStyle/>
          <a:p>
            <a:pPr algn="ctr"/>
            <a:endParaRPr lang="zh-CN" altLang="en-US" sz="1600" b="1">
              <a:solidFill>
                <a:schemeClr val="dk1"/>
              </a:solidFill>
              <a:cs typeface="+mn-ea"/>
              <a:sym typeface="+mn-lt"/>
            </a:endParaRPr>
          </a:p>
        </p:txBody>
      </p:sp>
      <p:sp>
        <p:nvSpPr>
          <p:cNvPr id="65" name="TextBox 64"/>
          <p:cNvSpPr txBox="1"/>
          <p:nvPr>
            <p:custDataLst>
              <p:tags r:id="rId4"/>
            </p:custDataLst>
          </p:nvPr>
        </p:nvSpPr>
        <p:spPr>
          <a:xfrm>
            <a:off x="1410947" y="5765755"/>
            <a:ext cx="3857652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zh-CN" altLang="en-US" sz="2000" b="1">
                <a:solidFill>
                  <a:schemeClr val="dk1"/>
                </a:solidFill>
                <a:cs typeface="+mn-ea"/>
                <a:sym typeface="+mn-lt"/>
              </a:rPr>
              <a:t>求从入口到出口的一条简单路径</a:t>
            </a:r>
          </a:p>
        </p:txBody>
      </p:sp>
      <p:sp>
        <p:nvSpPr>
          <p:cNvPr id="66" name="TextBox 65"/>
          <p:cNvSpPr txBox="1"/>
          <p:nvPr>
            <p:custDataLst>
              <p:tags r:id="rId5"/>
            </p:custDataLst>
          </p:nvPr>
        </p:nvSpPr>
        <p:spPr>
          <a:xfrm>
            <a:off x="5145788" y="1700539"/>
            <a:ext cx="4405514" cy="4157649"/>
          </a:xfrm>
          <a:prstGeom prst="rect">
            <a:avLst/>
          </a:prstGeom>
          <a:solidFill>
            <a:schemeClr val="lt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180000" tIns="108000" rIns="180000" bIns="108000" rtlCol="0">
            <a:spAutoFit/>
          </a:bodyPr>
          <a:lstStyle/>
          <a:p>
            <a:r>
              <a:rPr lang="en-US" altLang="zh-CN" sz="3200" dirty="0">
                <a:solidFill>
                  <a:srgbClr val="000000"/>
                </a:solidFill>
                <a:cs typeface="+mn-ea"/>
                <a:sym typeface="+mn-lt"/>
              </a:rPr>
              <a:t>mg</a:t>
            </a:r>
            <a:r>
              <a:rPr lang="en-US" altLang="zh-CN" sz="3200" dirty="0" smtClean="0">
                <a:solidFill>
                  <a:srgbClr val="000000"/>
                </a:solidFill>
                <a:cs typeface="+mn-ea"/>
                <a:sym typeface="+mn-lt"/>
              </a:rPr>
              <a:t>=</a:t>
            </a:r>
          </a:p>
          <a:p>
            <a:r>
              <a:rPr lang="en-US" altLang="zh-CN" sz="3200" dirty="0" smtClean="0">
                <a:solidFill>
                  <a:srgbClr val="000000"/>
                </a:solidFill>
                <a:cs typeface="+mn-ea"/>
                <a:sym typeface="+mn-lt"/>
              </a:rPr>
              <a:t>[[</a:t>
            </a:r>
            <a:r>
              <a:rPr lang="en-US" altLang="zh-CN" sz="3200" dirty="0">
                <a:solidFill>
                  <a:srgbClr val="000000"/>
                </a:solidFill>
                <a:cs typeface="+mn-ea"/>
                <a:sym typeface="+mn-lt"/>
              </a:rPr>
              <a:t>1,1,1,1,1,1</a:t>
            </a:r>
            <a:r>
              <a:rPr lang="en-US" altLang="zh-CN" sz="3200" dirty="0" smtClean="0">
                <a:solidFill>
                  <a:srgbClr val="000000"/>
                </a:solidFill>
                <a:cs typeface="+mn-ea"/>
                <a:sym typeface="+mn-lt"/>
              </a:rPr>
              <a:t>],</a:t>
            </a:r>
          </a:p>
          <a:p>
            <a:pPr indent="179388"/>
            <a:r>
              <a:rPr lang="en-US" altLang="zh-CN" sz="3200" dirty="0" smtClean="0">
                <a:solidFill>
                  <a:srgbClr val="000000"/>
                </a:solidFill>
                <a:cs typeface="+mn-ea"/>
                <a:sym typeface="+mn-lt"/>
              </a:rPr>
              <a:t>[</a:t>
            </a:r>
            <a:r>
              <a:rPr lang="en-US" altLang="zh-CN" sz="3200" dirty="0">
                <a:solidFill>
                  <a:srgbClr val="000000"/>
                </a:solidFill>
                <a:cs typeface="+mn-ea"/>
                <a:sym typeface="+mn-lt"/>
              </a:rPr>
              <a:t>1,0,1,0,0,1</a:t>
            </a:r>
            <a:r>
              <a:rPr lang="en-US" altLang="zh-CN" sz="3200" dirty="0" smtClean="0">
                <a:solidFill>
                  <a:srgbClr val="000000"/>
                </a:solidFill>
                <a:cs typeface="+mn-ea"/>
                <a:sym typeface="+mn-lt"/>
              </a:rPr>
              <a:t>],</a:t>
            </a:r>
          </a:p>
          <a:p>
            <a:pPr indent="179388"/>
            <a:r>
              <a:rPr lang="en-US" altLang="zh-CN" sz="3200" dirty="0" smtClean="0">
                <a:solidFill>
                  <a:srgbClr val="000000"/>
                </a:solidFill>
                <a:cs typeface="+mn-ea"/>
                <a:sym typeface="+mn-lt"/>
              </a:rPr>
              <a:t>[</a:t>
            </a:r>
            <a:r>
              <a:rPr lang="en-US" altLang="zh-CN" sz="3200" dirty="0">
                <a:solidFill>
                  <a:srgbClr val="000000"/>
                </a:solidFill>
                <a:cs typeface="+mn-ea"/>
                <a:sym typeface="+mn-lt"/>
              </a:rPr>
              <a:t>1,0,0,1,1,1</a:t>
            </a:r>
            <a:r>
              <a:rPr lang="en-US" altLang="zh-CN" sz="3200" dirty="0" smtClean="0">
                <a:solidFill>
                  <a:srgbClr val="000000"/>
                </a:solidFill>
                <a:cs typeface="+mn-ea"/>
                <a:sym typeface="+mn-lt"/>
              </a:rPr>
              <a:t>],</a:t>
            </a:r>
          </a:p>
          <a:p>
            <a:pPr indent="179388"/>
            <a:r>
              <a:rPr lang="en-US" altLang="zh-CN" sz="3200" dirty="0" smtClean="0">
                <a:solidFill>
                  <a:srgbClr val="000000"/>
                </a:solidFill>
                <a:cs typeface="+mn-ea"/>
                <a:sym typeface="+mn-lt"/>
              </a:rPr>
              <a:t>[</a:t>
            </a:r>
            <a:r>
              <a:rPr lang="en-US" altLang="zh-CN" sz="3200" dirty="0">
                <a:solidFill>
                  <a:srgbClr val="000000"/>
                </a:solidFill>
                <a:cs typeface="+mn-ea"/>
                <a:sym typeface="+mn-lt"/>
              </a:rPr>
              <a:t>1,0,1,0,0,1</a:t>
            </a:r>
            <a:r>
              <a:rPr lang="en-US" altLang="zh-CN" sz="3200" dirty="0" smtClean="0">
                <a:solidFill>
                  <a:srgbClr val="000000"/>
                </a:solidFill>
                <a:cs typeface="+mn-ea"/>
                <a:sym typeface="+mn-lt"/>
              </a:rPr>
              <a:t>],</a:t>
            </a:r>
          </a:p>
          <a:p>
            <a:pPr indent="179388"/>
            <a:r>
              <a:rPr lang="en-US" altLang="zh-CN" sz="3200" dirty="0" smtClean="0">
                <a:solidFill>
                  <a:srgbClr val="000000"/>
                </a:solidFill>
                <a:cs typeface="+mn-ea"/>
                <a:sym typeface="+mn-lt"/>
              </a:rPr>
              <a:t>[</a:t>
            </a:r>
            <a:r>
              <a:rPr lang="en-US" altLang="zh-CN" sz="3200" dirty="0">
                <a:solidFill>
                  <a:srgbClr val="000000"/>
                </a:solidFill>
                <a:cs typeface="+mn-ea"/>
                <a:sym typeface="+mn-lt"/>
              </a:rPr>
              <a:t>1,0,0,0,0,1</a:t>
            </a:r>
            <a:r>
              <a:rPr lang="en-US" altLang="zh-CN" sz="3200" dirty="0" smtClean="0">
                <a:solidFill>
                  <a:srgbClr val="000000"/>
                </a:solidFill>
                <a:cs typeface="+mn-ea"/>
                <a:sym typeface="+mn-lt"/>
              </a:rPr>
              <a:t>],</a:t>
            </a:r>
          </a:p>
          <a:p>
            <a:pPr indent="179388"/>
            <a:r>
              <a:rPr lang="en-US" altLang="zh-CN" sz="3200" dirty="0" smtClean="0">
                <a:solidFill>
                  <a:srgbClr val="000000"/>
                </a:solidFill>
                <a:cs typeface="+mn-ea"/>
                <a:sym typeface="+mn-lt"/>
              </a:rPr>
              <a:t>[</a:t>
            </a:r>
            <a:r>
              <a:rPr lang="en-US" altLang="zh-CN" sz="3200" dirty="0">
                <a:solidFill>
                  <a:srgbClr val="000000"/>
                </a:solidFill>
                <a:cs typeface="+mn-ea"/>
                <a:sym typeface="+mn-lt"/>
              </a:rPr>
              <a:t>1,1,1,1,1,1]]  </a:t>
            </a:r>
            <a:endParaRPr lang="en-US" altLang="zh-CN" sz="3200" dirty="0" smtClean="0">
              <a:solidFill>
                <a:srgbClr val="000000"/>
              </a:solidFill>
              <a:cs typeface="+mn-ea"/>
              <a:sym typeface="+mn-lt"/>
            </a:endParaRPr>
          </a:p>
          <a:p>
            <a:r>
              <a:rPr lang="en-US" altLang="zh-CN" sz="3200" dirty="0">
                <a:solidFill>
                  <a:srgbClr val="FF0000"/>
                </a:solidFill>
                <a:cs typeface="+mn-ea"/>
                <a:sym typeface="+mn-lt"/>
              </a:rPr>
              <a:t> </a:t>
            </a:r>
            <a:r>
              <a:rPr lang="en-US" altLang="zh-CN" sz="3200" dirty="0" smtClean="0">
                <a:solidFill>
                  <a:srgbClr val="FF0000"/>
                </a:solidFill>
                <a:cs typeface="+mn-ea"/>
                <a:sym typeface="+mn-lt"/>
              </a:rPr>
              <a:t>#</a:t>
            </a:r>
            <a:r>
              <a:rPr lang="en-US" altLang="zh-CN" sz="3200" dirty="0">
                <a:solidFill>
                  <a:srgbClr val="FF0000"/>
                </a:solidFill>
                <a:cs typeface="+mn-ea"/>
                <a:sym typeface="+mn-lt"/>
              </a:rPr>
              <a:t>0</a:t>
            </a:r>
            <a:r>
              <a:rPr lang="zh-CN" altLang="en-US" sz="3200" dirty="0">
                <a:solidFill>
                  <a:srgbClr val="FF0000"/>
                </a:solidFill>
                <a:cs typeface="+mn-ea"/>
                <a:sym typeface="+mn-lt"/>
              </a:rPr>
              <a:t>为空白，</a:t>
            </a:r>
            <a:r>
              <a:rPr lang="en-US" altLang="zh-CN" sz="3200" dirty="0">
                <a:solidFill>
                  <a:srgbClr val="FF0000"/>
                </a:solidFill>
                <a:cs typeface="+mn-ea"/>
                <a:sym typeface="+mn-lt"/>
              </a:rPr>
              <a:t>#1</a:t>
            </a:r>
            <a:r>
              <a:rPr lang="zh-CN" altLang="en-US" sz="3200" dirty="0">
                <a:solidFill>
                  <a:srgbClr val="FF0000"/>
                </a:solidFill>
                <a:cs typeface="+mn-ea"/>
                <a:sym typeface="+mn-lt"/>
              </a:rPr>
              <a:t>为障碍</a:t>
            </a:r>
          </a:p>
        </p:txBody>
      </p:sp>
      <p:cxnSp>
        <p:nvCxnSpPr>
          <p:cNvPr id="68" name="直接箭头连接符 67"/>
          <p:cNvCxnSpPr/>
          <p:nvPr>
            <p:custDataLst>
              <p:tags r:id="rId6"/>
            </p:custDataLst>
          </p:nvPr>
        </p:nvCxnSpPr>
        <p:spPr>
          <a:xfrm>
            <a:off x="4218415" y="3290163"/>
            <a:ext cx="642942" cy="1588"/>
          </a:xfrm>
          <a:prstGeom prst="straightConnector1">
            <a:avLst/>
          </a:prstGeom>
          <a:ln w="38100">
            <a:solidFill>
              <a:schemeClr val="dk1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:p14="http://schemas.microsoft.com/office/powerpoint/2010/main" xmlns:a14="http://schemas.microsoft.com/office/drawing/2010/main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3" grpId="0"/>
      <p:bldP spid="64" grpId="0" bldLvl="0" animBg="1"/>
      <p:bldP spid="65" grpId="0"/>
      <p:bldP spid="66" grpId="0" bldLvl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5253851" y="1040542"/>
            <a:ext cx="20122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回溯法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628B30EE-8C5D-4837-B780-08FE9FF85711}"/>
              </a:ext>
            </a:extLst>
          </p:cNvPr>
          <p:cNvSpPr/>
          <p:nvPr/>
        </p:nvSpPr>
        <p:spPr>
          <a:xfrm>
            <a:off x="2264011" y="1844825"/>
            <a:ext cx="7848872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86000">
              <a:lnSpc>
                <a:spcPct val="150000"/>
              </a:lnSpc>
            </a:pPr>
            <a:r>
              <a:rPr lang="zh-CN" altLang="en-US" sz="2800" dirty="0">
                <a:solidFill>
                  <a:srgbClr val="990000"/>
                </a:solidFill>
                <a:cs typeface="+mn-ea"/>
                <a:sym typeface="+mn-lt"/>
              </a:rPr>
              <a:t>回溯法</a:t>
            </a:r>
            <a:r>
              <a:rPr lang="zh-CN" altLang="en-US" sz="2800" dirty="0">
                <a:cs typeface="+mn-ea"/>
                <a:sym typeface="+mn-lt"/>
              </a:rPr>
              <a:t>是从初始状态出发，按照深度优先搜索的方式，根据产生子结点的条件约束，搜索问题的解。当发现当前结点不满足求解条件时，就回溯，尝试其他的路径。回溯法是一种“</a:t>
            </a:r>
            <a:r>
              <a:rPr lang="zh-CN" altLang="en-US" sz="2800" dirty="0">
                <a:solidFill>
                  <a:srgbClr val="990000"/>
                </a:solidFill>
                <a:cs typeface="+mn-ea"/>
                <a:sym typeface="+mn-lt"/>
              </a:rPr>
              <a:t>能进则进，进不了则换，换不了则退</a:t>
            </a:r>
            <a:r>
              <a:rPr lang="zh-CN" altLang="en-US" sz="2800" dirty="0">
                <a:cs typeface="+mn-ea"/>
                <a:sym typeface="+mn-lt"/>
              </a:rPr>
              <a:t>”的搜索方法。</a:t>
            </a:r>
          </a:p>
        </p:txBody>
      </p:sp>
    </p:spTree>
    <p:extLst>
      <p:ext uri="{BB962C8B-B14F-4D97-AF65-F5344CB8AC3E}">
        <p14:creationId xmlns:p14="http://schemas.microsoft.com/office/powerpoint/2010/main" val="1414511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a16="http://schemas.microsoft.com/office/drawing/2014/main" xmlns="">
      <p:transition spd="slow"/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Text Box 2"/>
          <p:cNvSpPr txBox="1">
            <a:spLocks noChangeArrowheads="1"/>
          </p:cNvSpPr>
          <p:nvPr/>
        </p:nvSpPr>
        <p:spPr bwMode="auto">
          <a:xfrm>
            <a:off x="6461125" y="6240463"/>
            <a:ext cx="4419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 New Roman" pitchFamily="18" charset="0"/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 New Roman" pitchFamily="18" charset="0"/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 New Roman" pitchFamily="18" charset="0"/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 New Roman" pitchFamily="18" charset="0"/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zh-CN" altLang="en-US" sz="1400" b="0">
                <a:latin typeface="+mn-lt"/>
                <a:ea typeface="+mn-ea"/>
                <a:cs typeface="+mn-ea"/>
                <a:sym typeface="+mn-lt"/>
              </a:rPr>
              <a:t>                    </a:t>
            </a:r>
            <a:fld id="{DE278F15-6642-46D7-A617-74CF621FE418}" type="datetime2">
              <a:rPr lang="zh-CN" altLang="en-US" sz="1400" b="0">
                <a:latin typeface="+mn-lt"/>
                <a:ea typeface="+mn-ea"/>
                <a:cs typeface="+mn-ea"/>
                <a:sym typeface="+mn-lt"/>
              </a:rPr>
              <a:pPr>
                <a:spcBef>
                  <a:spcPct val="50000"/>
                </a:spcBef>
              </a:pPr>
              <a:t>2024年10月10日</a:t>
            </a:fld>
            <a:r>
              <a:rPr lang="zh-CN" altLang="en-US" sz="1400" b="0">
                <a:latin typeface="+mn-lt"/>
                <a:ea typeface="+mn-ea"/>
                <a:cs typeface="+mn-ea"/>
                <a:sym typeface="+mn-lt"/>
              </a:rPr>
              <a:t>        </a:t>
            </a:r>
          </a:p>
        </p:txBody>
      </p:sp>
      <p:sp>
        <p:nvSpPr>
          <p:cNvPr id="133123" name="Text Box 3"/>
          <p:cNvSpPr txBox="1">
            <a:spLocks noChangeArrowheads="1"/>
          </p:cNvSpPr>
          <p:nvPr/>
        </p:nvSpPr>
        <p:spPr bwMode="auto">
          <a:xfrm>
            <a:off x="1995489" y="6240463"/>
            <a:ext cx="37814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 New Roman" pitchFamily="18" charset="0"/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 New Roman" pitchFamily="18" charset="0"/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 New Roman" pitchFamily="18" charset="0"/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 New Roman" pitchFamily="18" charset="0"/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9pPr>
          </a:lstStyle>
          <a:p>
            <a:pPr algn="ctr">
              <a:spcBef>
                <a:spcPct val="50000"/>
              </a:spcBef>
            </a:pPr>
            <a:endParaRPr lang="zh-CN" altLang="zh-CN" sz="1400">
              <a:solidFill>
                <a:srgbClr val="00B05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3124" name="Rectangle 4"/>
          <p:cNvSpPr>
            <a:spLocks noChangeArrowheads="1"/>
          </p:cNvSpPr>
          <p:nvPr/>
        </p:nvSpPr>
        <p:spPr bwMode="auto">
          <a:xfrm>
            <a:off x="1981201" y="1874838"/>
            <a:ext cx="8145463" cy="3306762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rgbClr val="C0C0C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 New Roman" pitchFamily="18" charset="0"/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 New Roman" pitchFamily="18" charset="0"/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 New Roman" pitchFamily="18" charset="0"/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 New Roman" pitchFamily="18" charset="0"/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zh-CN" sz="2800" dirty="0">
                <a:latin typeface="+mn-lt"/>
                <a:ea typeface="+mn-ea"/>
                <a:cs typeface="+mn-ea"/>
                <a:sym typeface="+mn-lt"/>
              </a:rPr>
              <a:t>从入口出发</a:t>
            </a:r>
            <a:r>
              <a:rPr lang="zh-CN" altLang="en-US" sz="2800" dirty="0">
                <a:latin typeface="+mn-lt"/>
                <a:ea typeface="+mn-ea"/>
                <a:cs typeface="+mn-ea"/>
                <a:sym typeface="+mn-lt"/>
              </a:rPr>
              <a:t>，</a:t>
            </a:r>
            <a:r>
              <a:rPr lang="zh-CN" altLang="zh-CN" sz="2800" dirty="0">
                <a:latin typeface="+mn-lt"/>
                <a:ea typeface="+mn-ea"/>
                <a:cs typeface="+mn-ea"/>
                <a:sym typeface="+mn-lt"/>
              </a:rPr>
              <a:t>按某一方向向未走过的前方探索</a:t>
            </a:r>
          </a:p>
          <a:p>
            <a:pPr eaLnBrk="1" hangingPunct="1">
              <a:spcBef>
                <a:spcPct val="50000"/>
              </a:spcBef>
              <a:buClr>
                <a:srgbClr val="FF0000"/>
              </a:buClr>
              <a:buFont typeface="Wingdings" pitchFamily="2" charset="2"/>
              <a:buChar char="ü"/>
            </a:pPr>
            <a:r>
              <a:rPr lang="zh-CN" altLang="zh-CN" sz="2800" dirty="0">
                <a:latin typeface="+mn-lt"/>
                <a:ea typeface="+mn-ea"/>
                <a:cs typeface="+mn-ea"/>
                <a:sym typeface="+mn-lt"/>
              </a:rPr>
              <a:t>若能走通</a:t>
            </a:r>
            <a:r>
              <a:rPr lang="zh-CN" altLang="en-US" sz="2800" dirty="0">
                <a:latin typeface="+mn-lt"/>
                <a:ea typeface="+mn-ea"/>
                <a:cs typeface="+mn-ea"/>
                <a:sym typeface="+mn-lt"/>
              </a:rPr>
              <a:t>，</a:t>
            </a:r>
            <a:r>
              <a:rPr lang="zh-CN" altLang="zh-CN" sz="2800" dirty="0">
                <a:latin typeface="+mn-lt"/>
                <a:ea typeface="+mn-ea"/>
                <a:cs typeface="+mn-ea"/>
                <a:sym typeface="+mn-lt"/>
              </a:rPr>
              <a:t>则到达新点</a:t>
            </a:r>
            <a:r>
              <a:rPr lang="zh-CN" altLang="en-US" sz="2800" dirty="0">
                <a:latin typeface="+mn-lt"/>
                <a:ea typeface="+mn-ea"/>
                <a:cs typeface="+mn-ea"/>
                <a:sym typeface="+mn-lt"/>
              </a:rPr>
              <a:t>，</a:t>
            </a:r>
            <a:r>
              <a:rPr lang="zh-CN" altLang="zh-CN" sz="2800" dirty="0">
                <a:latin typeface="+mn-lt"/>
                <a:ea typeface="+mn-ea"/>
                <a:cs typeface="+mn-ea"/>
                <a:sym typeface="+mn-lt"/>
              </a:rPr>
              <a:t>否则试探下一方向 ; </a:t>
            </a:r>
          </a:p>
          <a:p>
            <a:pPr eaLnBrk="1" hangingPunct="1">
              <a:spcBef>
                <a:spcPct val="50000"/>
              </a:spcBef>
              <a:buClr>
                <a:srgbClr val="FF0000"/>
              </a:buClr>
              <a:buFont typeface="Wingdings" pitchFamily="2" charset="2"/>
              <a:buChar char="ü"/>
            </a:pPr>
            <a:r>
              <a:rPr lang="zh-CN" altLang="zh-CN" sz="2800" dirty="0">
                <a:latin typeface="+mn-lt"/>
                <a:ea typeface="+mn-ea"/>
                <a:cs typeface="+mn-ea"/>
                <a:sym typeface="+mn-lt"/>
              </a:rPr>
              <a:t>若所有的方向均没有通路</a:t>
            </a:r>
            <a:r>
              <a:rPr lang="zh-CN" altLang="en-US" sz="2800" dirty="0">
                <a:latin typeface="+mn-lt"/>
                <a:ea typeface="+mn-ea"/>
                <a:cs typeface="+mn-ea"/>
                <a:sym typeface="+mn-lt"/>
              </a:rPr>
              <a:t>，</a:t>
            </a:r>
            <a:r>
              <a:rPr lang="zh-CN" altLang="zh-CN" sz="2800" dirty="0">
                <a:latin typeface="+mn-lt"/>
                <a:ea typeface="+mn-ea"/>
                <a:cs typeface="+mn-ea"/>
                <a:sym typeface="+mn-lt"/>
              </a:rPr>
              <a:t>则沿原路返回前一点</a:t>
            </a:r>
            <a:r>
              <a:rPr lang="zh-CN" altLang="en-US" sz="2800" dirty="0">
                <a:latin typeface="+mn-lt"/>
                <a:ea typeface="+mn-ea"/>
                <a:cs typeface="+mn-ea"/>
                <a:sym typeface="+mn-lt"/>
              </a:rPr>
              <a:t>，</a:t>
            </a:r>
            <a:r>
              <a:rPr lang="zh-CN" altLang="zh-CN" sz="2800" dirty="0">
                <a:latin typeface="+mn-lt"/>
                <a:ea typeface="+mn-ea"/>
                <a:cs typeface="+mn-ea"/>
                <a:sym typeface="+mn-lt"/>
              </a:rPr>
              <a:t>换下一个方向再继续试探</a:t>
            </a:r>
          </a:p>
          <a:p>
            <a:pPr eaLnBrk="1" hangingPunct="1">
              <a:spcBef>
                <a:spcPct val="50000"/>
              </a:spcBef>
            </a:pPr>
            <a:r>
              <a:rPr lang="zh-CN" altLang="zh-CN" sz="2800" dirty="0">
                <a:latin typeface="+mn-lt"/>
                <a:ea typeface="+mn-ea"/>
                <a:cs typeface="+mn-ea"/>
                <a:sym typeface="+mn-lt"/>
              </a:rPr>
              <a:t>直到所有可能的通路都探索到</a:t>
            </a:r>
            <a:r>
              <a:rPr lang="zh-CN" altLang="en-US" sz="2800" dirty="0">
                <a:latin typeface="+mn-lt"/>
                <a:ea typeface="+mn-ea"/>
                <a:cs typeface="+mn-ea"/>
                <a:sym typeface="+mn-lt"/>
              </a:rPr>
              <a:t>，</a:t>
            </a:r>
            <a:r>
              <a:rPr lang="zh-CN" altLang="zh-CN" sz="2800" dirty="0">
                <a:latin typeface="+mn-lt"/>
                <a:ea typeface="+mn-ea"/>
                <a:cs typeface="+mn-ea"/>
                <a:sym typeface="+mn-lt"/>
              </a:rPr>
              <a:t>或找到一条通路</a:t>
            </a:r>
            <a:r>
              <a:rPr lang="zh-CN" altLang="en-US" sz="2800" dirty="0">
                <a:latin typeface="+mn-lt"/>
                <a:ea typeface="+mn-ea"/>
                <a:cs typeface="+mn-ea"/>
                <a:sym typeface="+mn-lt"/>
              </a:rPr>
              <a:t>，</a:t>
            </a:r>
            <a:r>
              <a:rPr lang="zh-CN" altLang="zh-CN" sz="2800" dirty="0">
                <a:latin typeface="+mn-lt"/>
                <a:ea typeface="+mn-ea"/>
                <a:cs typeface="+mn-ea"/>
                <a:sym typeface="+mn-lt"/>
              </a:rPr>
              <a:t>或无路可走又返回到入口点。</a:t>
            </a:r>
          </a:p>
        </p:txBody>
      </p:sp>
      <p:sp>
        <p:nvSpPr>
          <p:cNvPr id="133125" name="Rectangle 5"/>
          <p:cNvSpPr>
            <a:spLocks noChangeArrowheads="1"/>
          </p:cNvSpPr>
          <p:nvPr/>
        </p:nvSpPr>
        <p:spPr bwMode="auto">
          <a:xfrm>
            <a:off x="1703389" y="928689"/>
            <a:ext cx="3890809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 New Roman" pitchFamily="18" charset="0"/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 New Roman" pitchFamily="18" charset="0"/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 New Roman" pitchFamily="18" charset="0"/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 New Roman" pitchFamily="18" charset="0"/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zh-CN" sz="3600">
                <a:solidFill>
                  <a:srgbClr val="CC0000"/>
                </a:solidFill>
                <a:latin typeface="+mn-lt"/>
                <a:ea typeface="+mn-ea"/>
                <a:cs typeface="+mn-ea"/>
                <a:sym typeface="+mn-lt"/>
              </a:rPr>
              <a:t>求解思想：</a:t>
            </a:r>
            <a:r>
              <a:rPr lang="zh-CN" altLang="zh-CN" sz="3600">
                <a:solidFill>
                  <a:schemeClr val="hlink"/>
                </a:solidFill>
                <a:latin typeface="+mn-lt"/>
                <a:ea typeface="+mn-ea"/>
                <a:cs typeface="+mn-ea"/>
                <a:sym typeface="+mn-lt"/>
              </a:rPr>
              <a:t>回溯法</a:t>
            </a:r>
          </a:p>
        </p:txBody>
      </p:sp>
      <p:sp>
        <p:nvSpPr>
          <p:cNvPr id="133126" name="Rectangle 6"/>
          <p:cNvSpPr>
            <a:spLocks noChangeArrowheads="1"/>
          </p:cNvSpPr>
          <p:nvPr/>
        </p:nvSpPr>
        <p:spPr bwMode="auto">
          <a:xfrm>
            <a:off x="1563689" y="0"/>
            <a:ext cx="2732087" cy="515938"/>
          </a:xfrm>
          <a:prstGeom prst="rect">
            <a:avLst/>
          </a:prstGeom>
          <a:solidFill>
            <a:srgbClr val="FF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 New Roman" pitchFamily="18" charset="0"/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 New Roman" pitchFamily="18" charset="0"/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 New Roman" pitchFamily="18" charset="0"/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 New Roman" pitchFamily="18" charset="0"/>
              <a:defRPr b="1">
                <a:solidFill>
                  <a:schemeClr val="tx1"/>
                </a:solidFill>
                <a:latin typeface="Times New Roman" pitchFamily="18" charset="0"/>
                <a:ea typeface="楷体_GB2312" charset="-122"/>
              </a:defRPr>
            </a:lvl9pPr>
          </a:lstStyle>
          <a:p>
            <a:pPr>
              <a:spcBef>
                <a:spcPct val="0"/>
              </a:spcBef>
            </a:pPr>
            <a:r>
              <a:rPr lang="zh-CN" altLang="zh-CN" sz="3200">
                <a:latin typeface="+mn-lt"/>
                <a:ea typeface="+mn-ea"/>
                <a:cs typeface="+mn-ea"/>
                <a:sym typeface="+mn-lt"/>
              </a:rPr>
              <a:t>迷宫求解</a:t>
            </a:r>
          </a:p>
        </p:txBody>
      </p:sp>
    </p:spTree>
    <p:extLst>
      <p:ext uri="{BB962C8B-B14F-4D97-AF65-F5344CB8AC3E}">
        <p14:creationId xmlns:p14="http://schemas.microsoft.com/office/powerpoint/2010/main" val="2239079713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053074" y="85561"/>
            <a:ext cx="1505540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zh-CN" sz="3200" dirty="0" smtClean="0">
                <a:ln w="11430">
                  <a:noFill/>
                </a:ln>
                <a:solidFill>
                  <a:schemeClr val="accent1"/>
                </a:solidFill>
                <a:cs typeface="+mn-ea"/>
                <a:sym typeface="+mn-lt"/>
              </a:rPr>
              <a:t>3.1   </a:t>
            </a:r>
            <a:r>
              <a:rPr lang="zh-CN" altLang="en-US" sz="3200" dirty="0" smtClean="0">
                <a:ln w="11430">
                  <a:noFill/>
                </a:ln>
                <a:solidFill>
                  <a:schemeClr val="accent1"/>
                </a:solidFill>
                <a:cs typeface="+mn-ea"/>
                <a:sym typeface="+mn-lt"/>
              </a:rPr>
              <a:t>栈</a:t>
            </a:r>
            <a:endParaRPr lang="en-US" altLang="zh-CN" sz="3200" dirty="0">
              <a:ln w="11430">
                <a:noFill/>
              </a:ln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36" name="Text Box 3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46700" y="1690370"/>
            <a:ext cx="4730750" cy="4121150"/>
          </a:xfrm>
          <a:prstGeom prst="rect">
            <a:avLst/>
          </a:prstGeom>
          <a:noFill/>
          <a:ln w="19050">
            <a:solidFill>
              <a:schemeClr val="lt1">
                <a:lumMod val="50000"/>
              </a:schemeClr>
            </a:solidFill>
            <a:prstDash val="sysDash"/>
            <a:miter lim="800000"/>
          </a:ln>
          <a:effectLst/>
        </p:spPr>
        <p:txBody>
          <a:bodyPr vert="horz" wrap="square" lIns="180000" tIns="144000" rIns="91440" bIns="144000" numCol="1" anchor="t" anchorCtr="0" compatLnSpc="1"/>
          <a:lstStyle/>
          <a:p>
            <a:pPr algn="l">
              <a:lnSpc>
                <a:spcPct val="150000"/>
              </a:lnSpc>
              <a:spcBef>
                <a:spcPts val="600"/>
              </a:spcBef>
            </a:pPr>
            <a:endParaRPr lang="zh-CN" altLang="zh-CN" sz="2000" b="1" dirty="0">
              <a:solidFill>
                <a:srgbClr val="525252"/>
              </a:solidFill>
              <a:cs typeface="+mn-ea"/>
              <a:sym typeface="+mn-lt"/>
            </a:endParaRPr>
          </a:p>
        </p:txBody>
      </p:sp>
      <p:pic>
        <p:nvPicPr>
          <p:cNvPr id="39" name="图片 3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908685"/>
            <a:ext cx="4237990" cy="5851525"/>
          </a:xfrm>
          <a:prstGeom prst="rect">
            <a:avLst/>
          </a:prstGeom>
        </p:spPr>
      </p:pic>
      <p:sp>
        <p:nvSpPr>
          <p:cNvPr id="41" name="椭圆 40"/>
          <p:cNvSpPr/>
          <p:nvPr>
            <p:custDataLst>
              <p:tags r:id="rId2"/>
            </p:custDataLst>
          </p:nvPr>
        </p:nvSpPr>
        <p:spPr bwMode="auto">
          <a:xfrm>
            <a:off x="7019600" y="4513580"/>
            <a:ext cx="1428760" cy="1143008"/>
          </a:xfrm>
          <a:prstGeom prst="ellipse">
            <a:avLst/>
          </a:prstGeom>
          <a:gradFill>
            <a:gsLst>
              <a:gs pos="0">
                <a:schemeClr val="accent3">
                  <a:lumMod val="110000"/>
                  <a:satMod val="105000"/>
                  <a:tint val="67000"/>
                </a:schemeClr>
              </a:gs>
              <a:gs pos="50000">
                <a:schemeClr val="accent3">
                  <a:lumMod val="105000"/>
                  <a:satMod val="103000"/>
                  <a:tint val="73000"/>
                </a:schemeClr>
              </a:gs>
              <a:gs pos="100000">
                <a:schemeClr val="accent3">
                  <a:lumMod val="105000"/>
                  <a:satMod val="109000"/>
                  <a:tint val="81000"/>
                </a:schemeClr>
              </a:gs>
              <a:gs pos="0">
                <a:srgbClr val="C30000">
                  <a:lumMod val="90000"/>
                  <a:lumOff val="10000"/>
                </a:srgbClr>
              </a:gs>
              <a:gs pos="50000">
                <a:srgbClr val="C30000">
                  <a:lumMod val="95000"/>
                  <a:lumOff val="5000"/>
                </a:srgbClr>
              </a:gs>
              <a:gs pos="100000">
                <a:srgbClr val="C30000">
                  <a:lumMod val="95000"/>
                  <a:lumOff val="5000"/>
                </a:srgbClr>
              </a:gs>
            </a:gsLst>
            <a:lin ang="5400000" scaled="0"/>
          </a:gradFill>
          <a:ln>
            <a:solidFill>
              <a:schemeClr val="accent3"/>
            </a:solidFill>
            <a:tailEnd type="arrow" w="sm" len="sm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91440" tIns="288000" rIns="91440" bIns="45720" numCol="1" rtlCol="0" anchor="t" anchorCtr="0" compatLnSpc="1"/>
          <a:lstStyle/>
          <a:p>
            <a:pPr algn="ctr"/>
            <a:r>
              <a:rPr lang="zh-CN" altLang="en-US" sz="1800" b="1">
                <a:solidFill>
                  <a:schemeClr val="lt1"/>
                </a:solidFill>
                <a:cs typeface="+mn-ea"/>
                <a:sym typeface="+mn-lt"/>
              </a:rPr>
              <a:t>栈元素</a:t>
            </a:r>
          </a:p>
        </p:txBody>
      </p:sp>
      <p:sp>
        <p:nvSpPr>
          <p:cNvPr id="42" name="矩形 41"/>
          <p:cNvSpPr/>
          <p:nvPr>
            <p:custDataLst>
              <p:tags r:id="rId3"/>
            </p:custDataLst>
          </p:nvPr>
        </p:nvSpPr>
        <p:spPr bwMode="auto">
          <a:xfrm>
            <a:off x="6985000" y="3348990"/>
            <a:ext cx="1428115" cy="62674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  <a:tailEnd type="arrow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126000" rIns="91440" bIns="45720" numCol="1" rtlCol="0" anchor="t" anchorCtr="0" compatLnSpc="1"/>
          <a:lstStyle/>
          <a:p>
            <a:pPr algn="ctr"/>
            <a:r>
              <a:rPr lang="zh-CN" altLang="en-US" sz="1800" b="1">
                <a:solidFill>
                  <a:schemeClr val="lt1"/>
                </a:solidFill>
                <a:cs typeface="+mn-ea"/>
                <a:sym typeface="+mn-lt"/>
              </a:rPr>
              <a:t>基本运算</a:t>
            </a:r>
          </a:p>
        </p:txBody>
      </p:sp>
      <p:sp>
        <p:nvSpPr>
          <p:cNvPr id="43" name="圆角矩形 42"/>
          <p:cNvSpPr/>
          <p:nvPr>
            <p:custDataLst>
              <p:tags r:id="rId4"/>
            </p:custDataLst>
          </p:nvPr>
        </p:nvSpPr>
        <p:spPr bwMode="auto">
          <a:xfrm>
            <a:off x="6912602" y="1920541"/>
            <a:ext cx="1571636" cy="571504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5"/>
            </a:solidFill>
            <a:tailEnd type="arrow" w="sm" len="sm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91440" tIns="108000" rIns="91440" bIns="45720" numCol="1" rtlCol="0" anchor="t" anchorCtr="0" compatLnSpc="1"/>
          <a:lstStyle/>
          <a:p>
            <a:pPr algn="ctr"/>
            <a:r>
              <a:rPr lang="zh-CN" altLang="en-US" sz="2000" b="1">
                <a:solidFill>
                  <a:schemeClr val="lt1"/>
                </a:solidFill>
                <a:cs typeface="+mn-ea"/>
                <a:sym typeface="+mn-lt"/>
              </a:rPr>
              <a:t>应用程序</a:t>
            </a:r>
          </a:p>
        </p:txBody>
      </p:sp>
      <p:sp>
        <p:nvSpPr>
          <p:cNvPr id="44" name="下箭头 43"/>
          <p:cNvSpPr/>
          <p:nvPr>
            <p:custDataLst>
              <p:tags r:id="rId5"/>
            </p:custDataLst>
          </p:nvPr>
        </p:nvSpPr>
        <p:spPr bwMode="auto">
          <a:xfrm>
            <a:off x="7527290" y="2491740"/>
            <a:ext cx="412750" cy="857250"/>
          </a:xfrm>
          <a:prstGeom prst="downArrow">
            <a:avLst/>
          </a:prstGeom>
          <a:solidFill>
            <a:schemeClr val="accent1"/>
          </a:solidFill>
          <a:ln>
            <a:solidFill>
              <a:schemeClr val="accent2"/>
            </a:solidFill>
            <a:tailEnd type="arrow" w="sm" len="sm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/>
          <a:lstStyle/>
          <a:p>
            <a:pPr algn="ctr"/>
            <a:endParaRPr lang="zh-CN" altLang="en-US" sz="1600" b="1">
              <a:solidFill>
                <a:schemeClr val="dk1"/>
              </a:solidFill>
              <a:cs typeface="+mn-ea"/>
              <a:sym typeface="+mn-lt"/>
            </a:endParaRPr>
          </a:p>
        </p:txBody>
      </p:sp>
      <p:cxnSp>
        <p:nvCxnSpPr>
          <p:cNvPr id="45" name="直接箭头连接符 44"/>
          <p:cNvCxnSpPr>
            <a:endCxn id="41" idx="0"/>
          </p:cNvCxnSpPr>
          <p:nvPr/>
        </p:nvCxnSpPr>
        <p:spPr>
          <a:xfrm flipH="1">
            <a:off x="7733504" y="3975891"/>
            <a:ext cx="1270" cy="537845"/>
          </a:xfrm>
          <a:prstGeom prst="straightConnector1">
            <a:avLst/>
          </a:prstGeom>
          <a:ln w="38100">
            <a:solidFill>
              <a:srgbClr val="D42A2A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:p14="http://schemas.microsoft.com/office/powerpoint/2010/main" xmlns:a14="http://schemas.microsoft.com/office/drawing/2010/main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6" grpId="0" bldLvl="0" animBg="1"/>
      <p:bldP spid="41" grpId="0" bldLvl="0" animBg="1"/>
      <p:bldP spid="42" grpId="0" bldLvl="0" animBg="1"/>
      <p:bldP spid="43" grpId="0" bldLvl="0" animBg="1"/>
      <p:bldP spid="44" grpId="0" bldLvl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图片 31"/>
          <p:cNvPicPr>
            <a:picLocks noChangeAspect="1"/>
          </p:cNvPicPr>
          <p:nvPr/>
        </p:nvPicPr>
        <p:blipFill rotWithShape="1"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47" t="2443" r="7739" b="5173"/>
          <a:stretch>
            <a:fillRect/>
          </a:stretch>
        </p:blipFill>
        <p:spPr>
          <a:xfrm>
            <a:off x="427753" y="2183534"/>
            <a:ext cx="3732477" cy="3886565"/>
          </a:xfrm>
          <a:prstGeom prst="rect">
            <a:avLst/>
          </a:prstGeom>
        </p:spPr>
      </p:pic>
      <p:sp>
        <p:nvSpPr>
          <p:cNvPr id="34" name="文本框 33"/>
          <p:cNvSpPr txBox="1"/>
          <p:nvPr>
            <p:custDataLst>
              <p:tags r:id="rId1"/>
            </p:custDataLst>
          </p:nvPr>
        </p:nvSpPr>
        <p:spPr>
          <a:xfrm>
            <a:off x="2089150" y="2865755"/>
            <a:ext cx="1212215" cy="1076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3200" b="1">
                <a:solidFill>
                  <a:schemeClr val="dk1"/>
                </a:solidFill>
                <a:cs typeface="+mn-ea"/>
                <a:sym typeface="+mn-lt"/>
              </a:rPr>
              <a:t>试探顺序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1053074" y="85561"/>
            <a:ext cx="1505540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zh-CN" sz="3200" dirty="0" smtClean="0">
                <a:ln w="11430">
                  <a:noFill/>
                </a:ln>
                <a:solidFill>
                  <a:schemeClr val="accent1"/>
                </a:solidFill>
                <a:cs typeface="+mn-ea"/>
                <a:sym typeface="+mn-lt"/>
              </a:rPr>
              <a:t>3.1   </a:t>
            </a:r>
            <a:r>
              <a:rPr lang="zh-CN" altLang="en-US" sz="3200" dirty="0" smtClean="0">
                <a:ln w="11430">
                  <a:noFill/>
                </a:ln>
                <a:solidFill>
                  <a:schemeClr val="accent1"/>
                </a:solidFill>
                <a:cs typeface="+mn-ea"/>
                <a:sym typeface="+mn-lt"/>
              </a:rPr>
              <a:t>栈</a:t>
            </a:r>
            <a:endParaRPr lang="en-US" altLang="zh-CN" sz="3200" dirty="0">
              <a:ln w="11430">
                <a:noFill/>
              </a:ln>
              <a:solidFill>
                <a:schemeClr val="accent1"/>
              </a:solidFill>
              <a:cs typeface="+mn-ea"/>
              <a:sym typeface="+mn-lt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5270480" y="1714801"/>
            <a:ext cx="4326444" cy="2707408"/>
            <a:chOff x="1714480" y="1071546"/>
            <a:chExt cx="4326444" cy="2707408"/>
          </a:xfrm>
        </p:grpSpPr>
        <p:sp>
          <p:nvSpPr>
            <p:cNvPr id="19471" name="Text Box 15"/>
            <p:cNvSpPr txBox="1">
              <a:spLocks noChangeArrowheads="1"/>
            </p:cNvSpPr>
            <p:nvPr>
              <p:custDataLst>
                <p:tags r:id="rId4"/>
              </p:custDataLst>
            </p:nvPr>
          </p:nvSpPr>
          <p:spPr bwMode="auto">
            <a:xfrm>
              <a:off x="1714480" y="2221790"/>
              <a:ext cx="591586" cy="278516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tailEnd type="none" w="sm" len="sm"/>
            </a:ln>
          </p:spPr>
          <p:txBody>
            <a:bodyPr vert="horz" wrap="square" lIns="0" tIns="0" rIns="0" bIns="0" numCol="1" anchor="t" anchorCtr="0" compatLnSpc="1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sz="1600" b="1" i="0" u="none" strike="noStrike" cap="none" normalizeH="0" baseline="0">
                  <a:ln>
                    <a:noFill/>
                  </a:ln>
                  <a:solidFill>
                    <a:schemeClr val="dk1"/>
                  </a:solidFill>
                  <a:effectLst/>
                  <a:cs typeface="+mn-ea"/>
                  <a:sym typeface="+mn-lt"/>
                </a:rPr>
                <a:t>方位</a:t>
              </a:r>
              <a:r>
                <a:rPr kumimoji="0" lang="en-US" altLang="zh-CN" sz="1600" b="1" i="0" u="none" strike="noStrike" cap="none" normalizeH="0" baseline="0">
                  <a:ln>
                    <a:noFill/>
                  </a:ln>
                  <a:solidFill>
                    <a:schemeClr val="dk1"/>
                  </a:solidFill>
                  <a:effectLst/>
                  <a:cs typeface="+mn-ea"/>
                  <a:sym typeface="+mn-lt"/>
                </a:rPr>
                <a:t>3</a:t>
              </a:r>
            </a:p>
          </p:txBody>
        </p:sp>
        <p:sp>
          <p:nvSpPr>
            <p:cNvPr id="19470" name="Text Box 14"/>
            <p:cNvSpPr txBox="1"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3715903" y="1428736"/>
              <a:ext cx="693870" cy="278516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tailEnd type="none" w="sm" len="sm"/>
            </a:ln>
          </p:spPr>
          <p:txBody>
            <a:bodyPr vert="horz" wrap="square" lIns="0" tIns="0" rIns="0" bIns="0" numCol="1" anchor="t" anchorCtr="0" compatLnSpc="1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1600" b="1" i="0" u="none" strike="noStrike" cap="none" normalizeH="0" baseline="0">
                  <a:ln>
                    <a:noFill/>
                  </a:ln>
                  <a:solidFill>
                    <a:schemeClr val="dk1"/>
                  </a:solidFill>
                  <a:effectLst/>
                  <a:cs typeface="+mn-ea"/>
                  <a:sym typeface="+mn-lt"/>
                </a:rPr>
                <a:t>(</a:t>
              </a:r>
              <a:r>
                <a:rPr kumimoji="0" lang="en-US" altLang="zh-CN" sz="1600" b="1" i="1" u="none" strike="noStrike" cap="none" normalizeH="0" baseline="0">
                  <a:ln>
                    <a:noFill/>
                  </a:ln>
                  <a:solidFill>
                    <a:schemeClr val="dk1"/>
                  </a:solidFill>
                  <a:effectLst/>
                  <a:cs typeface="+mn-ea"/>
                  <a:sym typeface="+mn-lt"/>
                </a:rPr>
                <a:t>i</a:t>
              </a:r>
              <a:r>
                <a:rPr kumimoji="0" lang="en-US" altLang="zh-CN" sz="1600" b="1" i="0" u="none" strike="noStrike" cap="none" normalizeH="0" baseline="0">
                  <a:ln>
                    <a:noFill/>
                  </a:ln>
                  <a:solidFill>
                    <a:schemeClr val="dk1"/>
                  </a:solidFill>
                  <a:effectLst/>
                  <a:cs typeface="+mn-ea"/>
                  <a:sym typeface="+mn-lt"/>
                </a:rPr>
                <a:t>-1,</a:t>
              </a:r>
              <a:r>
                <a:rPr kumimoji="0" lang="en-US" altLang="zh-CN" sz="1600" b="1" i="1" u="none" strike="noStrike" cap="none" normalizeH="0" baseline="0">
                  <a:ln>
                    <a:noFill/>
                  </a:ln>
                  <a:solidFill>
                    <a:schemeClr val="dk1"/>
                  </a:solidFill>
                  <a:effectLst/>
                  <a:cs typeface="+mn-ea"/>
                  <a:sym typeface="+mn-lt"/>
                </a:rPr>
                <a:t>j</a:t>
              </a:r>
              <a:r>
                <a:rPr kumimoji="0" lang="en-US" altLang="zh-CN" sz="1600" b="1" i="0" u="none" strike="noStrike" cap="none" normalizeH="0" baseline="0">
                  <a:ln>
                    <a:noFill/>
                  </a:ln>
                  <a:solidFill>
                    <a:schemeClr val="dk1"/>
                  </a:solidFill>
                  <a:effectLst/>
                  <a:cs typeface="+mn-ea"/>
                  <a:sym typeface="+mn-lt"/>
                </a:rPr>
                <a:t>)</a:t>
              </a:r>
            </a:p>
          </p:txBody>
        </p:sp>
        <p:sp>
          <p:nvSpPr>
            <p:cNvPr id="19469" name="Line 13"/>
            <p:cNvSpPr>
              <a:spLocks noChangeShapeType="1"/>
            </p:cNvSpPr>
            <p:nvPr>
              <p:custDataLst>
                <p:tags r:id="rId6"/>
              </p:custDataLst>
            </p:nvPr>
          </p:nvSpPr>
          <p:spPr bwMode="auto">
            <a:xfrm flipV="1">
              <a:off x="4036566" y="1725697"/>
              <a:ext cx="0" cy="522909"/>
            </a:xfrm>
            <a:prstGeom prst="line">
              <a:avLst/>
            </a:prstGeom>
            <a:ln>
              <a:solidFill>
                <a:schemeClr val="dk1"/>
              </a:solidFill>
              <a:tailEnd type="arrow" w="sm" len="sm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600">
                <a:solidFill>
                  <a:srgbClr val="0000FF"/>
                </a:solidFill>
                <a:cs typeface="+mn-ea"/>
                <a:sym typeface="+mn-lt"/>
              </a:endParaRPr>
            </a:p>
          </p:txBody>
        </p:sp>
        <p:sp>
          <p:nvSpPr>
            <p:cNvPr id="19468" name="Text Box 12"/>
            <p:cNvSpPr txBox="1">
              <a:spLocks noChangeArrowheads="1"/>
            </p:cNvSpPr>
            <p:nvPr>
              <p:custDataLst>
                <p:tags r:id="rId7"/>
              </p:custDataLst>
            </p:nvPr>
          </p:nvSpPr>
          <p:spPr bwMode="auto">
            <a:xfrm>
              <a:off x="3643306" y="3107621"/>
              <a:ext cx="692948" cy="278516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tailEnd type="none" w="sm" len="sm"/>
            </a:ln>
          </p:spPr>
          <p:txBody>
            <a:bodyPr vert="horz" wrap="square" lIns="0" tIns="0" rIns="0" bIns="0" numCol="1" anchor="t" anchorCtr="0" compatLnSpc="1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1600" b="1" i="0" u="none" strike="noStrike" cap="none" normalizeH="0" baseline="0">
                  <a:ln>
                    <a:noFill/>
                  </a:ln>
                  <a:solidFill>
                    <a:schemeClr val="dk1"/>
                  </a:solidFill>
                  <a:effectLst/>
                  <a:cs typeface="+mn-ea"/>
                  <a:sym typeface="+mn-lt"/>
                </a:rPr>
                <a:t>(</a:t>
              </a:r>
              <a:r>
                <a:rPr kumimoji="0" lang="en-US" altLang="zh-CN" sz="1600" b="1" i="1" u="none" strike="noStrike" cap="none" normalizeH="0" baseline="0">
                  <a:ln>
                    <a:noFill/>
                  </a:ln>
                  <a:solidFill>
                    <a:schemeClr val="dk1"/>
                  </a:solidFill>
                  <a:effectLst/>
                  <a:cs typeface="+mn-ea"/>
                  <a:sym typeface="+mn-lt"/>
                </a:rPr>
                <a:t>i</a:t>
              </a:r>
              <a:r>
                <a:rPr kumimoji="0" lang="en-US" altLang="zh-CN" sz="1600" b="1" i="0" u="none" strike="noStrike" cap="none" normalizeH="0" baseline="0">
                  <a:ln>
                    <a:noFill/>
                  </a:ln>
                  <a:solidFill>
                    <a:schemeClr val="dk1"/>
                  </a:solidFill>
                  <a:effectLst/>
                  <a:cs typeface="+mn-ea"/>
                  <a:sym typeface="+mn-lt"/>
                </a:rPr>
                <a:t>+1,</a:t>
              </a:r>
              <a:r>
                <a:rPr kumimoji="0" lang="en-US" altLang="zh-CN" sz="1600" b="1" i="1" u="none" strike="noStrike" cap="none" normalizeH="0" baseline="0">
                  <a:ln>
                    <a:noFill/>
                  </a:ln>
                  <a:solidFill>
                    <a:schemeClr val="dk1"/>
                  </a:solidFill>
                  <a:effectLst/>
                  <a:cs typeface="+mn-ea"/>
                  <a:sym typeface="+mn-lt"/>
                </a:rPr>
                <a:t>j</a:t>
              </a:r>
              <a:r>
                <a:rPr kumimoji="0" lang="en-US" altLang="zh-CN" sz="1600" b="1" i="0" u="none" strike="noStrike" cap="none" normalizeH="0" baseline="0">
                  <a:ln>
                    <a:noFill/>
                  </a:ln>
                  <a:solidFill>
                    <a:schemeClr val="dk1"/>
                  </a:solidFill>
                  <a:effectLst/>
                  <a:cs typeface="+mn-ea"/>
                  <a:sym typeface="+mn-lt"/>
                </a:rPr>
                <a:t>)</a:t>
              </a:r>
            </a:p>
          </p:txBody>
        </p:sp>
        <p:sp>
          <p:nvSpPr>
            <p:cNvPr id="19467" name="Text Box 11"/>
            <p:cNvSpPr txBox="1">
              <a:spLocks noChangeArrowheads="1"/>
            </p:cNvSpPr>
            <p:nvPr>
              <p:custDataLst>
                <p:tags r:id="rId8"/>
              </p:custDataLst>
            </p:nvPr>
          </p:nvSpPr>
          <p:spPr bwMode="auto">
            <a:xfrm>
              <a:off x="2454709" y="2236617"/>
              <a:ext cx="694791" cy="278516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tailEnd type="none" w="sm" len="sm"/>
            </a:ln>
          </p:spPr>
          <p:txBody>
            <a:bodyPr vert="horz" wrap="square" lIns="0" tIns="0" rIns="0" bIns="0" numCol="1" anchor="t" anchorCtr="0" compatLnSpc="1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1600" b="1" i="0" u="none" strike="noStrike" cap="none" normalizeH="0" baseline="0">
                  <a:ln>
                    <a:noFill/>
                  </a:ln>
                  <a:solidFill>
                    <a:schemeClr val="dk1"/>
                  </a:solidFill>
                  <a:effectLst/>
                  <a:cs typeface="+mn-ea"/>
                  <a:sym typeface="+mn-lt"/>
                </a:rPr>
                <a:t>(</a:t>
              </a:r>
              <a:r>
                <a:rPr kumimoji="0" lang="en-US" altLang="zh-CN" sz="1600" b="1" i="1" u="none" strike="noStrike" cap="none" normalizeH="0" baseline="0">
                  <a:ln>
                    <a:noFill/>
                  </a:ln>
                  <a:solidFill>
                    <a:schemeClr val="dk1"/>
                  </a:solidFill>
                  <a:effectLst/>
                  <a:cs typeface="+mn-ea"/>
                  <a:sym typeface="+mn-lt"/>
                </a:rPr>
                <a:t>i</a:t>
              </a:r>
              <a:r>
                <a:rPr kumimoji="0" lang="en-US" altLang="zh-CN" sz="1600" b="1" i="0" u="none" strike="noStrike" cap="none" normalizeH="0" baseline="0">
                  <a:ln>
                    <a:noFill/>
                  </a:ln>
                  <a:solidFill>
                    <a:schemeClr val="dk1"/>
                  </a:solidFill>
                  <a:effectLst/>
                  <a:cs typeface="+mn-ea"/>
                  <a:sym typeface="+mn-lt"/>
                </a:rPr>
                <a:t>,</a:t>
              </a:r>
              <a:r>
                <a:rPr kumimoji="0" lang="en-US" altLang="zh-CN" sz="1600" b="1" i="1" u="none" strike="noStrike" cap="none" normalizeH="0" baseline="0">
                  <a:ln>
                    <a:noFill/>
                  </a:ln>
                  <a:solidFill>
                    <a:schemeClr val="dk1"/>
                  </a:solidFill>
                  <a:effectLst/>
                  <a:cs typeface="+mn-ea"/>
                  <a:sym typeface="+mn-lt"/>
                </a:rPr>
                <a:t>j</a:t>
              </a:r>
              <a:r>
                <a:rPr kumimoji="0" lang="en-US" altLang="zh-CN" sz="1600" b="1" i="0" u="none" strike="noStrike" cap="none" normalizeH="0" baseline="0">
                  <a:ln>
                    <a:noFill/>
                  </a:ln>
                  <a:solidFill>
                    <a:schemeClr val="dk1"/>
                  </a:solidFill>
                  <a:effectLst/>
                  <a:cs typeface="+mn-ea"/>
                  <a:sym typeface="+mn-lt"/>
                </a:rPr>
                <a:t>-1)</a:t>
              </a:r>
            </a:p>
          </p:txBody>
        </p:sp>
        <p:sp>
          <p:nvSpPr>
            <p:cNvPr id="19466" name="Line 10"/>
            <p:cNvSpPr>
              <a:spLocks noChangeShapeType="1"/>
            </p:cNvSpPr>
            <p:nvPr>
              <p:custDataLst>
                <p:tags r:id="rId9"/>
              </p:custDataLst>
            </p:nvPr>
          </p:nvSpPr>
          <p:spPr bwMode="auto">
            <a:xfrm>
              <a:off x="4036566" y="2505910"/>
              <a:ext cx="0" cy="522909"/>
            </a:xfrm>
            <a:prstGeom prst="line">
              <a:avLst/>
            </a:prstGeom>
            <a:ln>
              <a:solidFill>
                <a:schemeClr val="dk1"/>
              </a:solidFill>
              <a:tailEnd type="arrow" w="sm" len="sm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600">
                <a:solidFill>
                  <a:srgbClr val="0000FF"/>
                </a:solidFill>
                <a:cs typeface="+mn-ea"/>
                <a:sym typeface="+mn-lt"/>
              </a:endParaRPr>
            </a:p>
          </p:txBody>
        </p:sp>
        <p:sp>
          <p:nvSpPr>
            <p:cNvPr id="19465" name="Line 9"/>
            <p:cNvSpPr>
              <a:spLocks noChangeShapeType="1"/>
            </p:cNvSpPr>
            <p:nvPr>
              <p:custDataLst>
                <p:tags r:id="rId10"/>
              </p:custDataLst>
            </p:nvPr>
          </p:nvSpPr>
          <p:spPr bwMode="auto">
            <a:xfrm>
              <a:off x="4076313" y="2362041"/>
              <a:ext cx="521554" cy="0"/>
            </a:xfrm>
            <a:prstGeom prst="line">
              <a:avLst/>
            </a:prstGeom>
            <a:ln>
              <a:solidFill>
                <a:schemeClr val="dk1"/>
              </a:solidFill>
              <a:tailEnd type="arrow" w="sm" len="sm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600">
                <a:solidFill>
                  <a:srgbClr val="0000FF"/>
                </a:solidFill>
                <a:cs typeface="+mn-ea"/>
                <a:sym typeface="+mn-lt"/>
              </a:endParaRPr>
            </a:p>
          </p:txBody>
        </p:sp>
        <p:sp>
          <p:nvSpPr>
            <p:cNvPr id="19464" name="Line 8"/>
            <p:cNvSpPr>
              <a:spLocks noChangeShapeType="1"/>
            </p:cNvSpPr>
            <p:nvPr>
              <p:custDataLst>
                <p:tags r:id="rId11"/>
              </p:custDataLst>
            </p:nvPr>
          </p:nvSpPr>
          <p:spPr bwMode="auto">
            <a:xfrm flipH="1">
              <a:off x="3249750" y="2362041"/>
              <a:ext cx="523397" cy="0"/>
            </a:xfrm>
            <a:prstGeom prst="line">
              <a:avLst/>
            </a:prstGeom>
            <a:ln>
              <a:solidFill>
                <a:schemeClr val="dk1"/>
              </a:solidFill>
              <a:tailEnd type="arrow" w="sm" len="sm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600">
                <a:solidFill>
                  <a:srgbClr val="0000FF"/>
                </a:solidFill>
                <a:cs typeface="+mn-ea"/>
                <a:sym typeface="+mn-lt"/>
              </a:endParaRPr>
            </a:p>
          </p:txBody>
        </p:sp>
        <p:sp>
          <p:nvSpPr>
            <p:cNvPr id="19463" name="Text Box 7"/>
            <p:cNvSpPr txBox="1">
              <a:spLocks noChangeArrowheads="1"/>
            </p:cNvSpPr>
            <p:nvPr>
              <p:custDataLst>
                <p:tags r:id="rId12"/>
              </p:custDataLst>
            </p:nvPr>
          </p:nvSpPr>
          <p:spPr bwMode="auto">
            <a:xfrm>
              <a:off x="3696505" y="1071546"/>
              <a:ext cx="589743" cy="279438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tailEnd type="none" w="sm" len="sm"/>
            </a:ln>
          </p:spPr>
          <p:txBody>
            <a:bodyPr vert="horz" wrap="square" lIns="0" tIns="0" rIns="0" bIns="0" numCol="1" anchor="t" anchorCtr="0" compatLnSpc="1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sz="1600" b="1" i="0" u="none" strike="noStrike" cap="none" normalizeH="0" baseline="0">
                  <a:ln>
                    <a:noFill/>
                  </a:ln>
                  <a:solidFill>
                    <a:schemeClr val="dk1"/>
                  </a:solidFill>
                  <a:effectLst/>
                  <a:cs typeface="+mn-ea"/>
                  <a:sym typeface="+mn-lt"/>
                </a:rPr>
                <a:t>方位</a:t>
              </a:r>
              <a:r>
                <a:rPr kumimoji="0" lang="en-US" altLang="zh-CN" sz="1600" b="1" i="0" u="none" strike="noStrike" cap="none" normalizeH="0" baseline="0">
                  <a:ln>
                    <a:noFill/>
                  </a:ln>
                  <a:solidFill>
                    <a:schemeClr val="dk1"/>
                  </a:solidFill>
                  <a:effectLst/>
                  <a:cs typeface="+mn-ea"/>
                  <a:sym typeface="+mn-lt"/>
                </a:rPr>
                <a:t>0</a:t>
              </a:r>
            </a:p>
          </p:txBody>
        </p:sp>
        <p:sp>
          <p:nvSpPr>
            <p:cNvPr id="19462" name="Text Box 6"/>
            <p:cNvSpPr txBox="1">
              <a:spLocks noChangeArrowheads="1"/>
            </p:cNvSpPr>
            <p:nvPr>
              <p:custDataLst>
                <p:tags r:id="rId13"/>
              </p:custDataLst>
            </p:nvPr>
          </p:nvSpPr>
          <p:spPr bwMode="auto">
            <a:xfrm>
              <a:off x="5449338" y="2222712"/>
              <a:ext cx="591586" cy="277594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tailEnd type="none" w="sm" len="sm"/>
            </a:ln>
          </p:spPr>
          <p:txBody>
            <a:bodyPr vert="horz" wrap="square" lIns="0" tIns="0" rIns="0" bIns="0" numCol="1" anchor="t" anchorCtr="0" compatLnSpc="1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sz="1600" b="1" i="0" u="none" strike="noStrike" cap="none" normalizeH="0" baseline="0">
                  <a:ln>
                    <a:noFill/>
                  </a:ln>
                  <a:solidFill>
                    <a:schemeClr val="dk1"/>
                  </a:solidFill>
                  <a:effectLst/>
                  <a:cs typeface="+mn-ea"/>
                  <a:sym typeface="+mn-lt"/>
                </a:rPr>
                <a:t>方位</a:t>
              </a:r>
              <a:r>
                <a:rPr kumimoji="0" lang="en-US" altLang="zh-CN" sz="1600" b="1" i="0" u="none" strike="noStrike" cap="none" normalizeH="0" baseline="0">
                  <a:ln>
                    <a:noFill/>
                  </a:ln>
                  <a:solidFill>
                    <a:schemeClr val="dk1"/>
                  </a:solidFill>
                  <a:effectLst/>
                  <a:cs typeface="+mn-ea"/>
                  <a:sym typeface="+mn-lt"/>
                </a:rPr>
                <a:t>1</a:t>
              </a:r>
            </a:p>
          </p:txBody>
        </p:sp>
        <p:sp>
          <p:nvSpPr>
            <p:cNvPr id="19461" name="Text Box 5"/>
            <p:cNvSpPr txBox="1">
              <a:spLocks noChangeArrowheads="1"/>
            </p:cNvSpPr>
            <p:nvPr>
              <p:custDataLst>
                <p:tags r:id="rId14"/>
              </p:custDataLst>
            </p:nvPr>
          </p:nvSpPr>
          <p:spPr bwMode="auto">
            <a:xfrm>
              <a:off x="3695583" y="3500438"/>
              <a:ext cx="590665" cy="278516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tailEnd type="none" w="sm" len="sm"/>
            </a:ln>
          </p:spPr>
          <p:txBody>
            <a:bodyPr vert="horz" wrap="square" lIns="0" tIns="0" rIns="0" bIns="0" numCol="1" anchor="t" anchorCtr="0" compatLnSpc="1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sz="1600" b="1" i="0" u="none" strike="noStrike" cap="none" normalizeH="0" baseline="0">
                  <a:ln>
                    <a:noFill/>
                  </a:ln>
                  <a:solidFill>
                    <a:schemeClr val="dk1"/>
                  </a:solidFill>
                  <a:effectLst/>
                  <a:cs typeface="+mn-ea"/>
                  <a:sym typeface="+mn-lt"/>
                </a:rPr>
                <a:t>方位</a:t>
              </a:r>
              <a:r>
                <a:rPr kumimoji="0" lang="en-US" altLang="zh-CN" sz="1600" b="1" i="0" u="none" strike="noStrike" cap="none" normalizeH="0" baseline="0">
                  <a:ln>
                    <a:noFill/>
                  </a:ln>
                  <a:solidFill>
                    <a:schemeClr val="dk1"/>
                  </a:solidFill>
                  <a:effectLst/>
                  <a:cs typeface="+mn-ea"/>
                  <a:sym typeface="+mn-lt"/>
                </a:rPr>
                <a:t>2</a:t>
              </a:r>
            </a:p>
          </p:txBody>
        </p:sp>
        <p:sp>
          <p:nvSpPr>
            <p:cNvPr id="19460" name="Text Box 4"/>
            <p:cNvSpPr txBox="1">
              <a:spLocks noChangeArrowheads="1"/>
            </p:cNvSpPr>
            <p:nvPr>
              <p:custDataLst>
                <p:tags r:id="rId15"/>
              </p:custDataLst>
            </p:nvPr>
          </p:nvSpPr>
          <p:spPr bwMode="auto">
            <a:xfrm>
              <a:off x="3734826" y="2214554"/>
              <a:ext cx="576453" cy="287738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tailEnd type="none" w="sm" len="sm"/>
            </a:ln>
          </p:spPr>
          <p:txBody>
            <a:bodyPr vert="horz" wrap="square" lIns="0" tIns="0" rIns="0" bIns="0" numCol="1" anchor="t" anchorCtr="0" compatLnSpc="1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1600" b="1" i="0" u="none" strike="noStrike" cap="none" normalizeH="0" baseline="0">
                  <a:ln>
                    <a:noFill/>
                  </a:ln>
                  <a:solidFill>
                    <a:schemeClr val="dk1"/>
                  </a:solidFill>
                  <a:effectLst/>
                  <a:cs typeface="+mn-ea"/>
                  <a:sym typeface="+mn-lt"/>
                </a:rPr>
                <a:t>(</a:t>
              </a:r>
              <a:r>
                <a:rPr kumimoji="0" lang="en-US" altLang="zh-CN" sz="1600" b="1" i="1" u="none" strike="noStrike" cap="none" normalizeH="0" baseline="0">
                  <a:ln>
                    <a:noFill/>
                  </a:ln>
                  <a:solidFill>
                    <a:schemeClr val="dk1"/>
                  </a:solidFill>
                  <a:effectLst/>
                  <a:cs typeface="+mn-ea"/>
                  <a:sym typeface="+mn-lt"/>
                </a:rPr>
                <a:t>i</a:t>
              </a:r>
              <a:r>
                <a:rPr kumimoji="0" lang="en-US" altLang="zh-CN" sz="1600" b="1" i="0" u="none" strike="noStrike" cap="none" normalizeH="0" baseline="0">
                  <a:ln>
                    <a:noFill/>
                  </a:ln>
                  <a:solidFill>
                    <a:schemeClr val="dk1"/>
                  </a:solidFill>
                  <a:effectLst/>
                  <a:cs typeface="+mn-ea"/>
                  <a:sym typeface="+mn-lt"/>
                </a:rPr>
                <a:t>,</a:t>
              </a:r>
              <a:r>
                <a:rPr kumimoji="0" lang="en-US" altLang="zh-CN" sz="1600" b="1" i="1" u="none" strike="noStrike" cap="none" normalizeH="0" baseline="0">
                  <a:ln>
                    <a:noFill/>
                  </a:ln>
                  <a:solidFill>
                    <a:schemeClr val="dk1"/>
                  </a:solidFill>
                  <a:effectLst/>
                  <a:cs typeface="+mn-ea"/>
                  <a:sym typeface="+mn-lt"/>
                </a:rPr>
                <a:t>j</a:t>
              </a:r>
              <a:r>
                <a:rPr kumimoji="0" lang="en-US" altLang="zh-CN" sz="1600" b="1" i="0" u="none" strike="noStrike" cap="none" normalizeH="0" baseline="0">
                  <a:ln>
                    <a:noFill/>
                  </a:ln>
                  <a:solidFill>
                    <a:schemeClr val="dk1"/>
                  </a:solidFill>
                  <a:effectLst/>
                  <a:cs typeface="+mn-ea"/>
                  <a:sym typeface="+mn-lt"/>
                </a:rPr>
                <a:t>)</a:t>
              </a:r>
            </a:p>
          </p:txBody>
        </p:sp>
        <p:sp>
          <p:nvSpPr>
            <p:cNvPr id="19459" name="Text Box 3"/>
            <p:cNvSpPr txBox="1">
              <a:spLocks noChangeArrowheads="1"/>
            </p:cNvSpPr>
            <p:nvPr>
              <p:custDataLst>
                <p:tags r:id="rId16"/>
              </p:custDataLst>
            </p:nvPr>
          </p:nvSpPr>
          <p:spPr bwMode="auto">
            <a:xfrm>
              <a:off x="4663520" y="2236617"/>
              <a:ext cx="693870" cy="278516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tailEnd type="none" w="sm" len="sm"/>
            </a:ln>
          </p:spPr>
          <p:txBody>
            <a:bodyPr vert="horz" wrap="square" lIns="0" tIns="0" rIns="0" bIns="0" numCol="1" anchor="t" anchorCtr="0" compatLnSpc="1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1600" b="1" i="0" u="none" strike="noStrike" cap="none" normalizeH="0" baseline="0">
                  <a:ln>
                    <a:noFill/>
                  </a:ln>
                  <a:solidFill>
                    <a:schemeClr val="dk1"/>
                  </a:solidFill>
                  <a:effectLst/>
                  <a:cs typeface="+mn-ea"/>
                  <a:sym typeface="+mn-lt"/>
                </a:rPr>
                <a:t>(</a:t>
              </a:r>
              <a:r>
                <a:rPr kumimoji="0" lang="en-US" altLang="zh-CN" sz="1600" b="1" i="1" u="none" strike="noStrike" cap="none" normalizeH="0" baseline="0">
                  <a:ln>
                    <a:noFill/>
                  </a:ln>
                  <a:solidFill>
                    <a:schemeClr val="dk1"/>
                  </a:solidFill>
                  <a:effectLst/>
                  <a:cs typeface="+mn-ea"/>
                  <a:sym typeface="+mn-lt"/>
                </a:rPr>
                <a:t>i</a:t>
              </a:r>
              <a:r>
                <a:rPr kumimoji="0" lang="en-US" altLang="zh-CN" sz="1600" b="1" i="0" u="none" strike="noStrike" cap="none" normalizeH="0" baseline="0">
                  <a:ln>
                    <a:noFill/>
                  </a:ln>
                  <a:solidFill>
                    <a:schemeClr val="dk1"/>
                  </a:solidFill>
                  <a:effectLst/>
                  <a:cs typeface="+mn-ea"/>
                  <a:sym typeface="+mn-lt"/>
                </a:rPr>
                <a:t>,</a:t>
              </a:r>
              <a:r>
                <a:rPr kumimoji="0" lang="en-US" altLang="zh-CN" sz="1600" b="1" i="1" u="none" strike="noStrike" cap="none" normalizeH="0" baseline="0">
                  <a:ln>
                    <a:noFill/>
                  </a:ln>
                  <a:solidFill>
                    <a:schemeClr val="dk1"/>
                  </a:solidFill>
                  <a:effectLst/>
                  <a:cs typeface="+mn-ea"/>
                  <a:sym typeface="+mn-lt"/>
                </a:rPr>
                <a:t>j</a:t>
              </a:r>
              <a:r>
                <a:rPr kumimoji="0" lang="en-US" altLang="zh-CN" sz="1600" b="1" i="0" u="none" strike="noStrike" cap="none" normalizeH="0" baseline="0">
                  <a:ln>
                    <a:noFill/>
                  </a:ln>
                  <a:solidFill>
                    <a:schemeClr val="dk1"/>
                  </a:solidFill>
                  <a:effectLst/>
                  <a:cs typeface="+mn-ea"/>
                  <a:sym typeface="+mn-lt"/>
                </a:rPr>
                <a:t>+1)</a:t>
              </a:r>
            </a:p>
          </p:txBody>
        </p:sp>
        <p:sp>
          <p:nvSpPr>
            <p:cNvPr id="19458" name="Freeform 2"/>
            <p:cNvSpPr/>
            <p:nvPr>
              <p:custDataLst>
                <p:tags r:id="rId17"/>
              </p:custDataLst>
            </p:nvPr>
          </p:nvSpPr>
          <p:spPr bwMode="auto">
            <a:xfrm>
              <a:off x="3531418" y="1884322"/>
              <a:ext cx="917788" cy="925927"/>
            </a:xfrm>
            <a:custGeom>
              <a:avLst/>
              <a:gdLst/>
              <a:ahLst/>
              <a:cxnLst>
                <a:cxn ang="0">
                  <a:pos x="739" y="0"/>
                </a:cxn>
                <a:cxn ang="0">
                  <a:pos x="894" y="155"/>
                </a:cxn>
                <a:cxn ang="0">
                  <a:pos x="970" y="518"/>
                </a:cxn>
                <a:cxn ang="0">
                  <a:pos x="735" y="917"/>
                </a:cxn>
                <a:cxn ang="0">
                  <a:pos x="270" y="973"/>
                </a:cxn>
                <a:cxn ang="0">
                  <a:pos x="43" y="730"/>
                </a:cxn>
                <a:cxn ang="0">
                  <a:pos x="15" y="328"/>
                </a:cxn>
              </a:cxnLst>
              <a:rect l="0" t="0" r="r" b="b"/>
              <a:pathLst>
                <a:path w="996" h="1004">
                  <a:moveTo>
                    <a:pt x="739" y="0"/>
                  </a:moveTo>
                  <a:cubicBezTo>
                    <a:pt x="797" y="34"/>
                    <a:pt x="855" y="69"/>
                    <a:pt x="894" y="155"/>
                  </a:cubicBezTo>
                  <a:cubicBezTo>
                    <a:pt x="933" y="241"/>
                    <a:pt x="996" y="391"/>
                    <a:pt x="970" y="518"/>
                  </a:cubicBezTo>
                  <a:cubicBezTo>
                    <a:pt x="944" y="645"/>
                    <a:pt x="852" y="841"/>
                    <a:pt x="735" y="917"/>
                  </a:cubicBezTo>
                  <a:cubicBezTo>
                    <a:pt x="618" y="993"/>
                    <a:pt x="385" y="1004"/>
                    <a:pt x="270" y="973"/>
                  </a:cubicBezTo>
                  <a:cubicBezTo>
                    <a:pt x="155" y="942"/>
                    <a:pt x="86" y="838"/>
                    <a:pt x="43" y="730"/>
                  </a:cubicBezTo>
                  <a:cubicBezTo>
                    <a:pt x="0" y="622"/>
                    <a:pt x="21" y="412"/>
                    <a:pt x="15" y="328"/>
                  </a:cubicBezTo>
                </a:path>
              </a:pathLst>
            </a:custGeom>
            <a:noFill/>
            <a:ln w="19050">
              <a:solidFill>
                <a:srgbClr val="FF0000"/>
              </a:solidFill>
              <a:prstDash val="dash"/>
              <a:round/>
              <a:tailEnd type="arrow" w="sm" len="sm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600" b="1">
                <a:solidFill>
                  <a:schemeClr val="dk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2462530" y="1384935"/>
            <a:ext cx="22428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zh-CN" altLang="en-US" sz="2800" b="1">
                <a:solidFill>
                  <a:srgbClr val="000000"/>
                </a:solidFill>
                <a:cs typeface="+mn-ea"/>
                <a:sym typeface="+mn-lt"/>
              </a:rPr>
              <a:t>试探顺序</a:t>
            </a:r>
          </a:p>
        </p:txBody>
      </p:sp>
      <p:sp>
        <p:nvSpPr>
          <p:cNvPr id="19" name="TextBox 18"/>
          <p:cNvSpPr txBox="1"/>
          <p:nvPr>
            <p:custDataLst>
              <p:tags r:id="rId2"/>
            </p:custDataLst>
          </p:nvPr>
        </p:nvSpPr>
        <p:spPr>
          <a:xfrm>
            <a:off x="4841852" y="5286701"/>
            <a:ext cx="5643602" cy="969268"/>
          </a:xfrm>
          <a:prstGeom prst="rect">
            <a:avLst/>
          </a:prstGeom>
          <a:solidFill>
            <a:schemeClr val="lt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180000" tIns="144000" bIns="144000" rtlCol="0">
            <a:spAutoFit/>
          </a:bodyPr>
          <a:lstStyle/>
          <a:p>
            <a:pPr algn="l">
              <a:lnSpc>
                <a:spcPts val="2800"/>
              </a:lnSpc>
              <a:spcBef>
                <a:spcPts val="0"/>
              </a:spcBef>
            </a:pPr>
            <a:r>
              <a:rPr lang="en-US" altLang="zh-CN" sz="1800" b="1">
                <a:solidFill>
                  <a:schemeClr val="dk1"/>
                </a:solidFill>
                <a:cs typeface="+mn-ea"/>
                <a:sym typeface="+mn-lt"/>
              </a:rPr>
              <a:t>dx=[-1,0,1,0]                #x</a:t>
            </a:r>
            <a:r>
              <a:rPr lang="zh-CN" altLang="zh-CN" sz="1800" b="1">
                <a:solidFill>
                  <a:schemeClr val="dk1"/>
                </a:solidFill>
                <a:cs typeface="+mn-ea"/>
                <a:sym typeface="+mn-lt"/>
              </a:rPr>
              <a:t>方向的偏移量</a:t>
            </a:r>
          </a:p>
          <a:p>
            <a:pPr algn="l">
              <a:lnSpc>
                <a:spcPts val="2800"/>
              </a:lnSpc>
              <a:spcBef>
                <a:spcPts val="0"/>
              </a:spcBef>
            </a:pPr>
            <a:r>
              <a:rPr lang="en-US" altLang="zh-CN" sz="1800" b="1">
                <a:solidFill>
                  <a:schemeClr val="dk1"/>
                </a:solidFill>
                <a:cs typeface="+mn-ea"/>
                <a:sym typeface="+mn-lt"/>
              </a:rPr>
              <a:t>dy=[0,1,0,-1]                #y</a:t>
            </a:r>
            <a:r>
              <a:rPr lang="zh-CN" altLang="zh-CN" sz="1800" b="1">
                <a:solidFill>
                  <a:schemeClr val="dk1"/>
                </a:solidFill>
                <a:cs typeface="+mn-ea"/>
                <a:sym typeface="+mn-lt"/>
              </a:rPr>
              <a:t>方向的偏移量</a:t>
            </a:r>
          </a:p>
        </p:txBody>
      </p:sp>
      <p:sp>
        <p:nvSpPr>
          <p:cNvPr id="22" name="下箭头 21"/>
          <p:cNvSpPr/>
          <p:nvPr>
            <p:custDataLst>
              <p:tags r:id="rId3"/>
            </p:custDataLst>
          </p:nvPr>
        </p:nvSpPr>
        <p:spPr bwMode="auto">
          <a:xfrm>
            <a:off x="7413620" y="4786635"/>
            <a:ext cx="285752" cy="428628"/>
          </a:xfrm>
          <a:prstGeom prst="downArrow">
            <a:avLst/>
          </a:prstGeom>
          <a:gradFill>
            <a:gsLst>
              <a:gs pos="0">
                <a:schemeClr val="accent2">
                  <a:satMod val="103000"/>
                  <a:lumMod val="102000"/>
                  <a:tint val="94000"/>
                </a:schemeClr>
              </a:gs>
              <a:gs pos="50000">
                <a:schemeClr val="accent2">
                  <a:satMod val="110000"/>
                  <a:lumMod val="100000"/>
                  <a:shade val="100000"/>
                </a:schemeClr>
              </a:gs>
              <a:gs pos="100000">
                <a:schemeClr val="accent2">
                  <a:lumMod val="99000"/>
                  <a:satMod val="120000"/>
                  <a:shade val="78000"/>
                </a:schemeClr>
              </a:gs>
              <a:gs pos="0">
                <a:srgbClr val="3B3E4D">
                  <a:lumMod val="98000"/>
                  <a:lumOff val="2000"/>
                </a:srgbClr>
              </a:gs>
              <a:gs pos="50000">
                <a:srgbClr val="3B3E4D"/>
              </a:gs>
              <a:gs pos="100000">
                <a:srgbClr val="3B3E4D">
                  <a:lumMod val="99000"/>
                </a:srgbClr>
              </a:gs>
            </a:gsLst>
            <a:lin ang="5400000" scaled="0"/>
          </a:gradFill>
          <a:ln>
            <a:solidFill>
              <a:schemeClr val="accent2"/>
            </a:solidFill>
            <a:tailEnd type="arrow" w="sm" len="sm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/>
          <a:lstStyle/>
          <a:p>
            <a:pPr algn="ctr"/>
            <a:endParaRPr lang="zh-CN" altLang="en-US" sz="1600" b="1">
              <a:solidFill>
                <a:schemeClr val="dk1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:p14="http://schemas.microsoft.com/office/powerpoint/2010/main" xmlns:a14="http://schemas.microsoft.com/office/drawing/2010/main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17" grpId="0"/>
      <p:bldP spid="20" grpId="0"/>
      <p:bldP spid="19" grpId="0" bldLvl="0" animBg="1"/>
      <p:bldP spid="22" grpId="0" bldLvl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/>
          <p:cNvSpPr txBox="1"/>
          <p:nvPr/>
        </p:nvSpPr>
        <p:spPr>
          <a:xfrm>
            <a:off x="1053074" y="85561"/>
            <a:ext cx="1505540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zh-CN" sz="3200" dirty="0" smtClean="0">
                <a:ln w="11430">
                  <a:noFill/>
                </a:ln>
                <a:solidFill>
                  <a:schemeClr val="accent1"/>
                </a:solidFill>
                <a:cs typeface="+mn-ea"/>
                <a:sym typeface="+mn-lt"/>
              </a:rPr>
              <a:t>3.1   </a:t>
            </a:r>
            <a:r>
              <a:rPr lang="zh-CN" altLang="en-US" sz="3200" dirty="0" smtClean="0">
                <a:ln w="11430">
                  <a:noFill/>
                </a:ln>
                <a:solidFill>
                  <a:schemeClr val="accent1"/>
                </a:solidFill>
                <a:cs typeface="+mn-ea"/>
                <a:sym typeface="+mn-lt"/>
              </a:rPr>
              <a:t>栈</a:t>
            </a:r>
            <a:endParaRPr lang="en-US" altLang="zh-CN" sz="3200" dirty="0">
              <a:ln w="11430">
                <a:noFill/>
              </a:ln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18450" name="Text Box 18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8242310" y="2824250"/>
            <a:ext cx="563355" cy="369729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</a:ln>
        </p:spPr>
        <p:txBody>
          <a:bodyPr vert="horz" wrap="square" lIns="0" tIns="0" rIns="0" bIns="0" numCol="1" anchor="t" anchorCtr="0" compatLnSpc="1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sz="1600" b="1" i="0" u="none" strike="noStrike" cap="none" normalizeH="0" baseline="0">
                <a:ln>
                  <a:noFill/>
                </a:ln>
                <a:solidFill>
                  <a:schemeClr val="dk1"/>
                </a:solidFill>
                <a:effectLst/>
                <a:cs typeface="+mn-ea"/>
                <a:sym typeface="+mn-lt"/>
              </a:rPr>
              <a:t>回溯</a:t>
            </a:r>
          </a:p>
        </p:txBody>
      </p:sp>
      <p:sp>
        <p:nvSpPr>
          <p:cNvPr id="18449" name="Text Box 17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501439" y="2985124"/>
            <a:ext cx="511255" cy="32027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</a:ln>
        </p:spPr>
        <p:txBody>
          <a:bodyPr vert="horz" wrap="square" lIns="0" tIns="0" rIns="0" bIns="0" numCol="1" anchor="t" anchorCtr="0" compatLnSpc="1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sz="1600" b="1" i="0" u="none" strike="noStrike" cap="none" normalizeH="0" baseline="0">
                <a:ln>
                  <a:noFill/>
                </a:ln>
                <a:solidFill>
                  <a:schemeClr val="dk1"/>
                </a:solidFill>
                <a:effectLst/>
                <a:cs typeface="+mn-ea"/>
                <a:sym typeface="+mn-lt"/>
              </a:rPr>
              <a:t>回溯</a:t>
            </a:r>
          </a:p>
        </p:txBody>
      </p:sp>
      <p:sp>
        <p:nvSpPr>
          <p:cNvPr id="18448" name="Text Box 16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8242310" y="1449382"/>
            <a:ext cx="553797" cy="321296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</a:ln>
        </p:spPr>
        <p:txBody>
          <a:bodyPr vert="horz" wrap="square" lIns="0" tIns="0" rIns="0" bIns="0" numCol="1" anchor="t" anchorCtr="0" compatLnSpc="1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sz="1600" b="1" i="0" u="none" strike="noStrike" cap="none" normalizeH="0" baseline="0">
                <a:ln>
                  <a:noFill/>
                </a:ln>
                <a:solidFill>
                  <a:schemeClr val="dk1"/>
                </a:solidFill>
                <a:effectLst/>
                <a:cs typeface="+mn-ea"/>
                <a:sym typeface="+mn-lt"/>
              </a:rPr>
              <a:t>回溯</a:t>
            </a:r>
          </a:p>
        </p:txBody>
      </p:sp>
      <p:sp>
        <p:nvSpPr>
          <p:cNvPr id="18447" name="Rectangle 1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6964350" y="2067249"/>
            <a:ext cx="1081825" cy="479378"/>
          </a:xfrm>
          <a:prstGeom prst="rect">
            <a:avLst/>
          </a:prstGeom>
          <a:gradFill>
            <a:gsLst>
              <a:gs pos="0">
                <a:schemeClr val="accent3">
                  <a:lumMod val="110000"/>
                  <a:satMod val="105000"/>
                  <a:tint val="67000"/>
                </a:schemeClr>
              </a:gs>
              <a:gs pos="50000">
                <a:schemeClr val="accent3">
                  <a:lumMod val="105000"/>
                  <a:satMod val="103000"/>
                  <a:tint val="73000"/>
                </a:schemeClr>
              </a:gs>
              <a:gs pos="100000">
                <a:schemeClr val="accent3">
                  <a:lumMod val="105000"/>
                  <a:satMod val="109000"/>
                  <a:tint val="81000"/>
                </a:schemeClr>
              </a:gs>
              <a:gs pos="0">
                <a:srgbClr val="C30000">
                  <a:lumMod val="90000"/>
                  <a:lumOff val="10000"/>
                </a:srgbClr>
              </a:gs>
              <a:gs pos="50000">
                <a:srgbClr val="C30000">
                  <a:lumMod val="95000"/>
                  <a:lumOff val="5000"/>
                </a:srgbClr>
              </a:gs>
              <a:gs pos="100000">
                <a:srgbClr val="C30000">
                  <a:lumMod val="95000"/>
                  <a:lumOff val="5000"/>
                </a:srgbClr>
              </a:gs>
            </a:gsLst>
            <a:lin ang="5400000" scaled="0"/>
          </a:gradFill>
          <a:ln>
            <a:solidFill>
              <a:schemeClr val="accent3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0" tIns="108000" rIns="0" bIns="0" numCol="1" anchor="t" anchorCtr="0" compatLnSpc="1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sz="1600" b="1" i="0" u="none" strike="noStrike" cap="none" normalizeH="0" baseline="0">
                <a:ln>
                  <a:noFill/>
                </a:ln>
                <a:solidFill>
                  <a:schemeClr val="lt1"/>
                </a:solidFill>
                <a:effectLst/>
                <a:cs typeface="+mn-ea"/>
                <a:sym typeface="+mn-lt"/>
              </a:rPr>
              <a:t>当前方块</a:t>
            </a:r>
          </a:p>
        </p:txBody>
      </p:sp>
      <p:sp>
        <p:nvSpPr>
          <p:cNvPr id="18446" name="Text Box 14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7131145" y="1648435"/>
            <a:ext cx="744956" cy="32027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</a:ln>
        </p:spPr>
        <p:txBody>
          <a:bodyPr vert="horz" wrap="square" lIns="0" tIns="0" rIns="0" bIns="0" numCol="1" anchor="t" anchorCtr="0" compatLnSpc="1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normalizeH="0" baseline="0">
                <a:ln>
                  <a:noFill/>
                </a:ln>
                <a:solidFill>
                  <a:schemeClr val="dk1"/>
                </a:solidFill>
                <a:effectLst/>
                <a:cs typeface="+mn-ea"/>
                <a:sym typeface="+mn-lt"/>
              </a:rPr>
              <a:t>(</a:t>
            </a:r>
            <a:r>
              <a:rPr kumimoji="0" lang="en-US" altLang="zh-CN" sz="1600" b="1" i="1" u="none" strike="noStrike" cap="none" normalizeH="0" baseline="0">
                <a:ln>
                  <a:noFill/>
                </a:ln>
                <a:solidFill>
                  <a:schemeClr val="dk1"/>
                </a:solidFill>
                <a:effectLst/>
                <a:cs typeface="+mn-ea"/>
                <a:sym typeface="+mn-lt"/>
              </a:rPr>
              <a:t>i</a:t>
            </a:r>
            <a:r>
              <a:rPr kumimoji="0" lang="zh-CN" altLang="en-US" sz="1600" b="1" i="0" u="none" strike="noStrike" cap="none" normalizeH="0" baseline="0">
                <a:ln>
                  <a:noFill/>
                </a:ln>
                <a:solidFill>
                  <a:schemeClr val="dk1"/>
                </a:solidFill>
                <a:effectLst/>
                <a:cs typeface="+mn-ea"/>
                <a:sym typeface="+mn-lt"/>
              </a:rPr>
              <a:t>，</a:t>
            </a:r>
            <a:r>
              <a:rPr kumimoji="0" lang="en-US" altLang="zh-CN" sz="1600" b="1" i="1" u="none" strike="noStrike" cap="none" normalizeH="0" baseline="0">
                <a:ln>
                  <a:noFill/>
                </a:ln>
                <a:solidFill>
                  <a:schemeClr val="dk1"/>
                </a:solidFill>
                <a:effectLst/>
                <a:cs typeface="+mn-ea"/>
                <a:sym typeface="+mn-lt"/>
              </a:rPr>
              <a:t>j</a:t>
            </a:r>
            <a:r>
              <a:rPr kumimoji="0" lang="en-US" altLang="zh-CN" sz="1600" b="1" i="0" u="none" strike="noStrike" cap="none" normalizeH="0" baseline="0">
                <a:ln>
                  <a:noFill/>
                </a:ln>
                <a:solidFill>
                  <a:schemeClr val="dk1"/>
                </a:solidFill>
                <a:effectLst/>
                <a:cs typeface="+mn-ea"/>
                <a:sym typeface="+mn-lt"/>
              </a:rPr>
              <a:t>)</a:t>
            </a:r>
          </a:p>
        </p:txBody>
      </p:sp>
      <p:sp>
        <p:nvSpPr>
          <p:cNvPr id="18445" name="Rectangle 13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9060356" y="1420551"/>
            <a:ext cx="370041" cy="320270"/>
          </a:xfrm>
          <a:prstGeom prst="rect">
            <a:avLst/>
          </a:prstGeom>
          <a:gradFill>
            <a:gsLst>
              <a:gs pos="0">
                <a:schemeClr val="dk1">
                  <a:satMod val="103000"/>
                  <a:lumMod val="102000"/>
                  <a:tint val="94000"/>
                </a:schemeClr>
              </a:gs>
              <a:gs pos="50000">
                <a:schemeClr val="dk1">
                  <a:satMod val="110000"/>
                  <a:lumMod val="100000"/>
                  <a:shade val="100000"/>
                </a:schemeClr>
              </a:gs>
              <a:gs pos="100000">
                <a:schemeClr val="dk1">
                  <a:lumMod val="99000"/>
                  <a:satMod val="120000"/>
                  <a:shade val="78000"/>
                </a:schemeClr>
              </a:gs>
              <a:gs pos="0">
                <a:srgbClr val="000000">
                  <a:lumMod val="98000"/>
                  <a:lumOff val="2000"/>
                </a:srgbClr>
              </a:gs>
              <a:gs pos="50000">
                <a:srgbClr val="000000"/>
              </a:gs>
              <a:gs pos="100000">
                <a:srgbClr val="000000">
                  <a:lumMod val="99000"/>
                </a:srgbClr>
              </a:gs>
            </a:gsLst>
            <a:lin ang="5400000" scaled="0"/>
          </a:gradFill>
          <a:ln>
            <a:solidFill>
              <a:schemeClr val="dk1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/>
          <a:lstStyle/>
          <a:p>
            <a:endParaRPr lang="zh-CN" altLang="en-US" sz="1600" b="1">
              <a:solidFill>
                <a:schemeClr val="dk1"/>
              </a:solidFill>
              <a:cs typeface="+mn-ea"/>
              <a:sym typeface="+mn-lt"/>
            </a:endParaRPr>
          </a:p>
        </p:txBody>
      </p:sp>
      <p:sp>
        <p:nvSpPr>
          <p:cNvPr id="18444" name="Rectangle 12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9060356" y="2701629"/>
            <a:ext cx="370041" cy="320270"/>
          </a:xfrm>
          <a:prstGeom prst="rect">
            <a:avLst/>
          </a:prstGeom>
          <a:gradFill>
            <a:gsLst>
              <a:gs pos="0">
                <a:schemeClr val="dk1">
                  <a:satMod val="103000"/>
                  <a:lumMod val="102000"/>
                  <a:tint val="94000"/>
                </a:schemeClr>
              </a:gs>
              <a:gs pos="50000">
                <a:schemeClr val="dk1">
                  <a:satMod val="110000"/>
                  <a:lumMod val="100000"/>
                  <a:shade val="100000"/>
                </a:schemeClr>
              </a:gs>
              <a:gs pos="100000">
                <a:schemeClr val="dk1">
                  <a:lumMod val="99000"/>
                  <a:satMod val="120000"/>
                  <a:shade val="78000"/>
                </a:schemeClr>
              </a:gs>
              <a:gs pos="0">
                <a:srgbClr val="000000">
                  <a:lumMod val="98000"/>
                  <a:lumOff val="2000"/>
                </a:srgbClr>
              </a:gs>
              <a:gs pos="50000">
                <a:srgbClr val="000000"/>
              </a:gs>
              <a:gs pos="100000">
                <a:srgbClr val="000000">
                  <a:lumMod val="99000"/>
                </a:srgbClr>
              </a:gs>
            </a:gsLst>
            <a:lin ang="5400000" scaled="0"/>
          </a:gradFill>
          <a:ln>
            <a:solidFill>
              <a:schemeClr val="dk1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/>
          <a:lstStyle/>
          <a:p>
            <a:endParaRPr lang="zh-CN" altLang="en-US" sz="1600" b="1">
              <a:solidFill>
                <a:schemeClr val="dk1"/>
              </a:solidFill>
              <a:cs typeface="+mn-ea"/>
              <a:sym typeface="+mn-lt"/>
            </a:endParaRPr>
          </a:p>
        </p:txBody>
      </p:sp>
      <p:sp>
        <p:nvSpPr>
          <p:cNvPr id="18443" name="Rectangle 11"/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5230807" y="2054931"/>
            <a:ext cx="1176935" cy="480405"/>
          </a:xfrm>
          <a:prstGeom prst="rect">
            <a:avLst/>
          </a:prstGeom>
          <a:gradFill>
            <a:gsLst>
              <a:gs pos="0">
                <a:schemeClr val="accent3">
                  <a:lumMod val="110000"/>
                  <a:satMod val="105000"/>
                  <a:tint val="67000"/>
                </a:schemeClr>
              </a:gs>
              <a:gs pos="50000">
                <a:schemeClr val="accent3">
                  <a:lumMod val="105000"/>
                  <a:satMod val="103000"/>
                  <a:tint val="73000"/>
                </a:schemeClr>
              </a:gs>
              <a:gs pos="100000">
                <a:schemeClr val="accent3">
                  <a:lumMod val="105000"/>
                  <a:satMod val="109000"/>
                  <a:tint val="81000"/>
                </a:schemeClr>
              </a:gs>
              <a:gs pos="0">
                <a:srgbClr val="C30000">
                  <a:lumMod val="90000"/>
                  <a:lumOff val="10000"/>
                </a:srgbClr>
              </a:gs>
              <a:gs pos="50000">
                <a:srgbClr val="C30000">
                  <a:lumMod val="95000"/>
                  <a:lumOff val="5000"/>
                </a:srgbClr>
              </a:gs>
              <a:gs pos="100000">
                <a:srgbClr val="C30000">
                  <a:lumMod val="95000"/>
                  <a:lumOff val="5000"/>
                </a:srgbClr>
              </a:gs>
            </a:gsLst>
            <a:lin ang="5400000" scaled="0"/>
          </a:gradFill>
          <a:ln>
            <a:solidFill>
              <a:schemeClr val="accent3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0" tIns="108000" rIns="0" bIns="0" numCol="1" anchor="t" anchorCtr="0" compatLnSpc="1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sz="1600" b="1" i="0" u="none" strike="noStrike" cap="none" normalizeH="0" baseline="0">
                <a:ln>
                  <a:noFill/>
                </a:ln>
                <a:solidFill>
                  <a:schemeClr val="lt1"/>
                </a:solidFill>
                <a:effectLst/>
                <a:cs typeface="+mn-ea"/>
                <a:sym typeface="+mn-lt"/>
              </a:rPr>
              <a:t>前一方块</a:t>
            </a:r>
          </a:p>
        </p:txBody>
      </p:sp>
      <p:sp>
        <p:nvSpPr>
          <p:cNvPr id="18442" name="Line 10"/>
          <p:cNvSpPr>
            <a:spLocks noChangeShapeType="1"/>
          </p:cNvSpPr>
          <p:nvPr>
            <p:custDataLst>
              <p:tags r:id="rId9"/>
            </p:custDataLst>
          </p:nvPr>
        </p:nvSpPr>
        <p:spPr bwMode="auto">
          <a:xfrm>
            <a:off x="6407742" y="2291027"/>
            <a:ext cx="556608" cy="0"/>
          </a:xfrm>
          <a:prstGeom prst="line">
            <a:avLst/>
          </a:prstGeom>
          <a:ln>
            <a:solidFill>
              <a:schemeClr val="dk1"/>
            </a:solidFill>
            <a:tailEnd type="arrow" w="sm" len="sm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anchor="t" anchorCtr="0" compatLnSpc="1"/>
          <a:lstStyle/>
          <a:p>
            <a:endParaRPr lang="zh-CN" altLang="en-US" sz="1600">
              <a:solidFill>
                <a:srgbClr val="0000FF"/>
              </a:solidFill>
              <a:cs typeface="+mn-ea"/>
              <a:sym typeface="+mn-lt"/>
            </a:endParaRPr>
          </a:p>
        </p:txBody>
      </p:sp>
      <p:sp>
        <p:nvSpPr>
          <p:cNvPr id="18441" name="Line 9"/>
          <p:cNvSpPr>
            <a:spLocks noChangeShapeType="1"/>
          </p:cNvSpPr>
          <p:nvPr>
            <p:custDataLst>
              <p:tags r:id="rId10"/>
            </p:custDataLst>
          </p:nvPr>
        </p:nvSpPr>
        <p:spPr bwMode="auto">
          <a:xfrm flipV="1">
            <a:off x="8073075" y="1549030"/>
            <a:ext cx="987281" cy="621700"/>
          </a:xfrm>
          <a:prstGeom prst="line">
            <a:avLst/>
          </a:prstGeom>
          <a:ln>
            <a:solidFill>
              <a:schemeClr val="dk1"/>
            </a:solidFill>
            <a:tailEnd type="arrow" w="sm" len="sm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anchor="t" anchorCtr="0" compatLnSpc="1"/>
          <a:lstStyle/>
          <a:p>
            <a:endParaRPr lang="zh-CN" altLang="en-US" sz="1600">
              <a:solidFill>
                <a:srgbClr val="0000FF"/>
              </a:solidFill>
              <a:cs typeface="+mn-ea"/>
              <a:sym typeface="+mn-lt"/>
            </a:endParaRPr>
          </a:p>
        </p:txBody>
      </p:sp>
      <p:sp>
        <p:nvSpPr>
          <p:cNvPr id="18440" name="Text Box 8"/>
          <p:cNvSpPr txBox="1"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9049732" y="2164788"/>
            <a:ext cx="372103" cy="32027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</a:ln>
        </p:spPr>
        <p:txBody>
          <a:bodyPr vert="horz" wrap="square" lIns="0" tIns="0" rIns="0" bIns="0" numCol="1" anchor="t" anchorCtr="0" compatLnSpc="1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600" b="1" i="0" u="none" strike="noStrike" cap="none" normalizeH="0" baseline="0">
                <a:ln>
                  <a:noFill/>
                </a:ln>
                <a:solidFill>
                  <a:schemeClr val="dk1"/>
                </a:solidFill>
                <a:effectLst/>
                <a:cs typeface="+mn-ea"/>
                <a:sym typeface="+mn-lt"/>
              </a:rPr>
              <a:t>…</a:t>
            </a:r>
          </a:p>
        </p:txBody>
      </p:sp>
      <p:sp>
        <p:nvSpPr>
          <p:cNvPr id="18439" name="Line 7"/>
          <p:cNvSpPr>
            <a:spLocks noChangeShapeType="1"/>
          </p:cNvSpPr>
          <p:nvPr/>
        </p:nvSpPr>
        <p:spPr bwMode="auto">
          <a:xfrm flipH="1">
            <a:off x="8073074" y="1677177"/>
            <a:ext cx="987281" cy="593567"/>
          </a:xfrm>
          <a:prstGeom prst="line">
            <a:avLst/>
          </a:prstGeom>
          <a:noFill/>
          <a:ln w="28575">
            <a:solidFill>
              <a:srgbClr val="FF0000"/>
            </a:solidFill>
            <a:prstDash val="dash"/>
            <a:round/>
            <a:tailEnd type="arrow" w="sm" len="sm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600">
              <a:solidFill>
                <a:srgbClr val="0000FF"/>
              </a:solidFill>
              <a:cs typeface="+mn-ea"/>
              <a:sym typeface="+mn-lt"/>
            </a:endParaRPr>
          </a:p>
        </p:txBody>
      </p:sp>
      <p:sp>
        <p:nvSpPr>
          <p:cNvPr id="18438" name="Line 6"/>
          <p:cNvSpPr>
            <a:spLocks noChangeShapeType="1"/>
          </p:cNvSpPr>
          <p:nvPr>
            <p:custDataLst>
              <p:tags r:id="rId12"/>
            </p:custDataLst>
          </p:nvPr>
        </p:nvSpPr>
        <p:spPr bwMode="auto">
          <a:xfrm>
            <a:off x="8073075" y="2413620"/>
            <a:ext cx="987281" cy="347547"/>
          </a:xfrm>
          <a:prstGeom prst="line">
            <a:avLst/>
          </a:prstGeom>
          <a:ln>
            <a:solidFill>
              <a:schemeClr val="dk1"/>
            </a:solidFill>
            <a:tailEnd type="arrow" w="sm" len="sm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anchor="t" anchorCtr="0" compatLnSpc="1"/>
          <a:lstStyle/>
          <a:p>
            <a:endParaRPr lang="zh-CN" altLang="en-US" sz="1600">
              <a:solidFill>
                <a:srgbClr val="0000FF"/>
              </a:solidFill>
              <a:cs typeface="+mn-ea"/>
              <a:sym typeface="+mn-lt"/>
            </a:endParaRPr>
          </a:p>
        </p:txBody>
      </p:sp>
      <p:sp>
        <p:nvSpPr>
          <p:cNvPr id="18437" name="Line 5"/>
          <p:cNvSpPr>
            <a:spLocks noChangeShapeType="1"/>
          </p:cNvSpPr>
          <p:nvPr/>
        </p:nvSpPr>
        <p:spPr bwMode="auto">
          <a:xfrm flipH="1" flipV="1">
            <a:off x="8073074" y="2485058"/>
            <a:ext cx="987281" cy="370547"/>
          </a:xfrm>
          <a:prstGeom prst="line">
            <a:avLst/>
          </a:prstGeom>
          <a:noFill/>
          <a:ln w="28575">
            <a:solidFill>
              <a:srgbClr val="FF0000"/>
            </a:solidFill>
            <a:prstDash val="dash"/>
            <a:round/>
            <a:tailEnd type="arrow" w="sm" len="sm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600">
              <a:solidFill>
                <a:srgbClr val="0000FF"/>
              </a:solidFill>
              <a:cs typeface="+mn-ea"/>
              <a:sym typeface="+mn-lt"/>
            </a:endParaRPr>
          </a:p>
        </p:txBody>
      </p:sp>
      <p:sp>
        <p:nvSpPr>
          <p:cNvPr id="18436" name="Freeform 4"/>
          <p:cNvSpPr/>
          <p:nvPr>
            <p:custDataLst>
              <p:tags r:id="rId13"/>
            </p:custDataLst>
          </p:nvPr>
        </p:nvSpPr>
        <p:spPr bwMode="auto">
          <a:xfrm>
            <a:off x="6286674" y="2580502"/>
            <a:ext cx="919434" cy="284342"/>
          </a:xfrm>
          <a:custGeom>
            <a:avLst/>
            <a:gdLst/>
            <a:ahLst/>
            <a:cxnLst>
              <a:cxn ang="0">
                <a:pos x="892" y="30"/>
              </a:cxn>
              <a:cxn ang="0">
                <a:pos x="765" y="157"/>
              </a:cxn>
              <a:cxn ang="0">
                <a:pos x="660" y="225"/>
              </a:cxn>
              <a:cxn ang="0">
                <a:pos x="540" y="270"/>
              </a:cxn>
              <a:cxn ang="0">
                <a:pos x="352" y="270"/>
              </a:cxn>
              <a:cxn ang="0">
                <a:pos x="277" y="232"/>
              </a:cxn>
              <a:cxn ang="0">
                <a:pos x="0" y="0"/>
              </a:cxn>
            </a:cxnLst>
            <a:rect l="0" t="0" r="r" b="b"/>
            <a:pathLst>
              <a:path w="892" h="277">
                <a:moveTo>
                  <a:pt x="892" y="30"/>
                </a:moveTo>
                <a:cubicBezTo>
                  <a:pt x="871" y="51"/>
                  <a:pt x="804" y="125"/>
                  <a:pt x="765" y="157"/>
                </a:cubicBezTo>
                <a:cubicBezTo>
                  <a:pt x="726" y="189"/>
                  <a:pt x="698" y="206"/>
                  <a:pt x="660" y="225"/>
                </a:cubicBezTo>
                <a:cubicBezTo>
                  <a:pt x="622" y="244"/>
                  <a:pt x="591" y="263"/>
                  <a:pt x="540" y="270"/>
                </a:cubicBezTo>
                <a:cubicBezTo>
                  <a:pt x="489" y="277"/>
                  <a:pt x="396" y="276"/>
                  <a:pt x="352" y="270"/>
                </a:cubicBezTo>
                <a:cubicBezTo>
                  <a:pt x="308" y="264"/>
                  <a:pt x="336" y="277"/>
                  <a:pt x="277" y="232"/>
                </a:cubicBezTo>
                <a:cubicBezTo>
                  <a:pt x="218" y="187"/>
                  <a:pt x="58" y="48"/>
                  <a:pt x="0" y="0"/>
                </a:cubicBezTo>
              </a:path>
            </a:pathLst>
          </a:custGeom>
          <a:noFill/>
          <a:ln w="28575">
            <a:solidFill>
              <a:srgbClr val="FF0000"/>
            </a:solidFill>
            <a:prstDash val="dash"/>
            <a:round/>
            <a:tailEnd type="arrow" w="sm" len="sm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600" b="1">
              <a:solidFill>
                <a:schemeClr val="dk1"/>
              </a:solidFill>
              <a:cs typeface="+mn-ea"/>
              <a:sym typeface="+mn-lt"/>
            </a:endParaRPr>
          </a:p>
        </p:txBody>
      </p:sp>
      <p:sp>
        <p:nvSpPr>
          <p:cNvPr id="18435" name="Freeform 3"/>
          <p:cNvSpPr/>
          <p:nvPr>
            <p:custDataLst>
              <p:tags r:id="rId14"/>
            </p:custDataLst>
          </p:nvPr>
        </p:nvSpPr>
        <p:spPr bwMode="auto">
          <a:xfrm>
            <a:off x="5828457" y="2535335"/>
            <a:ext cx="1031" cy="1799700"/>
          </a:xfrm>
          <a:custGeom>
            <a:avLst/>
            <a:gdLst/>
            <a:ahLst/>
            <a:cxnLst>
              <a:cxn ang="0">
                <a:pos x="22" y="0"/>
              </a:cxn>
              <a:cxn ang="0">
                <a:pos x="0" y="1421"/>
              </a:cxn>
            </a:cxnLst>
            <a:rect l="0" t="0" r="r" b="b"/>
            <a:pathLst>
              <a:path w="22" h="1421">
                <a:moveTo>
                  <a:pt x="22" y="0"/>
                </a:moveTo>
                <a:lnTo>
                  <a:pt x="0" y="1421"/>
                </a:lnTo>
              </a:path>
            </a:pathLst>
          </a:custGeom>
          <a:ln>
            <a:solidFill>
              <a:schemeClr val="dk1"/>
            </a:solidFill>
            <a:tailEnd type="arrow" w="sm" len="sm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anchor="t" anchorCtr="0" compatLnSpc="1"/>
          <a:lstStyle/>
          <a:p>
            <a:endParaRPr lang="zh-CN" altLang="en-US" sz="1600" b="1">
              <a:solidFill>
                <a:schemeClr val="dk1"/>
              </a:solidFill>
              <a:cs typeface="+mn-ea"/>
              <a:sym typeface="+mn-lt"/>
            </a:endParaRPr>
          </a:p>
        </p:txBody>
      </p:sp>
      <p:sp>
        <p:nvSpPr>
          <p:cNvPr id="18434" name="Text Box 2"/>
          <p:cNvSpPr txBox="1">
            <a:spLocks noChangeArrowheads="1"/>
          </p:cNvSpPr>
          <p:nvPr>
            <p:custDataLst>
              <p:tags r:id="rId15"/>
            </p:custDataLst>
          </p:nvPr>
        </p:nvSpPr>
        <p:spPr bwMode="auto">
          <a:xfrm>
            <a:off x="5358431" y="2559362"/>
            <a:ext cx="371072" cy="1854522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tailEnd type="none" w="sm" len="sm"/>
          </a:ln>
        </p:spPr>
        <p:txBody>
          <a:bodyPr vert="eaVert" wrap="square" lIns="0" tIns="0" rIns="0" bIns="0" numCol="1" anchor="t" anchorCtr="0" compatLnSpc="1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sz="1800" b="1" i="0" u="none" strike="noStrike" kern="1400" cap="none" spc="20" normalizeH="0">
                <a:ln>
                  <a:noFill/>
                </a:ln>
                <a:solidFill>
                  <a:schemeClr val="dk1"/>
                </a:solidFill>
                <a:effectLst/>
                <a:cs typeface="+mn-ea"/>
                <a:sym typeface="+mn-lt"/>
              </a:rPr>
              <a:t>继续找其他路径</a:t>
            </a:r>
          </a:p>
        </p:txBody>
      </p:sp>
      <p:sp>
        <p:nvSpPr>
          <p:cNvPr id="24" name="TextBox 23"/>
          <p:cNvSpPr txBox="1"/>
          <p:nvPr>
            <p:custDataLst>
              <p:tags r:id="rId16"/>
            </p:custDataLst>
          </p:nvPr>
        </p:nvSpPr>
        <p:spPr>
          <a:xfrm>
            <a:off x="730749" y="1449382"/>
            <a:ext cx="35306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zh-CN" altLang="en-US" sz="2800" b="1" dirty="0">
                <a:solidFill>
                  <a:schemeClr val="dk1"/>
                </a:solidFill>
                <a:cs typeface="+mn-ea"/>
                <a:sym typeface="+mn-lt"/>
              </a:rPr>
              <a:t>迷宫问题的搜索过程</a:t>
            </a:r>
          </a:p>
        </p:txBody>
      </p:sp>
      <p:grpSp>
        <p:nvGrpSpPr>
          <p:cNvPr id="29" name="组合 28"/>
          <p:cNvGrpSpPr/>
          <p:nvPr/>
        </p:nvGrpSpPr>
        <p:grpSpPr>
          <a:xfrm>
            <a:off x="5072679" y="4699636"/>
            <a:ext cx="5786478" cy="1561895"/>
            <a:chOff x="1928794" y="4277361"/>
            <a:chExt cx="5786478" cy="1561895"/>
          </a:xfrm>
        </p:grpSpPr>
        <p:sp>
          <p:nvSpPr>
            <p:cNvPr id="25" name="TextBox 24"/>
            <p:cNvSpPr txBox="1"/>
            <p:nvPr>
              <p:custDataLst>
                <p:tags r:id="rId18"/>
              </p:custDataLst>
            </p:nvPr>
          </p:nvSpPr>
          <p:spPr>
            <a:xfrm>
              <a:off x="1928794" y="4277361"/>
              <a:ext cx="5786478" cy="90805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chilly" dir="t">
                <a:rot lat="0" lon="0" rev="18480000"/>
              </a:lightRig>
            </a:scene3d>
            <a:sp3d prstMaterial="clear">
              <a:bevelT h="63500"/>
            </a:sp3d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lIns="144000" tIns="108000" bIns="108000" rtlCol="0">
              <a:spAutoFit/>
            </a:bodyPr>
            <a:lstStyle/>
            <a:p>
              <a:pPr marL="342900" indent="-342900" algn="l">
                <a:lnSpc>
                  <a:spcPct val="100000"/>
                </a:lnSpc>
                <a:spcBef>
                  <a:spcPts val="600"/>
                </a:spcBef>
                <a:buBlip>
                  <a:blip r:embed="rId23"/>
                </a:buBlip>
              </a:pPr>
              <a:r>
                <a:rPr lang="zh-CN" altLang="en-US" sz="2000" b="1">
                  <a:solidFill>
                    <a:srgbClr val="000000"/>
                  </a:solidFill>
                  <a:cs typeface="+mn-ea"/>
                  <a:sym typeface="+mn-lt"/>
                </a:rPr>
                <a:t>用栈记录走过的路径</a:t>
              </a:r>
              <a:endParaRPr lang="en-US" altLang="zh-CN" sz="2000" b="1">
                <a:solidFill>
                  <a:srgbClr val="000000"/>
                </a:solidFill>
                <a:cs typeface="+mn-ea"/>
                <a:sym typeface="+mn-lt"/>
              </a:endParaRPr>
            </a:p>
            <a:p>
              <a:pPr marL="342900" indent="-342900" algn="l">
                <a:lnSpc>
                  <a:spcPct val="100000"/>
                </a:lnSpc>
                <a:spcBef>
                  <a:spcPts val="600"/>
                </a:spcBef>
                <a:buBlip>
                  <a:blip r:embed="rId23"/>
                </a:buBlip>
              </a:pPr>
              <a:r>
                <a:rPr lang="zh-CN" altLang="en-US" sz="2000" b="1">
                  <a:solidFill>
                    <a:srgbClr val="000000"/>
                  </a:solidFill>
                  <a:cs typeface="+mn-ea"/>
                  <a:sym typeface="+mn-lt"/>
                </a:rPr>
                <a:t>路径：由方块和方块之间的走向（方位）构成</a:t>
              </a:r>
            </a:p>
          </p:txBody>
        </p:sp>
        <p:sp>
          <p:nvSpPr>
            <p:cNvPr id="2" name="Rectangle 15"/>
            <p:cNvSpPr>
              <a:spLocks noChangeArrowheads="1"/>
            </p:cNvSpPr>
            <p:nvPr>
              <p:custDataLst>
                <p:tags r:id="rId19"/>
              </p:custDataLst>
            </p:nvPr>
          </p:nvSpPr>
          <p:spPr bwMode="auto">
            <a:xfrm>
              <a:off x="4918935" y="5359878"/>
              <a:ext cx="1081825" cy="479378"/>
            </a:xfrm>
            <a:prstGeom prst="rect">
              <a:avLst/>
            </a:prstGeom>
            <a:gradFill>
              <a:gsLst>
                <a:gs pos="0">
                  <a:schemeClr val="accent3">
                    <a:lumMod val="110000"/>
                    <a:satMod val="105000"/>
                    <a:tint val="67000"/>
                  </a:schemeClr>
                </a:gs>
                <a:gs pos="50000">
                  <a:schemeClr val="accent3">
                    <a:lumMod val="105000"/>
                    <a:satMod val="103000"/>
                    <a:tint val="73000"/>
                  </a:schemeClr>
                </a:gs>
                <a:gs pos="100000">
                  <a:schemeClr val="accent3">
                    <a:lumMod val="105000"/>
                    <a:satMod val="109000"/>
                    <a:tint val="81000"/>
                  </a:schemeClr>
                </a:gs>
                <a:gs pos="0">
                  <a:srgbClr val="C30000">
                    <a:lumMod val="90000"/>
                    <a:lumOff val="10000"/>
                  </a:srgbClr>
                </a:gs>
                <a:gs pos="50000">
                  <a:srgbClr val="C30000">
                    <a:lumMod val="95000"/>
                    <a:lumOff val="5000"/>
                  </a:srgbClr>
                </a:gs>
                <a:gs pos="100000">
                  <a:srgbClr val="C30000">
                    <a:lumMod val="95000"/>
                    <a:lumOff val="5000"/>
                  </a:srgbClr>
                </a:gs>
              </a:gsLst>
              <a:lin ang="5400000" scaled="0"/>
            </a:gradFill>
            <a:ln>
              <a:solidFill>
                <a:schemeClr val="accent3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vert="horz" wrap="square" lIns="0" tIns="108000" rIns="0" bIns="0" numCol="1" anchor="t" anchorCtr="0" compatLnSpc="1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altLang="en-US" sz="1800" b="1" i="0" u="none" strike="noStrike" cap="none" normalizeH="0" baseline="0">
                  <a:ln>
                    <a:noFill/>
                  </a:ln>
                  <a:solidFill>
                    <a:schemeClr val="lt1"/>
                  </a:solidFill>
                  <a:effectLst/>
                  <a:cs typeface="+mn-ea"/>
                  <a:sym typeface="+mn-lt"/>
                </a:rPr>
                <a:t>相邻</a:t>
              </a:r>
              <a:r>
                <a:rPr kumimoji="0" lang="zh-CN" sz="1800" b="1" i="0" u="none" strike="noStrike" cap="none" normalizeH="0" baseline="0">
                  <a:ln>
                    <a:noFill/>
                  </a:ln>
                  <a:solidFill>
                    <a:schemeClr val="lt1"/>
                  </a:solidFill>
                  <a:effectLst/>
                  <a:cs typeface="+mn-ea"/>
                  <a:sym typeface="+mn-lt"/>
                </a:rPr>
                <a:t>方块</a:t>
              </a:r>
            </a:p>
          </p:txBody>
        </p:sp>
        <p:sp>
          <p:nvSpPr>
            <p:cNvPr id="26" name="Rectangle 11"/>
            <p:cNvSpPr>
              <a:spLocks noChangeArrowheads="1"/>
            </p:cNvSpPr>
            <p:nvPr>
              <p:custDataLst>
                <p:tags r:id="rId20"/>
              </p:custDataLst>
            </p:nvPr>
          </p:nvSpPr>
          <p:spPr bwMode="auto">
            <a:xfrm>
              <a:off x="2256698" y="5347560"/>
              <a:ext cx="1176935" cy="480405"/>
            </a:xfrm>
            <a:prstGeom prst="rect">
              <a:avLst/>
            </a:prstGeom>
            <a:gradFill>
              <a:gsLst>
                <a:gs pos="0">
                  <a:schemeClr val="accent3">
                    <a:lumMod val="110000"/>
                    <a:satMod val="105000"/>
                    <a:tint val="67000"/>
                  </a:schemeClr>
                </a:gs>
                <a:gs pos="50000">
                  <a:schemeClr val="accent3">
                    <a:lumMod val="105000"/>
                    <a:satMod val="103000"/>
                    <a:tint val="73000"/>
                  </a:schemeClr>
                </a:gs>
                <a:gs pos="100000">
                  <a:schemeClr val="accent3">
                    <a:lumMod val="105000"/>
                    <a:satMod val="109000"/>
                    <a:tint val="81000"/>
                  </a:schemeClr>
                </a:gs>
                <a:gs pos="0">
                  <a:srgbClr val="C30000">
                    <a:lumMod val="90000"/>
                    <a:lumOff val="10000"/>
                  </a:srgbClr>
                </a:gs>
                <a:gs pos="50000">
                  <a:srgbClr val="C30000">
                    <a:lumMod val="95000"/>
                    <a:lumOff val="5000"/>
                  </a:srgbClr>
                </a:gs>
                <a:gs pos="100000">
                  <a:srgbClr val="C30000">
                    <a:lumMod val="95000"/>
                    <a:lumOff val="5000"/>
                  </a:srgbClr>
                </a:gs>
              </a:gsLst>
              <a:lin ang="5400000" scaled="0"/>
            </a:gradFill>
            <a:ln>
              <a:solidFill>
                <a:schemeClr val="accent3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vert="horz" wrap="square" lIns="0" tIns="108000" rIns="0" bIns="0" numCol="1" anchor="t" anchorCtr="0" compatLnSpc="1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sz="1800" b="1" i="0" u="none" strike="noStrike" cap="none" normalizeH="0" baseline="0">
                  <a:ln>
                    <a:noFill/>
                  </a:ln>
                  <a:solidFill>
                    <a:schemeClr val="lt1"/>
                  </a:solidFill>
                  <a:effectLst/>
                  <a:cs typeface="+mn-ea"/>
                  <a:sym typeface="+mn-lt"/>
                </a:rPr>
                <a:t>方块</a:t>
              </a:r>
            </a:p>
          </p:txBody>
        </p:sp>
        <p:sp>
          <p:nvSpPr>
            <p:cNvPr id="27" name="Line 10"/>
            <p:cNvSpPr>
              <a:spLocks noChangeShapeType="1"/>
            </p:cNvSpPr>
            <p:nvPr>
              <p:custDataLst>
                <p:tags r:id="rId21"/>
              </p:custDataLst>
            </p:nvPr>
          </p:nvSpPr>
          <p:spPr bwMode="auto">
            <a:xfrm>
              <a:off x="3433632" y="5583656"/>
              <a:ext cx="1476000" cy="0"/>
            </a:xfrm>
            <a:prstGeom prst="line">
              <a:avLst/>
            </a:prstGeom>
            <a:ln>
              <a:solidFill>
                <a:schemeClr val="dk1"/>
              </a:solidFill>
              <a:tailEnd type="arrow" w="sm" len="sm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600">
                <a:solidFill>
                  <a:srgbClr val="0000FF"/>
                </a:solidFill>
                <a:cs typeface="+mn-ea"/>
                <a:sym typeface="+mn-lt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3929058" y="5214950"/>
              <a:ext cx="500066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00000"/>
                </a:lnSpc>
                <a:spcBef>
                  <a:spcPts val="0"/>
                </a:spcBef>
              </a:pPr>
              <a:r>
                <a:rPr lang="en-US" altLang="zh-CN" sz="1800" b="1">
                  <a:solidFill>
                    <a:srgbClr val="000000"/>
                  </a:solidFill>
                  <a:cs typeface="+mn-ea"/>
                  <a:sym typeface="+mn-lt"/>
                </a:rPr>
                <a:t>di</a:t>
              </a: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47" t="2443" r="7739" b="5173"/>
          <a:stretch>
            <a:fillRect/>
          </a:stretch>
        </p:blipFill>
        <p:spPr>
          <a:xfrm>
            <a:off x="427753" y="2183534"/>
            <a:ext cx="3732477" cy="3886565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17"/>
            </p:custDataLst>
          </p:nvPr>
        </p:nvSpPr>
        <p:spPr>
          <a:xfrm>
            <a:off x="2089150" y="2865755"/>
            <a:ext cx="1212215" cy="1076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3200" b="1">
                <a:solidFill>
                  <a:schemeClr val="dk1"/>
                </a:solidFill>
                <a:cs typeface="+mn-ea"/>
                <a:sym typeface="+mn-lt"/>
              </a:rPr>
              <a:t>试探顺序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:p14="http://schemas.microsoft.com/office/powerpoint/2010/main" xmlns:a14="http://schemas.microsoft.com/office/drawing/2010/main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4" grpId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/>
          <p:cNvSpPr txBox="1"/>
          <p:nvPr/>
        </p:nvSpPr>
        <p:spPr>
          <a:xfrm>
            <a:off x="1053074" y="85561"/>
            <a:ext cx="1505540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zh-CN" sz="3200" dirty="0" smtClean="0">
                <a:ln w="11430">
                  <a:noFill/>
                </a:ln>
                <a:solidFill>
                  <a:schemeClr val="accent1"/>
                </a:solidFill>
                <a:cs typeface="+mn-ea"/>
                <a:sym typeface="+mn-lt"/>
              </a:rPr>
              <a:t>3.1   </a:t>
            </a:r>
            <a:r>
              <a:rPr lang="zh-CN" altLang="en-US" sz="3200" dirty="0" smtClean="0">
                <a:ln w="11430">
                  <a:noFill/>
                </a:ln>
                <a:solidFill>
                  <a:schemeClr val="accent1"/>
                </a:solidFill>
                <a:cs typeface="+mn-ea"/>
                <a:sym typeface="+mn-lt"/>
              </a:rPr>
              <a:t>栈</a:t>
            </a:r>
            <a:endParaRPr lang="en-US" altLang="zh-CN" sz="3200" dirty="0">
              <a:ln w="11430">
                <a:noFill/>
              </a:ln>
              <a:solidFill>
                <a:schemeClr val="accent1"/>
              </a:solidFill>
              <a:cs typeface="+mn-ea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47" t="2443" r="7739" b="5173"/>
          <a:stretch>
            <a:fillRect/>
          </a:stretch>
        </p:blipFill>
        <p:spPr>
          <a:xfrm>
            <a:off x="427753" y="2183534"/>
            <a:ext cx="3732477" cy="3886565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2089150" y="2865755"/>
            <a:ext cx="1212215" cy="1076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3200" b="1">
                <a:solidFill>
                  <a:schemeClr val="dk1"/>
                </a:solidFill>
                <a:cs typeface="+mn-ea"/>
                <a:sym typeface="+mn-lt"/>
              </a:rPr>
              <a:t>试探顺序</a:t>
            </a:r>
          </a:p>
        </p:txBody>
      </p:sp>
      <p:sp>
        <p:nvSpPr>
          <p:cNvPr id="5" name="TextBox 4"/>
          <p:cNvSpPr txBox="1"/>
          <p:nvPr>
            <p:custDataLst>
              <p:tags r:id="rId2"/>
            </p:custDataLst>
          </p:nvPr>
        </p:nvSpPr>
        <p:spPr>
          <a:xfrm>
            <a:off x="4469130" y="3509010"/>
            <a:ext cx="7056120" cy="1603104"/>
          </a:xfrm>
          <a:prstGeom prst="rect">
            <a:avLst/>
          </a:prstGeom>
          <a:solidFill>
            <a:schemeClr val="lt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180000" tIns="108000" bIns="108000" rtlCol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altLang="zh-CN" sz="1800" b="1" dirty="0">
                <a:solidFill>
                  <a:srgbClr val="000000"/>
                </a:solidFill>
                <a:cs typeface="+mn-ea"/>
                <a:sym typeface="+mn-lt"/>
              </a:rPr>
              <a:t>class Box:			   	#</a:t>
            </a:r>
            <a:r>
              <a:rPr lang="zh-CN" altLang="zh-CN" sz="1800" b="1" dirty="0">
                <a:solidFill>
                  <a:srgbClr val="000000"/>
                </a:solidFill>
                <a:cs typeface="+mn-ea"/>
                <a:sym typeface="+mn-lt"/>
              </a:rPr>
              <a:t>方块类</a:t>
            </a:r>
          </a:p>
          <a:p>
            <a:pPr algn="l">
              <a:lnSpc>
                <a:spcPct val="100000"/>
              </a:lnSpc>
            </a:pPr>
            <a:r>
              <a:rPr lang="en-US" altLang="zh-CN" sz="1800" b="1" dirty="0">
                <a:solidFill>
                  <a:srgbClr val="000000"/>
                </a:solidFill>
                <a:cs typeface="+mn-ea"/>
                <a:sym typeface="+mn-lt"/>
              </a:rPr>
              <a:t>  </a:t>
            </a:r>
            <a:r>
              <a:rPr lang="en-US" altLang="zh-CN" sz="1800" b="1" dirty="0" err="1">
                <a:solidFill>
                  <a:srgbClr val="000000"/>
                </a:solidFill>
                <a:cs typeface="+mn-ea"/>
                <a:sym typeface="+mn-lt"/>
              </a:rPr>
              <a:t>def</a:t>
            </a:r>
            <a:r>
              <a:rPr lang="en-US" altLang="zh-CN" sz="1800" b="1" dirty="0">
                <a:solidFill>
                  <a:srgbClr val="000000"/>
                </a:solidFill>
                <a:cs typeface="+mn-ea"/>
                <a:sym typeface="+mn-lt"/>
              </a:rPr>
              <a:t> __</a:t>
            </a:r>
            <a:r>
              <a:rPr lang="en-US" altLang="zh-CN" sz="1800" b="1" dirty="0" err="1">
                <a:solidFill>
                  <a:srgbClr val="000000"/>
                </a:solidFill>
                <a:cs typeface="+mn-ea"/>
                <a:sym typeface="+mn-lt"/>
              </a:rPr>
              <a:t>init</a:t>
            </a:r>
            <a:r>
              <a:rPr lang="en-US" altLang="zh-CN" sz="1800" b="1" dirty="0">
                <a:solidFill>
                  <a:srgbClr val="000000"/>
                </a:solidFill>
                <a:cs typeface="+mn-ea"/>
                <a:sym typeface="+mn-lt"/>
              </a:rPr>
              <a:t>__(self,i1,j1,di1):     	</a:t>
            </a:r>
            <a:r>
              <a:rPr lang="en-US" altLang="zh-CN" sz="1800" b="1" dirty="0" smtClean="0">
                <a:solidFill>
                  <a:srgbClr val="000000"/>
                </a:solidFill>
                <a:cs typeface="+mn-ea"/>
                <a:sym typeface="+mn-lt"/>
              </a:rPr>
              <a:t>             #</a:t>
            </a:r>
            <a:r>
              <a:rPr lang="zh-CN" altLang="zh-CN" sz="1800" b="1" dirty="0">
                <a:solidFill>
                  <a:srgbClr val="000000"/>
                </a:solidFill>
                <a:cs typeface="+mn-ea"/>
                <a:sym typeface="+mn-lt"/>
              </a:rPr>
              <a:t>构造方法</a:t>
            </a:r>
          </a:p>
          <a:p>
            <a:pPr algn="l">
              <a:lnSpc>
                <a:spcPct val="100000"/>
              </a:lnSpc>
            </a:pPr>
            <a:r>
              <a:rPr lang="en-US" altLang="zh-CN" sz="1800" b="1" dirty="0">
                <a:solidFill>
                  <a:srgbClr val="000000"/>
                </a:solidFill>
                <a:cs typeface="+mn-ea"/>
                <a:sym typeface="+mn-lt"/>
              </a:rPr>
              <a:t>    </a:t>
            </a:r>
            <a:r>
              <a:rPr lang="en-US" altLang="zh-CN" sz="1800" b="1" dirty="0" err="1">
                <a:solidFill>
                  <a:srgbClr val="000000"/>
                </a:solidFill>
                <a:cs typeface="+mn-ea"/>
                <a:sym typeface="+mn-lt"/>
              </a:rPr>
              <a:t>self.i</a:t>
            </a:r>
            <a:r>
              <a:rPr lang="en-US" altLang="zh-CN" sz="1800" b="1" dirty="0">
                <a:solidFill>
                  <a:srgbClr val="000000"/>
                </a:solidFill>
                <a:cs typeface="+mn-ea"/>
                <a:sym typeface="+mn-lt"/>
              </a:rPr>
              <a:t>=i1				#</a:t>
            </a:r>
            <a:r>
              <a:rPr lang="zh-CN" altLang="zh-CN" sz="1800" b="1" dirty="0">
                <a:solidFill>
                  <a:srgbClr val="000000"/>
                </a:solidFill>
                <a:cs typeface="+mn-ea"/>
                <a:sym typeface="+mn-lt"/>
              </a:rPr>
              <a:t>方块的行号</a:t>
            </a:r>
          </a:p>
          <a:p>
            <a:pPr algn="l">
              <a:lnSpc>
                <a:spcPct val="100000"/>
              </a:lnSpc>
            </a:pPr>
            <a:r>
              <a:rPr lang="en-US" altLang="zh-CN" sz="1800" b="1" dirty="0">
                <a:solidFill>
                  <a:srgbClr val="000000"/>
                </a:solidFill>
                <a:cs typeface="+mn-ea"/>
                <a:sym typeface="+mn-lt"/>
              </a:rPr>
              <a:t>    </a:t>
            </a:r>
            <a:r>
              <a:rPr lang="en-US" altLang="zh-CN" sz="1800" b="1" dirty="0" err="1">
                <a:solidFill>
                  <a:srgbClr val="000000"/>
                </a:solidFill>
                <a:cs typeface="+mn-ea"/>
                <a:sym typeface="+mn-lt"/>
              </a:rPr>
              <a:t>self.j</a:t>
            </a:r>
            <a:r>
              <a:rPr lang="en-US" altLang="zh-CN" sz="1800" b="1" dirty="0">
                <a:solidFill>
                  <a:srgbClr val="000000"/>
                </a:solidFill>
                <a:cs typeface="+mn-ea"/>
                <a:sym typeface="+mn-lt"/>
              </a:rPr>
              <a:t>=j1				#</a:t>
            </a:r>
            <a:r>
              <a:rPr lang="zh-CN" altLang="zh-CN" sz="1800" b="1" dirty="0">
                <a:solidFill>
                  <a:srgbClr val="000000"/>
                </a:solidFill>
                <a:cs typeface="+mn-ea"/>
                <a:sym typeface="+mn-lt"/>
              </a:rPr>
              <a:t>方块的列号</a:t>
            </a:r>
          </a:p>
          <a:p>
            <a:pPr algn="l">
              <a:lnSpc>
                <a:spcPct val="100000"/>
              </a:lnSpc>
            </a:pPr>
            <a:r>
              <a:rPr lang="en-US" altLang="zh-CN" sz="1800" b="1" dirty="0">
                <a:solidFill>
                  <a:srgbClr val="000000"/>
                </a:solidFill>
                <a:cs typeface="+mn-ea"/>
                <a:sym typeface="+mn-lt"/>
              </a:rPr>
              <a:t>    </a:t>
            </a:r>
            <a:r>
              <a:rPr lang="en-US" altLang="zh-CN" sz="1800" b="1" dirty="0" err="1">
                <a:solidFill>
                  <a:srgbClr val="000000"/>
                </a:solidFill>
                <a:cs typeface="+mn-ea"/>
                <a:sym typeface="+mn-lt"/>
              </a:rPr>
              <a:t>self.di</a:t>
            </a:r>
            <a:r>
              <a:rPr lang="en-US" altLang="zh-CN" sz="1800" b="1" dirty="0">
                <a:solidFill>
                  <a:srgbClr val="000000"/>
                </a:solidFill>
                <a:cs typeface="+mn-ea"/>
                <a:sym typeface="+mn-lt"/>
              </a:rPr>
              <a:t>=di1			#di</a:t>
            </a:r>
            <a:r>
              <a:rPr lang="zh-CN" altLang="zh-CN" sz="1800" b="1" dirty="0">
                <a:solidFill>
                  <a:srgbClr val="000000"/>
                </a:solidFill>
                <a:cs typeface="+mn-ea"/>
                <a:sym typeface="+mn-lt"/>
              </a:rPr>
              <a:t>是可走相邻方位的方位号</a:t>
            </a:r>
          </a:p>
        </p:txBody>
      </p:sp>
      <p:sp>
        <p:nvSpPr>
          <p:cNvPr id="7" name="Rectangle 15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8102501" y="2541936"/>
            <a:ext cx="1081825" cy="479378"/>
          </a:xfrm>
          <a:prstGeom prst="rect">
            <a:avLst/>
          </a:prstGeom>
          <a:gradFill>
            <a:gsLst>
              <a:gs pos="0">
                <a:schemeClr val="accent3">
                  <a:lumMod val="110000"/>
                  <a:satMod val="105000"/>
                  <a:tint val="67000"/>
                </a:schemeClr>
              </a:gs>
              <a:gs pos="50000">
                <a:schemeClr val="accent3">
                  <a:lumMod val="105000"/>
                  <a:satMod val="103000"/>
                  <a:tint val="73000"/>
                </a:schemeClr>
              </a:gs>
              <a:gs pos="100000">
                <a:schemeClr val="accent3">
                  <a:lumMod val="105000"/>
                  <a:satMod val="109000"/>
                  <a:tint val="81000"/>
                </a:schemeClr>
              </a:gs>
              <a:gs pos="0">
                <a:srgbClr val="C30000">
                  <a:lumMod val="90000"/>
                  <a:lumOff val="10000"/>
                </a:srgbClr>
              </a:gs>
              <a:gs pos="50000">
                <a:srgbClr val="C30000">
                  <a:lumMod val="95000"/>
                  <a:lumOff val="5000"/>
                </a:srgbClr>
              </a:gs>
              <a:gs pos="100000">
                <a:srgbClr val="C30000">
                  <a:lumMod val="95000"/>
                  <a:lumOff val="5000"/>
                </a:srgbClr>
              </a:gs>
            </a:gsLst>
            <a:lin ang="5400000" scaled="0"/>
          </a:gradFill>
          <a:ln>
            <a:solidFill>
              <a:schemeClr val="accent3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0" tIns="108000" rIns="0" bIns="0" numCol="1" anchor="t" anchorCtr="0" compatLnSpc="1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>
                <a:ln>
                  <a:noFill/>
                </a:ln>
                <a:solidFill>
                  <a:schemeClr val="lt1"/>
                </a:solidFill>
                <a:effectLst/>
                <a:cs typeface="+mn-ea"/>
                <a:sym typeface="+mn-lt"/>
              </a:rPr>
              <a:t>相邻</a:t>
            </a:r>
            <a:r>
              <a:rPr kumimoji="0" lang="zh-CN" sz="1800" b="1" i="0" u="none" strike="noStrike" cap="none" normalizeH="0" baseline="0">
                <a:ln>
                  <a:noFill/>
                </a:ln>
                <a:solidFill>
                  <a:schemeClr val="lt1"/>
                </a:solidFill>
                <a:effectLst/>
                <a:cs typeface="+mn-ea"/>
                <a:sym typeface="+mn-lt"/>
              </a:rPr>
              <a:t>方块</a:t>
            </a:r>
          </a:p>
        </p:txBody>
      </p:sp>
      <p:sp>
        <p:nvSpPr>
          <p:cNvPr id="8" name="Rectangle 11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5440264" y="2529618"/>
            <a:ext cx="1176935" cy="480405"/>
          </a:xfrm>
          <a:prstGeom prst="rect">
            <a:avLst/>
          </a:prstGeom>
          <a:gradFill>
            <a:gsLst>
              <a:gs pos="0">
                <a:schemeClr val="accent3">
                  <a:lumMod val="110000"/>
                  <a:satMod val="105000"/>
                  <a:tint val="67000"/>
                </a:schemeClr>
              </a:gs>
              <a:gs pos="50000">
                <a:schemeClr val="accent3">
                  <a:lumMod val="105000"/>
                  <a:satMod val="103000"/>
                  <a:tint val="73000"/>
                </a:schemeClr>
              </a:gs>
              <a:gs pos="100000">
                <a:schemeClr val="accent3">
                  <a:lumMod val="105000"/>
                  <a:satMod val="109000"/>
                  <a:tint val="81000"/>
                </a:schemeClr>
              </a:gs>
              <a:gs pos="0">
                <a:srgbClr val="C30000">
                  <a:lumMod val="90000"/>
                  <a:lumOff val="10000"/>
                </a:srgbClr>
              </a:gs>
              <a:gs pos="50000">
                <a:srgbClr val="C30000">
                  <a:lumMod val="95000"/>
                  <a:lumOff val="5000"/>
                </a:srgbClr>
              </a:gs>
              <a:gs pos="100000">
                <a:srgbClr val="C30000">
                  <a:lumMod val="95000"/>
                  <a:lumOff val="5000"/>
                </a:srgbClr>
              </a:gs>
            </a:gsLst>
            <a:lin ang="5400000" scaled="0"/>
          </a:gradFill>
          <a:ln>
            <a:solidFill>
              <a:schemeClr val="accent3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0" tIns="108000" rIns="0" bIns="0" numCol="1" anchor="t" anchorCtr="0" compatLnSpc="1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>
                <a:ln>
                  <a:noFill/>
                </a:ln>
                <a:solidFill>
                  <a:schemeClr val="lt1"/>
                </a:solidFill>
                <a:effectLst/>
                <a:cs typeface="+mn-ea"/>
                <a:sym typeface="+mn-lt"/>
              </a:rPr>
              <a:t>当前</a:t>
            </a:r>
            <a:r>
              <a:rPr kumimoji="0" lang="zh-CN" sz="1800" b="1" i="0" u="none" strike="noStrike" cap="none" normalizeH="0" baseline="0">
                <a:ln>
                  <a:noFill/>
                </a:ln>
                <a:solidFill>
                  <a:schemeClr val="lt1"/>
                </a:solidFill>
                <a:effectLst/>
                <a:cs typeface="+mn-ea"/>
                <a:sym typeface="+mn-lt"/>
              </a:rPr>
              <a:t>方块</a:t>
            </a:r>
          </a:p>
        </p:txBody>
      </p:sp>
      <p:sp>
        <p:nvSpPr>
          <p:cNvPr id="9" name="Line 10"/>
          <p:cNvSpPr>
            <a:spLocks noChangeShapeType="1"/>
          </p:cNvSpPr>
          <p:nvPr>
            <p:custDataLst>
              <p:tags r:id="rId5"/>
            </p:custDataLst>
          </p:nvPr>
        </p:nvSpPr>
        <p:spPr bwMode="auto">
          <a:xfrm>
            <a:off x="6617198" y="2765714"/>
            <a:ext cx="1476000" cy="0"/>
          </a:xfrm>
          <a:prstGeom prst="line">
            <a:avLst/>
          </a:prstGeom>
          <a:ln>
            <a:solidFill>
              <a:schemeClr val="dk1"/>
            </a:solidFill>
            <a:tailEnd type="arrow" w="sm" len="sm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anchor="t" anchorCtr="0" compatLnSpc="1"/>
          <a:lstStyle/>
          <a:p>
            <a:endParaRPr lang="zh-CN" altLang="en-US" sz="1600">
              <a:solidFill>
                <a:srgbClr val="0000FF"/>
              </a:solidFill>
              <a:cs typeface="+mn-ea"/>
              <a:sym typeface="+mn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112624" y="2397008"/>
            <a:ext cx="500066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altLang="zh-CN" sz="1800" b="1">
                <a:solidFill>
                  <a:srgbClr val="000000"/>
                </a:solidFill>
                <a:cs typeface="+mn-ea"/>
                <a:sym typeface="+mn-lt"/>
              </a:rPr>
              <a:t>di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:p14="http://schemas.microsoft.com/office/powerpoint/2010/main" xmlns:a14="http://schemas.microsoft.com/office/drawing/2010/main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4" grpId="0"/>
      <p:bldP spid="5" grpId="0" bldLvl="0" animBg="1"/>
      <p:bldP spid="7" grpId="0" bldLvl="0" animBg="1"/>
      <p:bldP spid="8" grpId="0" bldLvl="0" animBg="1"/>
      <p:bldP spid="9" grpId="0" bldLvl="0" animBg="1"/>
      <p:bldP spid="10" grpId="0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053074" y="85561"/>
            <a:ext cx="1505540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zh-CN" sz="3200" dirty="0" smtClean="0">
                <a:ln w="11430">
                  <a:noFill/>
                </a:ln>
                <a:solidFill>
                  <a:schemeClr val="accent1"/>
                </a:solidFill>
                <a:cs typeface="+mn-ea"/>
                <a:sym typeface="+mn-lt"/>
              </a:rPr>
              <a:t>3.1   </a:t>
            </a:r>
            <a:r>
              <a:rPr lang="zh-CN" altLang="en-US" sz="3200" dirty="0" smtClean="0">
                <a:ln w="11430">
                  <a:noFill/>
                </a:ln>
                <a:solidFill>
                  <a:schemeClr val="accent1"/>
                </a:solidFill>
                <a:cs typeface="+mn-ea"/>
                <a:sym typeface="+mn-lt"/>
              </a:rPr>
              <a:t>栈</a:t>
            </a:r>
            <a:endParaRPr lang="en-US" altLang="zh-CN" sz="3200" dirty="0">
              <a:ln w="11430">
                <a:noFill/>
              </a:ln>
              <a:solidFill>
                <a:schemeClr val="accent1"/>
              </a:solidFill>
              <a:cs typeface="+mn-ea"/>
              <a:sym typeface="+mn-lt"/>
            </a:endParaRPr>
          </a:p>
        </p:txBody>
      </p:sp>
      <p:pic>
        <p:nvPicPr>
          <p:cNvPr id="2" name="内容占位符 1"/>
          <p:cNvPicPr>
            <a:picLocks noGrp="1" noChangeAspect="1"/>
          </p:cNvPicPr>
          <p:nvPr>
            <p:ph idx="1"/>
            <p:custDataLst>
              <p:tags r:id="rId1"/>
            </p:custDataLst>
          </p:nvPr>
        </p:nvPicPr>
        <p:blipFill rotWithShape="1">
          <a:blip r:embed="rId1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09" t="7187" r="9793" b="8804"/>
          <a:stretch>
            <a:fillRect/>
          </a:stretch>
        </p:blipFill>
        <p:spPr>
          <a:xfrm flipH="1">
            <a:off x="8178800" y="2054860"/>
            <a:ext cx="3898900" cy="4083050"/>
          </a:xfrm>
          <a:prstGeom prst="rect">
            <a:avLst/>
          </a:prstGeom>
        </p:spPr>
      </p:pic>
      <p:grpSp>
        <p:nvGrpSpPr>
          <p:cNvPr id="193" name="组合 192"/>
          <p:cNvGrpSpPr/>
          <p:nvPr/>
        </p:nvGrpSpPr>
        <p:grpSpPr>
          <a:xfrm>
            <a:off x="3242619" y="934857"/>
            <a:ext cx="2665148" cy="5823536"/>
            <a:chOff x="4429124" y="292872"/>
            <a:chExt cx="2665148" cy="5823536"/>
          </a:xfrm>
        </p:grpSpPr>
        <p:sp>
          <p:nvSpPr>
            <p:cNvPr id="17438" name="Rectangle 30"/>
            <p:cNvSpPr>
              <a:spLocks noChangeArrowheads="1"/>
            </p:cNvSpPr>
            <p:nvPr>
              <p:custDataLst>
                <p:tags r:id="rId103"/>
              </p:custDataLst>
            </p:nvPr>
          </p:nvSpPr>
          <p:spPr bwMode="auto">
            <a:xfrm>
              <a:off x="5943961" y="1359166"/>
              <a:ext cx="678006" cy="252731"/>
            </a:xfrm>
            <a:prstGeom prst="rect">
              <a:avLst/>
            </a:prstGeom>
            <a:solidFill>
              <a:srgbClr val="FFFFFF"/>
            </a:solidFill>
            <a:ln w="19050">
              <a:noFill/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1600" b="1" i="0" u="none" strike="noStrike" cap="none" normalizeH="0" baseline="0" dirty="0">
                  <a:ln>
                    <a:noFill/>
                  </a:ln>
                  <a:solidFill>
                    <a:schemeClr val="dk1"/>
                  </a:solidFill>
                  <a:effectLst/>
                  <a:cs typeface="+mn-ea"/>
                  <a:sym typeface="+mn-lt"/>
                </a:rPr>
                <a:t>di=2</a:t>
              </a:r>
            </a:p>
          </p:txBody>
        </p:sp>
        <p:sp>
          <p:nvSpPr>
            <p:cNvPr id="17437" name="Rectangle 29"/>
            <p:cNvSpPr>
              <a:spLocks noChangeArrowheads="1"/>
            </p:cNvSpPr>
            <p:nvPr>
              <p:custDataLst>
                <p:tags r:id="rId104"/>
              </p:custDataLst>
            </p:nvPr>
          </p:nvSpPr>
          <p:spPr bwMode="auto">
            <a:xfrm>
              <a:off x="4597134" y="1381492"/>
              <a:ext cx="585466" cy="230405"/>
            </a:xfrm>
            <a:prstGeom prst="rect">
              <a:avLst/>
            </a:prstGeom>
            <a:solidFill>
              <a:srgbClr val="FFFFFF"/>
            </a:solidFill>
            <a:ln w="19050">
              <a:noFill/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1600" b="1" i="0" u="none" strike="noStrike" cap="none" normalizeH="0" baseline="0" dirty="0">
                  <a:ln>
                    <a:noFill/>
                  </a:ln>
                  <a:solidFill>
                    <a:schemeClr val="dk1"/>
                  </a:solidFill>
                  <a:effectLst/>
                  <a:cs typeface="+mn-ea"/>
                  <a:sym typeface="+mn-lt"/>
                </a:rPr>
                <a:t>di=1</a:t>
              </a:r>
            </a:p>
          </p:txBody>
        </p:sp>
        <p:sp>
          <p:nvSpPr>
            <p:cNvPr id="17436" name="Rectangle 28"/>
            <p:cNvSpPr>
              <a:spLocks noChangeArrowheads="1"/>
            </p:cNvSpPr>
            <p:nvPr>
              <p:custDataLst>
                <p:tags r:id="rId105"/>
              </p:custDataLst>
            </p:nvPr>
          </p:nvSpPr>
          <p:spPr bwMode="auto">
            <a:xfrm>
              <a:off x="5592275" y="700993"/>
              <a:ext cx="633748" cy="239057"/>
            </a:xfrm>
            <a:prstGeom prst="rect">
              <a:avLst/>
            </a:prstGeom>
            <a:solidFill>
              <a:srgbClr val="FFFFFF"/>
            </a:solidFill>
            <a:ln w="19050">
              <a:noFill/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1600" b="1" i="0" u="none" strike="noStrike" cap="none" normalizeH="0" baseline="0" dirty="0">
                  <a:ln>
                    <a:noFill/>
                  </a:ln>
                  <a:solidFill>
                    <a:schemeClr val="dk1"/>
                  </a:solidFill>
                  <a:effectLst/>
                  <a:cs typeface="+mn-ea"/>
                  <a:sym typeface="+mn-lt"/>
                </a:rPr>
                <a:t>di=2</a:t>
              </a:r>
            </a:p>
          </p:txBody>
        </p:sp>
        <p:sp>
          <p:nvSpPr>
            <p:cNvPr id="17435" name="Rectangle 27"/>
            <p:cNvSpPr>
              <a:spLocks noChangeArrowheads="1"/>
            </p:cNvSpPr>
            <p:nvPr>
              <p:custDataLst>
                <p:tags r:id="rId106"/>
              </p:custDataLst>
            </p:nvPr>
          </p:nvSpPr>
          <p:spPr bwMode="auto">
            <a:xfrm>
              <a:off x="6318854" y="2171837"/>
              <a:ext cx="775418" cy="183074"/>
            </a:xfrm>
            <a:prstGeom prst="rect">
              <a:avLst/>
            </a:prstGeom>
            <a:solidFill>
              <a:srgbClr val="FFFFFF"/>
            </a:solidFill>
            <a:ln w="19050">
              <a:noFill/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1600" b="1" i="0" u="none" strike="noStrike" cap="none" normalizeH="0" baseline="0" dirty="0">
                  <a:ln>
                    <a:noFill/>
                  </a:ln>
                  <a:solidFill>
                    <a:schemeClr val="dk1"/>
                  </a:solidFill>
                  <a:effectLst/>
                  <a:cs typeface="+mn-ea"/>
                  <a:sym typeface="+mn-lt"/>
                </a:rPr>
                <a:t>di=2</a:t>
              </a:r>
            </a:p>
          </p:txBody>
        </p:sp>
        <p:sp>
          <p:nvSpPr>
            <p:cNvPr id="17434" name="Rectangle 26"/>
            <p:cNvSpPr>
              <a:spLocks noChangeArrowheads="1"/>
            </p:cNvSpPr>
            <p:nvPr>
              <p:custDataLst>
                <p:tags r:id="rId107"/>
              </p:custDataLst>
            </p:nvPr>
          </p:nvSpPr>
          <p:spPr bwMode="auto">
            <a:xfrm>
              <a:off x="6286720" y="2826437"/>
              <a:ext cx="710388" cy="276843"/>
            </a:xfrm>
            <a:prstGeom prst="rect">
              <a:avLst/>
            </a:prstGeom>
            <a:solidFill>
              <a:srgbClr val="FFFFFF"/>
            </a:solidFill>
            <a:ln w="19050">
              <a:noFill/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1600" b="1" i="0" u="none" strike="noStrike" cap="none" normalizeH="0" baseline="0" dirty="0">
                  <a:ln>
                    <a:noFill/>
                  </a:ln>
                  <a:solidFill>
                    <a:schemeClr val="dk1"/>
                  </a:solidFill>
                  <a:effectLst/>
                  <a:cs typeface="+mn-ea"/>
                  <a:sym typeface="+mn-lt"/>
                </a:rPr>
                <a:t>di=1</a:t>
              </a:r>
            </a:p>
          </p:txBody>
        </p:sp>
        <p:sp>
          <p:nvSpPr>
            <p:cNvPr id="17433" name="Rectangle 25"/>
            <p:cNvSpPr>
              <a:spLocks noChangeArrowheads="1"/>
            </p:cNvSpPr>
            <p:nvPr>
              <p:custDataLst>
                <p:tags r:id="rId108"/>
              </p:custDataLst>
            </p:nvPr>
          </p:nvSpPr>
          <p:spPr bwMode="auto">
            <a:xfrm>
              <a:off x="6284042" y="3482825"/>
              <a:ext cx="679194" cy="244692"/>
            </a:xfrm>
            <a:prstGeom prst="rect">
              <a:avLst/>
            </a:prstGeom>
            <a:solidFill>
              <a:srgbClr val="FFFFFF"/>
            </a:solidFill>
            <a:ln w="19050">
              <a:noFill/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1600" b="1" i="0" u="none" strike="noStrike" cap="none" normalizeH="0" baseline="0" dirty="0">
                  <a:ln>
                    <a:noFill/>
                  </a:ln>
                  <a:solidFill>
                    <a:schemeClr val="dk1"/>
                  </a:solidFill>
                  <a:effectLst/>
                  <a:cs typeface="+mn-ea"/>
                  <a:sym typeface="+mn-lt"/>
                </a:rPr>
                <a:t>di=1</a:t>
              </a:r>
            </a:p>
          </p:txBody>
        </p:sp>
        <p:sp>
          <p:nvSpPr>
            <p:cNvPr id="17432" name="Rectangle 24"/>
            <p:cNvSpPr>
              <a:spLocks noChangeArrowheads="1"/>
            </p:cNvSpPr>
            <p:nvPr>
              <p:custDataLst>
                <p:tags r:id="rId109"/>
              </p:custDataLst>
            </p:nvPr>
          </p:nvSpPr>
          <p:spPr bwMode="auto">
            <a:xfrm>
              <a:off x="6281364" y="4139210"/>
              <a:ext cx="681871" cy="252732"/>
            </a:xfrm>
            <a:prstGeom prst="rect">
              <a:avLst/>
            </a:prstGeom>
            <a:solidFill>
              <a:srgbClr val="FFFFFF"/>
            </a:solidFill>
            <a:ln w="19050">
              <a:noFill/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1600" b="1" i="0" u="none" strike="noStrike" cap="none" normalizeH="0" baseline="0" dirty="0">
                  <a:ln>
                    <a:noFill/>
                  </a:ln>
                  <a:solidFill>
                    <a:schemeClr val="dk1"/>
                  </a:solidFill>
                  <a:effectLst/>
                  <a:cs typeface="+mn-ea"/>
                  <a:sym typeface="+mn-lt"/>
                </a:rPr>
                <a:t>di=0</a:t>
              </a:r>
            </a:p>
          </p:txBody>
        </p:sp>
        <p:sp>
          <p:nvSpPr>
            <p:cNvPr id="17431" name="Rectangle 23"/>
            <p:cNvSpPr>
              <a:spLocks noChangeArrowheads="1"/>
            </p:cNvSpPr>
            <p:nvPr>
              <p:custDataLst>
                <p:tags r:id="rId110"/>
              </p:custDataLst>
            </p:nvPr>
          </p:nvSpPr>
          <p:spPr bwMode="auto">
            <a:xfrm>
              <a:off x="6286719" y="4803635"/>
              <a:ext cx="676515" cy="276843"/>
            </a:xfrm>
            <a:prstGeom prst="rect">
              <a:avLst/>
            </a:prstGeom>
            <a:solidFill>
              <a:srgbClr val="FFFFFF"/>
            </a:solidFill>
            <a:ln w="19050">
              <a:noFill/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1600" b="1" i="0" u="none" strike="noStrike" cap="none" normalizeH="0" baseline="0" dirty="0">
                  <a:ln>
                    <a:noFill/>
                  </a:ln>
                  <a:solidFill>
                    <a:schemeClr val="dk1"/>
                  </a:solidFill>
                  <a:effectLst/>
                  <a:cs typeface="+mn-ea"/>
                  <a:sym typeface="+mn-lt"/>
                </a:rPr>
                <a:t>di=1</a:t>
              </a:r>
            </a:p>
          </p:txBody>
        </p:sp>
        <p:sp>
          <p:nvSpPr>
            <p:cNvPr id="17430" name="Rectangle 22"/>
            <p:cNvSpPr>
              <a:spLocks noChangeArrowheads="1"/>
            </p:cNvSpPr>
            <p:nvPr>
              <p:custDataLst>
                <p:tags r:id="rId111"/>
              </p:custDataLst>
            </p:nvPr>
          </p:nvSpPr>
          <p:spPr bwMode="auto">
            <a:xfrm>
              <a:off x="6292076" y="5468059"/>
              <a:ext cx="565940" cy="276843"/>
            </a:xfrm>
            <a:prstGeom prst="rect">
              <a:avLst/>
            </a:prstGeom>
            <a:solidFill>
              <a:srgbClr val="FFFFFF"/>
            </a:solidFill>
            <a:ln w="19050">
              <a:noFill/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1600" b="1" i="0" u="none" strike="noStrike" cap="none" normalizeH="0" baseline="0" dirty="0">
                  <a:ln>
                    <a:noFill/>
                  </a:ln>
                  <a:solidFill>
                    <a:schemeClr val="dk1"/>
                  </a:solidFill>
                  <a:effectLst/>
                  <a:cs typeface="+mn-ea"/>
                  <a:sym typeface="+mn-lt"/>
                </a:rPr>
                <a:t>di=2</a:t>
              </a:r>
            </a:p>
          </p:txBody>
        </p:sp>
        <p:sp>
          <p:nvSpPr>
            <p:cNvPr id="17429" name="Rectangle 21"/>
            <p:cNvSpPr>
              <a:spLocks noChangeArrowheads="1"/>
            </p:cNvSpPr>
            <p:nvPr>
              <p:custDataLst>
                <p:tags r:id="rId112"/>
              </p:custDataLst>
            </p:nvPr>
          </p:nvSpPr>
          <p:spPr bwMode="auto">
            <a:xfrm>
              <a:off x="5277186" y="292872"/>
              <a:ext cx="556984" cy="354538"/>
            </a:xfrm>
            <a:prstGeom prst="rect">
              <a:avLst/>
            </a:prstGeom>
            <a:gradFill>
              <a:gsLst>
                <a:gs pos="0">
                  <a:schemeClr val="accent6">
                    <a:lumMod val="110000"/>
                    <a:satMod val="105000"/>
                    <a:tint val="67000"/>
                  </a:schemeClr>
                </a:gs>
                <a:gs pos="50000">
                  <a:schemeClr val="accent6">
                    <a:lumMod val="105000"/>
                    <a:satMod val="103000"/>
                    <a:tint val="73000"/>
                  </a:schemeClr>
                </a:gs>
                <a:gs pos="100000">
                  <a:schemeClr val="accent6">
                    <a:lumMod val="105000"/>
                    <a:satMod val="109000"/>
                    <a:tint val="81000"/>
                  </a:schemeClr>
                </a:gs>
                <a:gs pos="0">
                  <a:srgbClr val="3B3E4D">
                    <a:lumMod val="90000"/>
                    <a:lumOff val="10000"/>
                  </a:srgbClr>
                </a:gs>
                <a:gs pos="50000">
                  <a:srgbClr val="3B3E4D">
                    <a:lumMod val="95000"/>
                    <a:lumOff val="5000"/>
                  </a:srgbClr>
                </a:gs>
                <a:gs pos="100000">
                  <a:srgbClr val="3B3E4D">
                    <a:lumMod val="95000"/>
                    <a:lumOff val="5000"/>
                  </a:srgbClr>
                </a:gs>
              </a:gsLst>
              <a:lin ang="5400000" scaled="0"/>
            </a:gradFill>
            <a:ln>
              <a:solidFill>
                <a:schemeClr val="accent6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0" tIns="36000" rIns="0" bIns="0" numCol="1" anchor="t" anchorCtr="0" compatLnSpc="1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1600" b="1" i="0" u="none" strike="noStrike" cap="none" normalizeH="0" baseline="0">
                  <a:ln>
                    <a:noFill/>
                  </a:ln>
                  <a:solidFill>
                    <a:schemeClr val="lt1"/>
                  </a:solidFill>
                  <a:effectLst/>
                  <a:cs typeface="+mn-ea"/>
                  <a:sym typeface="+mn-lt"/>
                </a:rPr>
                <a:t>[1,1]</a:t>
              </a:r>
            </a:p>
          </p:txBody>
        </p:sp>
        <p:sp>
          <p:nvSpPr>
            <p:cNvPr id="17428" name="Rectangle 20"/>
            <p:cNvSpPr>
              <a:spLocks noChangeArrowheads="1"/>
            </p:cNvSpPr>
            <p:nvPr>
              <p:custDataLst>
                <p:tags r:id="rId113"/>
              </p:custDataLst>
            </p:nvPr>
          </p:nvSpPr>
          <p:spPr bwMode="auto">
            <a:xfrm>
              <a:off x="5281649" y="1026061"/>
              <a:ext cx="556984" cy="355431"/>
            </a:xfrm>
            <a:prstGeom prst="rect">
              <a:avLst/>
            </a:prstGeom>
            <a:gradFill>
              <a:gsLst>
                <a:gs pos="0">
                  <a:schemeClr val="accent5">
                    <a:lumMod val="110000"/>
                    <a:satMod val="105000"/>
                    <a:tint val="67000"/>
                  </a:schemeClr>
                </a:gs>
                <a:gs pos="50000">
                  <a:schemeClr val="accent5">
                    <a:lumMod val="105000"/>
                    <a:satMod val="103000"/>
                    <a:tint val="73000"/>
                  </a:schemeClr>
                </a:gs>
                <a:gs pos="100000">
                  <a:schemeClr val="accent5">
                    <a:lumMod val="105000"/>
                    <a:satMod val="109000"/>
                    <a:tint val="81000"/>
                  </a:schemeClr>
                </a:gs>
                <a:gs pos="0">
                  <a:srgbClr val="C30000">
                    <a:lumMod val="90000"/>
                    <a:lumOff val="10000"/>
                  </a:srgbClr>
                </a:gs>
                <a:gs pos="50000">
                  <a:srgbClr val="C30000">
                    <a:lumMod val="95000"/>
                    <a:lumOff val="5000"/>
                  </a:srgbClr>
                </a:gs>
                <a:gs pos="100000">
                  <a:srgbClr val="C30000">
                    <a:lumMod val="95000"/>
                    <a:lumOff val="5000"/>
                  </a:srgbClr>
                </a:gs>
              </a:gsLst>
              <a:lin ang="5400000" scaled="0"/>
            </a:gradFill>
            <a:ln>
              <a:solidFill>
                <a:schemeClr val="accent5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horz" wrap="square" lIns="0" tIns="36000" rIns="0" bIns="0" numCol="1" anchor="t" anchorCtr="0" compatLnSpc="1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1600" b="1" i="0" u="none" strike="noStrike" cap="none" normalizeH="0" baseline="0">
                  <a:ln>
                    <a:noFill/>
                  </a:ln>
                  <a:solidFill>
                    <a:schemeClr val="lt1"/>
                  </a:solidFill>
                  <a:effectLst/>
                  <a:cs typeface="+mn-ea"/>
                  <a:sym typeface="+mn-lt"/>
                </a:rPr>
                <a:t>[2,1]</a:t>
              </a:r>
            </a:p>
          </p:txBody>
        </p:sp>
        <p:sp>
          <p:nvSpPr>
            <p:cNvPr id="17427" name="Rectangle 19"/>
            <p:cNvSpPr>
              <a:spLocks noChangeArrowheads="1"/>
            </p:cNvSpPr>
            <p:nvPr>
              <p:custDataLst>
                <p:tags r:id="rId114"/>
              </p:custDataLst>
            </p:nvPr>
          </p:nvSpPr>
          <p:spPr bwMode="auto">
            <a:xfrm>
              <a:off x="4429124" y="1785926"/>
              <a:ext cx="1000132" cy="355431"/>
            </a:xfrm>
            <a:prstGeom prst="rect">
              <a:avLst/>
            </a:prstGeom>
            <a:gradFill>
              <a:gsLst>
                <a:gs pos="0">
                  <a:schemeClr val="accent5">
                    <a:lumMod val="110000"/>
                    <a:satMod val="105000"/>
                    <a:tint val="67000"/>
                  </a:schemeClr>
                </a:gs>
                <a:gs pos="50000">
                  <a:schemeClr val="accent5">
                    <a:lumMod val="105000"/>
                    <a:satMod val="103000"/>
                    <a:tint val="73000"/>
                  </a:schemeClr>
                </a:gs>
                <a:gs pos="100000">
                  <a:schemeClr val="accent5">
                    <a:lumMod val="105000"/>
                    <a:satMod val="109000"/>
                    <a:tint val="81000"/>
                  </a:schemeClr>
                </a:gs>
                <a:gs pos="0">
                  <a:srgbClr val="C30000">
                    <a:lumMod val="90000"/>
                    <a:lumOff val="10000"/>
                  </a:srgbClr>
                </a:gs>
                <a:gs pos="50000">
                  <a:srgbClr val="C30000">
                    <a:lumMod val="95000"/>
                    <a:lumOff val="5000"/>
                  </a:srgbClr>
                </a:gs>
                <a:gs pos="100000">
                  <a:srgbClr val="C30000">
                    <a:lumMod val="95000"/>
                    <a:lumOff val="5000"/>
                  </a:srgbClr>
                </a:gs>
              </a:gsLst>
              <a:lin ang="5400000" scaled="0"/>
            </a:gradFill>
            <a:ln>
              <a:solidFill>
                <a:schemeClr val="accent5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horz" wrap="square" lIns="0" tIns="36000" rIns="0" bIns="0" numCol="1" anchor="t" anchorCtr="0" compatLnSpc="1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1600" b="1" i="0" u="none" strike="noStrike" cap="none" normalizeH="0" baseline="0">
                  <a:ln>
                    <a:noFill/>
                  </a:ln>
                  <a:solidFill>
                    <a:schemeClr val="lt1"/>
                  </a:solidFill>
                  <a:effectLst/>
                  <a:cs typeface="+mn-ea"/>
                  <a:sym typeface="+mn-lt"/>
                </a:rPr>
                <a:t>[2,2]:×</a:t>
              </a:r>
            </a:p>
          </p:txBody>
        </p:sp>
        <p:sp>
          <p:nvSpPr>
            <p:cNvPr id="17426" name="Rectangle 18"/>
            <p:cNvSpPr>
              <a:spLocks noChangeArrowheads="1"/>
            </p:cNvSpPr>
            <p:nvPr>
              <p:custDataLst>
                <p:tags r:id="rId115"/>
              </p:custDataLst>
            </p:nvPr>
          </p:nvSpPr>
          <p:spPr bwMode="auto">
            <a:xfrm>
              <a:off x="5944853" y="1805688"/>
              <a:ext cx="556984" cy="355431"/>
            </a:xfrm>
            <a:prstGeom prst="rect">
              <a:avLst/>
            </a:prstGeom>
            <a:gradFill>
              <a:gsLst>
                <a:gs pos="0">
                  <a:schemeClr val="accent5">
                    <a:lumMod val="110000"/>
                    <a:satMod val="105000"/>
                    <a:tint val="67000"/>
                  </a:schemeClr>
                </a:gs>
                <a:gs pos="50000">
                  <a:schemeClr val="accent5">
                    <a:lumMod val="105000"/>
                    <a:satMod val="103000"/>
                    <a:tint val="73000"/>
                  </a:schemeClr>
                </a:gs>
                <a:gs pos="100000">
                  <a:schemeClr val="accent5">
                    <a:lumMod val="105000"/>
                    <a:satMod val="109000"/>
                    <a:tint val="81000"/>
                  </a:schemeClr>
                </a:gs>
                <a:gs pos="0">
                  <a:srgbClr val="C30000">
                    <a:lumMod val="90000"/>
                    <a:lumOff val="10000"/>
                  </a:srgbClr>
                </a:gs>
                <a:gs pos="50000">
                  <a:srgbClr val="C30000">
                    <a:lumMod val="95000"/>
                    <a:lumOff val="5000"/>
                  </a:srgbClr>
                </a:gs>
                <a:gs pos="100000">
                  <a:srgbClr val="C30000">
                    <a:lumMod val="95000"/>
                    <a:lumOff val="5000"/>
                  </a:srgbClr>
                </a:gs>
              </a:gsLst>
              <a:lin ang="5400000" scaled="0"/>
            </a:gradFill>
            <a:ln>
              <a:solidFill>
                <a:schemeClr val="accent5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horz" wrap="square" lIns="0" tIns="36000" rIns="0" bIns="0" numCol="1" anchor="t" anchorCtr="0" compatLnSpc="1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1600" b="1" i="0" u="none" strike="noStrike" cap="none" normalizeH="0" baseline="0">
                  <a:ln>
                    <a:noFill/>
                  </a:ln>
                  <a:solidFill>
                    <a:schemeClr val="lt1"/>
                  </a:solidFill>
                  <a:effectLst/>
                  <a:cs typeface="+mn-ea"/>
                  <a:sym typeface="+mn-lt"/>
                </a:rPr>
                <a:t>[3,1]</a:t>
              </a:r>
            </a:p>
          </p:txBody>
        </p:sp>
        <p:sp>
          <p:nvSpPr>
            <p:cNvPr id="17425" name="Rectangle 17"/>
            <p:cNvSpPr>
              <a:spLocks noChangeArrowheads="1"/>
            </p:cNvSpPr>
            <p:nvPr>
              <p:custDataLst>
                <p:tags r:id="rId116"/>
              </p:custDataLst>
            </p:nvPr>
          </p:nvSpPr>
          <p:spPr bwMode="auto">
            <a:xfrm>
              <a:off x="5947531" y="2459396"/>
              <a:ext cx="556984" cy="355431"/>
            </a:xfrm>
            <a:prstGeom prst="rect">
              <a:avLst/>
            </a:prstGeom>
            <a:gradFill>
              <a:gsLst>
                <a:gs pos="0">
                  <a:schemeClr val="accent5">
                    <a:lumMod val="110000"/>
                    <a:satMod val="105000"/>
                    <a:tint val="67000"/>
                  </a:schemeClr>
                </a:gs>
                <a:gs pos="50000">
                  <a:schemeClr val="accent5">
                    <a:lumMod val="105000"/>
                    <a:satMod val="103000"/>
                    <a:tint val="73000"/>
                  </a:schemeClr>
                </a:gs>
                <a:gs pos="100000">
                  <a:schemeClr val="accent5">
                    <a:lumMod val="105000"/>
                    <a:satMod val="109000"/>
                    <a:tint val="81000"/>
                  </a:schemeClr>
                </a:gs>
                <a:gs pos="0">
                  <a:srgbClr val="C30000">
                    <a:lumMod val="90000"/>
                    <a:lumOff val="10000"/>
                  </a:srgbClr>
                </a:gs>
                <a:gs pos="50000">
                  <a:srgbClr val="C30000">
                    <a:lumMod val="95000"/>
                    <a:lumOff val="5000"/>
                  </a:srgbClr>
                </a:gs>
                <a:gs pos="100000">
                  <a:srgbClr val="C30000">
                    <a:lumMod val="95000"/>
                    <a:lumOff val="5000"/>
                  </a:srgbClr>
                </a:gs>
              </a:gsLst>
              <a:lin ang="5400000" scaled="0"/>
            </a:gradFill>
            <a:ln>
              <a:solidFill>
                <a:schemeClr val="accent5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horz" wrap="square" lIns="0" tIns="36000" rIns="0" bIns="0" numCol="1" anchor="t" anchorCtr="0" compatLnSpc="1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1600" b="1" i="0" u="none" strike="noStrike" cap="none" normalizeH="0" baseline="0">
                  <a:ln>
                    <a:noFill/>
                  </a:ln>
                  <a:solidFill>
                    <a:schemeClr val="lt1"/>
                  </a:solidFill>
                  <a:effectLst/>
                  <a:cs typeface="+mn-ea"/>
                  <a:sym typeface="+mn-lt"/>
                </a:rPr>
                <a:t>[4,1]</a:t>
              </a:r>
            </a:p>
          </p:txBody>
        </p:sp>
        <p:sp>
          <p:nvSpPr>
            <p:cNvPr id="17424" name="Rectangle 16"/>
            <p:cNvSpPr>
              <a:spLocks noChangeArrowheads="1"/>
            </p:cNvSpPr>
            <p:nvPr>
              <p:custDataLst>
                <p:tags r:id="rId117"/>
              </p:custDataLst>
            </p:nvPr>
          </p:nvSpPr>
          <p:spPr bwMode="auto">
            <a:xfrm>
              <a:off x="5947531" y="3119355"/>
              <a:ext cx="556984" cy="355431"/>
            </a:xfrm>
            <a:prstGeom prst="rect">
              <a:avLst/>
            </a:prstGeom>
            <a:gradFill>
              <a:gsLst>
                <a:gs pos="0">
                  <a:schemeClr val="accent5">
                    <a:lumMod val="110000"/>
                    <a:satMod val="105000"/>
                    <a:tint val="67000"/>
                  </a:schemeClr>
                </a:gs>
                <a:gs pos="50000">
                  <a:schemeClr val="accent5">
                    <a:lumMod val="105000"/>
                    <a:satMod val="103000"/>
                    <a:tint val="73000"/>
                  </a:schemeClr>
                </a:gs>
                <a:gs pos="100000">
                  <a:schemeClr val="accent5">
                    <a:lumMod val="105000"/>
                    <a:satMod val="109000"/>
                    <a:tint val="81000"/>
                  </a:schemeClr>
                </a:gs>
                <a:gs pos="0">
                  <a:srgbClr val="C30000">
                    <a:lumMod val="90000"/>
                    <a:lumOff val="10000"/>
                  </a:srgbClr>
                </a:gs>
                <a:gs pos="50000">
                  <a:srgbClr val="C30000">
                    <a:lumMod val="95000"/>
                    <a:lumOff val="5000"/>
                  </a:srgbClr>
                </a:gs>
                <a:gs pos="100000">
                  <a:srgbClr val="C30000">
                    <a:lumMod val="95000"/>
                    <a:lumOff val="5000"/>
                  </a:srgbClr>
                </a:gs>
              </a:gsLst>
              <a:lin ang="5400000" scaled="0"/>
            </a:gradFill>
            <a:ln>
              <a:solidFill>
                <a:schemeClr val="accent5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horz" wrap="square" lIns="0" tIns="36000" rIns="0" bIns="0" numCol="1" anchor="t" anchorCtr="0" compatLnSpc="1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1600" b="1" i="0" u="none" strike="noStrike" cap="none" normalizeH="0" baseline="0">
                  <a:ln>
                    <a:noFill/>
                  </a:ln>
                  <a:solidFill>
                    <a:schemeClr val="lt1"/>
                  </a:solidFill>
                  <a:effectLst/>
                  <a:cs typeface="+mn-ea"/>
                  <a:sym typeface="+mn-lt"/>
                </a:rPr>
                <a:t>[4,2]</a:t>
              </a:r>
            </a:p>
          </p:txBody>
        </p:sp>
        <p:sp>
          <p:nvSpPr>
            <p:cNvPr id="17423" name="AutoShape 15"/>
            <p:cNvSpPr>
              <a:spLocks noChangeShapeType="1"/>
            </p:cNvSpPr>
            <p:nvPr>
              <p:custDataLst>
                <p:tags r:id="rId118"/>
              </p:custDataLst>
            </p:nvPr>
          </p:nvSpPr>
          <p:spPr bwMode="auto">
            <a:xfrm>
              <a:off x="5555678" y="647411"/>
              <a:ext cx="4463" cy="378650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tailEnd type="arrow" w="sm" len="sm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600" b="1">
                <a:solidFill>
                  <a:schemeClr val="dk1"/>
                </a:solidFill>
                <a:cs typeface="+mn-ea"/>
                <a:sym typeface="+mn-lt"/>
              </a:endParaRPr>
            </a:p>
          </p:txBody>
        </p:sp>
        <p:sp>
          <p:nvSpPr>
            <p:cNvPr id="17422" name="AutoShape 14"/>
            <p:cNvSpPr>
              <a:spLocks noChangeShapeType="1"/>
            </p:cNvSpPr>
            <p:nvPr>
              <p:custDataLst>
                <p:tags r:id="rId119"/>
              </p:custDataLst>
            </p:nvPr>
          </p:nvSpPr>
          <p:spPr bwMode="auto">
            <a:xfrm flipH="1">
              <a:off x="4929071" y="1381492"/>
              <a:ext cx="462368" cy="424196"/>
            </a:xfrm>
            <a:prstGeom prst="straightConnector1">
              <a:avLst/>
            </a:prstGeom>
            <a:ln w="19050">
              <a:solidFill>
                <a:schemeClr val="dk1"/>
              </a:solidFill>
              <a:tailEnd type="arrow" w="sm" len="sm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600" b="1">
                <a:solidFill>
                  <a:schemeClr val="dk1"/>
                </a:solidFill>
                <a:cs typeface="+mn-ea"/>
                <a:sym typeface="+mn-lt"/>
              </a:endParaRPr>
            </a:p>
          </p:txBody>
        </p:sp>
        <p:sp>
          <p:nvSpPr>
            <p:cNvPr id="17421" name="AutoShape 13"/>
            <p:cNvSpPr>
              <a:spLocks noChangeShapeType="1"/>
            </p:cNvSpPr>
            <p:nvPr>
              <p:custDataLst>
                <p:tags r:id="rId120"/>
              </p:custDataLst>
            </p:nvPr>
          </p:nvSpPr>
          <p:spPr bwMode="auto">
            <a:xfrm>
              <a:off x="5744910" y="1381492"/>
              <a:ext cx="478435" cy="424196"/>
            </a:xfrm>
            <a:prstGeom prst="straightConnector1">
              <a:avLst/>
            </a:prstGeom>
            <a:ln w="19050">
              <a:solidFill>
                <a:schemeClr val="dk1"/>
              </a:solidFill>
              <a:tailEnd type="arrow" w="sm" len="sm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600" b="1">
                <a:solidFill>
                  <a:schemeClr val="dk1"/>
                </a:solidFill>
                <a:cs typeface="+mn-ea"/>
                <a:sym typeface="+mn-lt"/>
              </a:endParaRPr>
            </a:p>
          </p:txBody>
        </p:sp>
        <p:sp>
          <p:nvSpPr>
            <p:cNvPr id="17420" name="AutoShape 12"/>
            <p:cNvSpPr>
              <a:spLocks noChangeShapeType="1"/>
            </p:cNvSpPr>
            <p:nvPr>
              <p:custDataLst>
                <p:tags r:id="rId121"/>
              </p:custDataLst>
            </p:nvPr>
          </p:nvSpPr>
          <p:spPr bwMode="auto">
            <a:xfrm>
              <a:off x="6223345" y="2161119"/>
              <a:ext cx="2678" cy="298277"/>
            </a:xfrm>
            <a:prstGeom prst="straightConnector1">
              <a:avLst/>
            </a:prstGeom>
            <a:ln w="19050">
              <a:solidFill>
                <a:schemeClr val="dk1"/>
              </a:solidFill>
              <a:tailEnd type="arrow" w="sm" len="sm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600" b="1">
                <a:solidFill>
                  <a:schemeClr val="dk1"/>
                </a:solidFill>
                <a:cs typeface="+mn-ea"/>
                <a:sym typeface="+mn-lt"/>
              </a:endParaRPr>
            </a:p>
          </p:txBody>
        </p:sp>
        <p:sp>
          <p:nvSpPr>
            <p:cNvPr id="17419" name="AutoShape 11"/>
            <p:cNvSpPr>
              <a:spLocks noChangeShapeType="1"/>
            </p:cNvSpPr>
            <p:nvPr>
              <p:custDataLst>
                <p:tags r:id="rId122"/>
              </p:custDataLst>
            </p:nvPr>
          </p:nvSpPr>
          <p:spPr bwMode="auto">
            <a:xfrm>
              <a:off x="6226023" y="2814827"/>
              <a:ext cx="893" cy="304528"/>
            </a:xfrm>
            <a:prstGeom prst="straightConnector1">
              <a:avLst/>
            </a:prstGeom>
            <a:ln w="19050">
              <a:solidFill>
                <a:schemeClr val="dk1"/>
              </a:solidFill>
              <a:tailEnd type="arrow" w="sm" len="sm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600" b="1">
                <a:solidFill>
                  <a:schemeClr val="dk1"/>
                </a:solidFill>
                <a:cs typeface="+mn-ea"/>
                <a:sym typeface="+mn-lt"/>
              </a:endParaRPr>
            </a:p>
          </p:txBody>
        </p:sp>
        <p:sp>
          <p:nvSpPr>
            <p:cNvPr id="17418" name="Rectangle 10"/>
            <p:cNvSpPr>
              <a:spLocks noChangeArrowheads="1"/>
            </p:cNvSpPr>
            <p:nvPr>
              <p:custDataLst>
                <p:tags r:id="rId123"/>
              </p:custDataLst>
            </p:nvPr>
          </p:nvSpPr>
          <p:spPr bwMode="auto">
            <a:xfrm>
              <a:off x="5947531" y="3775742"/>
              <a:ext cx="556984" cy="355431"/>
            </a:xfrm>
            <a:prstGeom prst="rect">
              <a:avLst/>
            </a:prstGeom>
            <a:gradFill>
              <a:gsLst>
                <a:gs pos="0">
                  <a:schemeClr val="accent5">
                    <a:lumMod val="110000"/>
                    <a:satMod val="105000"/>
                    <a:tint val="67000"/>
                  </a:schemeClr>
                </a:gs>
                <a:gs pos="50000">
                  <a:schemeClr val="accent5">
                    <a:lumMod val="105000"/>
                    <a:satMod val="103000"/>
                    <a:tint val="73000"/>
                  </a:schemeClr>
                </a:gs>
                <a:gs pos="100000">
                  <a:schemeClr val="accent5">
                    <a:lumMod val="105000"/>
                    <a:satMod val="109000"/>
                    <a:tint val="81000"/>
                  </a:schemeClr>
                </a:gs>
                <a:gs pos="0">
                  <a:srgbClr val="C30000">
                    <a:lumMod val="90000"/>
                    <a:lumOff val="10000"/>
                  </a:srgbClr>
                </a:gs>
                <a:gs pos="50000">
                  <a:srgbClr val="C30000">
                    <a:lumMod val="95000"/>
                    <a:lumOff val="5000"/>
                  </a:srgbClr>
                </a:gs>
                <a:gs pos="100000">
                  <a:srgbClr val="C30000">
                    <a:lumMod val="95000"/>
                    <a:lumOff val="5000"/>
                  </a:srgbClr>
                </a:gs>
              </a:gsLst>
              <a:lin ang="5400000" scaled="0"/>
            </a:gradFill>
            <a:ln>
              <a:solidFill>
                <a:schemeClr val="accent5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horz" wrap="square" lIns="0" tIns="36000" rIns="0" bIns="0" numCol="1" anchor="t" anchorCtr="0" compatLnSpc="1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1600" b="1" i="0" u="none" strike="noStrike" cap="none" normalizeH="0" baseline="0">
                  <a:ln>
                    <a:noFill/>
                  </a:ln>
                  <a:solidFill>
                    <a:schemeClr val="lt1"/>
                  </a:solidFill>
                  <a:effectLst/>
                  <a:cs typeface="+mn-ea"/>
                  <a:sym typeface="+mn-lt"/>
                </a:rPr>
                <a:t>[4,3]</a:t>
              </a:r>
            </a:p>
          </p:txBody>
        </p:sp>
        <p:sp>
          <p:nvSpPr>
            <p:cNvPr id="17417" name="AutoShape 9"/>
            <p:cNvSpPr>
              <a:spLocks noChangeShapeType="1"/>
            </p:cNvSpPr>
            <p:nvPr>
              <p:custDataLst>
                <p:tags r:id="rId124"/>
              </p:custDataLst>
            </p:nvPr>
          </p:nvSpPr>
          <p:spPr bwMode="auto">
            <a:xfrm>
              <a:off x="6226023" y="3474786"/>
              <a:ext cx="893" cy="300956"/>
            </a:xfrm>
            <a:prstGeom prst="straightConnector1">
              <a:avLst/>
            </a:prstGeom>
            <a:ln w="19050">
              <a:solidFill>
                <a:schemeClr val="dk1"/>
              </a:solidFill>
              <a:tailEnd type="arrow" w="sm" len="sm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600" b="1">
                <a:solidFill>
                  <a:schemeClr val="dk1"/>
                </a:solidFill>
                <a:cs typeface="+mn-ea"/>
                <a:sym typeface="+mn-lt"/>
              </a:endParaRPr>
            </a:p>
          </p:txBody>
        </p:sp>
        <p:sp>
          <p:nvSpPr>
            <p:cNvPr id="17416" name="Rectangle 8"/>
            <p:cNvSpPr>
              <a:spLocks noChangeArrowheads="1"/>
            </p:cNvSpPr>
            <p:nvPr>
              <p:custDataLst>
                <p:tags r:id="rId125"/>
              </p:custDataLst>
            </p:nvPr>
          </p:nvSpPr>
          <p:spPr bwMode="auto">
            <a:xfrm>
              <a:off x="5947531" y="4432129"/>
              <a:ext cx="556984" cy="355431"/>
            </a:xfrm>
            <a:prstGeom prst="rect">
              <a:avLst/>
            </a:prstGeom>
            <a:gradFill>
              <a:gsLst>
                <a:gs pos="0">
                  <a:schemeClr val="accent5">
                    <a:lumMod val="110000"/>
                    <a:satMod val="105000"/>
                    <a:tint val="67000"/>
                  </a:schemeClr>
                </a:gs>
                <a:gs pos="50000">
                  <a:schemeClr val="accent5">
                    <a:lumMod val="105000"/>
                    <a:satMod val="103000"/>
                    <a:tint val="73000"/>
                  </a:schemeClr>
                </a:gs>
                <a:gs pos="100000">
                  <a:schemeClr val="accent5">
                    <a:lumMod val="105000"/>
                    <a:satMod val="109000"/>
                    <a:tint val="81000"/>
                  </a:schemeClr>
                </a:gs>
                <a:gs pos="0">
                  <a:srgbClr val="C30000">
                    <a:lumMod val="90000"/>
                    <a:lumOff val="10000"/>
                  </a:srgbClr>
                </a:gs>
                <a:gs pos="50000">
                  <a:srgbClr val="C30000">
                    <a:lumMod val="95000"/>
                    <a:lumOff val="5000"/>
                  </a:srgbClr>
                </a:gs>
                <a:gs pos="100000">
                  <a:srgbClr val="C30000">
                    <a:lumMod val="95000"/>
                    <a:lumOff val="5000"/>
                  </a:srgbClr>
                </a:gs>
              </a:gsLst>
              <a:lin ang="5400000" scaled="0"/>
            </a:gradFill>
            <a:ln>
              <a:solidFill>
                <a:schemeClr val="accent5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horz" wrap="square" lIns="0" tIns="36000" rIns="0" bIns="0" numCol="1" anchor="t" anchorCtr="0" compatLnSpc="1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1600" b="1" i="0" u="none" strike="noStrike" cap="none" normalizeH="0" baseline="0">
                  <a:ln>
                    <a:noFill/>
                  </a:ln>
                  <a:solidFill>
                    <a:schemeClr val="lt1"/>
                  </a:solidFill>
                  <a:effectLst/>
                  <a:cs typeface="+mn-ea"/>
                  <a:sym typeface="+mn-lt"/>
                </a:rPr>
                <a:t>[3,3]</a:t>
              </a:r>
            </a:p>
          </p:txBody>
        </p:sp>
        <p:sp>
          <p:nvSpPr>
            <p:cNvPr id="17415" name="AutoShape 7"/>
            <p:cNvSpPr>
              <a:spLocks noChangeShapeType="1"/>
            </p:cNvSpPr>
            <p:nvPr>
              <p:custDataLst>
                <p:tags r:id="rId126"/>
              </p:custDataLst>
            </p:nvPr>
          </p:nvSpPr>
          <p:spPr bwMode="auto">
            <a:xfrm>
              <a:off x="6226023" y="4131173"/>
              <a:ext cx="893" cy="300956"/>
            </a:xfrm>
            <a:prstGeom prst="straightConnector1">
              <a:avLst/>
            </a:prstGeom>
            <a:ln w="19050">
              <a:solidFill>
                <a:schemeClr val="dk1"/>
              </a:solidFill>
              <a:tailEnd type="arrow" w="sm" len="sm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600" b="1">
                <a:solidFill>
                  <a:schemeClr val="dk1"/>
                </a:solidFill>
                <a:cs typeface="+mn-ea"/>
                <a:sym typeface="+mn-lt"/>
              </a:endParaRPr>
            </a:p>
          </p:txBody>
        </p:sp>
        <p:sp>
          <p:nvSpPr>
            <p:cNvPr id="17414" name="Rectangle 6"/>
            <p:cNvSpPr>
              <a:spLocks noChangeArrowheads="1"/>
            </p:cNvSpPr>
            <p:nvPr>
              <p:custDataLst>
                <p:tags r:id="rId127"/>
              </p:custDataLst>
            </p:nvPr>
          </p:nvSpPr>
          <p:spPr bwMode="auto">
            <a:xfrm>
              <a:off x="5947531" y="5096553"/>
              <a:ext cx="556984" cy="355431"/>
            </a:xfrm>
            <a:prstGeom prst="rect">
              <a:avLst/>
            </a:prstGeom>
            <a:gradFill>
              <a:gsLst>
                <a:gs pos="0">
                  <a:schemeClr val="accent5">
                    <a:lumMod val="110000"/>
                    <a:satMod val="105000"/>
                    <a:tint val="67000"/>
                  </a:schemeClr>
                </a:gs>
                <a:gs pos="50000">
                  <a:schemeClr val="accent5">
                    <a:lumMod val="105000"/>
                    <a:satMod val="103000"/>
                    <a:tint val="73000"/>
                  </a:schemeClr>
                </a:gs>
                <a:gs pos="100000">
                  <a:schemeClr val="accent5">
                    <a:lumMod val="105000"/>
                    <a:satMod val="109000"/>
                    <a:tint val="81000"/>
                  </a:schemeClr>
                </a:gs>
                <a:gs pos="0">
                  <a:srgbClr val="C30000">
                    <a:lumMod val="90000"/>
                    <a:lumOff val="10000"/>
                  </a:srgbClr>
                </a:gs>
                <a:gs pos="50000">
                  <a:srgbClr val="C30000">
                    <a:lumMod val="95000"/>
                    <a:lumOff val="5000"/>
                  </a:srgbClr>
                </a:gs>
                <a:gs pos="100000">
                  <a:srgbClr val="C30000">
                    <a:lumMod val="95000"/>
                    <a:lumOff val="5000"/>
                  </a:srgbClr>
                </a:gs>
              </a:gsLst>
              <a:lin ang="5400000" scaled="0"/>
            </a:gradFill>
            <a:ln>
              <a:solidFill>
                <a:schemeClr val="accent5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horz" wrap="square" lIns="0" tIns="36000" rIns="0" bIns="0" numCol="1" anchor="t" anchorCtr="0" compatLnSpc="1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1600" b="1" i="0" u="none" strike="noStrike" cap="none" normalizeH="0" baseline="0">
                  <a:ln>
                    <a:noFill/>
                  </a:ln>
                  <a:solidFill>
                    <a:schemeClr val="lt1"/>
                  </a:solidFill>
                  <a:effectLst/>
                  <a:cs typeface="+mn-ea"/>
                  <a:sym typeface="+mn-lt"/>
                </a:rPr>
                <a:t>[3,4]</a:t>
              </a:r>
            </a:p>
          </p:txBody>
        </p:sp>
        <p:sp>
          <p:nvSpPr>
            <p:cNvPr id="17413" name="AutoShape 5"/>
            <p:cNvSpPr>
              <a:spLocks noChangeShapeType="1"/>
            </p:cNvSpPr>
            <p:nvPr>
              <p:custDataLst>
                <p:tags r:id="rId128"/>
              </p:custDataLst>
            </p:nvPr>
          </p:nvSpPr>
          <p:spPr bwMode="auto">
            <a:xfrm>
              <a:off x="6226023" y="4787560"/>
              <a:ext cx="893" cy="308993"/>
            </a:xfrm>
            <a:prstGeom prst="straightConnector1">
              <a:avLst/>
            </a:prstGeom>
            <a:ln w="19050">
              <a:solidFill>
                <a:schemeClr val="dk1"/>
              </a:solidFill>
              <a:tailEnd type="arrow" w="sm" len="sm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600" b="1">
                <a:solidFill>
                  <a:schemeClr val="dk1"/>
                </a:solidFill>
                <a:cs typeface="+mn-ea"/>
                <a:sym typeface="+mn-lt"/>
              </a:endParaRPr>
            </a:p>
          </p:txBody>
        </p:sp>
        <p:sp>
          <p:nvSpPr>
            <p:cNvPr id="17412" name="Rectangle 4"/>
            <p:cNvSpPr>
              <a:spLocks noChangeArrowheads="1"/>
            </p:cNvSpPr>
            <p:nvPr>
              <p:custDataLst>
                <p:tags r:id="rId129"/>
              </p:custDataLst>
            </p:nvPr>
          </p:nvSpPr>
          <p:spPr bwMode="auto">
            <a:xfrm>
              <a:off x="5947531" y="5760977"/>
              <a:ext cx="556984" cy="355431"/>
            </a:xfrm>
            <a:prstGeom prst="rect">
              <a:avLst/>
            </a:prstGeom>
            <a:gradFill>
              <a:gsLst>
                <a:gs pos="0">
                  <a:schemeClr val="accent6">
                    <a:lumMod val="110000"/>
                    <a:satMod val="105000"/>
                    <a:tint val="67000"/>
                  </a:schemeClr>
                </a:gs>
                <a:gs pos="50000">
                  <a:schemeClr val="accent6">
                    <a:lumMod val="105000"/>
                    <a:satMod val="103000"/>
                    <a:tint val="73000"/>
                  </a:schemeClr>
                </a:gs>
                <a:gs pos="100000">
                  <a:schemeClr val="accent6">
                    <a:lumMod val="105000"/>
                    <a:satMod val="109000"/>
                    <a:tint val="81000"/>
                  </a:schemeClr>
                </a:gs>
                <a:gs pos="0">
                  <a:srgbClr val="3B3E4D">
                    <a:lumMod val="90000"/>
                    <a:lumOff val="10000"/>
                  </a:srgbClr>
                </a:gs>
                <a:gs pos="50000">
                  <a:srgbClr val="3B3E4D">
                    <a:lumMod val="95000"/>
                    <a:lumOff val="5000"/>
                  </a:srgbClr>
                </a:gs>
                <a:gs pos="100000">
                  <a:srgbClr val="3B3E4D">
                    <a:lumMod val="95000"/>
                    <a:lumOff val="5000"/>
                  </a:srgbClr>
                </a:gs>
              </a:gsLst>
              <a:lin ang="5400000" scaled="0"/>
            </a:gradFill>
            <a:ln>
              <a:solidFill>
                <a:schemeClr val="accent6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0" tIns="36000" rIns="0" bIns="0" numCol="1" anchor="t" anchorCtr="0" compatLnSpc="1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1600" b="1" i="0" u="none" strike="noStrike" cap="none" normalizeH="0" baseline="0">
                  <a:ln>
                    <a:noFill/>
                  </a:ln>
                  <a:solidFill>
                    <a:schemeClr val="lt1"/>
                  </a:solidFill>
                  <a:effectLst/>
                  <a:cs typeface="+mn-ea"/>
                  <a:sym typeface="+mn-lt"/>
                </a:rPr>
                <a:t>[4,4]</a:t>
              </a:r>
            </a:p>
          </p:txBody>
        </p:sp>
        <p:sp>
          <p:nvSpPr>
            <p:cNvPr id="17411" name="AutoShape 3"/>
            <p:cNvSpPr>
              <a:spLocks noChangeShapeType="1"/>
            </p:cNvSpPr>
            <p:nvPr>
              <p:custDataLst>
                <p:tags r:id="rId130"/>
              </p:custDataLst>
            </p:nvPr>
          </p:nvSpPr>
          <p:spPr bwMode="auto">
            <a:xfrm>
              <a:off x="6217990" y="5468059"/>
              <a:ext cx="8033" cy="292918"/>
            </a:xfrm>
            <a:prstGeom prst="straightConnector1">
              <a:avLst/>
            </a:prstGeom>
            <a:ln w="19050">
              <a:solidFill>
                <a:schemeClr val="dk1"/>
              </a:solidFill>
              <a:tailEnd type="arrow" w="sm" len="sm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600" b="1">
                <a:solidFill>
                  <a:schemeClr val="dk1"/>
                </a:solidFill>
                <a:cs typeface="+mn-ea"/>
                <a:sym typeface="+mn-lt"/>
              </a:endParaRPr>
            </a:p>
          </p:txBody>
        </p:sp>
        <p:sp>
          <p:nvSpPr>
            <p:cNvPr id="17410" name="AutoShape 2"/>
            <p:cNvSpPr>
              <a:spLocks noChangeShapeType="1"/>
            </p:cNvSpPr>
            <p:nvPr>
              <p:custDataLst>
                <p:tags r:id="rId131"/>
              </p:custDataLst>
            </p:nvPr>
          </p:nvSpPr>
          <p:spPr bwMode="auto">
            <a:xfrm flipH="1">
              <a:off x="5038861" y="1378813"/>
              <a:ext cx="462368" cy="424196"/>
            </a:xfrm>
            <a:prstGeom prst="straightConnector1">
              <a:avLst/>
            </a:prstGeom>
            <a:noFill/>
            <a:ln w="19050">
              <a:solidFill>
                <a:srgbClr val="FF0000"/>
              </a:solidFill>
              <a:prstDash val="dash"/>
              <a:round/>
              <a:headEnd type="arrow" w="sm" len="sm"/>
              <a:tailEnd type="none" w="sm" len="sm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600" b="1">
                <a:solidFill>
                  <a:schemeClr val="dk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114940" y="1284903"/>
            <a:ext cx="2822877" cy="2135764"/>
            <a:chOff x="2544466" y="1525251"/>
            <a:chExt cx="2822877" cy="2135764"/>
          </a:xfrm>
        </p:grpSpPr>
        <p:sp>
          <p:nvSpPr>
            <p:cNvPr id="36" name="Rectangle 53"/>
            <p:cNvSpPr>
              <a:spLocks noChangeArrowheads="1"/>
            </p:cNvSpPr>
            <p:nvPr>
              <p:custDataLst>
                <p:tags r:id="rId51"/>
              </p:custDataLst>
            </p:nvPr>
          </p:nvSpPr>
          <p:spPr bwMode="auto">
            <a:xfrm>
              <a:off x="3494289" y="3069913"/>
              <a:ext cx="298126" cy="297132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zh-CN" sz="1800" b="1" i="0" u="none" strike="noStrike" cap="none" normalizeH="0" baseline="0">
                <a:ln>
                  <a:noFill/>
                </a:ln>
                <a:solidFill>
                  <a:schemeClr val="dk1"/>
                </a:solidFill>
                <a:effectLst/>
                <a:cs typeface="+mn-ea"/>
                <a:sym typeface="+mn-lt"/>
              </a:endParaRPr>
            </a:p>
          </p:txBody>
        </p:sp>
        <p:sp>
          <p:nvSpPr>
            <p:cNvPr id="37" name="Rectangle 52"/>
            <p:cNvSpPr>
              <a:spLocks noChangeArrowheads="1"/>
            </p:cNvSpPr>
            <p:nvPr>
              <p:custDataLst>
                <p:tags r:id="rId52"/>
              </p:custDataLst>
            </p:nvPr>
          </p:nvSpPr>
          <p:spPr bwMode="auto">
            <a:xfrm>
              <a:off x="3209858" y="3069913"/>
              <a:ext cx="298126" cy="297132"/>
            </a:xfrm>
            <a:prstGeom prst="rect">
              <a:avLst/>
            </a:prstGeom>
            <a:gradFill>
              <a:gsLst>
                <a:gs pos="0">
                  <a:schemeClr val="accent6">
                    <a:lumMod val="110000"/>
                    <a:satMod val="105000"/>
                    <a:tint val="67000"/>
                  </a:schemeClr>
                </a:gs>
                <a:gs pos="50000">
                  <a:schemeClr val="accent6">
                    <a:lumMod val="105000"/>
                    <a:satMod val="103000"/>
                    <a:tint val="73000"/>
                  </a:schemeClr>
                </a:gs>
                <a:gs pos="100000">
                  <a:schemeClr val="accent6">
                    <a:lumMod val="105000"/>
                    <a:satMod val="109000"/>
                    <a:tint val="81000"/>
                  </a:schemeClr>
                </a:gs>
                <a:gs pos="0">
                  <a:srgbClr val="3B3E4D">
                    <a:lumMod val="90000"/>
                    <a:lumOff val="10000"/>
                  </a:srgbClr>
                </a:gs>
                <a:gs pos="50000">
                  <a:srgbClr val="3B3E4D">
                    <a:lumMod val="95000"/>
                    <a:lumOff val="5000"/>
                  </a:srgbClr>
                </a:gs>
                <a:gs pos="100000">
                  <a:srgbClr val="3B3E4D">
                    <a:lumMod val="95000"/>
                    <a:lumOff val="5000"/>
                  </a:srgbClr>
                </a:gs>
              </a:gsLst>
              <a:lin ang="5400000" scaled="0"/>
            </a:gradFill>
            <a:ln>
              <a:solidFill>
                <a:schemeClr val="accent6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0" tIns="0" rIns="0" bIns="0" numCol="1" anchor="t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zh-CN" sz="1800" b="1" i="0" u="none" strike="noStrike" cap="none" normalizeH="0" baseline="0">
                <a:ln>
                  <a:noFill/>
                </a:ln>
                <a:solidFill>
                  <a:schemeClr val="dk1"/>
                </a:solidFill>
                <a:effectLst/>
                <a:cs typeface="+mn-ea"/>
                <a:sym typeface="+mn-lt"/>
              </a:endParaRPr>
            </a:p>
          </p:txBody>
        </p:sp>
        <p:sp>
          <p:nvSpPr>
            <p:cNvPr id="38" name="Rectangle 51"/>
            <p:cNvSpPr>
              <a:spLocks noChangeArrowheads="1"/>
            </p:cNvSpPr>
            <p:nvPr>
              <p:custDataLst>
                <p:tags r:id="rId53"/>
              </p:custDataLst>
            </p:nvPr>
          </p:nvSpPr>
          <p:spPr bwMode="auto">
            <a:xfrm>
              <a:off x="4069471" y="3069913"/>
              <a:ext cx="298126" cy="297132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zh-CN" sz="1800" b="1" i="0" u="none" strike="noStrike" cap="none" normalizeH="0" baseline="0">
                <a:ln>
                  <a:noFill/>
                </a:ln>
                <a:solidFill>
                  <a:schemeClr val="dk1"/>
                </a:solidFill>
                <a:effectLst/>
                <a:cs typeface="+mn-ea"/>
                <a:sym typeface="+mn-lt"/>
              </a:endParaRPr>
            </a:p>
          </p:txBody>
        </p:sp>
        <p:sp>
          <p:nvSpPr>
            <p:cNvPr id="39" name="Rectangle 50"/>
            <p:cNvSpPr>
              <a:spLocks noChangeArrowheads="1"/>
            </p:cNvSpPr>
            <p:nvPr>
              <p:custDataLst>
                <p:tags r:id="rId54"/>
              </p:custDataLst>
            </p:nvPr>
          </p:nvSpPr>
          <p:spPr bwMode="auto">
            <a:xfrm>
              <a:off x="3781880" y="3069913"/>
              <a:ext cx="298126" cy="297132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zh-CN" sz="1800" b="1" i="0" u="none" strike="noStrike" cap="none" normalizeH="0" baseline="0">
                <a:ln>
                  <a:noFill/>
                </a:ln>
                <a:solidFill>
                  <a:schemeClr val="dk1"/>
                </a:solidFill>
                <a:effectLst/>
                <a:cs typeface="+mn-ea"/>
                <a:sym typeface="+mn-lt"/>
              </a:endParaRPr>
            </a:p>
          </p:txBody>
        </p:sp>
        <p:sp>
          <p:nvSpPr>
            <p:cNvPr id="40" name="Rectangle 49"/>
            <p:cNvSpPr>
              <a:spLocks noChangeArrowheads="1"/>
            </p:cNvSpPr>
            <p:nvPr>
              <p:custDataLst>
                <p:tags r:id="rId55"/>
              </p:custDataLst>
            </p:nvPr>
          </p:nvSpPr>
          <p:spPr bwMode="auto">
            <a:xfrm>
              <a:off x="4350742" y="3069913"/>
              <a:ext cx="298126" cy="297132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zh-CN" sz="1800" b="1" i="0" u="none" strike="noStrike" cap="none" normalizeH="0" baseline="0">
                <a:ln>
                  <a:noFill/>
                </a:ln>
                <a:solidFill>
                  <a:schemeClr val="dk1"/>
                </a:solidFill>
                <a:effectLst/>
                <a:cs typeface="+mn-ea"/>
                <a:sym typeface="+mn-lt"/>
              </a:endParaRPr>
            </a:p>
          </p:txBody>
        </p:sp>
        <p:sp>
          <p:nvSpPr>
            <p:cNvPr id="41" name="Rectangle 48"/>
            <p:cNvSpPr>
              <a:spLocks noChangeArrowheads="1"/>
            </p:cNvSpPr>
            <p:nvPr>
              <p:custDataLst>
                <p:tags r:id="rId56"/>
              </p:custDataLst>
            </p:nvPr>
          </p:nvSpPr>
          <p:spPr bwMode="auto">
            <a:xfrm>
              <a:off x="3494289" y="2763299"/>
              <a:ext cx="298126" cy="298185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zh-CN" sz="1800" b="1" i="0" u="none" strike="noStrike" cap="none" normalizeH="0" baseline="0">
                <a:ln>
                  <a:noFill/>
                </a:ln>
                <a:solidFill>
                  <a:schemeClr val="dk1"/>
                </a:solidFill>
                <a:effectLst/>
                <a:cs typeface="+mn-ea"/>
                <a:sym typeface="+mn-lt"/>
              </a:endParaRPr>
            </a:p>
          </p:txBody>
        </p:sp>
        <p:sp>
          <p:nvSpPr>
            <p:cNvPr id="42" name="Rectangle 47"/>
            <p:cNvSpPr>
              <a:spLocks noChangeArrowheads="1"/>
            </p:cNvSpPr>
            <p:nvPr>
              <p:custDataLst>
                <p:tags r:id="rId57"/>
              </p:custDataLst>
            </p:nvPr>
          </p:nvSpPr>
          <p:spPr bwMode="auto">
            <a:xfrm>
              <a:off x="3209858" y="2763299"/>
              <a:ext cx="298126" cy="298185"/>
            </a:xfrm>
            <a:prstGeom prst="rect">
              <a:avLst/>
            </a:prstGeom>
            <a:gradFill>
              <a:gsLst>
                <a:gs pos="0">
                  <a:schemeClr val="accent6">
                    <a:lumMod val="110000"/>
                    <a:satMod val="105000"/>
                    <a:tint val="67000"/>
                  </a:schemeClr>
                </a:gs>
                <a:gs pos="50000">
                  <a:schemeClr val="accent6">
                    <a:lumMod val="105000"/>
                    <a:satMod val="103000"/>
                    <a:tint val="73000"/>
                  </a:schemeClr>
                </a:gs>
                <a:gs pos="100000">
                  <a:schemeClr val="accent6">
                    <a:lumMod val="105000"/>
                    <a:satMod val="109000"/>
                    <a:tint val="81000"/>
                  </a:schemeClr>
                </a:gs>
                <a:gs pos="0">
                  <a:srgbClr val="3B3E4D">
                    <a:lumMod val="90000"/>
                    <a:lumOff val="10000"/>
                  </a:srgbClr>
                </a:gs>
                <a:gs pos="50000">
                  <a:srgbClr val="3B3E4D">
                    <a:lumMod val="95000"/>
                    <a:lumOff val="5000"/>
                  </a:srgbClr>
                </a:gs>
                <a:gs pos="100000">
                  <a:srgbClr val="3B3E4D">
                    <a:lumMod val="95000"/>
                    <a:lumOff val="5000"/>
                  </a:srgbClr>
                </a:gs>
              </a:gsLst>
              <a:lin ang="5400000" scaled="0"/>
            </a:gradFill>
            <a:ln>
              <a:solidFill>
                <a:schemeClr val="accent6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0" tIns="0" rIns="0" bIns="0" numCol="1" anchor="t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zh-CN" sz="1800" b="1" i="0" u="none" strike="noStrike" cap="none" normalizeH="0" baseline="0">
                <a:ln>
                  <a:noFill/>
                </a:ln>
                <a:solidFill>
                  <a:schemeClr val="dk1"/>
                </a:solidFill>
                <a:effectLst/>
                <a:cs typeface="+mn-ea"/>
                <a:sym typeface="+mn-lt"/>
              </a:endParaRPr>
            </a:p>
          </p:txBody>
        </p:sp>
        <p:sp>
          <p:nvSpPr>
            <p:cNvPr id="43" name="Rectangle 46"/>
            <p:cNvSpPr>
              <a:spLocks noChangeArrowheads="1"/>
            </p:cNvSpPr>
            <p:nvPr>
              <p:custDataLst>
                <p:tags r:id="rId58"/>
              </p:custDataLst>
            </p:nvPr>
          </p:nvSpPr>
          <p:spPr bwMode="auto">
            <a:xfrm>
              <a:off x="4069471" y="2763299"/>
              <a:ext cx="298126" cy="298185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zh-CN" sz="1800" b="1" i="0" u="none" strike="noStrike" cap="none" normalizeH="0" baseline="0">
                <a:ln>
                  <a:noFill/>
                </a:ln>
                <a:solidFill>
                  <a:schemeClr val="dk1"/>
                </a:solidFill>
                <a:effectLst/>
                <a:cs typeface="+mn-ea"/>
                <a:sym typeface="+mn-lt"/>
              </a:endParaRPr>
            </a:p>
          </p:txBody>
        </p:sp>
        <p:sp>
          <p:nvSpPr>
            <p:cNvPr id="44" name="Rectangle 45"/>
            <p:cNvSpPr>
              <a:spLocks noChangeArrowheads="1"/>
            </p:cNvSpPr>
            <p:nvPr>
              <p:custDataLst>
                <p:tags r:id="rId59"/>
              </p:custDataLst>
            </p:nvPr>
          </p:nvSpPr>
          <p:spPr bwMode="auto">
            <a:xfrm>
              <a:off x="3781880" y="2763299"/>
              <a:ext cx="298126" cy="298185"/>
            </a:xfrm>
            <a:prstGeom prst="rect">
              <a:avLst/>
            </a:prstGeom>
            <a:gradFill>
              <a:gsLst>
                <a:gs pos="0">
                  <a:schemeClr val="accent6">
                    <a:lumMod val="110000"/>
                    <a:satMod val="105000"/>
                    <a:tint val="67000"/>
                  </a:schemeClr>
                </a:gs>
                <a:gs pos="50000">
                  <a:schemeClr val="accent6">
                    <a:lumMod val="105000"/>
                    <a:satMod val="103000"/>
                    <a:tint val="73000"/>
                  </a:schemeClr>
                </a:gs>
                <a:gs pos="100000">
                  <a:schemeClr val="accent6">
                    <a:lumMod val="105000"/>
                    <a:satMod val="109000"/>
                    <a:tint val="81000"/>
                  </a:schemeClr>
                </a:gs>
                <a:gs pos="0">
                  <a:srgbClr val="3B3E4D">
                    <a:lumMod val="90000"/>
                    <a:lumOff val="10000"/>
                  </a:srgbClr>
                </a:gs>
                <a:gs pos="50000">
                  <a:srgbClr val="3B3E4D">
                    <a:lumMod val="95000"/>
                    <a:lumOff val="5000"/>
                  </a:srgbClr>
                </a:gs>
                <a:gs pos="100000">
                  <a:srgbClr val="3B3E4D">
                    <a:lumMod val="95000"/>
                    <a:lumOff val="5000"/>
                  </a:srgbClr>
                </a:gs>
              </a:gsLst>
              <a:lin ang="5400000" scaled="0"/>
            </a:gradFill>
            <a:ln>
              <a:solidFill>
                <a:schemeClr val="accent6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0" tIns="0" rIns="0" bIns="0" numCol="1" anchor="t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zh-CN" sz="1800" b="1" i="0" u="none" strike="noStrike" cap="none" normalizeH="0" baseline="0">
                <a:ln>
                  <a:noFill/>
                </a:ln>
                <a:solidFill>
                  <a:schemeClr val="dk1"/>
                </a:solidFill>
                <a:effectLst/>
                <a:cs typeface="+mn-ea"/>
                <a:sym typeface="+mn-lt"/>
              </a:endParaRPr>
            </a:p>
          </p:txBody>
        </p:sp>
        <p:sp>
          <p:nvSpPr>
            <p:cNvPr id="45" name="Rectangle 44"/>
            <p:cNvSpPr>
              <a:spLocks noChangeArrowheads="1"/>
            </p:cNvSpPr>
            <p:nvPr>
              <p:custDataLst>
                <p:tags r:id="rId60"/>
              </p:custDataLst>
            </p:nvPr>
          </p:nvSpPr>
          <p:spPr bwMode="auto">
            <a:xfrm>
              <a:off x="4350742" y="2763299"/>
              <a:ext cx="298126" cy="298185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zh-CN" sz="1800" b="1" i="0" u="none" strike="noStrike" cap="none" normalizeH="0" baseline="0">
                <a:ln>
                  <a:noFill/>
                </a:ln>
                <a:solidFill>
                  <a:schemeClr val="dk1"/>
                </a:solidFill>
                <a:effectLst/>
                <a:cs typeface="+mn-ea"/>
                <a:sym typeface="+mn-lt"/>
              </a:endParaRPr>
            </a:p>
          </p:txBody>
        </p:sp>
        <p:sp>
          <p:nvSpPr>
            <p:cNvPr id="46" name="Rectangle 43"/>
            <p:cNvSpPr>
              <a:spLocks noChangeArrowheads="1"/>
            </p:cNvSpPr>
            <p:nvPr>
              <p:custDataLst>
                <p:tags r:id="rId61"/>
              </p:custDataLst>
            </p:nvPr>
          </p:nvSpPr>
          <p:spPr bwMode="auto">
            <a:xfrm>
              <a:off x="3494289" y="2450363"/>
              <a:ext cx="298126" cy="297132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zh-CN" sz="1800" b="1" i="0" u="none" strike="noStrike" cap="none" normalizeH="0" baseline="0">
                <a:ln>
                  <a:noFill/>
                </a:ln>
                <a:solidFill>
                  <a:schemeClr val="dk1"/>
                </a:solidFill>
                <a:effectLst/>
                <a:cs typeface="+mn-ea"/>
                <a:sym typeface="+mn-lt"/>
              </a:endParaRPr>
            </a:p>
          </p:txBody>
        </p:sp>
        <p:sp>
          <p:nvSpPr>
            <p:cNvPr id="47" name="Rectangle 42"/>
            <p:cNvSpPr>
              <a:spLocks noChangeArrowheads="1"/>
            </p:cNvSpPr>
            <p:nvPr>
              <p:custDataLst>
                <p:tags r:id="rId62"/>
              </p:custDataLst>
            </p:nvPr>
          </p:nvSpPr>
          <p:spPr bwMode="auto">
            <a:xfrm>
              <a:off x="3209858" y="2450363"/>
              <a:ext cx="298126" cy="297132"/>
            </a:xfrm>
            <a:prstGeom prst="rect">
              <a:avLst/>
            </a:prstGeom>
            <a:gradFill>
              <a:gsLst>
                <a:gs pos="0">
                  <a:schemeClr val="accent6">
                    <a:lumMod val="110000"/>
                    <a:satMod val="105000"/>
                    <a:tint val="67000"/>
                  </a:schemeClr>
                </a:gs>
                <a:gs pos="50000">
                  <a:schemeClr val="accent6">
                    <a:lumMod val="105000"/>
                    <a:satMod val="103000"/>
                    <a:tint val="73000"/>
                  </a:schemeClr>
                </a:gs>
                <a:gs pos="100000">
                  <a:schemeClr val="accent6">
                    <a:lumMod val="105000"/>
                    <a:satMod val="109000"/>
                    <a:tint val="81000"/>
                  </a:schemeClr>
                </a:gs>
                <a:gs pos="0">
                  <a:srgbClr val="3B3E4D">
                    <a:lumMod val="90000"/>
                    <a:lumOff val="10000"/>
                  </a:srgbClr>
                </a:gs>
                <a:gs pos="50000">
                  <a:srgbClr val="3B3E4D">
                    <a:lumMod val="95000"/>
                    <a:lumOff val="5000"/>
                  </a:srgbClr>
                </a:gs>
                <a:gs pos="100000">
                  <a:srgbClr val="3B3E4D">
                    <a:lumMod val="95000"/>
                    <a:lumOff val="5000"/>
                  </a:srgbClr>
                </a:gs>
              </a:gsLst>
              <a:lin ang="5400000" scaled="0"/>
            </a:gradFill>
            <a:ln>
              <a:solidFill>
                <a:schemeClr val="accent6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0" tIns="0" rIns="0" bIns="0" numCol="1" anchor="t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zh-CN" sz="1800" b="1" i="0" u="none" strike="noStrike" cap="none" normalizeH="0" baseline="0">
                <a:ln>
                  <a:noFill/>
                </a:ln>
                <a:solidFill>
                  <a:schemeClr val="dk1"/>
                </a:solidFill>
                <a:effectLst/>
                <a:cs typeface="+mn-ea"/>
                <a:sym typeface="+mn-lt"/>
              </a:endParaRPr>
            </a:p>
          </p:txBody>
        </p:sp>
        <p:sp>
          <p:nvSpPr>
            <p:cNvPr id="48" name="Rectangle 41"/>
            <p:cNvSpPr>
              <a:spLocks noChangeArrowheads="1"/>
            </p:cNvSpPr>
            <p:nvPr>
              <p:custDataLst>
                <p:tags r:id="rId63"/>
              </p:custDataLst>
            </p:nvPr>
          </p:nvSpPr>
          <p:spPr bwMode="auto">
            <a:xfrm>
              <a:off x="4069471" y="2450363"/>
              <a:ext cx="298126" cy="297132"/>
            </a:xfrm>
            <a:prstGeom prst="rect">
              <a:avLst/>
            </a:prstGeom>
            <a:gradFill>
              <a:gsLst>
                <a:gs pos="0">
                  <a:schemeClr val="accent6">
                    <a:lumMod val="110000"/>
                    <a:satMod val="105000"/>
                    <a:tint val="67000"/>
                  </a:schemeClr>
                </a:gs>
                <a:gs pos="50000">
                  <a:schemeClr val="accent6">
                    <a:lumMod val="105000"/>
                    <a:satMod val="103000"/>
                    <a:tint val="73000"/>
                  </a:schemeClr>
                </a:gs>
                <a:gs pos="100000">
                  <a:schemeClr val="accent6">
                    <a:lumMod val="105000"/>
                    <a:satMod val="109000"/>
                    <a:tint val="81000"/>
                  </a:schemeClr>
                </a:gs>
                <a:gs pos="0">
                  <a:srgbClr val="3B3E4D">
                    <a:lumMod val="90000"/>
                    <a:lumOff val="10000"/>
                  </a:srgbClr>
                </a:gs>
                <a:gs pos="50000">
                  <a:srgbClr val="3B3E4D">
                    <a:lumMod val="95000"/>
                    <a:lumOff val="5000"/>
                  </a:srgbClr>
                </a:gs>
                <a:gs pos="100000">
                  <a:srgbClr val="3B3E4D">
                    <a:lumMod val="95000"/>
                    <a:lumOff val="5000"/>
                  </a:srgbClr>
                </a:gs>
              </a:gsLst>
              <a:lin ang="5400000" scaled="0"/>
            </a:gradFill>
            <a:ln>
              <a:solidFill>
                <a:schemeClr val="accent6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0" tIns="0" rIns="0" bIns="0" numCol="1" anchor="t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zh-CN" sz="1800" b="1" i="0" u="none" strike="noStrike" cap="none" normalizeH="0" baseline="0">
                <a:ln>
                  <a:noFill/>
                </a:ln>
                <a:solidFill>
                  <a:schemeClr val="dk1"/>
                </a:solidFill>
                <a:effectLst/>
                <a:cs typeface="+mn-ea"/>
                <a:sym typeface="+mn-lt"/>
              </a:endParaRPr>
            </a:p>
          </p:txBody>
        </p:sp>
        <p:sp>
          <p:nvSpPr>
            <p:cNvPr id="49" name="Rectangle 40"/>
            <p:cNvSpPr>
              <a:spLocks noChangeArrowheads="1"/>
            </p:cNvSpPr>
            <p:nvPr>
              <p:custDataLst>
                <p:tags r:id="rId64"/>
              </p:custDataLst>
            </p:nvPr>
          </p:nvSpPr>
          <p:spPr bwMode="auto">
            <a:xfrm>
              <a:off x="3781880" y="2450363"/>
              <a:ext cx="298126" cy="297132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zh-CN" sz="1800" b="1" i="0" u="none" strike="noStrike" cap="none" normalizeH="0" baseline="0">
                <a:ln>
                  <a:noFill/>
                </a:ln>
                <a:solidFill>
                  <a:schemeClr val="dk1"/>
                </a:solidFill>
                <a:effectLst/>
                <a:cs typeface="+mn-ea"/>
                <a:sym typeface="+mn-lt"/>
              </a:endParaRPr>
            </a:p>
          </p:txBody>
        </p:sp>
        <p:sp>
          <p:nvSpPr>
            <p:cNvPr id="50" name="Rectangle 39"/>
            <p:cNvSpPr>
              <a:spLocks noChangeArrowheads="1"/>
            </p:cNvSpPr>
            <p:nvPr>
              <p:custDataLst>
                <p:tags r:id="rId65"/>
              </p:custDataLst>
            </p:nvPr>
          </p:nvSpPr>
          <p:spPr bwMode="auto">
            <a:xfrm>
              <a:off x="4350742" y="2450363"/>
              <a:ext cx="298126" cy="297132"/>
            </a:xfrm>
            <a:prstGeom prst="rect">
              <a:avLst/>
            </a:prstGeom>
            <a:gradFill>
              <a:gsLst>
                <a:gs pos="0">
                  <a:schemeClr val="accent6">
                    <a:lumMod val="110000"/>
                    <a:satMod val="105000"/>
                    <a:tint val="67000"/>
                  </a:schemeClr>
                </a:gs>
                <a:gs pos="50000">
                  <a:schemeClr val="accent6">
                    <a:lumMod val="105000"/>
                    <a:satMod val="103000"/>
                    <a:tint val="73000"/>
                  </a:schemeClr>
                </a:gs>
                <a:gs pos="100000">
                  <a:schemeClr val="accent6">
                    <a:lumMod val="105000"/>
                    <a:satMod val="109000"/>
                    <a:tint val="81000"/>
                  </a:schemeClr>
                </a:gs>
                <a:gs pos="0">
                  <a:srgbClr val="3B3E4D">
                    <a:lumMod val="90000"/>
                    <a:lumOff val="10000"/>
                  </a:srgbClr>
                </a:gs>
                <a:gs pos="50000">
                  <a:srgbClr val="3B3E4D">
                    <a:lumMod val="95000"/>
                    <a:lumOff val="5000"/>
                  </a:srgbClr>
                </a:gs>
                <a:gs pos="100000">
                  <a:srgbClr val="3B3E4D">
                    <a:lumMod val="95000"/>
                    <a:lumOff val="5000"/>
                  </a:srgbClr>
                </a:gs>
              </a:gsLst>
              <a:lin ang="5400000" scaled="0"/>
            </a:gradFill>
            <a:ln>
              <a:solidFill>
                <a:schemeClr val="accent6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0" tIns="0" rIns="0" bIns="0" numCol="1" anchor="t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zh-CN" sz="1800" b="1" i="0" u="none" strike="noStrike" cap="none" normalizeH="0" baseline="0">
                <a:ln>
                  <a:noFill/>
                </a:ln>
                <a:solidFill>
                  <a:schemeClr val="dk1"/>
                </a:solidFill>
                <a:effectLst/>
                <a:cs typeface="+mn-ea"/>
                <a:sym typeface="+mn-lt"/>
              </a:endParaRPr>
            </a:p>
          </p:txBody>
        </p:sp>
        <p:sp>
          <p:nvSpPr>
            <p:cNvPr id="51" name="Rectangle 38"/>
            <p:cNvSpPr>
              <a:spLocks noChangeArrowheads="1"/>
            </p:cNvSpPr>
            <p:nvPr>
              <p:custDataLst>
                <p:tags r:id="rId66"/>
              </p:custDataLst>
            </p:nvPr>
          </p:nvSpPr>
          <p:spPr bwMode="auto">
            <a:xfrm>
              <a:off x="3494289" y="2143748"/>
              <a:ext cx="298126" cy="298185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zh-CN" sz="1800" b="1" i="0" u="none" strike="noStrike" cap="none" normalizeH="0" baseline="0">
                <a:ln>
                  <a:noFill/>
                </a:ln>
                <a:solidFill>
                  <a:schemeClr val="dk1"/>
                </a:solidFill>
                <a:effectLst/>
                <a:cs typeface="+mn-ea"/>
                <a:sym typeface="+mn-lt"/>
              </a:endParaRPr>
            </a:p>
          </p:txBody>
        </p:sp>
        <p:sp>
          <p:nvSpPr>
            <p:cNvPr id="52" name="Rectangle 37"/>
            <p:cNvSpPr>
              <a:spLocks noChangeArrowheads="1"/>
            </p:cNvSpPr>
            <p:nvPr>
              <p:custDataLst>
                <p:tags r:id="rId67"/>
              </p:custDataLst>
            </p:nvPr>
          </p:nvSpPr>
          <p:spPr bwMode="auto">
            <a:xfrm>
              <a:off x="3209858" y="2143748"/>
              <a:ext cx="298126" cy="298185"/>
            </a:xfrm>
            <a:prstGeom prst="rect">
              <a:avLst/>
            </a:prstGeom>
            <a:gradFill>
              <a:gsLst>
                <a:gs pos="0">
                  <a:schemeClr val="accent6">
                    <a:lumMod val="110000"/>
                    <a:satMod val="105000"/>
                    <a:tint val="67000"/>
                  </a:schemeClr>
                </a:gs>
                <a:gs pos="50000">
                  <a:schemeClr val="accent6">
                    <a:lumMod val="105000"/>
                    <a:satMod val="103000"/>
                    <a:tint val="73000"/>
                  </a:schemeClr>
                </a:gs>
                <a:gs pos="100000">
                  <a:schemeClr val="accent6">
                    <a:lumMod val="105000"/>
                    <a:satMod val="109000"/>
                    <a:tint val="81000"/>
                  </a:schemeClr>
                </a:gs>
                <a:gs pos="0">
                  <a:srgbClr val="3B3E4D">
                    <a:lumMod val="90000"/>
                    <a:lumOff val="10000"/>
                  </a:srgbClr>
                </a:gs>
                <a:gs pos="50000">
                  <a:srgbClr val="3B3E4D">
                    <a:lumMod val="95000"/>
                    <a:lumOff val="5000"/>
                  </a:srgbClr>
                </a:gs>
                <a:gs pos="100000">
                  <a:srgbClr val="3B3E4D">
                    <a:lumMod val="95000"/>
                    <a:lumOff val="5000"/>
                  </a:srgbClr>
                </a:gs>
              </a:gsLst>
              <a:lin ang="5400000" scaled="0"/>
            </a:gradFill>
            <a:ln>
              <a:solidFill>
                <a:schemeClr val="accent6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0" tIns="0" rIns="0" bIns="0" numCol="1" anchor="t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zh-CN" sz="1800" b="1" i="0" u="none" strike="noStrike" cap="none" normalizeH="0" baseline="0">
                <a:ln>
                  <a:noFill/>
                </a:ln>
                <a:solidFill>
                  <a:schemeClr val="dk1"/>
                </a:solidFill>
                <a:effectLst/>
                <a:cs typeface="+mn-ea"/>
                <a:sym typeface="+mn-lt"/>
              </a:endParaRPr>
            </a:p>
          </p:txBody>
        </p:sp>
        <p:sp>
          <p:nvSpPr>
            <p:cNvPr id="53" name="Rectangle 36"/>
            <p:cNvSpPr>
              <a:spLocks noChangeArrowheads="1"/>
            </p:cNvSpPr>
            <p:nvPr>
              <p:custDataLst>
                <p:tags r:id="rId68"/>
              </p:custDataLst>
            </p:nvPr>
          </p:nvSpPr>
          <p:spPr bwMode="auto">
            <a:xfrm>
              <a:off x="4069471" y="2143748"/>
              <a:ext cx="298126" cy="298185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zh-CN" sz="1800" b="1" i="0" u="none" strike="noStrike" cap="none" normalizeH="0" baseline="0">
                <a:ln>
                  <a:noFill/>
                </a:ln>
                <a:solidFill>
                  <a:schemeClr val="dk1"/>
                </a:solidFill>
                <a:effectLst/>
                <a:cs typeface="+mn-ea"/>
                <a:sym typeface="+mn-lt"/>
              </a:endParaRPr>
            </a:p>
          </p:txBody>
        </p:sp>
        <p:sp>
          <p:nvSpPr>
            <p:cNvPr id="54" name="Rectangle 35"/>
            <p:cNvSpPr>
              <a:spLocks noChangeArrowheads="1"/>
            </p:cNvSpPr>
            <p:nvPr>
              <p:custDataLst>
                <p:tags r:id="rId69"/>
              </p:custDataLst>
            </p:nvPr>
          </p:nvSpPr>
          <p:spPr bwMode="auto">
            <a:xfrm>
              <a:off x="3781880" y="2143748"/>
              <a:ext cx="298126" cy="298185"/>
            </a:xfrm>
            <a:prstGeom prst="rect">
              <a:avLst/>
            </a:prstGeom>
            <a:gradFill>
              <a:gsLst>
                <a:gs pos="0">
                  <a:schemeClr val="accent6">
                    <a:lumMod val="110000"/>
                    <a:satMod val="105000"/>
                    <a:tint val="67000"/>
                  </a:schemeClr>
                </a:gs>
                <a:gs pos="50000">
                  <a:schemeClr val="accent6">
                    <a:lumMod val="105000"/>
                    <a:satMod val="103000"/>
                    <a:tint val="73000"/>
                  </a:schemeClr>
                </a:gs>
                <a:gs pos="100000">
                  <a:schemeClr val="accent6">
                    <a:lumMod val="105000"/>
                    <a:satMod val="109000"/>
                    <a:tint val="81000"/>
                  </a:schemeClr>
                </a:gs>
                <a:gs pos="0">
                  <a:srgbClr val="3B3E4D">
                    <a:lumMod val="90000"/>
                    <a:lumOff val="10000"/>
                  </a:srgbClr>
                </a:gs>
                <a:gs pos="50000">
                  <a:srgbClr val="3B3E4D">
                    <a:lumMod val="95000"/>
                    <a:lumOff val="5000"/>
                  </a:srgbClr>
                </a:gs>
                <a:gs pos="100000">
                  <a:srgbClr val="3B3E4D">
                    <a:lumMod val="95000"/>
                    <a:lumOff val="5000"/>
                  </a:srgbClr>
                </a:gs>
              </a:gsLst>
              <a:lin ang="5400000" scaled="0"/>
            </a:gradFill>
            <a:ln>
              <a:solidFill>
                <a:schemeClr val="accent6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0" tIns="0" rIns="0" bIns="0" numCol="1" anchor="t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zh-CN" sz="1800" b="1" i="0" u="none" strike="noStrike" cap="none" normalizeH="0" baseline="0">
                <a:ln>
                  <a:noFill/>
                </a:ln>
                <a:solidFill>
                  <a:schemeClr val="dk1"/>
                </a:solidFill>
                <a:effectLst/>
                <a:cs typeface="+mn-ea"/>
                <a:sym typeface="+mn-lt"/>
              </a:endParaRPr>
            </a:p>
          </p:txBody>
        </p:sp>
        <p:sp>
          <p:nvSpPr>
            <p:cNvPr id="55" name="Rectangle 34"/>
            <p:cNvSpPr>
              <a:spLocks noChangeArrowheads="1"/>
            </p:cNvSpPr>
            <p:nvPr>
              <p:custDataLst>
                <p:tags r:id="rId70"/>
              </p:custDataLst>
            </p:nvPr>
          </p:nvSpPr>
          <p:spPr bwMode="auto">
            <a:xfrm>
              <a:off x="4350742" y="2143748"/>
              <a:ext cx="298126" cy="298185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zh-CN" sz="1800" b="1" i="0" u="none" strike="noStrike" cap="none" normalizeH="0" baseline="0">
                <a:ln>
                  <a:noFill/>
                </a:ln>
                <a:solidFill>
                  <a:schemeClr val="dk1"/>
                </a:solidFill>
                <a:effectLst/>
                <a:cs typeface="+mn-ea"/>
                <a:sym typeface="+mn-lt"/>
              </a:endParaRPr>
            </a:p>
          </p:txBody>
        </p:sp>
        <p:sp>
          <p:nvSpPr>
            <p:cNvPr id="56" name="Rectangle 33"/>
            <p:cNvSpPr>
              <a:spLocks noChangeArrowheads="1"/>
            </p:cNvSpPr>
            <p:nvPr>
              <p:custDataLst>
                <p:tags r:id="rId71"/>
              </p:custDataLst>
            </p:nvPr>
          </p:nvSpPr>
          <p:spPr bwMode="auto">
            <a:xfrm>
              <a:off x="3494289" y="1842402"/>
              <a:ext cx="298126" cy="298185"/>
            </a:xfrm>
            <a:prstGeom prst="rect">
              <a:avLst/>
            </a:prstGeom>
            <a:gradFill>
              <a:gsLst>
                <a:gs pos="0">
                  <a:schemeClr val="accent6">
                    <a:lumMod val="110000"/>
                    <a:satMod val="105000"/>
                    <a:tint val="67000"/>
                  </a:schemeClr>
                </a:gs>
                <a:gs pos="50000">
                  <a:schemeClr val="accent6">
                    <a:lumMod val="105000"/>
                    <a:satMod val="103000"/>
                    <a:tint val="73000"/>
                  </a:schemeClr>
                </a:gs>
                <a:gs pos="100000">
                  <a:schemeClr val="accent6">
                    <a:lumMod val="105000"/>
                    <a:satMod val="109000"/>
                    <a:tint val="81000"/>
                  </a:schemeClr>
                </a:gs>
                <a:gs pos="0">
                  <a:srgbClr val="3B3E4D">
                    <a:lumMod val="90000"/>
                    <a:lumOff val="10000"/>
                  </a:srgbClr>
                </a:gs>
                <a:gs pos="50000">
                  <a:srgbClr val="3B3E4D">
                    <a:lumMod val="95000"/>
                    <a:lumOff val="5000"/>
                  </a:srgbClr>
                </a:gs>
                <a:gs pos="100000">
                  <a:srgbClr val="3B3E4D">
                    <a:lumMod val="95000"/>
                    <a:lumOff val="5000"/>
                  </a:srgbClr>
                </a:gs>
              </a:gsLst>
              <a:lin ang="5400000" scaled="0"/>
            </a:gradFill>
            <a:ln>
              <a:solidFill>
                <a:schemeClr val="accent6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0" tIns="0" rIns="0" bIns="0" numCol="1" anchor="t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zh-CN" sz="1800" b="1" i="0" u="none" strike="noStrike" cap="none" normalizeH="0" baseline="0">
                <a:ln>
                  <a:noFill/>
                </a:ln>
                <a:solidFill>
                  <a:schemeClr val="dk1"/>
                </a:solidFill>
                <a:effectLst/>
                <a:cs typeface="+mn-ea"/>
                <a:sym typeface="+mn-lt"/>
              </a:endParaRPr>
            </a:p>
          </p:txBody>
        </p:sp>
        <p:sp>
          <p:nvSpPr>
            <p:cNvPr id="57" name="Rectangle 32"/>
            <p:cNvSpPr>
              <a:spLocks noChangeArrowheads="1"/>
            </p:cNvSpPr>
            <p:nvPr>
              <p:custDataLst>
                <p:tags r:id="rId72"/>
              </p:custDataLst>
            </p:nvPr>
          </p:nvSpPr>
          <p:spPr bwMode="auto">
            <a:xfrm>
              <a:off x="3209858" y="1842402"/>
              <a:ext cx="298126" cy="298185"/>
            </a:xfrm>
            <a:prstGeom prst="rect">
              <a:avLst/>
            </a:prstGeom>
            <a:gradFill>
              <a:gsLst>
                <a:gs pos="0">
                  <a:schemeClr val="accent6">
                    <a:lumMod val="110000"/>
                    <a:satMod val="105000"/>
                    <a:tint val="67000"/>
                  </a:schemeClr>
                </a:gs>
                <a:gs pos="50000">
                  <a:schemeClr val="accent6">
                    <a:lumMod val="105000"/>
                    <a:satMod val="103000"/>
                    <a:tint val="73000"/>
                  </a:schemeClr>
                </a:gs>
                <a:gs pos="100000">
                  <a:schemeClr val="accent6">
                    <a:lumMod val="105000"/>
                    <a:satMod val="109000"/>
                    <a:tint val="81000"/>
                  </a:schemeClr>
                </a:gs>
                <a:gs pos="0">
                  <a:srgbClr val="3B3E4D">
                    <a:lumMod val="90000"/>
                    <a:lumOff val="10000"/>
                  </a:srgbClr>
                </a:gs>
                <a:gs pos="50000">
                  <a:srgbClr val="3B3E4D">
                    <a:lumMod val="95000"/>
                    <a:lumOff val="5000"/>
                  </a:srgbClr>
                </a:gs>
                <a:gs pos="100000">
                  <a:srgbClr val="3B3E4D">
                    <a:lumMod val="95000"/>
                    <a:lumOff val="5000"/>
                  </a:srgbClr>
                </a:gs>
              </a:gsLst>
              <a:lin ang="5400000" scaled="0"/>
            </a:gradFill>
            <a:ln>
              <a:solidFill>
                <a:schemeClr val="accent6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0" tIns="0" rIns="0" bIns="0" numCol="1" anchor="t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zh-CN" sz="1800" b="1" i="0" u="none" strike="noStrike" cap="none" normalizeH="0" baseline="0">
                <a:ln>
                  <a:noFill/>
                </a:ln>
                <a:solidFill>
                  <a:schemeClr val="dk1"/>
                </a:solidFill>
                <a:effectLst/>
                <a:cs typeface="+mn-ea"/>
                <a:sym typeface="+mn-lt"/>
              </a:endParaRPr>
            </a:p>
          </p:txBody>
        </p:sp>
        <p:sp>
          <p:nvSpPr>
            <p:cNvPr id="58" name="Rectangle 31"/>
            <p:cNvSpPr>
              <a:spLocks noChangeArrowheads="1"/>
            </p:cNvSpPr>
            <p:nvPr>
              <p:custDataLst>
                <p:tags r:id="rId73"/>
              </p:custDataLst>
            </p:nvPr>
          </p:nvSpPr>
          <p:spPr bwMode="auto">
            <a:xfrm>
              <a:off x="4069471" y="1842402"/>
              <a:ext cx="298126" cy="298185"/>
            </a:xfrm>
            <a:prstGeom prst="rect">
              <a:avLst/>
            </a:prstGeom>
            <a:gradFill>
              <a:gsLst>
                <a:gs pos="0">
                  <a:schemeClr val="accent6">
                    <a:lumMod val="110000"/>
                    <a:satMod val="105000"/>
                    <a:tint val="67000"/>
                  </a:schemeClr>
                </a:gs>
                <a:gs pos="50000">
                  <a:schemeClr val="accent6">
                    <a:lumMod val="105000"/>
                    <a:satMod val="103000"/>
                    <a:tint val="73000"/>
                  </a:schemeClr>
                </a:gs>
                <a:gs pos="100000">
                  <a:schemeClr val="accent6">
                    <a:lumMod val="105000"/>
                    <a:satMod val="109000"/>
                    <a:tint val="81000"/>
                  </a:schemeClr>
                </a:gs>
                <a:gs pos="0">
                  <a:srgbClr val="3B3E4D">
                    <a:lumMod val="90000"/>
                    <a:lumOff val="10000"/>
                  </a:srgbClr>
                </a:gs>
                <a:gs pos="50000">
                  <a:srgbClr val="3B3E4D">
                    <a:lumMod val="95000"/>
                    <a:lumOff val="5000"/>
                  </a:srgbClr>
                </a:gs>
                <a:gs pos="100000">
                  <a:srgbClr val="3B3E4D">
                    <a:lumMod val="95000"/>
                    <a:lumOff val="5000"/>
                  </a:srgbClr>
                </a:gs>
              </a:gsLst>
              <a:lin ang="5400000" scaled="0"/>
            </a:gradFill>
            <a:ln>
              <a:solidFill>
                <a:schemeClr val="accent6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0" tIns="0" rIns="0" bIns="0" numCol="1" anchor="t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zh-CN" sz="1800" b="1" i="0" u="none" strike="noStrike" cap="none" normalizeH="0" baseline="0">
                <a:ln>
                  <a:noFill/>
                </a:ln>
                <a:solidFill>
                  <a:schemeClr val="dk1"/>
                </a:solidFill>
                <a:effectLst/>
                <a:cs typeface="+mn-ea"/>
                <a:sym typeface="+mn-lt"/>
              </a:endParaRPr>
            </a:p>
          </p:txBody>
        </p:sp>
        <p:sp>
          <p:nvSpPr>
            <p:cNvPr id="3" name="Rectangle 30"/>
            <p:cNvSpPr>
              <a:spLocks noChangeArrowheads="1"/>
            </p:cNvSpPr>
            <p:nvPr>
              <p:custDataLst>
                <p:tags r:id="rId74"/>
              </p:custDataLst>
            </p:nvPr>
          </p:nvSpPr>
          <p:spPr bwMode="auto">
            <a:xfrm>
              <a:off x="3781880" y="1842402"/>
              <a:ext cx="298126" cy="298185"/>
            </a:xfrm>
            <a:prstGeom prst="rect">
              <a:avLst/>
            </a:prstGeom>
            <a:gradFill>
              <a:gsLst>
                <a:gs pos="0">
                  <a:schemeClr val="accent6">
                    <a:lumMod val="110000"/>
                    <a:satMod val="105000"/>
                    <a:tint val="67000"/>
                  </a:schemeClr>
                </a:gs>
                <a:gs pos="50000">
                  <a:schemeClr val="accent6">
                    <a:lumMod val="105000"/>
                    <a:satMod val="103000"/>
                    <a:tint val="73000"/>
                  </a:schemeClr>
                </a:gs>
                <a:gs pos="100000">
                  <a:schemeClr val="accent6">
                    <a:lumMod val="105000"/>
                    <a:satMod val="109000"/>
                    <a:tint val="81000"/>
                  </a:schemeClr>
                </a:gs>
                <a:gs pos="0">
                  <a:srgbClr val="3B3E4D">
                    <a:lumMod val="90000"/>
                    <a:lumOff val="10000"/>
                  </a:srgbClr>
                </a:gs>
                <a:gs pos="50000">
                  <a:srgbClr val="3B3E4D">
                    <a:lumMod val="95000"/>
                    <a:lumOff val="5000"/>
                  </a:srgbClr>
                </a:gs>
                <a:gs pos="100000">
                  <a:srgbClr val="3B3E4D">
                    <a:lumMod val="95000"/>
                    <a:lumOff val="5000"/>
                  </a:srgbClr>
                </a:gs>
              </a:gsLst>
              <a:lin ang="5400000" scaled="0"/>
            </a:gradFill>
            <a:ln>
              <a:solidFill>
                <a:schemeClr val="accent6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0" tIns="0" rIns="0" bIns="0" numCol="1" anchor="t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zh-CN" sz="1800" b="1" i="0" u="none" strike="noStrike" cap="none" normalizeH="0" baseline="0">
                <a:ln>
                  <a:noFill/>
                </a:ln>
                <a:solidFill>
                  <a:schemeClr val="dk1"/>
                </a:solidFill>
                <a:effectLst/>
                <a:cs typeface="+mn-ea"/>
                <a:sym typeface="+mn-lt"/>
              </a:endParaRPr>
            </a:p>
          </p:txBody>
        </p:sp>
        <p:sp>
          <p:nvSpPr>
            <p:cNvPr id="5" name="Rectangle 29"/>
            <p:cNvSpPr>
              <a:spLocks noChangeArrowheads="1"/>
            </p:cNvSpPr>
            <p:nvPr>
              <p:custDataLst>
                <p:tags r:id="rId75"/>
              </p:custDataLst>
            </p:nvPr>
          </p:nvSpPr>
          <p:spPr bwMode="auto">
            <a:xfrm>
              <a:off x="4350742" y="1842402"/>
              <a:ext cx="298126" cy="298185"/>
            </a:xfrm>
            <a:prstGeom prst="rect">
              <a:avLst/>
            </a:prstGeom>
            <a:gradFill>
              <a:gsLst>
                <a:gs pos="0">
                  <a:schemeClr val="accent6">
                    <a:lumMod val="110000"/>
                    <a:satMod val="105000"/>
                    <a:tint val="67000"/>
                  </a:schemeClr>
                </a:gs>
                <a:gs pos="50000">
                  <a:schemeClr val="accent6">
                    <a:lumMod val="105000"/>
                    <a:satMod val="103000"/>
                    <a:tint val="73000"/>
                  </a:schemeClr>
                </a:gs>
                <a:gs pos="100000">
                  <a:schemeClr val="accent6">
                    <a:lumMod val="105000"/>
                    <a:satMod val="109000"/>
                    <a:tint val="81000"/>
                  </a:schemeClr>
                </a:gs>
                <a:gs pos="0">
                  <a:srgbClr val="3B3E4D">
                    <a:lumMod val="90000"/>
                    <a:lumOff val="10000"/>
                  </a:srgbClr>
                </a:gs>
                <a:gs pos="50000">
                  <a:srgbClr val="3B3E4D">
                    <a:lumMod val="95000"/>
                    <a:lumOff val="5000"/>
                  </a:srgbClr>
                </a:gs>
                <a:gs pos="100000">
                  <a:srgbClr val="3B3E4D">
                    <a:lumMod val="95000"/>
                    <a:lumOff val="5000"/>
                  </a:srgbClr>
                </a:gs>
              </a:gsLst>
              <a:lin ang="5400000" scaled="0"/>
            </a:gradFill>
            <a:ln>
              <a:solidFill>
                <a:schemeClr val="accent6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0" tIns="0" rIns="0" bIns="0" numCol="1" anchor="t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zh-CN" sz="1800" b="1" i="0" u="none" strike="noStrike" cap="none" normalizeH="0" baseline="0">
                <a:ln>
                  <a:noFill/>
                </a:ln>
                <a:solidFill>
                  <a:schemeClr val="dk1"/>
                </a:solidFill>
                <a:effectLst/>
                <a:cs typeface="+mn-ea"/>
                <a:sym typeface="+mn-lt"/>
              </a:endParaRPr>
            </a:p>
          </p:txBody>
        </p:sp>
        <p:sp>
          <p:nvSpPr>
            <p:cNvPr id="6" name="Rectangle 28"/>
            <p:cNvSpPr>
              <a:spLocks noChangeArrowheads="1"/>
            </p:cNvSpPr>
            <p:nvPr>
              <p:custDataLst>
                <p:tags r:id="rId76"/>
              </p:custDataLst>
            </p:nvPr>
          </p:nvSpPr>
          <p:spPr bwMode="auto">
            <a:xfrm>
              <a:off x="3494289" y="1528412"/>
              <a:ext cx="298126" cy="297132"/>
            </a:xfrm>
            <a:prstGeom prst="rect">
              <a:avLst/>
            </a:prstGeom>
            <a:solidFill>
              <a:srgbClr val="FFFFFF"/>
            </a:solidFill>
            <a:ln w="19050">
              <a:noFill/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1400" b="1" i="0" u="none" strike="noStrike" cap="none" normalizeH="0" baseline="0">
                  <a:ln>
                    <a:noFill/>
                  </a:ln>
                  <a:solidFill>
                    <a:schemeClr val="dk1"/>
                  </a:solidFill>
                  <a:effectLst/>
                  <a:cs typeface="+mn-ea"/>
                  <a:sym typeface="+mn-lt"/>
                </a:rPr>
                <a:t>1</a:t>
              </a:r>
            </a:p>
          </p:txBody>
        </p:sp>
        <p:sp>
          <p:nvSpPr>
            <p:cNvPr id="7" name="Rectangle 27"/>
            <p:cNvSpPr>
              <a:spLocks noChangeArrowheads="1"/>
            </p:cNvSpPr>
            <p:nvPr>
              <p:custDataLst>
                <p:tags r:id="rId77"/>
              </p:custDataLst>
            </p:nvPr>
          </p:nvSpPr>
          <p:spPr bwMode="auto">
            <a:xfrm>
              <a:off x="3209858" y="1528412"/>
              <a:ext cx="298126" cy="297132"/>
            </a:xfrm>
            <a:prstGeom prst="rect">
              <a:avLst/>
            </a:prstGeom>
            <a:solidFill>
              <a:srgbClr val="FFFFFF"/>
            </a:solidFill>
            <a:ln w="19050">
              <a:noFill/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1400" b="1" i="0" u="none" strike="noStrike" cap="none" normalizeH="0" baseline="0">
                  <a:ln>
                    <a:noFill/>
                  </a:ln>
                  <a:solidFill>
                    <a:schemeClr val="dk1"/>
                  </a:solidFill>
                  <a:effectLst/>
                  <a:cs typeface="+mn-ea"/>
                  <a:sym typeface="+mn-lt"/>
                </a:rPr>
                <a:t>0</a:t>
              </a:r>
            </a:p>
          </p:txBody>
        </p:sp>
        <p:sp>
          <p:nvSpPr>
            <p:cNvPr id="8" name="Rectangle 26"/>
            <p:cNvSpPr>
              <a:spLocks noChangeArrowheads="1"/>
            </p:cNvSpPr>
            <p:nvPr>
              <p:custDataLst>
                <p:tags r:id="rId78"/>
              </p:custDataLst>
            </p:nvPr>
          </p:nvSpPr>
          <p:spPr bwMode="auto">
            <a:xfrm>
              <a:off x="4069471" y="1528412"/>
              <a:ext cx="298126" cy="297132"/>
            </a:xfrm>
            <a:prstGeom prst="rect">
              <a:avLst/>
            </a:prstGeom>
            <a:solidFill>
              <a:srgbClr val="FFFFFF"/>
            </a:solidFill>
            <a:ln w="19050">
              <a:noFill/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1400" b="1" i="0" u="none" strike="noStrike" cap="none" normalizeH="0" baseline="0">
                  <a:ln>
                    <a:noFill/>
                  </a:ln>
                  <a:solidFill>
                    <a:schemeClr val="dk1"/>
                  </a:solidFill>
                  <a:effectLst/>
                  <a:cs typeface="+mn-ea"/>
                  <a:sym typeface="+mn-lt"/>
                </a:rPr>
                <a:t>3</a:t>
              </a:r>
            </a:p>
          </p:txBody>
        </p:sp>
        <p:sp>
          <p:nvSpPr>
            <p:cNvPr id="9" name="Rectangle 25"/>
            <p:cNvSpPr>
              <a:spLocks noChangeArrowheads="1"/>
            </p:cNvSpPr>
            <p:nvPr>
              <p:custDataLst>
                <p:tags r:id="rId79"/>
              </p:custDataLst>
            </p:nvPr>
          </p:nvSpPr>
          <p:spPr bwMode="auto">
            <a:xfrm>
              <a:off x="3781880" y="1528412"/>
              <a:ext cx="298126" cy="297132"/>
            </a:xfrm>
            <a:prstGeom prst="rect">
              <a:avLst/>
            </a:prstGeom>
            <a:solidFill>
              <a:srgbClr val="FFFFFF"/>
            </a:solidFill>
            <a:ln w="19050">
              <a:noFill/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1400" b="1" i="0" u="none" strike="noStrike" cap="none" normalizeH="0" baseline="0">
                  <a:ln>
                    <a:noFill/>
                  </a:ln>
                  <a:solidFill>
                    <a:schemeClr val="dk1"/>
                  </a:solidFill>
                  <a:effectLst/>
                  <a:cs typeface="+mn-ea"/>
                  <a:sym typeface="+mn-lt"/>
                </a:rPr>
                <a:t>2</a:t>
              </a:r>
            </a:p>
          </p:txBody>
        </p:sp>
        <p:sp>
          <p:nvSpPr>
            <p:cNvPr id="10" name="Rectangle 24"/>
            <p:cNvSpPr>
              <a:spLocks noChangeArrowheads="1"/>
            </p:cNvSpPr>
            <p:nvPr>
              <p:custDataLst>
                <p:tags r:id="rId80"/>
              </p:custDataLst>
            </p:nvPr>
          </p:nvSpPr>
          <p:spPr bwMode="auto">
            <a:xfrm>
              <a:off x="4350742" y="1528412"/>
              <a:ext cx="298126" cy="297132"/>
            </a:xfrm>
            <a:prstGeom prst="rect">
              <a:avLst/>
            </a:prstGeom>
            <a:solidFill>
              <a:srgbClr val="FFFFFF"/>
            </a:solidFill>
            <a:ln w="19050">
              <a:noFill/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1400" b="1" i="0" u="none" strike="noStrike" cap="none" normalizeH="0" baseline="0">
                  <a:ln>
                    <a:noFill/>
                  </a:ln>
                  <a:solidFill>
                    <a:schemeClr val="dk1"/>
                  </a:solidFill>
                  <a:effectLst/>
                  <a:cs typeface="+mn-ea"/>
                  <a:sym typeface="+mn-lt"/>
                </a:rPr>
                <a:t>4</a:t>
              </a:r>
            </a:p>
          </p:txBody>
        </p:sp>
        <p:sp>
          <p:nvSpPr>
            <p:cNvPr id="11" name="Rectangle 23"/>
            <p:cNvSpPr>
              <a:spLocks noChangeArrowheads="1"/>
            </p:cNvSpPr>
            <p:nvPr>
              <p:custDataLst>
                <p:tags r:id="rId81"/>
              </p:custDataLst>
            </p:nvPr>
          </p:nvSpPr>
          <p:spPr bwMode="auto">
            <a:xfrm>
              <a:off x="2872754" y="3072021"/>
              <a:ext cx="298126" cy="298185"/>
            </a:xfrm>
            <a:prstGeom prst="rect">
              <a:avLst/>
            </a:prstGeom>
            <a:solidFill>
              <a:srgbClr val="FFFFFF"/>
            </a:solidFill>
            <a:ln w="19050">
              <a:noFill/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1400" b="1" i="0" u="none" strike="noStrike" cap="none" normalizeH="0" baseline="0">
                  <a:ln>
                    <a:noFill/>
                  </a:ln>
                  <a:solidFill>
                    <a:schemeClr val="dk1"/>
                  </a:solidFill>
                  <a:effectLst/>
                  <a:cs typeface="+mn-ea"/>
                  <a:sym typeface="+mn-lt"/>
                </a:rPr>
                <a:t>4</a:t>
              </a:r>
            </a:p>
          </p:txBody>
        </p:sp>
        <p:sp>
          <p:nvSpPr>
            <p:cNvPr id="67" name="Rectangle 22"/>
            <p:cNvSpPr>
              <a:spLocks noChangeArrowheads="1"/>
            </p:cNvSpPr>
            <p:nvPr>
              <p:custDataLst>
                <p:tags r:id="rId82"/>
              </p:custDataLst>
            </p:nvPr>
          </p:nvSpPr>
          <p:spPr bwMode="auto">
            <a:xfrm>
              <a:off x="2872754" y="2765406"/>
              <a:ext cx="298126" cy="298185"/>
            </a:xfrm>
            <a:prstGeom prst="rect">
              <a:avLst/>
            </a:prstGeom>
            <a:solidFill>
              <a:srgbClr val="FFFFFF"/>
            </a:solidFill>
            <a:ln w="19050">
              <a:noFill/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1400" b="1" i="0" u="none" strike="noStrike" cap="none" normalizeH="0" baseline="0">
                  <a:ln>
                    <a:noFill/>
                  </a:ln>
                  <a:solidFill>
                    <a:schemeClr val="dk1"/>
                  </a:solidFill>
                  <a:effectLst/>
                  <a:cs typeface="+mn-ea"/>
                  <a:sym typeface="+mn-lt"/>
                </a:rPr>
                <a:t>3</a:t>
              </a:r>
            </a:p>
          </p:txBody>
        </p:sp>
        <p:sp>
          <p:nvSpPr>
            <p:cNvPr id="12" name="Rectangle 21"/>
            <p:cNvSpPr>
              <a:spLocks noChangeArrowheads="1"/>
            </p:cNvSpPr>
            <p:nvPr>
              <p:custDataLst>
                <p:tags r:id="rId83"/>
              </p:custDataLst>
            </p:nvPr>
          </p:nvSpPr>
          <p:spPr bwMode="auto">
            <a:xfrm>
              <a:off x="2872754" y="2452470"/>
              <a:ext cx="298126" cy="298185"/>
            </a:xfrm>
            <a:prstGeom prst="rect">
              <a:avLst/>
            </a:prstGeom>
            <a:solidFill>
              <a:srgbClr val="FFFFFF"/>
            </a:solidFill>
            <a:ln w="19050">
              <a:noFill/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1400" b="1" i="0" u="none" strike="noStrike" cap="none" normalizeH="0" baseline="0">
                  <a:ln>
                    <a:noFill/>
                  </a:ln>
                  <a:solidFill>
                    <a:schemeClr val="dk1"/>
                  </a:solidFill>
                  <a:effectLst/>
                  <a:cs typeface="+mn-ea"/>
                  <a:sym typeface="+mn-lt"/>
                </a:rPr>
                <a:t>2</a:t>
              </a:r>
            </a:p>
          </p:txBody>
        </p:sp>
        <p:sp>
          <p:nvSpPr>
            <p:cNvPr id="69" name="Rectangle 20"/>
            <p:cNvSpPr>
              <a:spLocks noChangeArrowheads="1"/>
            </p:cNvSpPr>
            <p:nvPr>
              <p:custDataLst>
                <p:tags r:id="rId84"/>
              </p:custDataLst>
            </p:nvPr>
          </p:nvSpPr>
          <p:spPr bwMode="auto">
            <a:xfrm>
              <a:off x="2872754" y="2212236"/>
              <a:ext cx="298126" cy="298185"/>
            </a:xfrm>
            <a:prstGeom prst="rect">
              <a:avLst/>
            </a:prstGeom>
            <a:solidFill>
              <a:srgbClr val="FFFFFF"/>
            </a:solidFill>
            <a:ln w="19050">
              <a:noFill/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1400" b="1" i="0" u="none" strike="noStrike" cap="none" normalizeH="0" baseline="0">
                  <a:ln>
                    <a:noFill/>
                  </a:ln>
                  <a:solidFill>
                    <a:schemeClr val="dk1"/>
                  </a:solidFill>
                  <a:effectLst/>
                  <a:cs typeface="+mn-ea"/>
                  <a:sym typeface="+mn-lt"/>
                </a:rPr>
                <a:t>1</a:t>
              </a:r>
            </a:p>
          </p:txBody>
        </p:sp>
        <p:sp>
          <p:nvSpPr>
            <p:cNvPr id="70" name="Rectangle 19"/>
            <p:cNvSpPr>
              <a:spLocks noChangeArrowheads="1"/>
            </p:cNvSpPr>
            <p:nvPr>
              <p:custDataLst>
                <p:tags r:id="rId85"/>
              </p:custDataLst>
            </p:nvPr>
          </p:nvSpPr>
          <p:spPr bwMode="auto">
            <a:xfrm>
              <a:off x="2872754" y="1845563"/>
              <a:ext cx="298126" cy="299239"/>
            </a:xfrm>
            <a:prstGeom prst="rect">
              <a:avLst/>
            </a:prstGeom>
            <a:solidFill>
              <a:srgbClr val="FFFFFF"/>
            </a:solidFill>
            <a:ln w="19050">
              <a:noFill/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1400" b="1" i="0" u="none" strike="noStrike" cap="none" normalizeH="0" baseline="0">
                  <a:ln>
                    <a:noFill/>
                  </a:ln>
                  <a:solidFill>
                    <a:schemeClr val="dk1"/>
                  </a:solidFill>
                  <a:effectLst/>
                  <a:cs typeface="+mn-ea"/>
                  <a:sym typeface="+mn-lt"/>
                </a:rPr>
                <a:t>0</a:t>
              </a:r>
            </a:p>
          </p:txBody>
        </p:sp>
        <p:sp>
          <p:nvSpPr>
            <p:cNvPr id="71" name="Rectangle 18"/>
            <p:cNvSpPr>
              <a:spLocks noChangeArrowheads="1"/>
            </p:cNvSpPr>
            <p:nvPr>
              <p:custDataLst>
                <p:tags r:id="rId86"/>
              </p:custDataLst>
            </p:nvPr>
          </p:nvSpPr>
          <p:spPr bwMode="auto">
            <a:xfrm>
              <a:off x="5014916" y="2944022"/>
              <a:ext cx="352427" cy="519580"/>
            </a:xfrm>
            <a:prstGeom prst="rect">
              <a:avLst/>
            </a:prstGeom>
            <a:solidFill>
              <a:srgbClr val="FFFFFF"/>
            </a:solidFill>
            <a:ln w="19050">
              <a:noFill/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sz="1600" b="1" u="none" strike="noStrike" cap="none" normalizeH="0" baseline="0">
                  <a:ln>
                    <a:noFill/>
                  </a:ln>
                  <a:solidFill>
                    <a:schemeClr val="dk1"/>
                  </a:solidFill>
                  <a:effectLst/>
                  <a:cs typeface="+mn-ea"/>
                  <a:sym typeface="+mn-lt"/>
                </a:rPr>
                <a:t>出</a:t>
              </a:r>
              <a:endParaRPr kumimoji="0" lang="en-US" altLang="zh-CN" sz="1600" b="1" u="none" strike="noStrike" cap="none" normalizeH="0" baseline="0">
                <a:ln>
                  <a:noFill/>
                </a:ln>
                <a:solidFill>
                  <a:schemeClr val="dk1"/>
                </a:solidFill>
                <a:effectLst/>
                <a:cs typeface="+mn-ea"/>
                <a:sym typeface="+mn-lt"/>
              </a:endParaRP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sz="1600" b="1" u="none" strike="noStrike" cap="none" normalizeH="0" baseline="0">
                  <a:ln>
                    <a:noFill/>
                  </a:ln>
                  <a:solidFill>
                    <a:schemeClr val="dk1"/>
                  </a:solidFill>
                  <a:effectLst/>
                  <a:cs typeface="+mn-ea"/>
                  <a:sym typeface="+mn-lt"/>
                </a:rPr>
                <a:t>口</a:t>
              </a:r>
            </a:p>
          </p:txBody>
        </p:sp>
        <p:sp>
          <p:nvSpPr>
            <p:cNvPr id="72" name="Rectangle 17"/>
            <p:cNvSpPr>
              <a:spLocks noChangeArrowheads="1"/>
            </p:cNvSpPr>
            <p:nvPr>
              <p:custDataLst>
                <p:tags r:id="rId87"/>
              </p:custDataLst>
            </p:nvPr>
          </p:nvSpPr>
          <p:spPr bwMode="auto">
            <a:xfrm>
              <a:off x="4643438" y="3066752"/>
              <a:ext cx="298126" cy="297132"/>
            </a:xfrm>
            <a:prstGeom prst="rect">
              <a:avLst/>
            </a:prstGeom>
            <a:gradFill>
              <a:gsLst>
                <a:gs pos="0">
                  <a:schemeClr val="accent6">
                    <a:lumMod val="110000"/>
                    <a:satMod val="105000"/>
                    <a:tint val="67000"/>
                  </a:schemeClr>
                </a:gs>
                <a:gs pos="50000">
                  <a:schemeClr val="accent6">
                    <a:lumMod val="105000"/>
                    <a:satMod val="103000"/>
                    <a:tint val="73000"/>
                  </a:schemeClr>
                </a:gs>
                <a:gs pos="100000">
                  <a:schemeClr val="accent6">
                    <a:lumMod val="105000"/>
                    <a:satMod val="109000"/>
                    <a:tint val="81000"/>
                  </a:schemeClr>
                </a:gs>
                <a:gs pos="0">
                  <a:srgbClr val="3B3E4D">
                    <a:lumMod val="90000"/>
                    <a:lumOff val="10000"/>
                  </a:srgbClr>
                </a:gs>
                <a:gs pos="50000">
                  <a:srgbClr val="3B3E4D">
                    <a:lumMod val="95000"/>
                    <a:lumOff val="5000"/>
                  </a:srgbClr>
                </a:gs>
                <a:gs pos="100000">
                  <a:srgbClr val="3B3E4D">
                    <a:lumMod val="95000"/>
                    <a:lumOff val="5000"/>
                  </a:srgbClr>
                </a:gs>
              </a:gsLst>
              <a:lin ang="5400000" scaled="0"/>
            </a:gradFill>
            <a:ln>
              <a:solidFill>
                <a:schemeClr val="accent6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0" tIns="0" rIns="0" bIns="0" numCol="1" anchor="t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zh-CN" sz="1800" b="1" i="0" u="none" strike="noStrike" cap="none" normalizeH="0" baseline="0">
                <a:ln>
                  <a:noFill/>
                </a:ln>
                <a:solidFill>
                  <a:schemeClr val="dk1"/>
                </a:solidFill>
                <a:effectLst/>
                <a:cs typeface="+mn-ea"/>
                <a:sym typeface="+mn-lt"/>
              </a:endParaRPr>
            </a:p>
          </p:txBody>
        </p:sp>
        <p:sp>
          <p:nvSpPr>
            <p:cNvPr id="73" name="Rectangle 16"/>
            <p:cNvSpPr>
              <a:spLocks noChangeArrowheads="1"/>
            </p:cNvSpPr>
            <p:nvPr>
              <p:custDataLst>
                <p:tags r:id="rId88"/>
              </p:custDataLst>
            </p:nvPr>
          </p:nvSpPr>
          <p:spPr bwMode="auto">
            <a:xfrm>
              <a:off x="4643438" y="2760138"/>
              <a:ext cx="298126" cy="298185"/>
            </a:xfrm>
            <a:prstGeom prst="rect">
              <a:avLst/>
            </a:prstGeom>
            <a:gradFill>
              <a:gsLst>
                <a:gs pos="0">
                  <a:schemeClr val="accent6">
                    <a:lumMod val="110000"/>
                    <a:satMod val="105000"/>
                    <a:tint val="67000"/>
                  </a:schemeClr>
                </a:gs>
                <a:gs pos="50000">
                  <a:schemeClr val="accent6">
                    <a:lumMod val="105000"/>
                    <a:satMod val="103000"/>
                    <a:tint val="73000"/>
                  </a:schemeClr>
                </a:gs>
                <a:gs pos="100000">
                  <a:schemeClr val="accent6">
                    <a:lumMod val="105000"/>
                    <a:satMod val="109000"/>
                    <a:tint val="81000"/>
                  </a:schemeClr>
                </a:gs>
                <a:gs pos="0">
                  <a:srgbClr val="3B3E4D">
                    <a:lumMod val="90000"/>
                    <a:lumOff val="10000"/>
                  </a:srgbClr>
                </a:gs>
                <a:gs pos="50000">
                  <a:srgbClr val="3B3E4D">
                    <a:lumMod val="95000"/>
                    <a:lumOff val="5000"/>
                  </a:srgbClr>
                </a:gs>
                <a:gs pos="100000">
                  <a:srgbClr val="3B3E4D">
                    <a:lumMod val="95000"/>
                    <a:lumOff val="5000"/>
                  </a:srgbClr>
                </a:gs>
              </a:gsLst>
              <a:lin ang="5400000" scaled="0"/>
            </a:gradFill>
            <a:ln>
              <a:solidFill>
                <a:schemeClr val="accent6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0" tIns="0" rIns="0" bIns="0" numCol="1" anchor="t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zh-CN" sz="1800" b="1" i="0" u="none" strike="noStrike" cap="none" normalizeH="0" baseline="0">
                <a:ln>
                  <a:noFill/>
                </a:ln>
                <a:solidFill>
                  <a:schemeClr val="dk1"/>
                </a:solidFill>
                <a:effectLst/>
                <a:cs typeface="+mn-ea"/>
                <a:sym typeface="+mn-lt"/>
              </a:endParaRPr>
            </a:p>
          </p:txBody>
        </p:sp>
        <p:sp>
          <p:nvSpPr>
            <p:cNvPr id="74" name="Rectangle 15"/>
            <p:cNvSpPr>
              <a:spLocks noChangeArrowheads="1"/>
            </p:cNvSpPr>
            <p:nvPr>
              <p:custDataLst>
                <p:tags r:id="rId89"/>
              </p:custDataLst>
            </p:nvPr>
          </p:nvSpPr>
          <p:spPr bwMode="auto">
            <a:xfrm>
              <a:off x="4643438" y="2447202"/>
              <a:ext cx="298126" cy="297132"/>
            </a:xfrm>
            <a:prstGeom prst="rect">
              <a:avLst/>
            </a:prstGeom>
            <a:gradFill>
              <a:gsLst>
                <a:gs pos="0">
                  <a:schemeClr val="accent6">
                    <a:lumMod val="110000"/>
                    <a:satMod val="105000"/>
                    <a:tint val="67000"/>
                  </a:schemeClr>
                </a:gs>
                <a:gs pos="50000">
                  <a:schemeClr val="accent6">
                    <a:lumMod val="105000"/>
                    <a:satMod val="103000"/>
                    <a:tint val="73000"/>
                  </a:schemeClr>
                </a:gs>
                <a:gs pos="100000">
                  <a:schemeClr val="accent6">
                    <a:lumMod val="105000"/>
                    <a:satMod val="109000"/>
                    <a:tint val="81000"/>
                  </a:schemeClr>
                </a:gs>
                <a:gs pos="0">
                  <a:srgbClr val="3B3E4D">
                    <a:lumMod val="90000"/>
                    <a:lumOff val="10000"/>
                  </a:srgbClr>
                </a:gs>
                <a:gs pos="50000">
                  <a:srgbClr val="3B3E4D">
                    <a:lumMod val="95000"/>
                    <a:lumOff val="5000"/>
                  </a:srgbClr>
                </a:gs>
                <a:gs pos="100000">
                  <a:srgbClr val="3B3E4D">
                    <a:lumMod val="95000"/>
                    <a:lumOff val="5000"/>
                  </a:srgbClr>
                </a:gs>
              </a:gsLst>
              <a:lin ang="5400000" scaled="0"/>
            </a:gradFill>
            <a:ln>
              <a:solidFill>
                <a:schemeClr val="accent6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0" tIns="0" rIns="0" bIns="0" numCol="1" anchor="t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zh-CN" sz="1800" b="1" i="0" u="none" strike="noStrike" cap="none" normalizeH="0" baseline="0">
                <a:ln>
                  <a:noFill/>
                </a:ln>
                <a:solidFill>
                  <a:schemeClr val="dk1"/>
                </a:solidFill>
                <a:effectLst/>
                <a:cs typeface="+mn-ea"/>
                <a:sym typeface="+mn-lt"/>
              </a:endParaRPr>
            </a:p>
          </p:txBody>
        </p:sp>
        <p:sp>
          <p:nvSpPr>
            <p:cNvPr id="75" name="Rectangle 14"/>
            <p:cNvSpPr>
              <a:spLocks noChangeArrowheads="1"/>
            </p:cNvSpPr>
            <p:nvPr>
              <p:custDataLst>
                <p:tags r:id="rId90"/>
              </p:custDataLst>
            </p:nvPr>
          </p:nvSpPr>
          <p:spPr bwMode="auto">
            <a:xfrm>
              <a:off x="4643438" y="2140587"/>
              <a:ext cx="298126" cy="298185"/>
            </a:xfrm>
            <a:prstGeom prst="rect">
              <a:avLst/>
            </a:prstGeom>
            <a:gradFill>
              <a:gsLst>
                <a:gs pos="0">
                  <a:schemeClr val="accent6">
                    <a:lumMod val="110000"/>
                    <a:satMod val="105000"/>
                    <a:tint val="67000"/>
                  </a:schemeClr>
                </a:gs>
                <a:gs pos="50000">
                  <a:schemeClr val="accent6">
                    <a:lumMod val="105000"/>
                    <a:satMod val="103000"/>
                    <a:tint val="73000"/>
                  </a:schemeClr>
                </a:gs>
                <a:gs pos="100000">
                  <a:schemeClr val="accent6">
                    <a:lumMod val="105000"/>
                    <a:satMod val="109000"/>
                    <a:tint val="81000"/>
                  </a:schemeClr>
                </a:gs>
                <a:gs pos="0">
                  <a:srgbClr val="3B3E4D">
                    <a:lumMod val="90000"/>
                    <a:lumOff val="10000"/>
                  </a:srgbClr>
                </a:gs>
                <a:gs pos="50000">
                  <a:srgbClr val="3B3E4D">
                    <a:lumMod val="95000"/>
                    <a:lumOff val="5000"/>
                  </a:srgbClr>
                </a:gs>
                <a:gs pos="100000">
                  <a:srgbClr val="3B3E4D">
                    <a:lumMod val="95000"/>
                    <a:lumOff val="5000"/>
                  </a:srgbClr>
                </a:gs>
              </a:gsLst>
              <a:lin ang="5400000" scaled="0"/>
            </a:gradFill>
            <a:ln>
              <a:solidFill>
                <a:schemeClr val="accent6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0" tIns="0" rIns="0" bIns="0" numCol="1" anchor="t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zh-CN" sz="1800" b="1" i="0" u="none" strike="noStrike" cap="none" normalizeH="0" baseline="0">
                <a:ln>
                  <a:noFill/>
                </a:ln>
                <a:solidFill>
                  <a:schemeClr val="dk1"/>
                </a:solidFill>
                <a:effectLst/>
                <a:cs typeface="+mn-ea"/>
                <a:sym typeface="+mn-lt"/>
              </a:endParaRPr>
            </a:p>
          </p:txBody>
        </p:sp>
        <p:sp>
          <p:nvSpPr>
            <p:cNvPr id="76" name="Rectangle 13"/>
            <p:cNvSpPr>
              <a:spLocks noChangeArrowheads="1"/>
            </p:cNvSpPr>
            <p:nvPr>
              <p:custDataLst>
                <p:tags r:id="rId91"/>
              </p:custDataLst>
            </p:nvPr>
          </p:nvSpPr>
          <p:spPr bwMode="auto">
            <a:xfrm>
              <a:off x="4643438" y="1839241"/>
              <a:ext cx="298126" cy="298185"/>
            </a:xfrm>
            <a:prstGeom prst="rect">
              <a:avLst/>
            </a:prstGeom>
            <a:gradFill>
              <a:gsLst>
                <a:gs pos="0">
                  <a:schemeClr val="accent6">
                    <a:lumMod val="110000"/>
                    <a:satMod val="105000"/>
                    <a:tint val="67000"/>
                  </a:schemeClr>
                </a:gs>
                <a:gs pos="50000">
                  <a:schemeClr val="accent6">
                    <a:lumMod val="105000"/>
                    <a:satMod val="103000"/>
                    <a:tint val="73000"/>
                  </a:schemeClr>
                </a:gs>
                <a:gs pos="100000">
                  <a:schemeClr val="accent6">
                    <a:lumMod val="105000"/>
                    <a:satMod val="109000"/>
                    <a:tint val="81000"/>
                  </a:schemeClr>
                </a:gs>
                <a:gs pos="0">
                  <a:srgbClr val="3B3E4D">
                    <a:lumMod val="90000"/>
                    <a:lumOff val="10000"/>
                  </a:srgbClr>
                </a:gs>
                <a:gs pos="50000">
                  <a:srgbClr val="3B3E4D">
                    <a:lumMod val="95000"/>
                    <a:lumOff val="5000"/>
                  </a:srgbClr>
                </a:gs>
                <a:gs pos="100000">
                  <a:srgbClr val="3B3E4D">
                    <a:lumMod val="95000"/>
                    <a:lumOff val="5000"/>
                  </a:srgbClr>
                </a:gs>
              </a:gsLst>
              <a:lin ang="5400000" scaled="0"/>
            </a:gradFill>
            <a:ln>
              <a:solidFill>
                <a:schemeClr val="accent6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0" tIns="0" rIns="0" bIns="0" numCol="1" anchor="t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zh-CN" sz="1800" b="1" i="0" u="none" strike="noStrike" cap="none" normalizeH="0" baseline="0">
                <a:ln>
                  <a:noFill/>
                </a:ln>
                <a:solidFill>
                  <a:schemeClr val="dk1"/>
                </a:solidFill>
                <a:effectLst/>
                <a:cs typeface="+mn-ea"/>
                <a:sym typeface="+mn-lt"/>
              </a:endParaRPr>
            </a:p>
          </p:txBody>
        </p:sp>
        <p:sp>
          <p:nvSpPr>
            <p:cNvPr id="77" name="Rectangle 12"/>
            <p:cNvSpPr>
              <a:spLocks noChangeArrowheads="1"/>
            </p:cNvSpPr>
            <p:nvPr>
              <p:custDataLst>
                <p:tags r:id="rId92"/>
              </p:custDataLst>
            </p:nvPr>
          </p:nvSpPr>
          <p:spPr bwMode="auto">
            <a:xfrm>
              <a:off x="4650974" y="1525251"/>
              <a:ext cx="298126" cy="297132"/>
            </a:xfrm>
            <a:prstGeom prst="rect">
              <a:avLst/>
            </a:prstGeom>
            <a:solidFill>
              <a:srgbClr val="FFFFFF"/>
            </a:solidFill>
            <a:ln w="19050">
              <a:noFill/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1400" b="1" i="0" u="none" strike="noStrike" cap="none" normalizeH="0" baseline="0">
                  <a:ln>
                    <a:noFill/>
                  </a:ln>
                  <a:solidFill>
                    <a:schemeClr val="dk1"/>
                  </a:solidFill>
                  <a:effectLst/>
                  <a:cs typeface="+mn-ea"/>
                  <a:sym typeface="+mn-lt"/>
                </a:rPr>
                <a:t>5</a:t>
              </a:r>
            </a:p>
          </p:txBody>
        </p:sp>
        <p:sp>
          <p:nvSpPr>
            <p:cNvPr id="78" name="Rectangle 11"/>
            <p:cNvSpPr>
              <a:spLocks noChangeArrowheads="1"/>
            </p:cNvSpPr>
            <p:nvPr>
              <p:custDataLst>
                <p:tags r:id="rId93"/>
              </p:custDataLst>
            </p:nvPr>
          </p:nvSpPr>
          <p:spPr bwMode="auto">
            <a:xfrm>
              <a:off x="3491128" y="3360723"/>
              <a:ext cx="298126" cy="297132"/>
            </a:xfrm>
            <a:prstGeom prst="rect">
              <a:avLst/>
            </a:prstGeom>
            <a:gradFill>
              <a:gsLst>
                <a:gs pos="0">
                  <a:schemeClr val="accent6">
                    <a:lumMod val="110000"/>
                    <a:satMod val="105000"/>
                    <a:tint val="67000"/>
                  </a:schemeClr>
                </a:gs>
                <a:gs pos="50000">
                  <a:schemeClr val="accent6">
                    <a:lumMod val="105000"/>
                    <a:satMod val="103000"/>
                    <a:tint val="73000"/>
                  </a:schemeClr>
                </a:gs>
                <a:gs pos="100000">
                  <a:schemeClr val="accent6">
                    <a:lumMod val="105000"/>
                    <a:satMod val="109000"/>
                    <a:tint val="81000"/>
                  </a:schemeClr>
                </a:gs>
                <a:gs pos="0">
                  <a:srgbClr val="3B3E4D">
                    <a:lumMod val="90000"/>
                    <a:lumOff val="10000"/>
                  </a:srgbClr>
                </a:gs>
                <a:gs pos="50000">
                  <a:srgbClr val="3B3E4D">
                    <a:lumMod val="95000"/>
                    <a:lumOff val="5000"/>
                  </a:srgbClr>
                </a:gs>
                <a:gs pos="100000">
                  <a:srgbClr val="3B3E4D">
                    <a:lumMod val="95000"/>
                    <a:lumOff val="5000"/>
                  </a:srgbClr>
                </a:gs>
              </a:gsLst>
              <a:lin ang="5400000" scaled="0"/>
            </a:gradFill>
            <a:ln>
              <a:solidFill>
                <a:schemeClr val="accent6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0" tIns="0" rIns="0" bIns="0" numCol="1" anchor="t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zh-CN" sz="1800" b="1" i="0" u="none" strike="noStrike" cap="none" normalizeH="0" baseline="0">
                <a:ln>
                  <a:noFill/>
                </a:ln>
                <a:solidFill>
                  <a:schemeClr val="dk1"/>
                </a:solidFill>
                <a:effectLst/>
                <a:cs typeface="+mn-ea"/>
                <a:sym typeface="+mn-lt"/>
              </a:endParaRPr>
            </a:p>
          </p:txBody>
        </p:sp>
        <p:sp>
          <p:nvSpPr>
            <p:cNvPr id="79" name="Rectangle 10"/>
            <p:cNvSpPr>
              <a:spLocks noChangeArrowheads="1"/>
            </p:cNvSpPr>
            <p:nvPr>
              <p:custDataLst>
                <p:tags r:id="rId94"/>
              </p:custDataLst>
            </p:nvPr>
          </p:nvSpPr>
          <p:spPr bwMode="auto">
            <a:xfrm>
              <a:off x="3206697" y="3360723"/>
              <a:ext cx="298126" cy="297132"/>
            </a:xfrm>
            <a:prstGeom prst="rect">
              <a:avLst/>
            </a:prstGeom>
            <a:gradFill>
              <a:gsLst>
                <a:gs pos="0">
                  <a:schemeClr val="accent6">
                    <a:lumMod val="110000"/>
                    <a:satMod val="105000"/>
                    <a:tint val="67000"/>
                  </a:schemeClr>
                </a:gs>
                <a:gs pos="50000">
                  <a:schemeClr val="accent6">
                    <a:lumMod val="105000"/>
                    <a:satMod val="103000"/>
                    <a:tint val="73000"/>
                  </a:schemeClr>
                </a:gs>
                <a:gs pos="100000">
                  <a:schemeClr val="accent6">
                    <a:lumMod val="105000"/>
                    <a:satMod val="109000"/>
                    <a:tint val="81000"/>
                  </a:schemeClr>
                </a:gs>
                <a:gs pos="0">
                  <a:srgbClr val="3B3E4D">
                    <a:lumMod val="90000"/>
                    <a:lumOff val="10000"/>
                  </a:srgbClr>
                </a:gs>
                <a:gs pos="50000">
                  <a:srgbClr val="3B3E4D">
                    <a:lumMod val="95000"/>
                    <a:lumOff val="5000"/>
                  </a:srgbClr>
                </a:gs>
                <a:gs pos="100000">
                  <a:srgbClr val="3B3E4D">
                    <a:lumMod val="95000"/>
                    <a:lumOff val="5000"/>
                  </a:srgbClr>
                </a:gs>
              </a:gsLst>
              <a:lin ang="5400000" scaled="0"/>
            </a:gradFill>
            <a:ln>
              <a:solidFill>
                <a:schemeClr val="accent6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0" tIns="0" rIns="0" bIns="0" numCol="1" anchor="t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zh-CN" sz="1800" b="1" i="0" u="none" strike="noStrike" cap="none" normalizeH="0" baseline="0">
                <a:ln>
                  <a:noFill/>
                </a:ln>
                <a:solidFill>
                  <a:schemeClr val="dk1"/>
                </a:solidFill>
                <a:effectLst/>
                <a:cs typeface="+mn-ea"/>
                <a:sym typeface="+mn-lt"/>
              </a:endParaRPr>
            </a:p>
          </p:txBody>
        </p:sp>
        <p:sp>
          <p:nvSpPr>
            <p:cNvPr id="80" name="Rectangle 9"/>
            <p:cNvSpPr>
              <a:spLocks noChangeArrowheads="1"/>
            </p:cNvSpPr>
            <p:nvPr>
              <p:custDataLst>
                <p:tags r:id="rId95"/>
              </p:custDataLst>
            </p:nvPr>
          </p:nvSpPr>
          <p:spPr bwMode="auto">
            <a:xfrm>
              <a:off x="4066311" y="3360723"/>
              <a:ext cx="298126" cy="297132"/>
            </a:xfrm>
            <a:prstGeom prst="rect">
              <a:avLst/>
            </a:prstGeom>
            <a:gradFill>
              <a:gsLst>
                <a:gs pos="0">
                  <a:schemeClr val="accent6">
                    <a:lumMod val="110000"/>
                    <a:satMod val="105000"/>
                    <a:tint val="67000"/>
                  </a:schemeClr>
                </a:gs>
                <a:gs pos="50000">
                  <a:schemeClr val="accent6">
                    <a:lumMod val="105000"/>
                    <a:satMod val="103000"/>
                    <a:tint val="73000"/>
                  </a:schemeClr>
                </a:gs>
                <a:gs pos="100000">
                  <a:schemeClr val="accent6">
                    <a:lumMod val="105000"/>
                    <a:satMod val="109000"/>
                    <a:tint val="81000"/>
                  </a:schemeClr>
                </a:gs>
                <a:gs pos="0">
                  <a:srgbClr val="3B3E4D">
                    <a:lumMod val="90000"/>
                    <a:lumOff val="10000"/>
                  </a:srgbClr>
                </a:gs>
                <a:gs pos="50000">
                  <a:srgbClr val="3B3E4D">
                    <a:lumMod val="95000"/>
                    <a:lumOff val="5000"/>
                  </a:srgbClr>
                </a:gs>
                <a:gs pos="100000">
                  <a:srgbClr val="3B3E4D">
                    <a:lumMod val="95000"/>
                    <a:lumOff val="5000"/>
                  </a:srgbClr>
                </a:gs>
              </a:gsLst>
              <a:lin ang="5400000" scaled="0"/>
            </a:gradFill>
            <a:ln>
              <a:solidFill>
                <a:schemeClr val="accent6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0" tIns="0" rIns="0" bIns="0" numCol="1" anchor="t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zh-CN" sz="1800" b="1" i="0" u="none" strike="noStrike" cap="none" normalizeH="0" baseline="0">
                <a:ln>
                  <a:noFill/>
                </a:ln>
                <a:solidFill>
                  <a:schemeClr val="dk1"/>
                </a:solidFill>
                <a:effectLst/>
                <a:cs typeface="+mn-ea"/>
                <a:sym typeface="+mn-lt"/>
              </a:endParaRPr>
            </a:p>
          </p:txBody>
        </p:sp>
        <p:sp>
          <p:nvSpPr>
            <p:cNvPr id="81" name="Rectangle 8"/>
            <p:cNvSpPr>
              <a:spLocks noChangeArrowheads="1"/>
            </p:cNvSpPr>
            <p:nvPr>
              <p:custDataLst>
                <p:tags r:id="rId96"/>
              </p:custDataLst>
            </p:nvPr>
          </p:nvSpPr>
          <p:spPr bwMode="auto">
            <a:xfrm>
              <a:off x="3778719" y="3360723"/>
              <a:ext cx="298126" cy="297132"/>
            </a:xfrm>
            <a:prstGeom prst="rect">
              <a:avLst/>
            </a:prstGeom>
            <a:gradFill>
              <a:gsLst>
                <a:gs pos="0">
                  <a:schemeClr val="accent6">
                    <a:lumMod val="110000"/>
                    <a:satMod val="105000"/>
                    <a:tint val="67000"/>
                  </a:schemeClr>
                </a:gs>
                <a:gs pos="50000">
                  <a:schemeClr val="accent6">
                    <a:lumMod val="105000"/>
                    <a:satMod val="103000"/>
                    <a:tint val="73000"/>
                  </a:schemeClr>
                </a:gs>
                <a:gs pos="100000">
                  <a:schemeClr val="accent6">
                    <a:lumMod val="105000"/>
                    <a:satMod val="109000"/>
                    <a:tint val="81000"/>
                  </a:schemeClr>
                </a:gs>
                <a:gs pos="0">
                  <a:srgbClr val="3B3E4D">
                    <a:lumMod val="90000"/>
                    <a:lumOff val="10000"/>
                  </a:srgbClr>
                </a:gs>
                <a:gs pos="50000">
                  <a:srgbClr val="3B3E4D">
                    <a:lumMod val="95000"/>
                    <a:lumOff val="5000"/>
                  </a:srgbClr>
                </a:gs>
                <a:gs pos="100000">
                  <a:srgbClr val="3B3E4D">
                    <a:lumMod val="95000"/>
                    <a:lumOff val="5000"/>
                  </a:srgbClr>
                </a:gs>
              </a:gsLst>
              <a:lin ang="5400000" scaled="0"/>
            </a:gradFill>
            <a:ln>
              <a:solidFill>
                <a:schemeClr val="accent6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0" tIns="0" rIns="0" bIns="0" numCol="1" anchor="t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zh-CN" sz="1800" b="1" i="0" u="none" strike="noStrike" cap="none" normalizeH="0" baseline="0">
                <a:ln>
                  <a:noFill/>
                </a:ln>
                <a:solidFill>
                  <a:schemeClr val="dk1"/>
                </a:solidFill>
                <a:effectLst/>
                <a:cs typeface="+mn-ea"/>
                <a:sym typeface="+mn-lt"/>
              </a:endParaRPr>
            </a:p>
          </p:txBody>
        </p:sp>
        <p:sp>
          <p:nvSpPr>
            <p:cNvPr id="82" name="Rectangle 7"/>
            <p:cNvSpPr>
              <a:spLocks noChangeArrowheads="1"/>
            </p:cNvSpPr>
            <p:nvPr>
              <p:custDataLst>
                <p:tags r:id="rId97"/>
              </p:custDataLst>
            </p:nvPr>
          </p:nvSpPr>
          <p:spPr bwMode="auto">
            <a:xfrm>
              <a:off x="4350742" y="3360723"/>
              <a:ext cx="298126" cy="297132"/>
            </a:xfrm>
            <a:prstGeom prst="rect">
              <a:avLst/>
            </a:prstGeom>
            <a:gradFill>
              <a:gsLst>
                <a:gs pos="0">
                  <a:schemeClr val="accent6">
                    <a:lumMod val="110000"/>
                    <a:satMod val="105000"/>
                    <a:tint val="67000"/>
                  </a:schemeClr>
                </a:gs>
                <a:gs pos="50000">
                  <a:schemeClr val="accent6">
                    <a:lumMod val="105000"/>
                    <a:satMod val="103000"/>
                    <a:tint val="73000"/>
                  </a:schemeClr>
                </a:gs>
                <a:gs pos="100000">
                  <a:schemeClr val="accent6">
                    <a:lumMod val="105000"/>
                    <a:satMod val="109000"/>
                    <a:tint val="81000"/>
                  </a:schemeClr>
                </a:gs>
                <a:gs pos="0">
                  <a:srgbClr val="3B3E4D">
                    <a:lumMod val="90000"/>
                    <a:lumOff val="10000"/>
                  </a:srgbClr>
                </a:gs>
                <a:gs pos="50000">
                  <a:srgbClr val="3B3E4D">
                    <a:lumMod val="95000"/>
                    <a:lumOff val="5000"/>
                  </a:srgbClr>
                </a:gs>
                <a:gs pos="100000">
                  <a:srgbClr val="3B3E4D">
                    <a:lumMod val="95000"/>
                    <a:lumOff val="5000"/>
                  </a:srgbClr>
                </a:gs>
              </a:gsLst>
              <a:lin ang="5400000" scaled="0"/>
            </a:gradFill>
            <a:ln>
              <a:solidFill>
                <a:schemeClr val="accent6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0" tIns="0" rIns="0" bIns="0" numCol="1" anchor="t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zh-CN" sz="1800" b="1" i="0" u="none" strike="noStrike" cap="none" normalizeH="0" baseline="0">
                <a:ln>
                  <a:noFill/>
                </a:ln>
                <a:solidFill>
                  <a:schemeClr val="dk1"/>
                </a:solidFill>
                <a:effectLst/>
                <a:cs typeface="+mn-ea"/>
                <a:sym typeface="+mn-lt"/>
              </a:endParaRPr>
            </a:p>
          </p:txBody>
        </p:sp>
        <p:sp>
          <p:nvSpPr>
            <p:cNvPr id="83" name="Rectangle 6"/>
            <p:cNvSpPr>
              <a:spLocks noChangeArrowheads="1"/>
            </p:cNvSpPr>
            <p:nvPr>
              <p:custDataLst>
                <p:tags r:id="rId98"/>
              </p:custDataLst>
            </p:nvPr>
          </p:nvSpPr>
          <p:spPr bwMode="auto">
            <a:xfrm>
              <a:off x="2869594" y="3362830"/>
              <a:ext cx="298126" cy="298185"/>
            </a:xfrm>
            <a:prstGeom prst="rect">
              <a:avLst/>
            </a:prstGeom>
            <a:solidFill>
              <a:srgbClr val="FFFFFF"/>
            </a:solidFill>
            <a:ln w="19050">
              <a:noFill/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1400" b="1" i="0" u="none" strike="noStrike" cap="none" normalizeH="0" baseline="0">
                  <a:ln>
                    <a:noFill/>
                  </a:ln>
                  <a:solidFill>
                    <a:schemeClr val="dk1"/>
                  </a:solidFill>
                  <a:effectLst/>
                  <a:cs typeface="+mn-ea"/>
                  <a:sym typeface="+mn-lt"/>
                </a:rPr>
                <a:t>5</a:t>
              </a:r>
            </a:p>
          </p:txBody>
        </p:sp>
        <p:sp>
          <p:nvSpPr>
            <p:cNvPr id="84" name="Rectangle 5"/>
            <p:cNvSpPr>
              <a:spLocks noChangeArrowheads="1"/>
            </p:cNvSpPr>
            <p:nvPr>
              <p:custDataLst>
                <p:tags r:id="rId99"/>
              </p:custDataLst>
            </p:nvPr>
          </p:nvSpPr>
          <p:spPr bwMode="auto">
            <a:xfrm>
              <a:off x="4643438" y="3357562"/>
              <a:ext cx="298126" cy="297132"/>
            </a:xfrm>
            <a:prstGeom prst="rect">
              <a:avLst/>
            </a:prstGeom>
            <a:gradFill>
              <a:gsLst>
                <a:gs pos="0">
                  <a:schemeClr val="accent6">
                    <a:lumMod val="110000"/>
                    <a:satMod val="105000"/>
                    <a:tint val="67000"/>
                  </a:schemeClr>
                </a:gs>
                <a:gs pos="50000">
                  <a:schemeClr val="accent6">
                    <a:lumMod val="105000"/>
                    <a:satMod val="103000"/>
                    <a:tint val="73000"/>
                  </a:schemeClr>
                </a:gs>
                <a:gs pos="100000">
                  <a:schemeClr val="accent6">
                    <a:lumMod val="105000"/>
                    <a:satMod val="109000"/>
                    <a:tint val="81000"/>
                  </a:schemeClr>
                </a:gs>
                <a:gs pos="0">
                  <a:srgbClr val="3B3E4D">
                    <a:lumMod val="90000"/>
                    <a:lumOff val="10000"/>
                  </a:srgbClr>
                </a:gs>
                <a:gs pos="50000">
                  <a:srgbClr val="3B3E4D">
                    <a:lumMod val="95000"/>
                    <a:lumOff val="5000"/>
                  </a:srgbClr>
                </a:gs>
                <a:gs pos="100000">
                  <a:srgbClr val="3B3E4D">
                    <a:lumMod val="95000"/>
                    <a:lumOff val="5000"/>
                  </a:srgbClr>
                </a:gs>
              </a:gsLst>
              <a:lin ang="5400000" scaled="0"/>
            </a:gradFill>
            <a:ln>
              <a:solidFill>
                <a:schemeClr val="accent6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0" tIns="0" rIns="0" bIns="0" numCol="1" anchor="t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zh-CN" sz="1800" b="1" i="0" u="none" strike="noStrike" cap="none" normalizeH="0" baseline="0">
                <a:ln>
                  <a:noFill/>
                </a:ln>
                <a:solidFill>
                  <a:schemeClr val="dk1"/>
                </a:solidFill>
                <a:effectLst/>
                <a:cs typeface="+mn-ea"/>
                <a:sym typeface="+mn-lt"/>
              </a:endParaRPr>
            </a:p>
          </p:txBody>
        </p:sp>
        <p:sp>
          <p:nvSpPr>
            <p:cNvPr id="85" name="Rectangle 4"/>
            <p:cNvSpPr>
              <a:spLocks noChangeArrowheads="1"/>
            </p:cNvSpPr>
            <p:nvPr>
              <p:custDataLst>
                <p:tags r:id="rId100"/>
              </p:custDataLst>
            </p:nvPr>
          </p:nvSpPr>
          <p:spPr bwMode="auto">
            <a:xfrm>
              <a:off x="2544466" y="2002664"/>
              <a:ext cx="357190" cy="575086"/>
            </a:xfrm>
            <a:prstGeom prst="rect">
              <a:avLst/>
            </a:prstGeom>
            <a:solidFill>
              <a:srgbClr val="FFFFFF"/>
            </a:solidFill>
            <a:ln w="19050">
              <a:noFill/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sz="1600" b="1" u="none" strike="noStrike" cap="none" normalizeH="0" baseline="0" dirty="0">
                  <a:ln>
                    <a:noFill/>
                  </a:ln>
                  <a:solidFill>
                    <a:schemeClr val="dk1"/>
                  </a:solidFill>
                  <a:effectLst/>
                  <a:cs typeface="+mn-ea"/>
                  <a:sym typeface="+mn-lt"/>
                </a:rPr>
                <a:t>入</a:t>
              </a:r>
              <a:endParaRPr kumimoji="0" lang="en-US" altLang="zh-CN" sz="1600" b="1" u="none" strike="noStrike" cap="none" normalizeH="0" baseline="0" dirty="0">
                <a:ln>
                  <a:noFill/>
                </a:ln>
                <a:solidFill>
                  <a:schemeClr val="dk1"/>
                </a:solidFill>
                <a:effectLst/>
                <a:cs typeface="+mn-ea"/>
                <a:sym typeface="+mn-lt"/>
              </a:endParaRP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sz="1600" b="1" u="none" strike="noStrike" cap="none" normalizeH="0" baseline="0" dirty="0">
                  <a:ln>
                    <a:noFill/>
                  </a:ln>
                  <a:solidFill>
                    <a:schemeClr val="dk1"/>
                  </a:solidFill>
                  <a:effectLst/>
                  <a:cs typeface="+mn-ea"/>
                  <a:sym typeface="+mn-lt"/>
                </a:rPr>
                <a:t>口</a:t>
              </a:r>
            </a:p>
          </p:txBody>
        </p:sp>
        <p:sp>
          <p:nvSpPr>
            <p:cNvPr id="86" name="AutoShape 3"/>
            <p:cNvSpPr>
              <a:spLocks noChangeShapeType="1"/>
            </p:cNvSpPr>
            <p:nvPr>
              <p:custDataLst>
                <p:tags r:id="rId101"/>
              </p:custDataLst>
            </p:nvPr>
          </p:nvSpPr>
          <p:spPr bwMode="auto">
            <a:xfrm flipV="1">
              <a:off x="2801120" y="2231202"/>
              <a:ext cx="895431" cy="1054"/>
            </a:xfrm>
            <a:prstGeom prst="straightConnector1">
              <a:avLst/>
            </a:prstGeom>
            <a:ln w="19050">
              <a:solidFill>
                <a:schemeClr val="dk1"/>
              </a:solidFill>
              <a:tailEnd type="arrow" w="sm" len="sm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vert="horz" wrap="square" lIns="91440" tIns="45720" rIns="91440" bIns="45720" numCol="1" anchor="t" anchorCtr="0" compatLnSpc="1"/>
            <a:lstStyle/>
            <a:p>
              <a:endParaRPr lang="zh-CN" altLang="en-US" b="1">
                <a:solidFill>
                  <a:schemeClr val="dk1"/>
                </a:solidFill>
                <a:cs typeface="+mn-ea"/>
                <a:sym typeface="+mn-lt"/>
              </a:endParaRPr>
            </a:p>
          </p:txBody>
        </p:sp>
        <p:sp>
          <p:nvSpPr>
            <p:cNvPr id="87" name="AutoShape 2"/>
            <p:cNvSpPr>
              <a:spLocks noChangeShapeType="1"/>
            </p:cNvSpPr>
            <p:nvPr>
              <p:custDataLst>
                <p:tags r:id="rId102"/>
              </p:custDataLst>
            </p:nvPr>
          </p:nvSpPr>
          <p:spPr bwMode="auto">
            <a:xfrm flipH="1">
              <a:off x="4462387" y="3223747"/>
              <a:ext cx="648000" cy="1054"/>
            </a:xfrm>
            <a:prstGeom prst="straightConnector1">
              <a:avLst/>
            </a:prstGeom>
            <a:ln w="19050">
              <a:solidFill>
                <a:schemeClr val="dk1"/>
              </a:solidFill>
              <a:tailEnd type="arrow" w="sm" len="sm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vert="horz" wrap="square" lIns="91440" tIns="45720" rIns="91440" bIns="45720" numCol="1" anchor="t" anchorCtr="0" compatLnSpc="1"/>
            <a:lstStyle/>
            <a:p>
              <a:endParaRPr lang="zh-CN" altLang="en-US" b="1">
                <a:solidFill>
                  <a:schemeClr val="dk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40" name="组合 139"/>
          <p:cNvGrpSpPr/>
          <p:nvPr/>
        </p:nvGrpSpPr>
        <p:grpSpPr>
          <a:xfrm>
            <a:off x="6100139" y="2499349"/>
            <a:ext cx="2079506" cy="2135764"/>
            <a:chOff x="2869594" y="1525251"/>
            <a:chExt cx="2079506" cy="2135764"/>
          </a:xfrm>
        </p:grpSpPr>
        <p:sp>
          <p:nvSpPr>
            <p:cNvPr id="141" name="Rectangle 53"/>
            <p:cNvSpPr>
              <a:spLocks noChangeArrowheads="1"/>
            </p:cNvSpPr>
            <p:nvPr>
              <p:custDataLst>
                <p:tags r:id="rId3"/>
              </p:custDataLst>
            </p:nvPr>
          </p:nvSpPr>
          <p:spPr bwMode="auto">
            <a:xfrm>
              <a:off x="3494289" y="3069913"/>
              <a:ext cx="298126" cy="297132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lvl="0">
                <a:lnSpc>
                  <a:spcPct val="100000"/>
                </a:lnSpc>
                <a:spcBef>
                  <a:spcPct val="0"/>
                </a:spcBef>
              </a:pPr>
              <a:r>
                <a:rPr kumimoji="0" lang="zh-CN" altLang="en-US" sz="1800" b="1">
                  <a:solidFill>
                    <a:schemeClr val="dk1"/>
                  </a:solidFill>
                  <a:cs typeface="+mn-ea"/>
                  <a:sym typeface="+mn-lt"/>
                </a:rPr>
                <a:t>→</a:t>
              </a:r>
              <a:endParaRPr kumimoji="0" lang="zh-CN" altLang="en-US" sz="1800" b="1" i="0" u="none" strike="noStrike" cap="none" normalizeH="0" baseline="0">
                <a:ln>
                  <a:noFill/>
                </a:ln>
                <a:solidFill>
                  <a:schemeClr val="dk1"/>
                </a:solidFill>
                <a:effectLst/>
                <a:cs typeface="+mn-ea"/>
                <a:sym typeface="+mn-lt"/>
              </a:endParaRPr>
            </a:p>
          </p:txBody>
        </p:sp>
        <p:sp>
          <p:nvSpPr>
            <p:cNvPr id="142" name="Rectangle 52"/>
            <p:cNvSpPr>
              <a:spLocks noChangeArrowheads="1"/>
            </p:cNvSpPr>
            <p:nvPr>
              <p:custDataLst>
                <p:tags r:id="rId4"/>
              </p:custDataLst>
            </p:nvPr>
          </p:nvSpPr>
          <p:spPr bwMode="auto">
            <a:xfrm>
              <a:off x="3209858" y="3069913"/>
              <a:ext cx="298126" cy="297132"/>
            </a:xfrm>
            <a:prstGeom prst="rect">
              <a:avLst/>
            </a:prstGeom>
            <a:gradFill>
              <a:gsLst>
                <a:gs pos="0">
                  <a:schemeClr val="accent6">
                    <a:lumMod val="110000"/>
                    <a:satMod val="105000"/>
                    <a:tint val="67000"/>
                  </a:schemeClr>
                </a:gs>
                <a:gs pos="50000">
                  <a:schemeClr val="accent6">
                    <a:lumMod val="105000"/>
                    <a:satMod val="103000"/>
                    <a:tint val="73000"/>
                  </a:schemeClr>
                </a:gs>
                <a:gs pos="100000">
                  <a:schemeClr val="accent6">
                    <a:lumMod val="105000"/>
                    <a:satMod val="109000"/>
                    <a:tint val="81000"/>
                  </a:schemeClr>
                </a:gs>
                <a:gs pos="0">
                  <a:srgbClr val="3B3E4D">
                    <a:lumMod val="90000"/>
                    <a:lumOff val="10000"/>
                  </a:srgbClr>
                </a:gs>
                <a:gs pos="50000">
                  <a:srgbClr val="3B3E4D">
                    <a:lumMod val="95000"/>
                    <a:lumOff val="5000"/>
                  </a:srgbClr>
                </a:gs>
                <a:gs pos="100000">
                  <a:srgbClr val="3B3E4D">
                    <a:lumMod val="95000"/>
                    <a:lumOff val="5000"/>
                  </a:srgbClr>
                </a:gs>
              </a:gsLst>
              <a:lin ang="5400000" scaled="0"/>
            </a:gradFill>
            <a:ln>
              <a:solidFill>
                <a:schemeClr val="accent6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0" tIns="0" rIns="0" bIns="0" numCol="1" anchor="t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zh-CN" sz="1800" b="1" i="0" u="none" strike="noStrike" cap="none" normalizeH="0" baseline="0">
                <a:ln>
                  <a:noFill/>
                </a:ln>
                <a:solidFill>
                  <a:schemeClr val="dk1"/>
                </a:solidFill>
                <a:effectLst/>
                <a:cs typeface="+mn-ea"/>
                <a:sym typeface="+mn-lt"/>
              </a:endParaRPr>
            </a:p>
          </p:txBody>
        </p:sp>
        <p:sp>
          <p:nvSpPr>
            <p:cNvPr id="143" name="Rectangle 51"/>
            <p:cNvSpPr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4069471" y="3069913"/>
              <a:ext cx="298126" cy="297132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lvl="0">
                <a:lnSpc>
                  <a:spcPct val="100000"/>
                </a:lnSpc>
                <a:spcBef>
                  <a:spcPct val="0"/>
                </a:spcBef>
              </a:pPr>
              <a:r>
                <a:rPr kumimoji="0" lang="zh-CN" altLang="en-US" sz="1800" b="1">
                  <a:solidFill>
                    <a:schemeClr val="dk1"/>
                  </a:solidFill>
                  <a:cs typeface="+mn-ea"/>
                  <a:sym typeface="+mn-lt"/>
                </a:rPr>
                <a:t>↑</a:t>
              </a:r>
              <a:endParaRPr kumimoji="0" lang="zh-CN" altLang="en-US" sz="1800" b="1" i="0" u="none" strike="noStrike" cap="none" normalizeH="0" baseline="0">
                <a:ln>
                  <a:noFill/>
                </a:ln>
                <a:solidFill>
                  <a:schemeClr val="dk1"/>
                </a:solidFill>
                <a:effectLst/>
                <a:cs typeface="+mn-ea"/>
                <a:sym typeface="+mn-lt"/>
              </a:endParaRPr>
            </a:p>
          </p:txBody>
        </p:sp>
        <p:sp>
          <p:nvSpPr>
            <p:cNvPr id="144" name="Rectangle 50"/>
            <p:cNvSpPr>
              <a:spLocks noChangeArrowheads="1"/>
            </p:cNvSpPr>
            <p:nvPr>
              <p:custDataLst>
                <p:tags r:id="rId6"/>
              </p:custDataLst>
            </p:nvPr>
          </p:nvSpPr>
          <p:spPr bwMode="auto">
            <a:xfrm>
              <a:off x="3781880" y="3069913"/>
              <a:ext cx="298126" cy="297132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lvl="0" algn="l">
                <a:lnSpc>
                  <a:spcPct val="100000"/>
                </a:lnSpc>
                <a:spcBef>
                  <a:spcPct val="0"/>
                </a:spcBef>
              </a:pPr>
              <a:r>
                <a:rPr kumimoji="0" lang="zh-CN" altLang="en-US" sz="1800" b="1">
                  <a:solidFill>
                    <a:schemeClr val="dk1"/>
                  </a:solidFill>
                  <a:cs typeface="+mn-ea"/>
                  <a:sym typeface="+mn-lt"/>
                </a:rPr>
                <a:t>→</a:t>
              </a:r>
              <a:endParaRPr kumimoji="0" lang="zh-CN" altLang="en-US" sz="1800" b="1" i="0" u="none" strike="noStrike" cap="none" normalizeH="0" baseline="0">
                <a:ln>
                  <a:noFill/>
                </a:ln>
                <a:solidFill>
                  <a:schemeClr val="dk1"/>
                </a:solidFill>
                <a:effectLst/>
                <a:cs typeface="+mn-ea"/>
                <a:sym typeface="+mn-lt"/>
              </a:endParaRPr>
            </a:p>
          </p:txBody>
        </p:sp>
        <p:sp>
          <p:nvSpPr>
            <p:cNvPr id="145" name="Rectangle 49"/>
            <p:cNvSpPr>
              <a:spLocks noChangeArrowheads="1"/>
            </p:cNvSpPr>
            <p:nvPr>
              <p:custDataLst>
                <p:tags r:id="rId7"/>
              </p:custDataLst>
            </p:nvPr>
          </p:nvSpPr>
          <p:spPr bwMode="auto">
            <a:xfrm>
              <a:off x="4350742" y="3069913"/>
              <a:ext cx="298126" cy="297132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marL="0" marR="0" lvl="0" indent="0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altLang="en-US" sz="2000" b="1" i="0" u="none" strike="noStrike" cap="none" normalizeH="0" baseline="0">
                  <a:ln>
                    <a:noFill/>
                  </a:ln>
                  <a:solidFill>
                    <a:schemeClr val="dk1"/>
                  </a:solidFill>
                  <a:effectLst/>
                  <a:cs typeface="+mn-ea"/>
                  <a:sym typeface="+mn-lt"/>
                </a:rPr>
                <a:t></a:t>
              </a:r>
            </a:p>
          </p:txBody>
        </p:sp>
        <p:sp>
          <p:nvSpPr>
            <p:cNvPr id="146" name="Rectangle 48"/>
            <p:cNvSpPr>
              <a:spLocks noChangeArrowheads="1"/>
            </p:cNvSpPr>
            <p:nvPr>
              <p:custDataLst>
                <p:tags r:id="rId8"/>
              </p:custDataLst>
            </p:nvPr>
          </p:nvSpPr>
          <p:spPr bwMode="auto">
            <a:xfrm>
              <a:off x="3494289" y="2763299"/>
              <a:ext cx="298126" cy="298185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>
                <a:lnSpc>
                  <a:spcPct val="100000"/>
                </a:lnSpc>
                <a:spcBef>
                  <a:spcPct val="0"/>
                </a:spcBef>
              </a:pPr>
              <a:r>
                <a:rPr kumimoji="0" lang="zh-CN" altLang="en-US" sz="1800" b="1">
                  <a:solidFill>
                    <a:schemeClr val="dk1"/>
                  </a:solidFill>
                  <a:cs typeface="+mn-ea"/>
                  <a:sym typeface="+mn-lt"/>
                </a:rPr>
                <a:t>↓</a:t>
              </a:r>
              <a:endParaRPr kumimoji="0" lang="zh-CN" altLang="en-US" sz="1800" b="1" i="0" u="none" strike="noStrike" cap="none" normalizeH="0" baseline="0">
                <a:ln>
                  <a:noFill/>
                </a:ln>
                <a:solidFill>
                  <a:schemeClr val="dk1"/>
                </a:solidFill>
                <a:effectLst/>
                <a:cs typeface="+mn-ea"/>
                <a:sym typeface="+mn-lt"/>
              </a:endParaRPr>
            </a:p>
          </p:txBody>
        </p:sp>
        <p:sp>
          <p:nvSpPr>
            <p:cNvPr id="147" name="Rectangle 47"/>
            <p:cNvSpPr>
              <a:spLocks noChangeArrowheads="1"/>
            </p:cNvSpPr>
            <p:nvPr>
              <p:custDataLst>
                <p:tags r:id="rId9"/>
              </p:custDataLst>
            </p:nvPr>
          </p:nvSpPr>
          <p:spPr bwMode="auto">
            <a:xfrm>
              <a:off x="3209858" y="2763299"/>
              <a:ext cx="298126" cy="298185"/>
            </a:xfrm>
            <a:prstGeom prst="rect">
              <a:avLst/>
            </a:prstGeom>
            <a:gradFill>
              <a:gsLst>
                <a:gs pos="0">
                  <a:schemeClr val="accent6">
                    <a:lumMod val="110000"/>
                    <a:satMod val="105000"/>
                    <a:tint val="67000"/>
                  </a:schemeClr>
                </a:gs>
                <a:gs pos="50000">
                  <a:schemeClr val="accent6">
                    <a:lumMod val="105000"/>
                    <a:satMod val="103000"/>
                    <a:tint val="73000"/>
                  </a:schemeClr>
                </a:gs>
                <a:gs pos="100000">
                  <a:schemeClr val="accent6">
                    <a:lumMod val="105000"/>
                    <a:satMod val="109000"/>
                    <a:tint val="81000"/>
                  </a:schemeClr>
                </a:gs>
                <a:gs pos="0">
                  <a:srgbClr val="3B3E4D">
                    <a:lumMod val="90000"/>
                    <a:lumOff val="10000"/>
                  </a:srgbClr>
                </a:gs>
                <a:gs pos="50000">
                  <a:srgbClr val="3B3E4D">
                    <a:lumMod val="95000"/>
                    <a:lumOff val="5000"/>
                  </a:srgbClr>
                </a:gs>
                <a:gs pos="100000">
                  <a:srgbClr val="3B3E4D">
                    <a:lumMod val="95000"/>
                    <a:lumOff val="5000"/>
                  </a:srgbClr>
                </a:gs>
              </a:gsLst>
              <a:lin ang="5400000" scaled="0"/>
            </a:gradFill>
            <a:ln>
              <a:solidFill>
                <a:schemeClr val="accent6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0" tIns="0" rIns="0" bIns="0" numCol="1" anchor="t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zh-CN" sz="1800" b="1" i="0" u="none" strike="noStrike" cap="none" normalizeH="0" baseline="0">
                <a:ln>
                  <a:noFill/>
                </a:ln>
                <a:solidFill>
                  <a:schemeClr val="dk1"/>
                </a:solidFill>
                <a:effectLst/>
                <a:cs typeface="+mn-ea"/>
                <a:sym typeface="+mn-lt"/>
              </a:endParaRPr>
            </a:p>
          </p:txBody>
        </p:sp>
        <p:sp>
          <p:nvSpPr>
            <p:cNvPr id="148" name="Rectangle 46"/>
            <p:cNvSpPr>
              <a:spLocks noChangeArrowheads="1"/>
            </p:cNvSpPr>
            <p:nvPr>
              <p:custDataLst>
                <p:tags r:id="rId10"/>
              </p:custDataLst>
            </p:nvPr>
          </p:nvSpPr>
          <p:spPr bwMode="auto">
            <a:xfrm>
              <a:off x="4069471" y="2763299"/>
              <a:ext cx="298126" cy="298185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lvl="0" algn="l">
                <a:lnSpc>
                  <a:spcPct val="100000"/>
                </a:lnSpc>
                <a:spcBef>
                  <a:spcPct val="0"/>
                </a:spcBef>
              </a:pPr>
              <a:r>
                <a:rPr kumimoji="0" lang="zh-CN" altLang="en-US" sz="1800" b="1">
                  <a:solidFill>
                    <a:schemeClr val="dk1"/>
                  </a:solidFill>
                  <a:cs typeface="+mn-ea"/>
                  <a:sym typeface="+mn-lt"/>
                </a:rPr>
                <a:t>→</a:t>
              </a:r>
              <a:endParaRPr kumimoji="0" lang="zh-CN" altLang="en-US" sz="1800" b="1" i="0" u="none" strike="noStrike" cap="none" normalizeH="0" baseline="0">
                <a:ln>
                  <a:noFill/>
                </a:ln>
                <a:solidFill>
                  <a:schemeClr val="dk1"/>
                </a:solidFill>
                <a:effectLst/>
                <a:cs typeface="+mn-ea"/>
                <a:sym typeface="+mn-lt"/>
              </a:endParaRPr>
            </a:p>
          </p:txBody>
        </p:sp>
        <p:sp>
          <p:nvSpPr>
            <p:cNvPr id="149" name="Rectangle 45"/>
            <p:cNvSpPr>
              <a:spLocks noChangeArrowheads="1"/>
            </p:cNvSpPr>
            <p:nvPr>
              <p:custDataLst>
                <p:tags r:id="rId11"/>
              </p:custDataLst>
            </p:nvPr>
          </p:nvSpPr>
          <p:spPr bwMode="auto">
            <a:xfrm>
              <a:off x="3781880" y="2763299"/>
              <a:ext cx="298126" cy="298185"/>
            </a:xfrm>
            <a:prstGeom prst="rect">
              <a:avLst/>
            </a:prstGeom>
            <a:gradFill>
              <a:gsLst>
                <a:gs pos="0">
                  <a:schemeClr val="accent6">
                    <a:lumMod val="110000"/>
                    <a:satMod val="105000"/>
                    <a:tint val="67000"/>
                  </a:schemeClr>
                </a:gs>
                <a:gs pos="50000">
                  <a:schemeClr val="accent6">
                    <a:lumMod val="105000"/>
                    <a:satMod val="103000"/>
                    <a:tint val="73000"/>
                  </a:schemeClr>
                </a:gs>
                <a:gs pos="100000">
                  <a:schemeClr val="accent6">
                    <a:lumMod val="105000"/>
                    <a:satMod val="109000"/>
                    <a:tint val="81000"/>
                  </a:schemeClr>
                </a:gs>
                <a:gs pos="0">
                  <a:srgbClr val="3B3E4D">
                    <a:lumMod val="90000"/>
                    <a:lumOff val="10000"/>
                  </a:srgbClr>
                </a:gs>
                <a:gs pos="50000">
                  <a:srgbClr val="3B3E4D">
                    <a:lumMod val="95000"/>
                    <a:lumOff val="5000"/>
                  </a:srgbClr>
                </a:gs>
                <a:gs pos="100000">
                  <a:srgbClr val="3B3E4D">
                    <a:lumMod val="95000"/>
                    <a:lumOff val="5000"/>
                  </a:srgbClr>
                </a:gs>
              </a:gsLst>
              <a:lin ang="5400000" scaled="0"/>
            </a:gradFill>
            <a:ln>
              <a:solidFill>
                <a:schemeClr val="accent6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0" tIns="0" rIns="0" bIns="0" numCol="1" anchor="t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zh-CN" sz="1800" b="1" i="0" u="none" strike="noStrike" cap="none" normalizeH="0" baseline="0">
                <a:ln>
                  <a:noFill/>
                </a:ln>
                <a:solidFill>
                  <a:schemeClr val="dk1"/>
                </a:solidFill>
                <a:effectLst/>
                <a:cs typeface="+mn-ea"/>
                <a:sym typeface="+mn-lt"/>
              </a:endParaRPr>
            </a:p>
          </p:txBody>
        </p:sp>
        <p:sp>
          <p:nvSpPr>
            <p:cNvPr id="150" name="Rectangle 44"/>
            <p:cNvSpPr>
              <a:spLocks noChangeArrowheads="1"/>
            </p:cNvSpPr>
            <p:nvPr>
              <p:custDataLst>
                <p:tags r:id="rId12"/>
              </p:custDataLst>
            </p:nvPr>
          </p:nvSpPr>
          <p:spPr bwMode="auto">
            <a:xfrm>
              <a:off x="4350742" y="2763299"/>
              <a:ext cx="298126" cy="298185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>
                <a:lnSpc>
                  <a:spcPct val="100000"/>
                </a:lnSpc>
                <a:spcBef>
                  <a:spcPct val="0"/>
                </a:spcBef>
              </a:pPr>
              <a:r>
                <a:rPr kumimoji="0" lang="zh-CN" altLang="en-US" sz="1800" b="1">
                  <a:solidFill>
                    <a:schemeClr val="dk1"/>
                  </a:solidFill>
                  <a:cs typeface="+mn-ea"/>
                  <a:sym typeface="+mn-lt"/>
                </a:rPr>
                <a:t>↓</a:t>
              </a:r>
            </a:p>
          </p:txBody>
        </p:sp>
        <p:sp>
          <p:nvSpPr>
            <p:cNvPr id="151" name="Rectangle 43"/>
            <p:cNvSpPr>
              <a:spLocks noChangeArrowheads="1"/>
            </p:cNvSpPr>
            <p:nvPr>
              <p:custDataLst>
                <p:tags r:id="rId13"/>
              </p:custDataLst>
            </p:nvPr>
          </p:nvSpPr>
          <p:spPr bwMode="auto">
            <a:xfrm>
              <a:off x="3494289" y="2450363"/>
              <a:ext cx="298126" cy="297132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>
                <a:lnSpc>
                  <a:spcPct val="100000"/>
                </a:lnSpc>
                <a:spcBef>
                  <a:spcPct val="0"/>
                </a:spcBef>
              </a:pPr>
              <a:r>
                <a:rPr kumimoji="0" lang="zh-CN" altLang="en-US" sz="1800" b="1">
                  <a:solidFill>
                    <a:schemeClr val="dk1"/>
                  </a:solidFill>
                  <a:cs typeface="+mn-ea"/>
                  <a:sym typeface="+mn-lt"/>
                </a:rPr>
                <a:t>↓</a:t>
              </a:r>
            </a:p>
          </p:txBody>
        </p:sp>
        <p:sp>
          <p:nvSpPr>
            <p:cNvPr id="152" name="Rectangle 42"/>
            <p:cNvSpPr>
              <a:spLocks noChangeArrowheads="1"/>
            </p:cNvSpPr>
            <p:nvPr>
              <p:custDataLst>
                <p:tags r:id="rId14"/>
              </p:custDataLst>
            </p:nvPr>
          </p:nvSpPr>
          <p:spPr bwMode="auto">
            <a:xfrm>
              <a:off x="3209858" y="2450363"/>
              <a:ext cx="298126" cy="297132"/>
            </a:xfrm>
            <a:prstGeom prst="rect">
              <a:avLst/>
            </a:prstGeom>
            <a:gradFill>
              <a:gsLst>
                <a:gs pos="0">
                  <a:schemeClr val="accent6">
                    <a:lumMod val="110000"/>
                    <a:satMod val="105000"/>
                    <a:tint val="67000"/>
                  </a:schemeClr>
                </a:gs>
                <a:gs pos="50000">
                  <a:schemeClr val="accent6">
                    <a:lumMod val="105000"/>
                    <a:satMod val="103000"/>
                    <a:tint val="73000"/>
                  </a:schemeClr>
                </a:gs>
                <a:gs pos="100000">
                  <a:schemeClr val="accent6">
                    <a:lumMod val="105000"/>
                    <a:satMod val="109000"/>
                    <a:tint val="81000"/>
                  </a:schemeClr>
                </a:gs>
                <a:gs pos="0">
                  <a:srgbClr val="3B3E4D">
                    <a:lumMod val="90000"/>
                    <a:lumOff val="10000"/>
                  </a:srgbClr>
                </a:gs>
                <a:gs pos="50000">
                  <a:srgbClr val="3B3E4D">
                    <a:lumMod val="95000"/>
                    <a:lumOff val="5000"/>
                  </a:srgbClr>
                </a:gs>
                <a:gs pos="100000">
                  <a:srgbClr val="3B3E4D">
                    <a:lumMod val="95000"/>
                    <a:lumOff val="5000"/>
                  </a:srgbClr>
                </a:gs>
              </a:gsLst>
              <a:lin ang="5400000" scaled="0"/>
            </a:gradFill>
            <a:ln>
              <a:solidFill>
                <a:schemeClr val="accent6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0" tIns="0" rIns="0" bIns="0" numCol="1" anchor="t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zh-CN" sz="1800" b="1" i="0" u="none" strike="noStrike" cap="none" normalizeH="0" baseline="0">
                <a:ln>
                  <a:noFill/>
                </a:ln>
                <a:solidFill>
                  <a:schemeClr val="dk1"/>
                </a:solidFill>
                <a:effectLst/>
                <a:cs typeface="+mn-ea"/>
                <a:sym typeface="+mn-lt"/>
              </a:endParaRPr>
            </a:p>
          </p:txBody>
        </p:sp>
        <p:sp>
          <p:nvSpPr>
            <p:cNvPr id="153" name="Rectangle 41"/>
            <p:cNvSpPr>
              <a:spLocks noChangeArrowheads="1"/>
            </p:cNvSpPr>
            <p:nvPr>
              <p:custDataLst>
                <p:tags r:id="rId15"/>
              </p:custDataLst>
            </p:nvPr>
          </p:nvSpPr>
          <p:spPr bwMode="auto">
            <a:xfrm>
              <a:off x="4069471" y="2450363"/>
              <a:ext cx="298126" cy="297132"/>
            </a:xfrm>
            <a:prstGeom prst="rect">
              <a:avLst/>
            </a:prstGeom>
            <a:gradFill>
              <a:gsLst>
                <a:gs pos="0">
                  <a:schemeClr val="accent6">
                    <a:lumMod val="110000"/>
                    <a:satMod val="105000"/>
                    <a:tint val="67000"/>
                  </a:schemeClr>
                </a:gs>
                <a:gs pos="50000">
                  <a:schemeClr val="accent6">
                    <a:lumMod val="105000"/>
                    <a:satMod val="103000"/>
                    <a:tint val="73000"/>
                  </a:schemeClr>
                </a:gs>
                <a:gs pos="100000">
                  <a:schemeClr val="accent6">
                    <a:lumMod val="105000"/>
                    <a:satMod val="109000"/>
                    <a:tint val="81000"/>
                  </a:schemeClr>
                </a:gs>
                <a:gs pos="0">
                  <a:srgbClr val="3B3E4D">
                    <a:lumMod val="90000"/>
                    <a:lumOff val="10000"/>
                  </a:srgbClr>
                </a:gs>
                <a:gs pos="50000">
                  <a:srgbClr val="3B3E4D">
                    <a:lumMod val="95000"/>
                    <a:lumOff val="5000"/>
                  </a:srgbClr>
                </a:gs>
                <a:gs pos="100000">
                  <a:srgbClr val="3B3E4D">
                    <a:lumMod val="95000"/>
                    <a:lumOff val="5000"/>
                  </a:srgbClr>
                </a:gs>
              </a:gsLst>
              <a:lin ang="5400000" scaled="0"/>
            </a:gradFill>
            <a:ln>
              <a:solidFill>
                <a:schemeClr val="accent6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0" tIns="0" rIns="0" bIns="0" numCol="1" anchor="t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zh-CN" sz="1800" b="1" i="0" u="none" strike="noStrike" cap="none" normalizeH="0" baseline="0">
                <a:ln>
                  <a:noFill/>
                </a:ln>
                <a:solidFill>
                  <a:schemeClr val="dk1"/>
                </a:solidFill>
                <a:effectLst/>
                <a:cs typeface="+mn-ea"/>
                <a:sym typeface="+mn-lt"/>
              </a:endParaRPr>
            </a:p>
          </p:txBody>
        </p:sp>
        <p:sp>
          <p:nvSpPr>
            <p:cNvPr id="154" name="Rectangle 40"/>
            <p:cNvSpPr>
              <a:spLocks noChangeArrowheads="1"/>
            </p:cNvSpPr>
            <p:nvPr>
              <p:custDataLst>
                <p:tags r:id="rId16"/>
              </p:custDataLst>
            </p:nvPr>
          </p:nvSpPr>
          <p:spPr bwMode="auto">
            <a:xfrm>
              <a:off x="3781880" y="2450363"/>
              <a:ext cx="298126" cy="297132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zh-CN" sz="1800" b="1" i="0" u="none" strike="noStrike" cap="none" normalizeH="0" baseline="0">
                <a:ln>
                  <a:noFill/>
                </a:ln>
                <a:solidFill>
                  <a:schemeClr val="dk1"/>
                </a:solidFill>
                <a:effectLst/>
                <a:cs typeface="+mn-ea"/>
                <a:sym typeface="+mn-lt"/>
              </a:endParaRPr>
            </a:p>
          </p:txBody>
        </p:sp>
        <p:sp>
          <p:nvSpPr>
            <p:cNvPr id="155" name="Rectangle 39"/>
            <p:cNvSpPr>
              <a:spLocks noChangeArrowheads="1"/>
            </p:cNvSpPr>
            <p:nvPr>
              <p:custDataLst>
                <p:tags r:id="rId17"/>
              </p:custDataLst>
            </p:nvPr>
          </p:nvSpPr>
          <p:spPr bwMode="auto">
            <a:xfrm>
              <a:off x="4350742" y="2450363"/>
              <a:ext cx="298126" cy="297132"/>
            </a:xfrm>
            <a:prstGeom prst="rect">
              <a:avLst/>
            </a:prstGeom>
            <a:gradFill>
              <a:gsLst>
                <a:gs pos="0">
                  <a:schemeClr val="accent6">
                    <a:lumMod val="110000"/>
                    <a:satMod val="105000"/>
                    <a:tint val="67000"/>
                  </a:schemeClr>
                </a:gs>
                <a:gs pos="50000">
                  <a:schemeClr val="accent6">
                    <a:lumMod val="105000"/>
                    <a:satMod val="103000"/>
                    <a:tint val="73000"/>
                  </a:schemeClr>
                </a:gs>
                <a:gs pos="100000">
                  <a:schemeClr val="accent6">
                    <a:lumMod val="105000"/>
                    <a:satMod val="109000"/>
                    <a:tint val="81000"/>
                  </a:schemeClr>
                </a:gs>
                <a:gs pos="0">
                  <a:srgbClr val="3B3E4D">
                    <a:lumMod val="90000"/>
                    <a:lumOff val="10000"/>
                  </a:srgbClr>
                </a:gs>
                <a:gs pos="50000">
                  <a:srgbClr val="3B3E4D">
                    <a:lumMod val="95000"/>
                    <a:lumOff val="5000"/>
                  </a:srgbClr>
                </a:gs>
                <a:gs pos="100000">
                  <a:srgbClr val="3B3E4D">
                    <a:lumMod val="95000"/>
                    <a:lumOff val="5000"/>
                  </a:srgbClr>
                </a:gs>
              </a:gsLst>
              <a:lin ang="5400000" scaled="0"/>
            </a:gradFill>
            <a:ln>
              <a:solidFill>
                <a:schemeClr val="accent6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0" tIns="0" rIns="0" bIns="0" numCol="1" anchor="t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zh-CN" sz="1800" b="1" i="0" u="none" strike="noStrike" cap="none" normalizeH="0" baseline="0">
                <a:ln>
                  <a:noFill/>
                </a:ln>
                <a:solidFill>
                  <a:schemeClr val="dk1"/>
                </a:solidFill>
                <a:effectLst/>
                <a:cs typeface="+mn-ea"/>
                <a:sym typeface="+mn-lt"/>
              </a:endParaRPr>
            </a:p>
          </p:txBody>
        </p:sp>
        <p:sp>
          <p:nvSpPr>
            <p:cNvPr id="156" name="Rectangle 38"/>
            <p:cNvSpPr>
              <a:spLocks noChangeArrowheads="1"/>
            </p:cNvSpPr>
            <p:nvPr>
              <p:custDataLst>
                <p:tags r:id="rId18"/>
              </p:custDataLst>
            </p:nvPr>
          </p:nvSpPr>
          <p:spPr bwMode="auto">
            <a:xfrm>
              <a:off x="3494289" y="2143748"/>
              <a:ext cx="298126" cy="298185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lvl="0">
                <a:lnSpc>
                  <a:spcPct val="100000"/>
                </a:lnSpc>
                <a:spcBef>
                  <a:spcPct val="0"/>
                </a:spcBef>
              </a:pPr>
              <a:r>
                <a:rPr kumimoji="0" lang="zh-CN" altLang="en-US" sz="1800" b="1">
                  <a:solidFill>
                    <a:schemeClr val="dk1"/>
                  </a:solidFill>
                  <a:cs typeface="+mn-ea"/>
                  <a:sym typeface="+mn-lt"/>
                </a:rPr>
                <a:t>↓</a:t>
              </a:r>
              <a:endParaRPr kumimoji="0" lang="zh-CN" altLang="en-US" sz="1800" b="1" i="0" u="none" strike="noStrike" cap="none" normalizeH="0" baseline="0">
                <a:ln>
                  <a:noFill/>
                </a:ln>
                <a:solidFill>
                  <a:schemeClr val="dk1"/>
                </a:solidFill>
                <a:effectLst/>
                <a:cs typeface="+mn-ea"/>
                <a:sym typeface="+mn-lt"/>
              </a:endParaRPr>
            </a:p>
          </p:txBody>
        </p:sp>
        <p:sp>
          <p:nvSpPr>
            <p:cNvPr id="157" name="Rectangle 37"/>
            <p:cNvSpPr>
              <a:spLocks noChangeArrowheads="1"/>
            </p:cNvSpPr>
            <p:nvPr>
              <p:custDataLst>
                <p:tags r:id="rId19"/>
              </p:custDataLst>
            </p:nvPr>
          </p:nvSpPr>
          <p:spPr bwMode="auto">
            <a:xfrm>
              <a:off x="3209858" y="2143748"/>
              <a:ext cx="298126" cy="298185"/>
            </a:xfrm>
            <a:prstGeom prst="rect">
              <a:avLst/>
            </a:prstGeom>
            <a:gradFill>
              <a:gsLst>
                <a:gs pos="0">
                  <a:schemeClr val="accent6">
                    <a:lumMod val="110000"/>
                    <a:satMod val="105000"/>
                    <a:tint val="67000"/>
                  </a:schemeClr>
                </a:gs>
                <a:gs pos="50000">
                  <a:schemeClr val="accent6">
                    <a:lumMod val="105000"/>
                    <a:satMod val="103000"/>
                    <a:tint val="73000"/>
                  </a:schemeClr>
                </a:gs>
                <a:gs pos="100000">
                  <a:schemeClr val="accent6">
                    <a:lumMod val="105000"/>
                    <a:satMod val="109000"/>
                    <a:tint val="81000"/>
                  </a:schemeClr>
                </a:gs>
                <a:gs pos="0">
                  <a:srgbClr val="3B3E4D">
                    <a:lumMod val="90000"/>
                    <a:lumOff val="10000"/>
                  </a:srgbClr>
                </a:gs>
                <a:gs pos="50000">
                  <a:srgbClr val="3B3E4D">
                    <a:lumMod val="95000"/>
                    <a:lumOff val="5000"/>
                  </a:srgbClr>
                </a:gs>
                <a:gs pos="100000">
                  <a:srgbClr val="3B3E4D">
                    <a:lumMod val="95000"/>
                    <a:lumOff val="5000"/>
                  </a:srgbClr>
                </a:gs>
              </a:gsLst>
              <a:lin ang="5400000" scaled="0"/>
            </a:gradFill>
            <a:ln>
              <a:solidFill>
                <a:schemeClr val="accent6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0" tIns="0" rIns="0" bIns="0" numCol="1" anchor="t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zh-CN" sz="1800" b="1" i="0" u="none" strike="noStrike" cap="none" normalizeH="0" baseline="0">
                <a:ln>
                  <a:noFill/>
                </a:ln>
                <a:solidFill>
                  <a:schemeClr val="dk1"/>
                </a:solidFill>
                <a:effectLst/>
                <a:cs typeface="+mn-ea"/>
                <a:sym typeface="+mn-lt"/>
              </a:endParaRPr>
            </a:p>
          </p:txBody>
        </p:sp>
        <p:sp>
          <p:nvSpPr>
            <p:cNvPr id="158" name="Rectangle 36"/>
            <p:cNvSpPr>
              <a:spLocks noChangeArrowheads="1"/>
            </p:cNvSpPr>
            <p:nvPr>
              <p:custDataLst>
                <p:tags r:id="rId20"/>
              </p:custDataLst>
            </p:nvPr>
          </p:nvSpPr>
          <p:spPr bwMode="auto">
            <a:xfrm>
              <a:off x="4069471" y="2143748"/>
              <a:ext cx="298126" cy="298185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zh-CN" sz="1800" b="1" i="0" u="none" strike="noStrike" cap="none" normalizeH="0" baseline="0">
                <a:ln>
                  <a:noFill/>
                </a:ln>
                <a:solidFill>
                  <a:schemeClr val="dk1"/>
                </a:solidFill>
                <a:effectLst/>
                <a:cs typeface="+mn-ea"/>
                <a:sym typeface="+mn-lt"/>
              </a:endParaRPr>
            </a:p>
          </p:txBody>
        </p:sp>
        <p:sp>
          <p:nvSpPr>
            <p:cNvPr id="159" name="Rectangle 35"/>
            <p:cNvSpPr>
              <a:spLocks noChangeArrowheads="1"/>
            </p:cNvSpPr>
            <p:nvPr>
              <p:custDataLst>
                <p:tags r:id="rId21"/>
              </p:custDataLst>
            </p:nvPr>
          </p:nvSpPr>
          <p:spPr bwMode="auto">
            <a:xfrm>
              <a:off x="3781880" y="2143748"/>
              <a:ext cx="298126" cy="298185"/>
            </a:xfrm>
            <a:prstGeom prst="rect">
              <a:avLst/>
            </a:prstGeom>
            <a:gradFill>
              <a:gsLst>
                <a:gs pos="0">
                  <a:schemeClr val="accent6">
                    <a:lumMod val="110000"/>
                    <a:satMod val="105000"/>
                    <a:tint val="67000"/>
                  </a:schemeClr>
                </a:gs>
                <a:gs pos="50000">
                  <a:schemeClr val="accent6">
                    <a:lumMod val="105000"/>
                    <a:satMod val="103000"/>
                    <a:tint val="73000"/>
                  </a:schemeClr>
                </a:gs>
                <a:gs pos="100000">
                  <a:schemeClr val="accent6">
                    <a:lumMod val="105000"/>
                    <a:satMod val="109000"/>
                    <a:tint val="81000"/>
                  </a:schemeClr>
                </a:gs>
                <a:gs pos="0">
                  <a:srgbClr val="3B3E4D">
                    <a:lumMod val="90000"/>
                    <a:lumOff val="10000"/>
                  </a:srgbClr>
                </a:gs>
                <a:gs pos="50000">
                  <a:srgbClr val="3B3E4D">
                    <a:lumMod val="95000"/>
                    <a:lumOff val="5000"/>
                  </a:srgbClr>
                </a:gs>
                <a:gs pos="100000">
                  <a:srgbClr val="3B3E4D">
                    <a:lumMod val="95000"/>
                    <a:lumOff val="5000"/>
                  </a:srgbClr>
                </a:gs>
              </a:gsLst>
              <a:lin ang="5400000" scaled="0"/>
            </a:gradFill>
            <a:ln>
              <a:solidFill>
                <a:schemeClr val="accent6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0" tIns="0" rIns="0" bIns="0" numCol="1" anchor="t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zh-CN" sz="1800" b="1" i="0" u="none" strike="noStrike" cap="none" normalizeH="0" baseline="0">
                <a:ln>
                  <a:noFill/>
                </a:ln>
                <a:solidFill>
                  <a:schemeClr val="dk1"/>
                </a:solidFill>
                <a:effectLst/>
                <a:cs typeface="+mn-ea"/>
                <a:sym typeface="+mn-lt"/>
              </a:endParaRPr>
            </a:p>
          </p:txBody>
        </p:sp>
        <p:sp>
          <p:nvSpPr>
            <p:cNvPr id="160" name="Rectangle 34"/>
            <p:cNvSpPr>
              <a:spLocks noChangeArrowheads="1"/>
            </p:cNvSpPr>
            <p:nvPr>
              <p:custDataLst>
                <p:tags r:id="rId22"/>
              </p:custDataLst>
            </p:nvPr>
          </p:nvSpPr>
          <p:spPr bwMode="auto">
            <a:xfrm>
              <a:off x="4350742" y="2143748"/>
              <a:ext cx="298126" cy="298185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zh-CN" sz="1800" b="1" i="0" u="none" strike="noStrike" cap="none" normalizeH="0" baseline="0">
                <a:ln>
                  <a:noFill/>
                </a:ln>
                <a:solidFill>
                  <a:schemeClr val="dk1"/>
                </a:solidFill>
                <a:effectLst/>
                <a:cs typeface="+mn-ea"/>
                <a:sym typeface="+mn-lt"/>
              </a:endParaRPr>
            </a:p>
          </p:txBody>
        </p:sp>
        <p:sp>
          <p:nvSpPr>
            <p:cNvPr id="161" name="Rectangle 33"/>
            <p:cNvSpPr>
              <a:spLocks noChangeArrowheads="1"/>
            </p:cNvSpPr>
            <p:nvPr>
              <p:custDataLst>
                <p:tags r:id="rId23"/>
              </p:custDataLst>
            </p:nvPr>
          </p:nvSpPr>
          <p:spPr bwMode="auto">
            <a:xfrm>
              <a:off x="3494289" y="1842402"/>
              <a:ext cx="298126" cy="298185"/>
            </a:xfrm>
            <a:prstGeom prst="rect">
              <a:avLst/>
            </a:prstGeom>
            <a:gradFill>
              <a:gsLst>
                <a:gs pos="0">
                  <a:schemeClr val="accent6">
                    <a:lumMod val="110000"/>
                    <a:satMod val="105000"/>
                    <a:tint val="67000"/>
                  </a:schemeClr>
                </a:gs>
                <a:gs pos="50000">
                  <a:schemeClr val="accent6">
                    <a:lumMod val="105000"/>
                    <a:satMod val="103000"/>
                    <a:tint val="73000"/>
                  </a:schemeClr>
                </a:gs>
                <a:gs pos="100000">
                  <a:schemeClr val="accent6">
                    <a:lumMod val="105000"/>
                    <a:satMod val="109000"/>
                    <a:tint val="81000"/>
                  </a:schemeClr>
                </a:gs>
                <a:gs pos="0">
                  <a:srgbClr val="3B3E4D">
                    <a:lumMod val="90000"/>
                    <a:lumOff val="10000"/>
                  </a:srgbClr>
                </a:gs>
                <a:gs pos="50000">
                  <a:srgbClr val="3B3E4D">
                    <a:lumMod val="95000"/>
                    <a:lumOff val="5000"/>
                  </a:srgbClr>
                </a:gs>
                <a:gs pos="100000">
                  <a:srgbClr val="3B3E4D">
                    <a:lumMod val="95000"/>
                    <a:lumOff val="5000"/>
                  </a:srgbClr>
                </a:gs>
              </a:gsLst>
              <a:lin ang="5400000" scaled="0"/>
            </a:gradFill>
            <a:ln>
              <a:solidFill>
                <a:schemeClr val="accent6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0" tIns="0" rIns="0" bIns="0" numCol="1" anchor="t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zh-CN" sz="1800" b="1" i="0" u="none" strike="noStrike" cap="none" normalizeH="0" baseline="0">
                <a:ln>
                  <a:noFill/>
                </a:ln>
                <a:solidFill>
                  <a:schemeClr val="dk1"/>
                </a:solidFill>
                <a:effectLst/>
                <a:cs typeface="+mn-ea"/>
                <a:sym typeface="+mn-lt"/>
              </a:endParaRPr>
            </a:p>
          </p:txBody>
        </p:sp>
        <p:sp>
          <p:nvSpPr>
            <p:cNvPr id="162" name="Rectangle 32"/>
            <p:cNvSpPr>
              <a:spLocks noChangeArrowheads="1"/>
            </p:cNvSpPr>
            <p:nvPr>
              <p:custDataLst>
                <p:tags r:id="rId24"/>
              </p:custDataLst>
            </p:nvPr>
          </p:nvSpPr>
          <p:spPr bwMode="auto">
            <a:xfrm>
              <a:off x="3209858" y="1842402"/>
              <a:ext cx="298126" cy="298185"/>
            </a:xfrm>
            <a:prstGeom prst="rect">
              <a:avLst/>
            </a:prstGeom>
            <a:gradFill>
              <a:gsLst>
                <a:gs pos="0">
                  <a:schemeClr val="accent6">
                    <a:lumMod val="110000"/>
                    <a:satMod val="105000"/>
                    <a:tint val="67000"/>
                  </a:schemeClr>
                </a:gs>
                <a:gs pos="50000">
                  <a:schemeClr val="accent6">
                    <a:lumMod val="105000"/>
                    <a:satMod val="103000"/>
                    <a:tint val="73000"/>
                  </a:schemeClr>
                </a:gs>
                <a:gs pos="100000">
                  <a:schemeClr val="accent6">
                    <a:lumMod val="105000"/>
                    <a:satMod val="109000"/>
                    <a:tint val="81000"/>
                  </a:schemeClr>
                </a:gs>
                <a:gs pos="0">
                  <a:srgbClr val="3B3E4D">
                    <a:lumMod val="90000"/>
                    <a:lumOff val="10000"/>
                  </a:srgbClr>
                </a:gs>
                <a:gs pos="50000">
                  <a:srgbClr val="3B3E4D">
                    <a:lumMod val="95000"/>
                    <a:lumOff val="5000"/>
                  </a:srgbClr>
                </a:gs>
                <a:gs pos="100000">
                  <a:srgbClr val="3B3E4D">
                    <a:lumMod val="95000"/>
                    <a:lumOff val="5000"/>
                  </a:srgbClr>
                </a:gs>
              </a:gsLst>
              <a:lin ang="5400000" scaled="0"/>
            </a:gradFill>
            <a:ln>
              <a:solidFill>
                <a:schemeClr val="accent6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0" tIns="0" rIns="0" bIns="0" numCol="1" anchor="t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zh-CN" sz="1800" b="1" i="0" u="none" strike="noStrike" cap="none" normalizeH="0" baseline="0">
                <a:ln>
                  <a:noFill/>
                </a:ln>
                <a:solidFill>
                  <a:schemeClr val="dk1"/>
                </a:solidFill>
                <a:effectLst/>
                <a:cs typeface="+mn-ea"/>
                <a:sym typeface="+mn-lt"/>
              </a:endParaRPr>
            </a:p>
          </p:txBody>
        </p:sp>
        <p:sp>
          <p:nvSpPr>
            <p:cNvPr id="163" name="Rectangle 31"/>
            <p:cNvSpPr>
              <a:spLocks noChangeArrowheads="1"/>
            </p:cNvSpPr>
            <p:nvPr>
              <p:custDataLst>
                <p:tags r:id="rId25"/>
              </p:custDataLst>
            </p:nvPr>
          </p:nvSpPr>
          <p:spPr bwMode="auto">
            <a:xfrm>
              <a:off x="4069471" y="1842402"/>
              <a:ext cx="298126" cy="298185"/>
            </a:xfrm>
            <a:prstGeom prst="rect">
              <a:avLst/>
            </a:prstGeom>
            <a:gradFill>
              <a:gsLst>
                <a:gs pos="0">
                  <a:schemeClr val="accent6">
                    <a:lumMod val="110000"/>
                    <a:satMod val="105000"/>
                    <a:tint val="67000"/>
                  </a:schemeClr>
                </a:gs>
                <a:gs pos="50000">
                  <a:schemeClr val="accent6">
                    <a:lumMod val="105000"/>
                    <a:satMod val="103000"/>
                    <a:tint val="73000"/>
                  </a:schemeClr>
                </a:gs>
                <a:gs pos="100000">
                  <a:schemeClr val="accent6">
                    <a:lumMod val="105000"/>
                    <a:satMod val="109000"/>
                    <a:tint val="81000"/>
                  </a:schemeClr>
                </a:gs>
                <a:gs pos="0">
                  <a:srgbClr val="3B3E4D">
                    <a:lumMod val="90000"/>
                    <a:lumOff val="10000"/>
                  </a:srgbClr>
                </a:gs>
                <a:gs pos="50000">
                  <a:srgbClr val="3B3E4D">
                    <a:lumMod val="95000"/>
                    <a:lumOff val="5000"/>
                  </a:srgbClr>
                </a:gs>
                <a:gs pos="100000">
                  <a:srgbClr val="3B3E4D">
                    <a:lumMod val="95000"/>
                    <a:lumOff val="5000"/>
                  </a:srgbClr>
                </a:gs>
              </a:gsLst>
              <a:lin ang="5400000" scaled="0"/>
            </a:gradFill>
            <a:ln>
              <a:solidFill>
                <a:schemeClr val="accent6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0" tIns="0" rIns="0" bIns="0" numCol="1" anchor="t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zh-CN" sz="1800" b="1" i="0" u="none" strike="noStrike" cap="none" normalizeH="0" baseline="0">
                <a:ln>
                  <a:noFill/>
                </a:ln>
                <a:solidFill>
                  <a:schemeClr val="dk1"/>
                </a:solidFill>
                <a:effectLst/>
                <a:cs typeface="+mn-ea"/>
                <a:sym typeface="+mn-lt"/>
              </a:endParaRPr>
            </a:p>
          </p:txBody>
        </p:sp>
        <p:sp>
          <p:nvSpPr>
            <p:cNvPr id="164" name="Rectangle 30"/>
            <p:cNvSpPr>
              <a:spLocks noChangeArrowheads="1"/>
            </p:cNvSpPr>
            <p:nvPr>
              <p:custDataLst>
                <p:tags r:id="rId26"/>
              </p:custDataLst>
            </p:nvPr>
          </p:nvSpPr>
          <p:spPr bwMode="auto">
            <a:xfrm>
              <a:off x="3781880" y="1842402"/>
              <a:ext cx="298126" cy="298185"/>
            </a:xfrm>
            <a:prstGeom prst="rect">
              <a:avLst/>
            </a:prstGeom>
            <a:gradFill>
              <a:gsLst>
                <a:gs pos="0">
                  <a:schemeClr val="accent6">
                    <a:lumMod val="110000"/>
                    <a:satMod val="105000"/>
                    <a:tint val="67000"/>
                  </a:schemeClr>
                </a:gs>
                <a:gs pos="50000">
                  <a:schemeClr val="accent6">
                    <a:lumMod val="105000"/>
                    <a:satMod val="103000"/>
                    <a:tint val="73000"/>
                  </a:schemeClr>
                </a:gs>
                <a:gs pos="100000">
                  <a:schemeClr val="accent6">
                    <a:lumMod val="105000"/>
                    <a:satMod val="109000"/>
                    <a:tint val="81000"/>
                  </a:schemeClr>
                </a:gs>
                <a:gs pos="0">
                  <a:srgbClr val="3B3E4D">
                    <a:lumMod val="90000"/>
                    <a:lumOff val="10000"/>
                  </a:srgbClr>
                </a:gs>
                <a:gs pos="50000">
                  <a:srgbClr val="3B3E4D">
                    <a:lumMod val="95000"/>
                    <a:lumOff val="5000"/>
                  </a:srgbClr>
                </a:gs>
                <a:gs pos="100000">
                  <a:srgbClr val="3B3E4D">
                    <a:lumMod val="95000"/>
                    <a:lumOff val="5000"/>
                  </a:srgbClr>
                </a:gs>
              </a:gsLst>
              <a:lin ang="5400000" scaled="0"/>
            </a:gradFill>
            <a:ln>
              <a:solidFill>
                <a:schemeClr val="accent6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0" tIns="0" rIns="0" bIns="0" numCol="1" anchor="t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zh-CN" sz="1800" b="1" i="0" u="none" strike="noStrike" cap="none" normalizeH="0" baseline="0">
                <a:ln>
                  <a:noFill/>
                </a:ln>
                <a:solidFill>
                  <a:schemeClr val="dk1"/>
                </a:solidFill>
                <a:effectLst/>
                <a:cs typeface="+mn-ea"/>
                <a:sym typeface="+mn-lt"/>
              </a:endParaRPr>
            </a:p>
          </p:txBody>
        </p:sp>
        <p:sp>
          <p:nvSpPr>
            <p:cNvPr id="165" name="Rectangle 29"/>
            <p:cNvSpPr>
              <a:spLocks noChangeArrowheads="1"/>
            </p:cNvSpPr>
            <p:nvPr>
              <p:custDataLst>
                <p:tags r:id="rId27"/>
              </p:custDataLst>
            </p:nvPr>
          </p:nvSpPr>
          <p:spPr bwMode="auto">
            <a:xfrm>
              <a:off x="4350742" y="1842402"/>
              <a:ext cx="298126" cy="298185"/>
            </a:xfrm>
            <a:prstGeom prst="rect">
              <a:avLst/>
            </a:prstGeom>
            <a:gradFill>
              <a:gsLst>
                <a:gs pos="0">
                  <a:schemeClr val="accent6">
                    <a:lumMod val="110000"/>
                    <a:satMod val="105000"/>
                    <a:tint val="67000"/>
                  </a:schemeClr>
                </a:gs>
                <a:gs pos="50000">
                  <a:schemeClr val="accent6">
                    <a:lumMod val="105000"/>
                    <a:satMod val="103000"/>
                    <a:tint val="73000"/>
                  </a:schemeClr>
                </a:gs>
                <a:gs pos="100000">
                  <a:schemeClr val="accent6">
                    <a:lumMod val="105000"/>
                    <a:satMod val="109000"/>
                    <a:tint val="81000"/>
                  </a:schemeClr>
                </a:gs>
                <a:gs pos="0">
                  <a:srgbClr val="3B3E4D">
                    <a:lumMod val="90000"/>
                    <a:lumOff val="10000"/>
                  </a:srgbClr>
                </a:gs>
                <a:gs pos="50000">
                  <a:srgbClr val="3B3E4D">
                    <a:lumMod val="95000"/>
                    <a:lumOff val="5000"/>
                  </a:srgbClr>
                </a:gs>
                <a:gs pos="100000">
                  <a:srgbClr val="3B3E4D">
                    <a:lumMod val="95000"/>
                    <a:lumOff val="5000"/>
                  </a:srgbClr>
                </a:gs>
              </a:gsLst>
              <a:lin ang="5400000" scaled="0"/>
            </a:gradFill>
            <a:ln>
              <a:solidFill>
                <a:schemeClr val="accent6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0" tIns="0" rIns="0" bIns="0" numCol="1" anchor="t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zh-CN" sz="1800" b="1" i="0" u="none" strike="noStrike" cap="none" normalizeH="0" baseline="0">
                <a:ln>
                  <a:noFill/>
                </a:ln>
                <a:solidFill>
                  <a:schemeClr val="dk1"/>
                </a:solidFill>
                <a:effectLst/>
                <a:cs typeface="+mn-ea"/>
                <a:sym typeface="+mn-lt"/>
              </a:endParaRPr>
            </a:p>
          </p:txBody>
        </p:sp>
        <p:sp>
          <p:nvSpPr>
            <p:cNvPr id="166" name="Rectangle 28"/>
            <p:cNvSpPr>
              <a:spLocks noChangeArrowheads="1"/>
            </p:cNvSpPr>
            <p:nvPr>
              <p:custDataLst>
                <p:tags r:id="rId28"/>
              </p:custDataLst>
            </p:nvPr>
          </p:nvSpPr>
          <p:spPr bwMode="auto">
            <a:xfrm>
              <a:off x="3494289" y="1528412"/>
              <a:ext cx="298126" cy="297132"/>
            </a:xfrm>
            <a:prstGeom prst="rect">
              <a:avLst/>
            </a:prstGeom>
            <a:solidFill>
              <a:srgbClr val="FFFFFF"/>
            </a:solidFill>
            <a:ln w="19050">
              <a:noFill/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1400" b="1" i="0" u="none" strike="noStrike" cap="none" normalizeH="0" baseline="0">
                  <a:ln>
                    <a:noFill/>
                  </a:ln>
                  <a:solidFill>
                    <a:schemeClr val="dk1"/>
                  </a:solidFill>
                  <a:effectLst/>
                  <a:cs typeface="+mn-ea"/>
                  <a:sym typeface="+mn-lt"/>
                </a:rPr>
                <a:t>1</a:t>
              </a:r>
            </a:p>
          </p:txBody>
        </p:sp>
        <p:sp>
          <p:nvSpPr>
            <p:cNvPr id="167" name="Rectangle 27"/>
            <p:cNvSpPr>
              <a:spLocks noChangeArrowheads="1"/>
            </p:cNvSpPr>
            <p:nvPr>
              <p:custDataLst>
                <p:tags r:id="rId29"/>
              </p:custDataLst>
            </p:nvPr>
          </p:nvSpPr>
          <p:spPr bwMode="auto">
            <a:xfrm>
              <a:off x="3209858" y="1528412"/>
              <a:ext cx="298126" cy="297132"/>
            </a:xfrm>
            <a:prstGeom prst="rect">
              <a:avLst/>
            </a:prstGeom>
            <a:solidFill>
              <a:srgbClr val="FFFFFF"/>
            </a:solidFill>
            <a:ln w="19050">
              <a:noFill/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1400" b="1" i="0" u="none" strike="noStrike" cap="none" normalizeH="0" baseline="0">
                  <a:ln>
                    <a:noFill/>
                  </a:ln>
                  <a:solidFill>
                    <a:schemeClr val="dk1"/>
                  </a:solidFill>
                  <a:effectLst/>
                  <a:cs typeface="+mn-ea"/>
                  <a:sym typeface="+mn-lt"/>
                </a:rPr>
                <a:t>0</a:t>
              </a:r>
            </a:p>
          </p:txBody>
        </p:sp>
        <p:sp>
          <p:nvSpPr>
            <p:cNvPr id="168" name="Rectangle 26"/>
            <p:cNvSpPr>
              <a:spLocks noChangeArrowheads="1"/>
            </p:cNvSpPr>
            <p:nvPr>
              <p:custDataLst>
                <p:tags r:id="rId30"/>
              </p:custDataLst>
            </p:nvPr>
          </p:nvSpPr>
          <p:spPr bwMode="auto">
            <a:xfrm>
              <a:off x="4069471" y="1528412"/>
              <a:ext cx="298126" cy="297132"/>
            </a:xfrm>
            <a:prstGeom prst="rect">
              <a:avLst/>
            </a:prstGeom>
            <a:solidFill>
              <a:srgbClr val="FFFFFF"/>
            </a:solidFill>
            <a:ln w="19050">
              <a:noFill/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1400" b="1" i="0" u="none" strike="noStrike" cap="none" normalizeH="0" baseline="0">
                  <a:ln>
                    <a:noFill/>
                  </a:ln>
                  <a:solidFill>
                    <a:schemeClr val="dk1"/>
                  </a:solidFill>
                  <a:effectLst/>
                  <a:cs typeface="+mn-ea"/>
                  <a:sym typeface="+mn-lt"/>
                </a:rPr>
                <a:t>3</a:t>
              </a:r>
            </a:p>
          </p:txBody>
        </p:sp>
        <p:sp>
          <p:nvSpPr>
            <p:cNvPr id="169" name="Rectangle 25"/>
            <p:cNvSpPr>
              <a:spLocks noChangeArrowheads="1"/>
            </p:cNvSpPr>
            <p:nvPr>
              <p:custDataLst>
                <p:tags r:id="rId31"/>
              </p:custDataLst>
            </p:nvPr>
          </p:nvSpPr>
          <p:spPr bwMode="auto">
            <a:xfrm>
              <a:off x="3781880" y="1528412"/>
              <a:ext cx="298126" cy="297132"/>
            </a:xfrm>
            <a:prstGeom prst="rect">
              <a:avLst/>
            </a:prstGeom>
            <a:solidFill>
              <a:srgbClr val="FFFFFF"/>
            </a:solidFill>
            <a:ln w="19050">
              <a:noFill/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1400" b="1" i="0" u="none" strike="noStrike" cap="none" normalizeH="0" baseline="0">
                  <a:ln>
                    <a:noFill/>
                  </a:ln>
                  <a:solidFill>
                    <a:schemeClr val="dk1"/>
                  </a:solidFill>
                  <a:effectLst/>
                  <a:cs typeface="+mn-ea"/>
                  <a:sym typeface="+mn-lt"/>
                </a:rPr>
                <a:t>2</a:t>
              </a:r>
            </a:p>
          </p:txBody>
        </p:sp>
        <p:sp>
          <p:nvSpPr>
            <p:cNvPr id="170" name="Rectangle 24"/>
            <p:cNvSpPr>
              <a:spLocks noChangeArrowheads="1"/>
            </p:cNvSpPr>
            <p:nvPr>
              <p:custDataLst>
                <p:tags r:id="rId32"/>
              </p:custDataLst>
            </p:nvPr>
          </p:nvSpPr>
          <p:spPr bwMode="auto">
            <a:xfrm>
              <a:off x="4350742" y="1528412"/>
              <a:ext cx="298126" cy="297132"/>
            </a:xfrm>
            <a:prstGeom prst="rect">
              <a:avLst/>
            </a:prstGeom>
            <a:solidFill>
              <a:srgbClr val="FFFFFF"/>
            </a:solidFill>
            <a:ln w="19050">
              <a:noFill/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1400" b="1" i="0" u="none" strike="noStrike" cap="none" normalizeH="0" baseline="0">
                  <a:ln>
                    <a:noFill/>
                  </a:ln>
                  <a:solidFill>
                    <a:schemeClr val="dk1"/>
                  </a:solidFill>
                  <a:effectLst/>
                  <a:cs typeface="+mn-ea"/>
                  <a:sym typeface="+mn-lt"/>
                </a:rPr>
                <a:t>4</a:t>
              </a:r>
            </a:p>
          </p:txBody>
        </p:sp>
        <p:sp>
          <p:nvSpPr>
            <p:cNvPr id="171" name="Rectangle 23"/>
            <p:cNvSpPr>
              <a:spLocks noChangeArrowheads="1"/>
            </p:cNvSpPr>
            <p:nvPr>
              <p:custDataLst>
                <p:tags r:id="rId33"/>
              </p:custDataLst>
            </p:nvPr>
          </p:nvSpPr>
          <p:spPr bwMode="auto">
            <a:xfrm>
              <a:off x="2872754" y="3072021"/>
              <a:ext cx="298126" cy="298185"/>
            </a:xfrm>
            <a:prstGeom prst="rect">
              <a:avLst/>
            </a:prstGeom>
            <a:solidFill>
              <a:srgbClr val="FFFFFF"/>
            </a:solidFill>
            <a:ln w="19050">
              <a:noFill/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1400" b="1" i="0" u="none" strike="noStrike" cap="none" normalizeH="0" baseline="0">
                  <a:ln>
                    <a:noFill/>
                  </a:ln>
                  <a:solidFill>
                    <a:schemeClr val="dk1"/>
                  </a:solidFill>
                  <a:effectLst/>
                  <a:cs typeface="+mn-ea"/>
                  <a:sym typeface="+mn-lt"/>
                </a:rPr>
                <a:t>4</a:t>
              </a:r>
            </a:p>
          </p:txBody>
        </p:sp>
        <p:sp>
          <p:nvSpPr>
            <p:cNvPr id="172" name="Rectangle 22"/>
            <p:cNvSpPr>
              <a:spLocks noChangeArrowheads="1"/>
            </p:cNvSpPr>
            <p:nvPr>
              <p:custDataLst>
                <p:tags r:id="rId34"/>
              </p:custDataLst>
            </p:nvPr>
          </p:nvSpPr>
          <p:spPr bwMode="auto">
            <a:xfrm>
              <a:off x="2872754" y="2765406"/>
              <a:ext cx="298126" cy="298185"/>
            </a:xfrm>
            <a:prstGeom prst="rect">
              <a:avLst/>
            </a:prstGeom>
            <a:solidFill>
              <a:srgbClr val="FFFFFF"/>
            </a:solidFill>
            <a:ln w="19050">
              <a:noFill/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1400" b="1" i="0" u="none" strike="noStrike" cap="none" normalizeH="0" baseline="0">
                  <a:ln>
                    <a:noFill/>
                  </a:ln>
                  <a:solidFill>
                    <a:schemeClr val="dk1"/>
                  </a:solidFill>
                  <a:effectLst/>
                  <a:cs typeface="+mn-ea"/>
                  <a:sym typeface="+mn-lt"/>
                </a:rPr>
                <a:t>3</a:t>
              </a:r>
            </a:p>
          </p:txBody>
        </p:sp>
        <p:sp>
          <p:nvSpPr>
            <p:cNvPr id="173" name="Rectangle 21"/>
            <p:cNvSpPr>
              <a:spLocks noChangeArrowheads="1"/>
            </p:cNvSpPr>
            <p:nvPr>
              <p:custDataLst>
                <p:tags r:id="rId35"/>
              </p:custDataLst>
            </p:nvPr>
          </p:nvSpPr>
          <p:spPr bwMode="auto">
            <a:xfrm>
              <a:off x="2872754" y="2452470"/>
              <a:ext cx="298126" cy="357190"/>
            </a:xfrm>
            <a:prstGeom prst="rect">
              <a:avLst/>
            </a:prstGeom>
            <a:solidFill>
              <a:srgbClr val="FFFFFF"/>
            </a:solidFill>
            <a:ln w="19050">
              <a:noFill/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1400" b="1" i="0" u="none" strike="noStrike" cap="none" normalizeH="0" baseline="0" dirty="0">
                  <a:ln>
                    <a:noFill/>
                  </a:ln>
                  <a:solidFill>
                    <a:schemeClr val="dk1"/>
                  </a:solidFill>
                  <a:effectLst/>
                  <a:cs typeface="+mn-ea"/>
                  <a:sym typeface="+mn-lt"/>
                </a:rPr>
                <a:t>2</a:t>
              </a:r>
            </a:p>
          </p:txBody>
        </p:sp>
        <p:sp>
          <p:nvSpPr>
            <p:cNvPr id="174" name="Rectangle 20"/>
            <p:cNvSpPr>
              <a:spLocks noChangeArrowheads="1"/>
            </p:cNvSpPr>
            <p:nvPr>
              <p:custDataLst>
                <p:tags r:id="rId36"/>
              </p:custDataLst>
            </p:nvPr>
          </p:nvSpPr>
          <p:spPr bwMode="auto">
            <a:xfrm>
              <a:off x="2872754" y="2212236"/>
              <a:ext cx="298126" cy="298185"/>
            </a:xfrm>
            <a:prstGeom prst="rect">
              <a:avLst/>
            </a:prstGeom>
            <a:solidFill>
              <a:srgbClr val="FFFFFF"/>
            </a:solidFill>
            <a:ln w="19050">
              <a:noFill/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1400" b="1" i="0" u="none" strike="noStrike" cap="none" normalizeH="0" baseline="0">
                  <a:ln>
                    <a:noFill/>
                  </a:ln>
                  <a:solidFill>
                    <a:schemeClr val="dk1"/>
                  </a:solidFill>
                  <a:effectLst/>
                  <a:cs typeface="+mn-ea"/>
                  <a:sym typeface="+mn-lt"/>
                </a:rPr>
                <a:t>1</a:t>
              </a:r>
            </a:p>
          </p:txBody>
        </p:sp>
        <p:sp>
          <p:nvSpPr>
            <p:cNvPr id="175" name="Rectangle 19"/>
            <p:cNvSpPr>
              <a:spLocks noChangeArrowheads="1"/>
            </p:cNvSpPr>
            <p:nvPr>
              <p:custDataLst>
                <p:tags r:id="rId37"/>
              </p:custDataLst>
            </p:nvPr>
          </p:nvSpPr>
          <p:spPr bwMode="auto">
            <a:xfrm>
              <a:off x="2872754" y="1845563"/>
              <a:ext cx="298126" cy="299239"/>
            </a:xfrm>
            <a:prstGeom prst="rect">
              <a:avLst/>
            </a:prstGeom>
            <a:solidFill>
              <a:srgbClr val="FFFFFF"/>
            </a:solidFill>
            <a:ln w="19050">
              <a:noFill/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1400" b="1" i="0" u="none" strike="noStrike" cap="none" normalizeH="0" baseline="0">
                  <a:ln>
                    <a:noFill/>
                  </a:ln>
                  <a:solidFill>
                    <a:schemeClr val="dk1"/>
                  </a:solidFill>
                  <a:effectLst/>
                  <a:cs typeface="+mn-ea"/>
                  <a:sym typeface="+mn-lt"/>
                </a:rPr>
                <a:t>0</a:t>
              </a:r>
            </a:p>
          </p:txBody>
        </p:sp>
        <p:sp>
          <p:nvSpPr>
            <p:cNvPr id="177" name="Rectangle 17"/>
            <p:cNvSpPr>
              <a:spLocks noChangeArrowheads="1"/>
            </p:cNvSpPr>
            <p:nvPr>
              <p:custDataLst>
                <p:tags r:id="rId38"/>
              </p:custDataLst>
            </p:nvPr>
          </p:nvSpPr>
          <p:spPr bwMode="auto">
            <a:xfrm>
              <a:off x="4643438" y="3066752"/>
              <a:ext cx="298126" cy="297132"/>
            </a:xfrm>
            <a:prstGeom prst="rect">
              <a:avLst/>
            </a:prstGeom>
            <a:gradFill>
              <a:gsLst>
                <a:gs pos="0">
                  <a:schemeClr val="accent6">
                    <a:lumMod val="110000"/>
                    <a:satMod val="105000"/>
                    <a:tint val="67000"/>
                  </a:schemeClr>
                </a:gs>
                <a:gs pos="50000">
                  <a:schemeClr val="accent6">
                    <a:lumMod val="105000"/>
                    <a:satMod val="103000"/>
                    <a:tint val="73000"/>
                  </a:schemeClr>
                </a:gs>
                <a:gs pos="100000">
                  <a:schemeClr val="accent6">
                    <a:lumMod val="105000"/>
                    <a:satMod val="109000"/>
                    <a:tint val="81000"/>
                  </a:schemeClr>
                </a:gs>
                <a:gs pos="0">
                  <a:srgbClr val="3B3E4D">
                    <a:lumMod val="90000"/>
                    <a:lumOff val="10000"/>
                  </a:srgbClr>
                </a:gs>
                <a:gs pos="50000">
                  <a:srgbClr val="3B3E4D">
                    <a:lumMod val="95000"/>
                    <a:lumOff val="5000"/>
                  </a:srgbClr>
                </a:gs>
                <a:gs pos="100000">
                  <a:srgbClr val="3B3E4D">
                    <a:lumMod val="95000"/>
                    <a:lumOff val="5000"/>
                  </a:srgbClr>
                </a:gs>
              </a:gsLst>
              <a:lin ang="5400000" scaled="0"/>
            </a:gradFill>
            <a:ln>
              <a:solidFill>
                <a:schemeClr val="accent6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0" tIns="0" rIns="0" bIns="0" numCol="1" anchor="t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zh-CN" sz="1800" b="1" i="0" u="none" strike="noStrike" cap="none" normalizeH="0" baseline="0">
                <a:ln>
                  <a:noFill/>
                </a:ln>
                <a:solidFill>
                  <a:schemeClr val="dk1"/>
                </a:solidFill>
                <a:effectLst/>
                <a:cs typeface="+mn-ea"/>
                <a:sym typeface="+mn-lt"/>
              </a:endParaRPr>
            </a:p>
          </p:txBody>
        </p:sp>
        <p:sp>
          <p:nvSpPr>
            <p:cNvPr id="178" name="Rectangle 16"/>
            <p:cNvSpPr>
              <a:spLocks noChangeArrowheads="1"/>
            </p:cNvSpPr>
            <p:nvPr>
              <p:custDataLst>
                <p:tags r:id="rId39"/>
              </p:custDataLst>
            </p:nvPr>
          </p:nvSpPr>
          <p:spPr bwMode="auto">
            <a:xfrm>
              <a:off x="4643438" y="2760138"/>
              <a:ext cx="298126" cy="298185"/>
            </a:xfrm>
            <a:prstGeom prst="rect">
              <a:avLst/>
            </a:prstGeom>
            <a:gradFill>
              <a:gsLst>
                <a:gs pos="0">
                  <a:schemeClr val="accent6">
                    <a:lumMod val="110000"/>
                    <a:satMod val="105000"/>
                    <a:tint val="67000"/>
                  </a:schemeClr>
                </a:gs>
                <a:gs pos="50000">
                  <a:schemeClr val="accent6">
                    <a:lumMod val="105000"/>
                    <a:satMod val="103000"/>
                    <a:tint val="73000"/>
                  </a:schemeClr>
                </a:gs>
                <a:gs pos="100000">
                  <a:schemeClr val="accent6">
                    <a:lumMod val="105000"/>
                    <a:satMod val="109000"/>
                    <a:tint val="81000"/>
                  </a:schemeClr>
                </a:gs>
                <a:gs pos="0">
                  <a:srgbClr val="3B3E4D">
                    <a:lumMod val="90000"/>
                    <a:lumOff val="10000"/>
                  </a:srgbClr>
                </a:gs>
                <a:gs pos="50000">
                  <a:srgbClr val="3B3E4D">
                    <a:lumMod val="95000"/>
                    <a:lumOff val="5000"/>
                  </a:srgbClr>
                </a:gs>
                <a:gs pos="100000">
                  <a:srgbClr val="3B3E4D">
                    <a:lumMod val="95000"/>
                    <a:lumOff val="5000"/>
                  </a:srgbClr>
                </a:gs>
              </a:gsLst>
              <a:lin ang="5400000" scaled="0"/>
            </a:gradFill>
            <a:ln>
              <a:solidFill>
                <a:schemeClr val="accent6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0" tIns="0" rIns="0" bIns="0" numCol="1" anchor="t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zh-CN" sz="1800" b="1" i="0" u="none" strike="noStrike" cap="none" normalizeH="0" baseline="0">
                <a:ln>
                  <a:noFill/>
                </a:ln>
                <a:solidFill>
                  <a:schemeClr val="dk1"/>
                </a:solidFill>
                <a:effectLst/>
                <a:cs typeface="+mn-ea"/>
                <a:sym typeface="+mn-lt"/>
              </a:endParaRPr>
            </a:p>
          </p:txBody>
        </p:sp>
        <p:sp>
          <p:nvSpPr>
            <p:cNvPr id="179" name="Rectangle 15"/>
            <p:cNvSpPr>
              <a:spLocks noChangeArrowheads="1"/>
            </p:cNvSpPr>
            <p:nvPr>
              <p:custDataLst>
                <p:tags r:id="rId40"/>
              </p:custDataLst>
            </p:nvPr>
          </p:nvSpPr>
          <p:spPr bwMode="auto">
            <a:xfrm>
              <a:off x="4643438" y="2447202"/>
              <a:ext cx="298126" cy="297132"/>
            </a:xfrm>
            <a:prstGeom prst="rect">
              <a:avLst/>
            </a:prstGeom>
            <a:gradFill>
              <a:gsLst>
                <a:gs pos="0">
                  <a:schemeClr val="accent6">
                    <a:lumMod val="110000"/>
                    <a:satMod val="105000"/>
                    <a:tint val="67000"/>
                  </a:schemeClr>
                </a:gs>
                <a:gs pos="50000">
                  <a:schemeClr val="accent6">
                    <a:lumMod val="105000"/>
                    <a:satMod val="103000"/>
                    <a:tint val="73000"/>
                  </a:schemeClr>
                </a:gs>
                <a:gs pos="100000">
                  <a:schemeClr val="accent6">
                    <a:lumMod val="105000"/>
                    <a:satMod val="109000"/>
                    <a:tint val="81000"/>
                  </a:schemeClr>
                </a:gs>
                <a:gs pos="0">
                  <a:srgbClr val="3B3E4D">
                    <a:lumMod val="90000"/>
                    <a:lumOff val="10000"/>
                  </a:srgbClr>
                </a:gs>
                <a:gs pos="50000">
                  <a:srgbClr val="3B3E4D">
                    <a:lumMod val="95000"/>
                    <a:lumOff val="5000"/>
                  </a:srgbClr>
                </a:gs>
                <a:gs pos="100000">
                  <a:srgbClr val="3B3E4D">
                    <a:lumMod val="95000"/>
                    <a:lumOff val="5000"/>
                  </a:srgbClr>
                </a:gs>
              </a:gsLst>
              <a:lin ang="5400000" scaled="0"/>
            </a:gradFill>
            <a:ln>
              <a:solidFill>
                <a:schemeClr val="accent6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0" tIns="0" rIns="0" bIns="0" numCol="1" anchor="t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zh-CN" sz="1800" b="1" i="0" u="none" strike="noStrike" cap="none" normalizeH="0" baseline="0">
                <a:ln>
                  <a:noFill/>
                </a:ln>
                <a:solidFill>
                  <a:schemeClr val="dk1"/>
                </a:solidFill>
                <a:effectLst/>
                <a:cs typeface="+mn-ea"/>
                <a:sym typeface="+mn-lt"/>
              </a:endParaRPr>
            </a:p>
          </p:txBody>
        </p:sp>
        <p:sp>
          <p:nvSpPr>
            <p:cNvPr id="180" name="Rectangle 14"/>
            <p:cNvSpPr>
              <a:spLocks noChangeArrowheads="1"/>
            </p:cNvSpPr>
            <p:nvPr>
              <p:custDataLst>
                <p:tags r:id="rId41"/>
              </p:custDataLst>
            </p:nvPr>
          </p:nvSpPr>
          <p:spPr bwMode="auto">
            <a:xfrm>
              <a:off x="4643438" y="2140587"/>
              <a:ext cx="298126" cy="298185"/>
            </a:xfrm>
            <a:prstGeom prst="rect">
              <a:avLst/>
            </a:prstGeom>
            <a:gradFill>
              <a:gsLst>
                <a:gs pos="0">
                  <a:schemeClr val="accent6">
                    <a:lumMod val="110000"/>
                    <a:satMod val="105000"/>
                    <a:tint val="67000"/>
                  </a:schemeClr>
                </a:gs>
                <a:gs pos="50000">
                  <a:schemeClr val="accent6">
                    <a:lumMod val="105000"/>
                    <a:satMod val="103000"/>
                    <a:tint val="73000"/>
                  </a:schemeClr>
                </a:gs>
                <a:gs pos="100000">
                  <a:schemeClr val="accent6">
                    <a:lumMod val="105000"/>
                    <a:satMod val="109000"/>
                    <a:tint val="81000"/>
                  </a:schemeClr>
                </a:gs>
                <a:gs pos="0">
                  <a:srgbClr val="3B3E4D">
                    <a:lumMod val="90000"/>
                    <a:lumOff val="10000"/>
                  </a:srgbClr>
                </a:gs>
                <a:gs pos="50000">
                  <a:srgbClr val="3B3E4D">
                    <a:lumMod val="95000"/>
                    <a:lumOff val="5000"/>
                  </a:srgbClr>
                </a:gs>
                <a:gs pos="100000">
                  <a:srgbClr val="3B3E4D">
                    <a:lumMod val="95000"/>
                    <a:lumOff val="5000"/>
                  </a:srgbClr>
                </a:gs>
              </a:gsLst>
              <a:lin ang="5400000" scaled="0"/>
            </a:gradFill>
            <a:ln>
              <a:solidFill>
                <a:schemeClr val="accent6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0" tIns="0" rIns="0" bIns="0" numCol="1" anchor="t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zh-CN" sz="1800" b="1" i="0" u="none" strike="noStrike" cap="none" normalizeH="0" baseline="0">
                <a:ln>
                  <a:noFill/>
                </a:ln>
                <a:solidFill>
                  <a:schemeClr val="dk1"/>
                </a:solidFill>
                <a:effectLst/>
                <a:cs typeface="+mn-ea"/>
                <a:sym typeface="+mn-lt"/>
              </a:endParaRPr>
            </a:p>
          </p:txBody>
        </p:sp>
        <p:sp>
          <p:nvSpPr>
            <p:cNvPr id="181" name="Rectangle 13"/>
            <p:cNvSpPr>
              <a:spLocks noChangeArrowheads="1"/>
            </p:cNvSpPr>
            <p:nvPr>
              <p:custDataLst>
                <p:tags r:id="rId42"/>
              </p:custDataLst>
            </p:nvPr>
          </p:nvSpPr>
          <p:spPr bwMode="auto">
            <a:xfrm>
              <a:off x="4643438" y="1839241"/>
              <a:ext cx="298126" cy="298185"/>
            </a:xfrm>
            <a:prstGeom prst="rect">
              <a:avLst/>
            </a:prstGeom>
            <a:gradFill>
              <a:gsLst>
                <a:gs pos="0">
                  <a:schemeClr val="accent6">
                    <a:lumMod val="110000"/>
                    <a:satMod val="105000"/>
                    <a:tint val="67000"/>
                  </a:schemeClr>
                </a:gs>
                <a:gs pos="50000">
                  <a:schemeClr val="accent6">
                    <a:lumMod val="105000"/>
                    <a:satMod val="103000"/>
                    <a:tint val="73000"/>
                  </a:schemeClr>
                </a:gs>
                <a:gs pos="100000">
                  <a:schemeClr val="accent6">
                    <a:lumMod val="105000"/>
                    <a:satMod val="109000"/>
                    <a:tint val="81000"/>
                  </a:schemeClr>
                </a:gs>
                <a:gs pos="0">
                  <a:srgbClr val="3B3E4D">
                    <a:lumMod val="90000"/>
                    <a:lumOff val="10000"/>
                  </a:srgbClr>
                </a:gs>
                <a:gs pos="50000">
                  <a:srgbClr val="3B3E4D">
                    <a:lumMod val="95000"/>
                    <a:lumOff val="5000"/>
                  </a:srgbClr>
                </a:gs>
                <a:gs pos="100000">
                  <a:srgbClr val="3B3E4D">
                    <a:lumMod val="95000"/>
                    <a:lumOff val="5000"/>
                  </a:srgbClr>
                </a:gs>
              </a:gsLst>
              <a:lin ang="5400000" scaled="0"/>
            </a:gradFill>
            <a:ln>
              <a:solidFill>
                <a:schemeClr val="accent6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0" tIns="0" rIns="0" bIns="0" numCol="1" anchor="t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zh-CN" sz="1800" b="1" i="0" u="none" strike="noStrike" cap="none" normalizeH="0" baseline="0">
                <a:ln>
                  <a:noFill/>
                </a:ln>
                <a:solidFill>
                  <a:schemeClr val="dk1"/>
                </a:solidFill>
                <a:effectLst/>
                <a:cs typeface="+mn-ea"/>
                <a:sym typeface="+mn-lt"/>
              </a:endParaRPr>
            </a:p>
          </p:txBody>
        </p:sp>
        <p:sp>
          <p:nvSpPr>
            <p:cNvPr id="182" name="Rectangle 12"/>
            <p:cNvSpPr>
              <a:spLocks noChangeArrowheads="1"/>
            </p:cNvSpPr>
            <p:nvPr>
              <p:custDataLst>
                <p:tags r:id="rId43"/>
              </p:custDataLst>
            </p:nvPr>
          </p:nvSpPr>
          <p:spPr bwMode="auto">
            <a:xfrm>
              <a:off x="4650974" y="1525251"/>
              <a:ext cx="298126" cy="297132"/>
            </a:xfrm>
            <a:prstGeom prst="rect">
              <a:avLst/>
            </a:prstGeom>
            <a:solidFill>
              <a:srgbClr val="FFFFFF"/>
            </a:solidFill>
            <a:ln w="19050">
              <a:noFill/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1400" b="1" i="0" u="none" strike="noStrike" cap="none" normalizeH="0" baseline="0">
                  <a:ln>
                    <a:noFill/>
                  </a:ln>
                  <a:solidFill>
                    <a:schemeClr val="dk1"/>
                  </a:solidFill>
                  <a:effectLst/>
                  <a:cs typeface="+mn-ea"/>
                  <a:sym typeface="+mn-lt"/>
                </a:rPr>
                <a:t>5</a:t>
              </a:r>
            </a:p>
          </p:txBody>
        </p:sp>
        <p:sp>
          <p:nvSpPr>
            <p:cNvPr id="183" name="Rectangle 11"/>
            <p:cNvSpPr>
              <a:spLocks noChangeArrowheads="1"/>
            </p:cNvSpPr>
            <p:nvPr>
              <p:custDataLst>
                <p:tags r:id="rId44"/>
              </p:custDataLst>
            </p:nvPr>
          </p:nvSpPr>
          <p:spPr bwMode="auto">
            <a:xfrm>
              <a:off x="3491128" y="3360723"/>
              <a:ext cx="298126" cy="297132"/>
            </a:xfrm>
            <a:prstGeom prst="rect">
              <a:avLst/>
            </a:prstGeom>
            <a:gradFill>
              <a:gsLst>
                <a:gs pos="0">
                  <a:schemeClr val="accent6">
                    <a:lumMod val="110000"/>
                    <a:satMod val="105000"/>
                    <a:tint val="67000"/>
                  </a:schemeClr>
                </a:gs>
                <a:gs pos="50000">
                  <a:schemeClr val="accent6">
                    <a:lumMod val="105000"/>
                    <a:satMod val="103000"/>
                    <a:tint val="73000"/>
                  </a:schemeClr>
                </a:gs>
                <a:gs pos="100000">
                  <a:schemeClr val="accent6">
                    <a:lumMod val="105000"/>
                    <a:satMod val="109000"/>
                    <a:tint val="81000"/>
                  </a:schemeClr>
                </a:gs>
                <a:gs pos="0">
                  <a:srgbClr val="3B3E4D">
                    <a:lumMod val="90000"/>
                    <a:lumOff val="10000"/>
                  </a:srgbClr>
                </a:gs>
                <a:gs pos="50000">
                  <a:srgbClr val="3B3E4D">
                    <a:lumMod val="95000"/>
                    <a:lumOff val="5000"/>
                  </a:srgbClr>
                </a:gs>
                <a:gs pos="100000">
                  <a:srgbClr val="3B3E4D">
                    <a:lumMod val="95000"/>
                    <a:lumOff val="5000"/>
                  </a:srgbClr>
                </a:gs>
              </a:gsLst>
              <a:lin ang="5400000" scaled="0"/>
            </a:gradFill>
            <a:ln>
              <a:solidFill>
                <a:schemeClr val="accent6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0" tIns="0" rIns="0" bIns="0" numCol="1" anchor="t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zh-CN" sz="1800" b="1" i="0" u="none" strike="noStrike" cap="none" normalizeH="0" baseline="0">
                <a:ln>
                  <a:noFill/>
                </a:ln>
                <a:solidFill>
                  <a:schemeClr val="dk1"/>
                </a:solidFill>
                <a:effectLst/>
                <a:cs typeface="+mn-ea"/>
                <a:sym typeface="+mn-lt"/>
              </a:endParaRPr>
            </a:p>
          </p:txBody>
        </p:sp>
        <p:sp>
          <p:nvSpPr>
            <p:cNvPr id="184" name="Rectangle 10"/>
            <p:cNvSpPr>
              <a:spLocks noChangeArrowheads="1"/>
            </p:cNvSpPr>
            <p:nvPr>
              <p:custDataLst>
                <p:tags r:id="rId45"/>
              </p:custDataLst>
            </p:nvPr>
          </p:nvSpPr>
          <p:spPr bwMode="auto">
            <a:xfrm>
              <a:off x="3206697" y="3360723"/>
              <a:ext cx="298126" cy="297132"/>
            </a:xfrm>
            <a:prstGeom prst="rect">
              <a:avLst/>
            </a:prstGeom>
            <a:gradFill>
              <a:gsLst>
                <a:gs pos="0">
                  <a:schemeClr val="accent6">
                    <a:lumMod val="110000"/>
                    <a:satMod val="105000"/>
                    <a:tint val="67000"/>
                  </a:schemeClr>
                </a:gs>
                <a:gs pos="50000">
                  <a:schemeClr val="accent6">
                    <a:lumMod val="105000"/>
                    <a:satMod val="103000"/>
                    <a:tint val="73000"/>
                  </a:schemeClr>
                </a:gs>
                <a:gs pos="100000">
                  <a:schemeClr val="accent6">
                    <a:lumMod val="105000"/>
                    <a:satMod val="109000"/>
                    <a:tint val="81000"/>
                  </a:schemeClr>
                </a:gs>
                <a:gs pos="0">
                  <a:srgbClr val="3B3E4D">
                    <a:lumMod val="90000"/>
                    <a:lumOff val="10000"/>
                  </a:srgbClr>
                </a:gs>
                <a:gs pos="50000">
                  <a:srgbClr val="3B3E4D">
                    <a:lumMod val="95000"/>
                    <a:lumOff val="5000"/>
                  </a:srgbClr>
                </a:gs>
                <a:gs pos="100000">
                  <a:srgbClr val="3B3E4D">
                    <a:lumMod val="95000"/>
                    <a:lumOff val="5000"/>
                  </a:srgbClr>
                </a:gs>
              </a:gsLst>
              <a:lin ang="5400000" scaled="0"/>
            </a:gradFill>
            <a:ln>
              <a:solidFill>
                <a:schemeClr val="accent6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0" tIns="0" rIns="0" bIns="0" numCol="1" anchor="t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zh-CN" sz="1800" b="1" i="0" u="none" strike="noStrike" cap="none" normalizeH="0" baseline="0">
                <a:ln>
                  <a:noFill/>
                </a:ln>
                <a:solidFill>
                  <a:schemeClr val="dk1"/>
                </a:solidFill>
                <a:effectLst/>
                <a:cs typeface="+mn-ea"/>
                <a:sym typeface="+mn-lt"/>
              </a:endParaRPr>
            </a:p>
          </p:txBody>
        </p:sp>
        <p:sp>
          <p:nvSpPr>
            <p:cNvPr id="185" name="Rectangle 9"/>
            <p:cNvSpPr>
              <a:spLocks noChangeArrowheads="1"/>
            </p:cNvSpPr>
            <p:nvPr>
              <p:custDataLst>
                <p:tags r:id="rId46"/>
              </p:custDataLst>
            </p:nvPr>
          </p:nvSpPr>
          <p:spPr bwMode="auto">
            <a:xfrm>
              <a:off x="4066311" y="3360723"/>
              <a:ext cx="298126" cy="297132"/>
            </a:xfrm>
            <a:prstGeom prst="rect">
              <a:avLst/>
            </a:prstGeom>
            <a:gradFill>
              <a:gsLst>
                <a:gs pos="0">
                  <a:schemeClr val="accent6">
                    <a:lumMod val="110000"/>
                    <a:satMod val="105000"/>
                    <a:tint val="67000"/>
                  </a:schemeClr>
                </a:gs>
                <a:gs pos="50000">
                  <a:schemeClr val="accent6">
                    <a:lumMod val="105000"/>
                    <a:satMod val="103000"/>
                    <a:tint val="73000"/>
                  </a:schemeClr>
                </a:gs>
                <a:gs pos="100000">
                  <a:schemeClr val="accent6">
                    <a:lumMod val="105000"/>
                    <a:satMod val="109000"/>
                    <a:tint val="81000"/>
                  </a:schemeClr>
                </a:gs>
                <a:gs pos="0">
                  <a:srgbClr val="3B3E4D">
                    <a:lumMod val="90000"/>
                    <a:lumOff val="10000"/>
                  </a:srgbClr>
                </a:gs>
                <a:gs pos="50000">
                  <a:srgbClr val="3B3E4D">
                    <a:lumMod val="95000"/>
                    <a:lumOff val="5000"/>
                  </a:srgbClr>
                </a:gs>
                <a:gs pos="100000">
                  <a:srgbClr val="3B3E4D">
                    <a:lumMod val="95000"/>
                    <a:lumOff val="5000"/>
                  </a:srgbClr>
                </a:gs>
              </a:gsLst>
              <a:lin ang="5400000" scaled="0"/>
            </a:gradFill>
            <a:ln>
              <a:solidFill>
                <a:schemeClr val="accent6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0" tIns="0" rIns="0" bIns="0" numCol="1" anchor="t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zh-CN" sz="1800" b="1" i="0" u="none" strike="noStrike" cap="none" normalizeH="0" baseline="0">
                <a:ln>
                  <a:noFill/>
                </a:ln>
                <a:solidFill>
                  <a:schemeClr val="dk1"/>
                </a:solidFill>
                <a:effectLst/>
                <a:cs typeface="+mn-ea"/>
                <a:sym typeface="+mn-lt"/>
              </a:endParaRPr>
            </a:p>
          </p:txBody>
        </p:sp>
        <p:sp>
          <p:nvSpPr>
            <p:cNvPr id="186" name="Rectangle 8"/>
            <p:cNvSpPr>
              <a:spLocks noChangeArrowheads="1"/>
            </p:cNvSpPr>
            <p:nvPr>
              <p:custDataLst>
                <p:tags r:id="rId47"/>
              </p:custDataLst>
            </p:nvPr>
          </p:nvSpPr>
          <p:spPr bwMode="auto">
            <a:xfrm>
              <a:off x="3778719" y="3360723"/>
              <a:ext cx="298126" cy="297132"/>
            </a:xfrm>
            <a:prstGeom prst="rect">
              <a:avLst/>
            </a:prstGeom>
            <a:gradFill>
              <a:gsLst>
                <a:gs pos="0">
                  <a:schemeClr val="accent6">
                    <a:lumMod val="110000"/>
                    <a:satMod val="105000"/>
                    <a:tint val="67000"/>
                  </a:schemeClr>
                </a:gs>
                <a:gs pos="50000">
                  <a:schemeClr val="accent6">
                    <a:lumMod val="105000"/>
                    <a:satMod val="103000"/>
                    <a:tint val="73000"/>
                  </a:schemeClr>
                </a:gs>
                <a:gs pos="100000">
                  <a:schemeClr val="accent6">
                    <a:lumMod val="105000"/>
                    <a:satMod val="109000"/>
                    <a:tint val="81000"/>
                  </a:schemeClr>
                </a:gs>
                <a:gs pos="0">
                  <a:srgbClr val="3B3E4D">
                    <a:lumMod val="90000"/>
                    <a:lumOff val="10000"/>
                  </a:srgbClr>
                </a:gs>
                <a:gs pos="50000">
                  <a:srgbClr val="3B3E4D">
                    <a:lumMod val="95000"/>
                    <a:lumOff val="5000"/>
                  </a:srgbClr>
                </a:gs>
                <a:gs pos="100000">
                  <a:srgbClr val="3B3E4D">
                    <a:lumMod val="95000"/>
                    <a:lumOff val="5000"/>
                  </a:srgbClr>
                </a:gs>
              </a:gsLst>
              <a:lin ang="5400000" scaled="0"/>
            </a:gradFill>
            <a:ln>
              <a:solidFill>
                <a:schemeClr val="accent6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0" tIns="0" rIns="0" bIns="0" numCol="1" anchor="t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zh-CN" sz="1800" b="1" i="0" u="none" strike="noStrike" cap="none" normalizeH="0" baseline="0">
                <a:ln>
                  <a:noFill/>
                </a:ln>
                <a:solidFill>
                  <a:schemeClr val="dk1"/>
                </a:solidFill>
                <a:effectLst/>
                <a:cs typeface="+mn-ea"/>
                <a:sym typeface="+mn-lt"/>
              </a:endParaRPr>
            </a:p>
          </p:txBody>
        </p:sp>
        <p:sp>
          <p:nvSpPr>
            <p:cNvPr id="187" name="Rectangle 7"/>
            <p:cNvSpPr>
              <a:spLocks noChangeArrowheads="1"/>
            </p:cNvSpPr>
            <p:nvPr>
              <p:custDataLst>
                <p:tags r:id="rId48"/>
              </p:custDataLst>
            </p:nvPr>
          </p:nvSpPr>
          <p:spPr bwMode="auto">
            <a:xfrm>
              <a:off x="4350742" y="3360723"/>
              <a:ext cx="298126" cy="297132"/>
            </a:xfrm>
            <a:prstGeom prst="rect">
              <a:avLst/>
            </a:prstGeom>
            <a:gradFill>
              <a:gsLst>
                <a:gs pos="0">
                  <a:schemeClr val="accent6">
                    <a:lumMod val="110000"/>
                    <a:satMod val="105000"/>
                    <a:tint val="67000"/>
                  </a:schemeClr>
                </a:gs>
                <a:gs pos="50000">
                  <a:schemeClr val="accent6">
                    <a:lumMod val="105000"/>
                    <a:satMod val="103000"/>
                    <a:tint val="73000"/>
                  </a:schemeClr>
                </a:gs>
                <a:gs pos="100000">
                  <a:schemeClr val="accent6">
                    <a:lumMod val="105000"/>
                    <a:satMod val="109000"/>
                    <a:tint val="81000"/>
                  </a:schemeClr>
                </a:gs>
                <a:gs pos="0">
                  <a:srgbClr val="3B3E4D">
                    <a:lumMod val="90000"/>
                    <a:lumOff val="10000"/>
                  </a:srgbClr>
                </a:gs>
                <a:gs pos="50000">
                  <a:srgbClr val="3B3E4D">
                    <a:lumMod val="95000"/>
                    <a:lumOff val="5000"/>
                  </a:srgbClr>
                </a:gs>
                <a:gs pos="100000">
                  <a:srgbClr val="3B3E4D">
                    <a:lumMod val="95000"/>
                    <a:lumOff val="5000"/>
                  </a:srgbClr>
                </a:gs>
              </a:gsLst>
              <a:lin ang="5400000" scaled="0"/>
            </a:gradFill>
            <a:ln>
              <a:solidFill>
                <a:schemeClr val="accent6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0" tIns="0" rIns="0" bIns="0" numCol="1" anchor="t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zh-CN" sz="1800" b="1" i="0" u="none" strike="noStrike" cap="none" normalizeH="0" baseline="0">
                <a:ln>
                  <a:noFill/>
                </a:ln>
                <a:solidFill>
                  <a:schemeClr val="dk1"/>
                </a:solidFill>
                <a:effectLst/>
                <a:cs typeface="+mn-ea"/>
                <a:sym typeface="+mn-lt"/>
              </a:endParaRPr>
            </a:p>
          </p:txBody>
        </p:sp>
        <p:sp>
          <p:nvSpPr>
            <p:cNvPr id="188" name="Rectangle 6"/>
            <p:cNvSpPr>
              <a:spLocks noChangeArrowheads="1"/>
            </p:cNvSpPr>
            <p:nvPr>
              <p:custDataLst>
                <p:tags r:id="rId49"/>
              </p:custDataLst>
            </p:nvPr>
          </p:nvSpPr>
          <p:spPr bwMode="auto">
            <a:xfrm>
              <a:off x="2869594" y="3362830"/>
              <a:ext cx="298126" cy="298185"/>
            </a:xfrm>
            <a:prstGeom prst="rect">
              <a:avLst/>
            </a:prstGeom>
            <a:solidFill>
              <a:srgbClr val="FFFFFF"/>
            </a:solidFill>
            <a:ln w="19050">
              <a:noFill/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1400" b="1" i="0" u="none" strike="noStrike" cap="none" normalizeH="0" baseline="0">
                  <a:ln>
                    <a:noFill/>
                  </a:ln>
                  <a:solidFill>
                    <a:schemeClr val="dk1"/>
                  </a:solidFill>
                  <a:effectLst/>
                  <a:cs typeface="+mn-ea"/>
                  <a:sym typeface="+mn-lt"/>
                </a:rPr>
                <a:t>5</a:t>
              </a:r>
            </a:p>
          </p:txBody>
        </p:sp>
        <p:sp>
          <p:nvSpPr>
            <p:cNvPr id="189" name="Rectangle 5"/>
            <p:cNvSpPr>
              <a:spLocks noChangeArrowheads="1"/>
            </p:cNvSpPr>
            <p:nvPr>
              <p:custDataLst>
                <p:tags r:id="rId50"/>
              </p:custDataLst>
            </p:nvPr>
          </p:nvSpPr>
          <p:spPr bwMode="auto">
            <a:xfrm>
              <a:off x="4643438" y="3357562"/>
              <a:ext cx="298126" cy="297132"/>
            </a:xfrm>
            <a:prstGeom prst="rect">
              <a:avLst/>
            </a:prstGeom>
            <a:gradFill>
              <a:gsLst>
                <a:gs pos="0">
                  <a:schemeClr val="accent6">
                    <a:lumMod val="110000"/>
                    <a:satMod val="105000"/>
                    <a:tint val="67000"/>
                  </a:schemeClr>
                </a:gs>
                <a:gs pos="50000">
                  <a:schemeClr val="accent6">
                    <a:lumMod val="105000"/>
                    <a:satMod val="103000"/>
                    <a:tint val="73000"/>
                  </a:schemeClr>
                </a:gs>
                <a:gs pos="100000">
                  <a:schemeClr val="accent6">
                    <a:lumMod val="105000"/>
                    <a:satMod val="109000"/>
                    <a:tint val="81000"/>
                  </a:schemeClr>
                </a:gs>
                <a:gs pos="0">
                  <a:srgbClr val="3B3E4D">
                    <a:lumMod val="90000"/>
                    <a:lumOff val="10000"/>
                  </a:srgbClr>
                </a:gs>
                <a:gs pos="50000">
                  <a:srgbClr val="3B3E4D">
                    <a:lumMod val="95000"/>
                    <a:lumOff val="5000"/>
                  </a:srgbClr>
                </a:gs>
                <a:gs pos="100000">
                  <a:srgbClr val="3B3E4D">
                    <a:lumMod val="95000"/>
                    <a:lumOff val="5000"/>
                  </a:srgbClr>
                </a:gs>
              </a:gsLst>
              <a:lin ang="5400000" scaled="0"/>
            </a:gradFill>
            <a:ln>
              <a:solidFill>
                <a:schemeClr val="accent6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0" tIns="0" rIns="0" bIns="0" numCol="1" anchor="t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zh-CN" sz="1800" b="1" i="0" u="none" strike="noStrike" cap="none" normalizeH="0" baseline="0">
                <a:ln>
                  <a:noFill/>
                </a:ln>
                <a:solidFill>
                  <a:schemeClr val="dk1"/>
                </a:solidFill>
                <a:effectLst/>
                <a:cs typeface="+mn-ea"/>
                <a:sym typeface="+mn-lt"/>
              </a:endParaRPr>
            </a:p>
          </p:txBody>
        </p:sp>
      </p:grpSp>
      <p:sp>
        <p:nvSpPr>
          <p:cNvPr id="194" name="右箭头 193"/>
          <p:cNvSpPr/>
          <p:nvPr>
            <p:custDataLst>
              <p:tags r:id="rId2"/>
            </p:custDataLst>
          </p:nvPr>
        </p:nvSpPr>
        <p:spPr>
          <a:xfrm>
            <a:off x="5765065" y="3648353"/>
            <a:ext cx="285752" cy="214314"/>
          </a:xfrm>
          <a:prstGeom prst="rightArrow">
            <a:avLst/>
          </a:prstGeom>
          <a:gradFill>
            <a:gsLst>
              <a:gs pos="0">
                <a:schemeClr val="accent2">
                  <a:satMod val="103000"/>
                  <a:lumMod val="102000"/>
                  <a:tint val="94000"/>
                </a:schemeClr>
              </a:gs>
              <a:gs pos="50000">
                <a:schemeClr val="accent2">
                  <a:satMod val="110000"/>
                  <a:lumMod val="100000"/>
                  <a:shade val="100000"/>
                </a:schemeClr>
              </a:gs>
              <a:gs pos="100000">
                <a:schemeClr val="accent2">
                  <a:lumMod val="99000"/>
                  <a:satMod val="120000"/>
                  <a:shade val="78000"/>
                </a:schemeClr>
              </a:gs>
              <a:gs pos="0">
                <a:srgbClr val="3B3E4D">
                  <a:lumMod val="98000"/>
                  <a:lumOff val="2000"/>
                </a:srgbClr>
              </a:gs>
              <a:gs pos="50000">
                <a:srgbClr val="3B3E4D"/>
              </a:gs>
              <a:gs pos="100000">
                <a:srgbClr val="3B3E4D">
                  <a:lumMod val="99000"/>
                </a:srgbClr>
              </a:gs>
            </a:gsLst>
            <a:lin ang="5400000" scaled="0"/>
          </a:gradFill>
          <a:ln>
            <a:solidFill>
              <a:schemeClr val="accent2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schemeClr val="dk1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:p14="http://schemas.microsoft.com/office/powerpoint/2010/main" xmlns:a14="http://schemas.microsoft.com/office/drawing/2010/main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94" grpId="0" bldLvl="0" animBg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053074" y="85561"/>
            <a:ext cx="1505540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zh-CN" sz="3200" dirty="0" smtClean="0">
                <a:ln w="11430">
                  <a:noFill/>
                </a:ln>
                <a:solidFill>
                  <a:schemeClr val="accent1"/>
                </a:solidFill>
                <a:cs typeface="+mn-ea"/>
                <a:sym typeface="+mn-lt"/>
              </a:rPr>
              <a:t>3.1   </a:t>
            </a:r>
            <a:r>
              <a:rPr lang="zh-CN" altLang="en-US" sz="3200" dirty="0" smtClean="0">
                <a:ln w="11430">
                  <a:noFill/>
                </a:ln>
                <a:solidFill>
                  <a:schemeClr val="accent1"/>
                </a:solidFill>
                <a:cs typeface="+mn-ea"/>
                <a:sym typeface="+mn-lt"/>
              </a:rPr>
              <a:t>栈</a:t>
            </a:r>
            <a:endParaRPr lang="en-US" altLang="zh-CN" sz="3200" dirty="0">
              <a:ln w="11430">
                <a:noFill/>
              </a:ln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77838" name="Rectangle 14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981325" y="493514"/>
            <a:ext cx="184731" cy="369332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>
              <a:solidFill>
                <a:schemeClr val="dk1"/>
              </a:solidFill>
              <a:cs typeface="+mn-ea"/>
              <a:sym typeface="+mn-lt"/>
            </a:endParaRPr>
          </a:p>
        </p:txBody>
      </p:sp>
      <p:pic>
        <p:nvPicPr>
          <p:cNvPr id="10" name="内容占位符 9"/>
          <p:cNvPicPr>
            <a:picLocks noGrp="1" noChangeAspect="1"/>
          </p:cNvPicPr>
          <p:nvPr>
            <p:ph idx="1"/>
          </p:nvPr>
        </p:nvPicPr>
        <p:blipFill>
          <a:blip r:embed="rId5" cstate="print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81710"/>
            <a:ext cx="3964940" cy="5670550"/>
          </a:xfrm>
          <a:prstGeom prst="rect">
            <a:avLst/>
          </a:prstGeom>
        </p:spPr>
      </p:pic>
      <p:sp>
        <p:nvSpPr>
          <p:cNvPr id="72713" name="Rectangle 9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2827655" y="189984"/>
            <a:ext cx="184731" cy="369332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>
              <a:solidFill>
                <a:schemeClr val="dk1"/>
              </a:solidFill>
              <a:cs typeface="+mn-ea"/>
              <a:sym typeface="+mn-lt"/>
            </a:endParaRPr>
          </a:p>
        </p:txBody>
      </p:sp>
      <p:sp>
        <p:nvSpPr>
          <p:cNvPr id="2" name="TextBox 4"/>
          <p:cNvSpPr txBox="1"/>
          <p:nvPr>
            <p:custDataLst>
              <p:tags r:id="rId3"/>
            </p:custDataLst>
          </p:nvPr>
        </p:nvSpPr>
        <p:spPr>
          <a:xfrm>
            <a:off x="3195003" y="1597004"/>
            <a:ext cx="8929718" cy="443738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216000" tIns="108000" bIns="108000" rtlCol="0">
            <a:spAutoFit/>
          </a:bodyPr>
          <a:lstStyle/>
          <a:p>
            <a:pPr algn="l">
              <a:lnSpc>
                <a:spcPts val="2200"/>
              </a:lnSpc>
              <a:spcBef>
                <a:spcPts val="0"/>
              </a:spcBef>
            </a:pPr>
            <a:r>
              <a:rPr lang="en-US" altLang="zh-CN" sz="1800" b="1">
                <a:solidFill>
                  <a:srgbClr val="000000"/>
                </a:solidFill>
                <a:cs typeface="+mn-ea"/>
                <a:sym typeface="+mn-lt"/>
              </a:rPr>
              <a:t>def mgpath(xi,yi,xe,ye):    	#</a:t>
            </a:r>
            <a:r>
              <a:rPr lang="zh-CN" altLang="zh-CN" sz="1800" b="1">
                <a:solidFill>
                  <a:srgbClr val="000000"/>
                </a:solidFill>
                <a:cs typeface="+mn-ea"/>
                <a:sym typeface="+mn-lt"/>
              </a:rPr>
              <a:t>求一条从</a:t>
            </a:r>
            <a:r>
              <a:rPr lang="en-US" altLang="zh-CN" sz="1800" b="1">
                <a:solidFill>
                  <a:srgbClr val="000000"/>
                </a:solidFill>
                <a:cs typeface="+mn-ea"/>
                <a:sym typeface="+mn-lt"/>
              </a:rPr>
              <a:t>(xi,yi)</a:t>
            </a:r>
            <a:r>
              <a:rPr lang="zh-CN" altLang="zh-CN" sz="1800" b="1">
                <a:solidFill>
                  <a:srgbClr val="000000"/>
                </a:solidFill>
                <a:cs typeface="+mn-ea"/>
                <a:sym typeface="+mn-lt"/>
              </a:rPr>
              <a:t>到</a:t>
            </a:r>
            <a:r>
              <a:rPr lang="en-US" altLang="zh-CN" sz="1800" b="1">
                <a:solidFill>
                  <a:srgbClr val="000000"/>
                </a:solidFill>
                <a:cs typeface="+mn-ea"/>
                <a:sym typeface="+mn-lt"/>
              </a:rPr>
              <a:t>(xe,ye)</a:t>
            </a:r>
            <a:r>
              <a:rPr lang="zh-CN" altLang="zh-CN" sz="1800" b="1">
                <a:solidFill>
                  <a:srgbClr val="000000"/>
                </a:solidFill>
                <a:cs typeface="+mn-ea"/>
                <a:sym typeface="+mn-lt"/>
              </a:rPr>
              <a:t>的迷宫路径</a:t>
            </a:r>
          </a:p>
          <a:p>
            <a:pPr algn="l">
              <a:lnSpc>
                <a:spcPts val="2200"/>
              </a:lnSpc>
              <a:spcBef>
                <a:spcPts val="0"/>
              </a:spcBef>
            </a:pPr>
            <a:r>
              <a:rPr lang="en-US" altLang="zh-CN" sz="1800" b="1">
                <a:solidFill>
                  <a:srgbClr val="000000"/>
                </a:solidFill>
                <a:cs typeface="+mn-ea"/>
                <a:sym typeface="+mn-lt"/>
              </a:rPr>
              <a:t>  global mg                  	#</a:t>
            </a:r>
            <a:r>
              <a:rPr lang="zh-CN" altLang="zh-CN" sz="1800" b="1">
                <a:solidFill>
                  <a:srgbClr val="000000"/>
                </a:solidFill>
                <a:cs typeface="+mn-ea"/>
                <a:sym typeface="+mn-lt"/>
              </a:rPr>
              <a:t>迷宫数组为全局变量</a:t>
            </a:r>
          </a:p>
          <a:p>
            <a:pPr algn="l">
              <a:lnSpc>
                <a:spcPts val="2200"/>
              </a:lnSpc>
              <a:spcBef>
                <a:spcPts val="0"/>
              </a:spcBef>
            </a:pPr>
            <a:r>
              <a:rPr lang="en-US" altLang="zh-CN" sz="1800" b="1">
                <a:solidFill>
                  <a:srgbClr val="000000"/>
                </a:solidFill>
                <a:cs typeface="+mn-ea"/>
                <a:sym typeface="+mn-lt"/>
              </a:rPr>
              <a:t>  st=SqStack()               	#</a:t>
            </a:r>
            <a:r>
              <a:rPr lang="zh-CN" altLang="zh-CN" sz="1800" b="1">
                <a:solidFill>
                  <a:srgbClr val="000000"/>
                </a:solidFill>
                <a:cs typeface="+mn-ea"/>
                <a:sym typeface="+mn-lt"/>
              </a:rPr>
              <a:t>定义一个顺序栈</a:t>
            </a:r>
          </a:p>
          <a:p>
            <a:pPr algn="l">
              <a:lnSpc>
                <a:spcPts val="2200"/>
              </a:lnSpc>
              <a:spcBef>
                <a:spcPts val="0"/>
              </a:spcBef>
            </a:pPr>
            <a:r>
              <a:rPr lang="en-US" altLang="zh-CN" sz="1800" b="1">
                <a:solidFill>
                  <a:srgbClr val="000000"/>
                </a:solidFill>
                <a:cs typeface="+mn-ea"/>
                <a:sym typeface="+mn-lt"/>
              </a:rPr>
              <a:t>  dx=[-1,0,1,0]              #x</a:t>
            </a:r>
            <a:r>
              <a:rPr lang="zh-CN" altLang="zh-CN" sz="1800" b="1">
                <a:solidFill>
                  <a:srgbClr val="000000"/>
                </a:solidFill>
                <a:cs typeface="+mn-ea"/>
                <a:sym typeface="+mn-lt"/>
              </a:rPr>
              <a:t>方向的偏移量</a:t>
            </a:r>
          </a:p>
          <a:p>
            <a:pPr algn="l">
              <a:lnSpc>
                <a:spcPts val="2200"/>
              </a:lnSpc>
              <a:spcBef>
                <a:spcPts val="0"/>
              </a:spcBef>
            </a:pPr>
            <a:r>
              <a:rPr lang="en-US" altLang="zh-CN" sz="1800" b="1">
                <a:solidFill>
                  <a:srgbClr val="000000"/>
                </a:solidFill>
                <a:cs typeface="+mn-ea"/>
                <a:sym typeface="+mn-lt"/>
              </a:rPr>
              <a:t>  dy=[0,1,0,-1]              #y</a:t>
            </a:r>
            <a:r>
              <a:rPr lang="zh-CN" altLang="zh-CN" sz="1800" b="1">
                <a:solidFill>
                  <a:srgbClr val="000000"/>
                </a:solidFill>
                <a:cs typeface="+mn-ea"/>
                <a:sym typeface="+mn-lt"/>
              </a:rPr>
              <a:t>方向的偏移量</a:t>
            </a:r>
          </a:p>
          <a:p>
            <a:pPr algn="l">
              <a:lnSpc>
                <a:spcPts val="2200"/>
              </a:lnSpc>
              <a:spcBef>
                <a:spcPts val="0"/>
              </a:spcBef>
            </a:pPr>
            <a:r>
              <a:rPr lang="en-US" altLang="zh-CN" sz="1800" b="1">
                <a:solidFill>
                  <a:srgbClr val="000000"/>
                </a:solidFill>
                <a:cs typeface="+mn-ea"/>
                <a:sym typeface="+mn-lt"/>
              </a:rPr>
              <a:t>  e=Box(xi,yi,-1)            #</a:t>
            </a:r>
            <a:r>
              <a:rPr lang="zh-CN" altLang="zh-CN" sz="1800" b="1">
                <a:solidFill>
                  <a:srgbClr val="000000"/>
                </a:solidFill>
                <a:cs typeface="+mn-ea"/>
                <a:sym typeface="+mn-lt"/>
              </a:rPr>
              <a:t>建立入口方块对象</a:t>
            </a:r>
          </a:p>
          <a:p>
            <a:pPr algn="l">
              <a:lnSpc>
                <a:spcPts val="2200"/>
              </a:lnSpc>
              <a:spcBef>
                <a:spcPts val="0"/>
              </a:spcBef>
            </a:pPr>
            <a:r>
              <a:rPr lang="en-US" altLang="zh-CN" sz="1800" b="1">
                <a:solidFill>
                  <a:srgbClr val="000000"/>
                </a:solidFill>
                <a:cs typeface="+mn-ea"/>
                <a:sym typeface="+mn-lt"/>
              </a:rPr>
              <a:t>  st.push(e)			#</a:t>
            </a:r>
            <a:r>
              <a:rPr lang="zh-CN" altLang="zh-CN" sz="1800" b="1">
                <a:solidFill>
                  <a:srgbClr val="000000"/>
                </a:solidFill>
                <a:cs typeface="+mn-ea"/>
                <a:sym typeface="+mn-lt"/>
              </a:rPr>
              <a:t>入口方块进栈</a:t>
            </a:r>
          </a:p>
          <a:p>
            <a:pPr algn="l">
              <a:lnSpc>
                <a:spcPts val="2200"/>
              </a:lnSpc>
              <a:spcBef>
                <a:spcPts val="0"/>
              </a:spcBef>
            </a:pPr>
            <a:r>
              <a:rPr lang="en-US" altLang="zh-CN" sz="1800" b="1">
                <a:solidFill>
                  <a:srgbClr val="000000"/>
                </a:solidFill>
                <a:cs typeface="+mn-ea"/>
                <a:sym typeface="+mn-lt"/>
              </a:rPr>
              <a:t>  mg[xi][yi]=-1		#</a:t>
            </a:r>
            <a:r>
              <a:rPr lang="zh-CN" altLang="zh-CN" sz="1800" b="1">
                <a:solidFill>
                  <a:srgbClr val="000000"/>
                </a:solidFill>
                <a:cs typeface="+mn-ea"/>
                <a:sym typeface="+mn-lt"/>
              </a:rPr>
              <a:t>为避免来回找相邻方块</a:t>
            </a:r>
            <a:r>
              <a:rPr lang="en-US" altLang="zh-CN" sz="1800" b="1">
                <a:solidFill>
                  <a:srgbClr val="000000"/>
                </a:solidFill>
                <a:cs typeface="+mn-ea"/>
                <a:sym typeface="+mn-lt"/>
              </a:rPr>
              <a:t>,</a:t>
            </a:r>
            <a:r>
              <a:rPr lang="zh-CN" altLang="zh-CN" sz="1800" b="1">
                <a:solidFill>
                  <a:srgbClr val="000000"/>
                </a:solidFill>
                <a:cs typeface="+mn-ea"/>
                <a:sym typeface="+mn-lt"/>
              </a:rPr>
              <a:t>将进栈的方块置为</a:t>
            </a:r>
            <a:r>
              <a:rPr lang="en-US" altLang="zh-CN" sz="1800" b="1">
                <a:solidFill>
                  <a:srgbClr val="000000"/>
                </a:solidFill>
                <a:cs typeface="+mn-ea"/>
                <a:sym typeface="+mn-lt"/>
              </a:rPr>
              <a:t>-1</a:t>
            </a:r>
            <a:endParaRPr lang="zh-CN" altLang="zh-CN" sz="1800" b="1">
              <a:solidFill>
                <a:srgbClr val="000000"/>
              </a:solidFill>
              <a:cs typeface="+mn-ea"/>
              <a:sym typeface="+mn-lt"/>
            </a:endParaRPr>
          </a:p>
          <a:p>
            <a:pPr algn="l">
              <a:lnSpc>
                <a:spcPct val="200000"/>
              </a:lnSpc>
              <a:spcBef>
                <a:spcPts val="0"/>
              </a:spcBef>
            </a:pPr>
            <a:r>
              <a:rPr lang="en-US" altLang="zh-CN" sz="1800" b="1">
                <a:solidFill>
                  <a:srgbClr val="000000"/>
                </a:solidFill>
                <a:cs typeface="+mn-ea"/>
                <a:sym typeface="+mn-lt"/>
              </a:rPr>
              <a:t>  while not st.empty():	#</a:t>
            </a:r>
            <a:r>
              <a:rPr lang="zh-CN" altLang="zh-CN" sz="1800" b="1">
                <a:solidFill>
                  <a:srgbClr val="000000"/>
                </a:solidFill>
                <a:cs typeface="+mn-ea"/>
                <a:sym typeface="+mn-lt"/>
              </a:rPr>
              <a:t>栈不空时循环</a:t>
            </a:r>
          </a:p>
          <a:p>
            <a:pPr algn="l">
              <a:lnSpc>
                <a:spcPts val="2200"/>
              </a:lnSpc>
              <a:spcBef>
                <a:spcPts val="0"/>
              </a:spcBef>
            </a:pPr>
            <a:r>
              <a:rPr lang="en-US" altLang="zh-CN" sz="1800" b="1">
                <a:solidFill>
                  <a:srgbClr val="000000"/>
                </a:solidFill>
                <a:cs typeface="+mn-ea"/>
                <a:sym typeface="+mn-lt"/>
              </a:rPr>
              <a:t>    b=st.gettop()           	#</a:t>
            </a:r>
            <a:r>
              <a:rPr lang="zh-CN" altLang="zh-CN" sz="1800" b="1">
                <a:solidFill>
                  <a:srgbClr val="000000"/>
                </a:solidFill>
                <a:cs typeface="+mn-ea"/>
                <a:sym typeface="+mn-lt"/>
              </a:rPr>
              <a:t>取栈顶方块</a:t>
            </a:r>
            <a:r>
              <a:rPr lang="en-US" altLang="zh-CN" sz="1800" b="1">
                <a:solidFill>
                  <a:srgbClr val="000000"/>
                </a:solidFill>
                <a:cs typeface="+mn-ea"/>
                <a:sym typeface="+mn-lt"/>
              </a:rPr>
              <a:t>,</a:t>
            </a:r>
            <a:r>
              <a:rPr lang="zh-CN" altLang="zh-CN" sz="1800" b="1">
                <a:solidFill>
                  <a:srgbClr val="000000"/>
                </a:solidFill>
                <a:cs typeface="+mn-ea"/>
                <a:sym typeface="+mn-lt"/>
              </a:rPr>
              <a:t>称为当前方块</a:t>
            </a:r>
          </a:p>
          <a:p>
            <a:pPr algn="l">
              <a:lnSpc>
                <a:spcPts val="2200"/>
              </a:lnSpc>
              <a:spcBef>
                <a:spcPts val="0"/>
              </a:spcBef>
            </a:pPr>
            <a:r>
              <a:rPr lang="en-US" altLang="zh-CN" sz="1800" b="1">
                <a:solidFill>
                  <a:srgbClr val="000000"/>
                </a:solidFill>
                <a:cs typeface="+mn-ea"/>
                <a:sym typeface="+mn-lt"/>
              </a:rPr>
              <a:t>    if b.i==xe and b.j==ye:	#</a:t>
            </a:r>
            <a:r>
              <a:rPr lang="zh-CN" altLang="zh-CN" sz="1800" b="1">
                <a:solidFill>
                  <a:srgbClr val="000000"/>
                </a:solidFill>
                <a:cs typeface="+mn-ea"/>
                <a:sym typeface="+mn-lt"/>
              </a:rPr>
              <a:t>找到了出口</a:t>
            </a:r>
            <a:r>
              <a:rPr lang="en-US" altLang="zh-CN" sz="1800" b="1">
                <a:solidFill>
                  <a:srgbClr val="000000"/>
                </a:solidFill>
                <a:cs typeface="+mn-ea"/>
                <a:sym typeface="+mn-lt"/>
              </a:rPr>
              <a:t>,</a:t>
            </a:r>
            <a:r>
              <a:rPr lang="zh-CN" altLang="zh-CN" sz="1800" b="1">
                <a:solidFill>
                  <a:srgbClr val="000000"/>
                </a:solidFill>
                <a:cs typeface="+mn-ea"/>
                <a:sym typeface="+mn-lt"/>
              </a:rPr>
              <a:t>输出栈中所有方块构成一条路径</a:t>
            </a:r>
          </a:p>
          <a:p>
            <a:pPr algn="l">
              <a:lnSpc>
                <a:spcPts val="2200"/>
              </a:lnSpc>
              <a:spcBef>
                <a:spcPts val="0"/>
              </a:spcBef>
            </a:pPr>
            <a:r>
              <a:rPr lang="en-US" altLang="zh-CN" sz="1800" b="1">
                <a:solidFill>
                  <a:srgbClr val="000000"/>
                </a:solidFill>
                <a:cs typeface="+mn-ea"/>
                <a:sym typeface="+mn-lt"/>
              </a:rPr>
              <a:t>      for k in range(len(st.data)):</a:t>
            </a:r>
            <a:endParaRPr lang="zh-CN" altLang="zh-CN" sz="1800" b="1">
              <a:solidFill>
                <a:srgbClr val="000000"/>
              </a:solidFill>
              <a:cs typeface="+mn-ea"/>
              <a:sym typeface="+mn-lt"/>
            </a:endParaRPr>
          </a:p>
          <a:p>
            <a:pPr algn="l">
              <a:lnSpc>
                <a:spcPts val="2200"/>
              </a:lnSpc>
              <a:spcBef>
                <a:spcPts val="0"/>
              </a:spcBef>
            </a:pPr>
            <a:r>
              <a:rPr lang="en-US" altLang="zh-CN" sz="1800" b="1">
                <a:solidFill>
                  <a:srgbClr val="000000"/>
                </a:solidFill>
                <a:cs typeface="+mn-ea"/>
                <a:sym typeface="+mn-lt"/>
              </a:rPr>
              <a:t>	print("["+str(st.data[k].i)+','+str(st.data[k].j)+"]",end=' ') </a:t>
            </a:r>
            <a:endParaRPr lang="zh-CN" altLang="zh-CN" sz="1800" b="1">
              <a:solidFill>
                <a:srgbClr val="000000"/>
              </a:solidFill>
              <a:cs typeface="+mn-ea"/>
              <a:sym typeface="+mn-lt"/>
            </a:endParaRPr>
          </a:p>
          <a:p>
            <a:pPr algn="l">
              <a:lnSpc>
                <a:spcPts val="2200"/>
              </a:lnSpc>
              <a:spcBef>
                <a:spcPts val="0"/>
              </a:spcBef>
            </a:pPr>
            <a:r>
              <a:rPr lang="en-US" altLang="zh-CN" sz="1800" b="1">
                <a:solidFill>
                  <a:srgbClr val="000000"/>
                </a:solidFill>
                <a:cs typeface="+mn-ea"/>
                <a:sym typeface="+mn-lt"/>
              </a:rPr>
              <a:t>      return True		#</a:t>
            </a:r>
            <a:r>
              <a:rPr lang="zh-CN" altLang="zh-CN" sz="1800" b="1">
                <a:solidFill>
                  <a:srgbClr val="000000"/>
                </a:solidFill>
                <a:cs typeface="+mn-ea"/>
                <a:sym typeface="+mn-lt"/>
              </a:rPr>
              <a:t>找到一条路径后返回</a:t>
            </a:r>
            <a:r>
              <a:rPr lang="en-US" altLang="zh-CN" sz="1800" b="1">
                <a:solidFill>
                  <a:srgbClr val="000000"/>
                </a:solidFill>
                <a:cs typeface="+mn-ea"/>
                <a:sym typeface="+mn-lt"/>
              </a:rPr>
              <a:t>True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:p14="http://schemas.microsoft.com/office/powerpoint/2010/main" xmlns:a14="http://schemas.microsoft.com/office/drawing/2010/main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778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727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7838" grpId="0" bldLvl="0" animBg="1"/>
      <p:bldP spid="72713" grpId="0" bldLvl="0" animBg="1"/>
      <p:bldP spid="2" grpId="0" bldLvl="0" animBg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053074" y="85561"/>
            <a:ext cx="1505540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zh-CN" sz="3200" dirty="0" smtClean="0">
                <a:ln w="11430">
                  <a:noFill/>
                </a:ln>
                <a:solidFill>
                  <a:schemeClr val="accent1"/>
                </a:solidFill>
                <a:cs typeface="+mn-ea"/>
                <a:sym typeface="+mn-lt"/>
              </a:rPr>
              <a:t>3.1   </a:t>
            </a:r>
            <a:r>
              <a:rPr lang="zh-CN" altLang="en-US" sz="3200" dirty="0" smtClean="0">
                <a:ln w="11430">
                  <a:noFill/>
                </a:ln>
                <a:solidFill>
                  <a:schemeClr val="accent1"/>
                </a:solidFill>
                <a:cs typeface="+mn-ea"/>
                <a:sym typeface="+mn-lt"/>
              </a:rPr>
              <a:t>栈</a:t>
            </a:r>
            <a:endParaRPr lang="en-US" altLang="zh-CN" sz="3200" dirty="0">
              <a:ln w="11430">
                <a:noFill/>
              </a:ln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77838" name="Rectangle 14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981325" y="493514"/>
            <a:ext cx="184731" cy="369332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>
              <a:solidFill>
                <a:schemeClr val="dk1"/>
              </a:solidFill>
              <a:cs typeface="+mn-ea"/>
              <a:sym typeface="+mn-lt"/>
            </a:endParaRPr>
          </a:p>
        </p:txBody>
      </p:sp>
      <p:pic>
        <p:nvPicPr>
          <p:cNvPr id="10" name="内容占位符 9"/>
          <p:cNvPicPr>
            <a:picLocks noGrp="1" noChangeAspect="1"/>
          </p:cNvPicPr>
          <p:nvPr>
            <p:ph idx="1"/>
          </p:nvPr>
        </p:nvPicPr>
        <p:blipFill>
          <a:blip r:embed="rId5" cstate="print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81710"/>
            <a:ext cx="3964940" cy="5670550"/>
          </a:xfrm>
          <a:prstGeom prst="rect">
            <a:avLst/>
          </a:prstGeom>
        </p:spPr>
      </p:pic>
      <p:sp>
        <p:nvSpPr>
          <p:cNvPr id="72713" name="Rectangle 9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2827655" y="189984"/>
            <a:ext cx="184731" cy="369332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>
              <a:solidFill>
                <a:schemeClr val="dk1"/>
              </a:solidFill>
              <a:cs typeface="+mn-ea"/>
              <a:sym typeface="+mn-lt"/>
            </a:endParaRPr>
          </a:p>
        </p:txBody>
      </p:sp>
      <p:sp>
        <p:nvSpPr>
          <p:cNvPr id="3" name="TextBox 2"/>
          <p:cNvSpPr txBox="1"/>
          <p:nvPr>
            <p:custDataLst>
              <p:tags r:id="rId3"/>
            </p:custDataLst>
          </p:nvPr>
        </p:nvSpPr>
        <p:spPr>
          <a:xfrm>
            <a:off x="3211830" y="1261110"/>
            <a:ext cx="8375650" cy="527367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216000" tIns="108000" bIns="108000" rtlCol="0">
            <a:spAutoFit/>
          </a:bodyPr>
          <a:lstStyle/>
          <a:p>
            <a:pPr algn="l">
              <a:lnSpc>
                <a:spcPts val="2200"/>
              </a:lnSpc>
              <a:spcBef>
                <a:spcPts val="0"/>
              </a:spcBef>
            </a:pPr>
            <a:r>
              <a:rPr lang="en-US" altLang="zh-CN" sz="1800" b="1">
                <a:solidFill>
                  <a:srgbClr val="000000"/>
                </a:solidFill>
                <a:cs typeface="+mn-ea"/>
                <a:sym typeface="+mn-lt"/>
              </a:rPr>
              <a:t>     find=False			#</a:t>
            </a:r>
            <a:r>
              <a:rPr lang="zh-CN" altLang="zh-CN" sz="1800" b="1">
                <a:solidFill>
                  <a:srgbClr val="000000"/>
                </a:solidFill>
                <a:cs typeface="+mn-ea"/>
                <a:sym typeface="+mn-lt"/>
              </a:rPr>
              <a:t>否则继续找路径</a:t>
            </a:r>
          </a:p>
          <a:p>
            <a:pPr algn="l">
              <a:lnSpc>
                <a:spcPts val="2200"/>
              </a:lnSpc>
              <a:spcBef>
                <a:spcPts val="0"/>
              </a:spcBef>
            </a:pPr>
            <a:r>
              <a:rPr lang="en-US" altLang="zh-CN" sz="1800" b="1">
                <a:solidFill>
                  <a:srgbClr val="000000"/>
                </a:solidFill>
                <a:cs typeface="+mn-ea"/>
                <a:sym typeface="+mn-lt"/>
              </a:rPr>
              <a:t>     di=b.di</a:t>
            </a:r>
            <a:endParaRPr lang="zh-CN" altLang="zh-CN" sz="1800" b="1">
              <a:solidFill>
                <a:srgbClr val="000000"/>
              </a:solidFill>
              <a:cs typeface="+mn-ea"/>
              <a:sym typeface="+mn-lt"/>
            </a:endParaRPr>
          </a:p>
          <a:p>
            <a:pPr algn="l">
              <a:lnSpc>
                <a:spcPts val="2200"/>
              </a:lnSpc>
              <a:spcBef>
                <a:spcPts val="0"/>
              </a:spcBef>
            </a:pPr>
            <a:r>
              <a:rPr lang="en-US" altLang="zh-CN" sz="1800" b="1">
                <a:solidFill>
                  <a:srgbClr val="000000"/>
                </a:solidFill>
                <a:cs typeface="+mn-ea"/>
                <a:sym typeface="+mn-lt"/>
              </a:rPr>
              <a:t>     while di&lt;3 and find==False:	#</a:t>
            </a:r>
            <a:r>
              <a:rPr lang="zh-CN" altLang="zh-CN" sz="1800" b="1">
                <a:solidFill>
                  <a:srgbClr val="000000"/>
                </a:solidFill>
                <a:cs typeface="+mn-ea"/>
                <a:sym typeface="+mn-lt"/>
              </a:rPr>
              <a:t>找</a:t>
            </a:r>
            <a:r>
              <a:rPr lang="en-US" altLang="zh-CN" sz="1800" b="1">
                <a:solidFill>
                  <a:srgbClr val="000000"/>
                </a:solidFill>
                <a:cs typeface="+mn-ea"/>
                <a:sym typeface="+mn-lt"/>
              </a:rPr>
              <a:t>b</a:t>
            </a:r>
            <a:r>
              <a:rPr lang="zh-CN" altLang="zh-CN" sz="1800" b="1">
                <a:solidFill>
                  <a:srgbClr val="000000"/>
                </a:solidFill>
                <a:cs typeface="+mn-ea"/>
                <a:sym typeface="+mn-lt"/>
              </a:rPr>
              <a:t>的一个相邻可走方块</a:t>
            </a:r>
          </a:p>
          <a:p>
            <a:pPr algn="l">
              <a:lnSpc>
                <a:spcPts val="2200"/>
              </a:lnSpc>
              <a:spcBef>
                <a:spcPts val="0"/>
              </a:spcBef>
            </a:pPr>
            <a:r>
              <a:rPr lang="en-US" altLang="zh-CN" sz="1800" b="1">
                <a:solidFill>
                  <a:srgbClr val="000000"/>
                </a:solidFill>
                <a:cs typeface="+mn-ea"/>
                <a:sym typeface="+mn-lt"/>
              </a:rPr>
              <a:t>       di+=1				#</a:t>
            </a:r>
            <a:r>
              <a:rPr lang="zh-CN" altLang="zh-CN" sz="1800" b="1">
                <a:solidFill>
                  <a:srgbClr val="000000"/>
                </a:solidFill>
                <a:cs typeface="+mn-ea"/>
                <a:sym typeface="+mn-lt"/>
              </a:rPr>
              <a:t>找下一个方位的相邻方块</a:t>
            </a:r>
          </a:p>
          <a:p>
            <a:pPr algn="l">
              <a:lnSpc>
                <a:spcPts val="2200"/>
              </a:lnSpc>
              <a:spcBef>
                <a:spcPts val="0"/>
              </a:spcBef>
            </a:pPr>
            <a:r>
              <a:rPr lang="en-US" altLang="zh-CN" sz="1800" b="1">
                <a:solidFill>
                  <a:srgbClr val="000000"/>
                </a:solidFill>
                <a:cs typeface="+mn-ea"/>
                <a:sym typeface="+mn-lt"/>
              </a:rPr>
              <a:t>       i,j=b.i+dx[di],b.j+dy[di]   	#</a:t>
            </a:r>
            <a:r>
              <a:rPr lang="zh-CN" altLang="zh-CN" sz="1800" b="1">
                <a:solidFill>
                  <a:srgbClr val="000000"/>
                </a:solidFill>
                <a:cs typeface="+mn-ea"/>
                <a:sym typeface="+mn-lt"/>
              </a:rPr>
              <a:t>找</a:t>
            </a:r>
            <a:r>
              <a:rPr lang="en-US" altLang="zh-CN" sz="1800" b="1">
                <a:solidFill>
                  <a:srgbClr val="000000"/>
                </a:solidFill>
                <a:cs typeface="+mn-ea"/>
                <a:sym typeface="+mn-lt"/>
              </a:rPr>
              <a:t>b</a:t>
            </a:r>
            <a:r>
              <a:rPr lang="zh-CN" altLang="zh-CN" sz="1800" b="1">
                <a:solidFill>
                  <a:srgbClr val="000000"/>
                </a:solidFill>
                <a:cs typeface="+mn-ea"/>
                <a:sym typeface="+mn-lt"/>
              </a:rPr>
              <a:t>的</a:t>
            </a:r>
            <a:r>
              <a:rPr lang="en-US" altLang="zh-CN" sz="1800" b="1">
                <a:solidFill>
                  <a:srgbClr val="000000"/>
                </a:solidFill>
                <a:cs typeface="+mn-ea"/>
                <a:sym typeface="+mn-lt"/>
              </a:rPr>
              <a:t>di</a:t>
            </a:r>
            <a:r>
              <a:rPr lang="zh-CN" altLang="zh-CN" sz="1800" b="1">
                <a:solidFill>
                  <a:srgbClr val="000000"/>
                </a:solidFill>
                <a:cs typeface="+mn-ea"/>
                <a:sym typeface="+mn-lt"/>
              </a:rPr>
              <a:t>方位的相邻方块</a:t>
            </a:r>
            <a:r>
              <a:rPr lang="en-US" altLang="zh-CN" sz="1800" b="1">
                <a:solidFill>
                  <a:srgbClr val="000000"/>
                </a:solidFill>
                <a:cs typeface="+mn-ea"/>
                <a:sym typeface="+mn-lt"/>
              </a:rPr>
              <a:t>(i,j)</a:t>
            </a:r>
            <a:endParaRPr lang="zh-CN" altLang="zh-CN" sz="1800" b="1">
              <a:solidFill>
                <a:srgbClr val="000000"/>
              </a:solidFill>
              <a:cs typeface="+mn-ea"/>
              <a:sym typeface="+mn-lt"/>
            </a:endParaRPr>
          </a:p>
          <a:p>
            <a:pPr algn="l">
              <a:lnSpc>
                <a:spcPts val="2200"/>
              </a:lnSpc>
              <a:spcBef>
                <a:spcPts val="0"/>
              </a:spcBef>
            </a:pPr>
            <a:r>
              <a:rPr lang="en-US" altLang="zh-CN" sz="1800" b="1">
                <a:solidFill>
                  <a:srgbClr val="000000"/>
                </a:solidFill>
                <a:cs typeface="+mn-ea"/>
                <a:sym typeface="+mn-lt"/>
              </a:rPr>
              <a:t>       if mg[i][j]==0:             	#(i,j)</a:t>
            </a:r>
            <a:r>
              <a:rPr lang="zh-CN" altLang="zh-CN" sz="1800" b="1">
                <a:solidFill>
                  <a:srgbClr val="000000"/>
                </a:solidFill>
                <a:cs typeface="+mn-ea"/>
                <a:sym typeface="+mn-lt"/>
              </a:rPr>
              <a:t>方块可走</a:t>
            </a:r>
          </a:p>
          <a:p>
            <a:pPr algn="l">
              <a:lnSpc>
                <a:spcPts val="2200"/>
              </a:lnSpc>
              <a:spcBef>
                <a:spcPts val="0"/>
              </a:spcBef>
            </a:pPr>
            <a:r>
              <a:rPr lang="en-US" altLang="zh-CN" sz="1800" b="1">
                <a:solidFill>
                  <a:srgbClr val="000000"/>
                </a:solidFill>
                <a:cs typeface="+mn-ea"/>
                <a:sym typeface="+mn-lt"/>
              </a:rPr>
              <a:t>         find=True</a:t>
            </a:r>
            <a:endParaRPr lang="zh-CN" altLang="zh-CN" sz="1800" b="1">
              <a:solidFill>
                <a:srgbClr val="000000"/>
              </a:solidFill>
              <a:cs typeface="+mn-ea"/>
              <a:sym typeface="+mn-lt"/>
            </a:endParaRPr>
          </a:p>
          <a:p>
            <a:pPr algn="l">
              <a:lnSpc>
                <a:spcPct val="200000"/>
              </a:lnSpc>
              <a:spcBef>
                <a:spcPts val="0"/>
              </a:spcBef>
            </a:pPr>
            <a:r>
              <a:rPr lang="en-US" altLang="zh-CN" sz="1800" b="1">
                <a:solidFill>
                  <a:srgbClr val="000000"/>
                </a:solidFill>
                <a:cs typeface="+mn-ea"/>
                <a:sym typeface="+mn-lt"/>
              </a:rPr>
              <a:t>     if find:				#</a:t>
            </a:r>
            <a:r>
              <a:rPr lang="zh-CN" altLang="zh-CN" sz="1800" b="1">
                <a:solidFill>
                  <a:srgbClr val="000000"/>
                </a:solidFill>
                <a:cs typeface="+mn-ea"/>
                <a:sym typeface="+mn-lt"/>
              </a:rPr>
              <a:t>找到了一个相邻可走方块</a:t>
            </a:r>
            <a:r>
              <a:rPr lang="en-US" altLang="zh-CN" sz="1800" b="1">
                <a:solidFill>
                  <a:srgbClr val="000000"/>
                </a:solidFill>
                <a:cs typeface="+mn-ea"/>
                <a:sym typeface="+mn-lt"/>
              </a:rPr>
              <a:t>(i,j)</a:t>
            </a:r>
            <a:endParaRPr lang="zh-CN" altLang="zh-CN" sz="1800" b="1">
              <a:solidFill>
                <a:srgbClr val="000000"/>
              </a:solidFill>
              <a:cs typeface="+mn-ea"/>
              <a:sym typeface="+mn-lt"/>
            </a:endParaRPr>
          </a:p>
          <a:p>
            <a:pPr algn="l">
              <a:lnSpc>
                <a:spcPts val="2200"/>
              </a:lnSpc>
              <a:spcBef>
                <a:spcPts val="0"/>
              </a:spcBef>
            </a:pPr>
            <a:r>
              <a:rPr lang="en-US" altLang="zh-CN" sz="1800" b="1">
                <a:solidFill>
                  <a:srgbClr val="000000"/>
                </a:solidFill>
                <a:cs typeface="+mn-ea"/>
                <a:sym typeface="+mn-lt"/>
              </a:rPr>
              <a:t>       b.di=di                     	#</a:t>
            </a:r>
            <a:r>
              <a:rPr lang="zh-CN" altLang="zh-CN" sz="1800" b="1">
                <a:solidFill>
                  <a:srgbClr val="000000"/>
                </a:solidFill>
                <a:cs typeface="+mn-ea"/>
                <a:sym typeface="+mn-lt"/>
              </a:rPr>
              <a:t>修改栈顶方块的</a:t>
            </a:r>
            <a:r>
              <a:rPr lang="en-US" altLang="zh-CN" sz="1800" b="1">
                <a:solidFill>
                  <a:srgbClr val="000000"/>
                </a:solidFill>
                <a:cs typeface="+mn-ea"/>
                <a:sym typeface="+mn-lt"/>
              </a:rPr>
              <a:t>di</a:t>
            </a:r>
            <a:r>
              <a:rPr lang="zh-CN" altLang="zh-CN" sz="1800" b="1">
                <a:solidFill>
                  <a:srgbClr val="000000"/>
                </a:solidFill>
                <a:cs typeface="+mn-ea"/>
                <a:sym typeface="+mn-lt"/>
              </a:rPr>
              <a:t>为新值</a:t>
            </a:r>
          </a:p>
          <a:p>
            <a:pPr algn="l">
              <a:lnSpc>
                <a:spcPts val="2200"/>
              </a:lnSpc>
              <a:spcBef>
                <a:spcPts val="0"/>
              </a:spcBef>
            </a:pPr>
            <a:r>
              <a:rPr lang="en-US" altLang="zh-CN" sz="1800" b="1">
                <a:solidFill>
                  <a:srgbClr val="000000"/>
                </a:solidFill>
                <a:cs typeface="+mn-ea"/>
                <a:sym typeface="+mn-lt"/>
              </a:rPr>
              <a:t>       b1=Box(i,j,-1)              	#</a:t>
            </a:r>
            <a:r>
              <a:rPr lang="zh-CN" altLang="zh-CN" sz="1800" b="1">
                <a:solidFill>
                  <a:srgbClr val="000000"/>
                </a:solidFill>
                <a:cs typeface="+mn-ea"/>
                <a:sym typeface="+mn-lt"/>
              </a:rPr>
              <a:t>建立相邻可走方块</a:t>
            </a:r>
            <a:r>
              <a:rPr lang="en-US" altLang="zh-CN" sz="1800" b="1">
                <a:solidFill>
                  <a:srgbClr val="000000"/>
                </a:solidFill>
                <a:cs typeface="+mn-ea"/>
                <a:sym typeface="+mn-lt"/>
              </a:rPr>
              <a:t>(i,j)</a:t>
            </a:r>
            <a:r>
              <a:rPr lang="zh-CN" altLang="zh-CN" sz="1800" b="1">
                <a:solidFill>
                  <a:srgbClr val="000000"/>
                </a:solidFill>
                <a:cs typeface="+mn-ea"/>
                <a:sym typeface="+mn-lt"/>
              </a:rPr>
              <a:t>的对象</a:t>
            </a:r>
            <a:r>
              <a:rPr lang="en-US" altLang="zh-CN" sz="1800" b="1">
                <a:solidFill>
                  <a:srgbClr val="000000"/>
                </a:solidFill>
                <a:cs typeface="+mn-ea"/>
                <a:sym typeface="+mn-lt"/>
              </a:rPr>
              <a:t>b1</a:t>
            </a:r>
            <a:endParaRPr lang="zh-CN" altLang="zh-CN" sz="1800" b="1">
              <a:solidFill>
                <a:srgbClr val="000000"/>
              </a:solidFill>
              <a:cs typeface="+mn-ea"/>
              <a:sym typeface="+mn-lt"/>
            </a:endParaRPr>
          </a:p>
          <a:p>
            <a:pPr algn="l">
              <a:lnSpc>
                <a:spcPts val="2200"/>
              </a:lnSpc>
              <a:spcBef>
                <a:spcPts val="0"/>
              </a:spcBef>
            </a:pPr>
            <a:r>
              <a:rPr lang="en-US" altLang="zh-CN" sz="1800" b="1">
                <a:solidFill>
                  <a:srgbClr val="000000"/>
                </a:solidFill>
                <a:cs typeface="+mn-ea"/>
                <a:sym typeface="+mn-lt"/>
              </a:rPr>
              <a:t>       st.push(b1)                 	#b1</a:t>
            </a:r>
            <a:r>
              <a:rPr lang="zh-CN" altLang="zh-CN" sz="1800" b="1">
                <a:solidFill>
                  <a:srgbClr val="000000"/>
                </a:solidFill>
                <a:cs typeface="+mn-ea"/>
                <a:sym typeface="+mn-lt"/>
              </a:rPr>
              <a:t>进栈 </a:t>
            </a:r>
          </a:p>
          <a:p>
            <a:pPr algn="l">
              <a:lnSpc>
                <a:spcPts val="2200"/>
              </a:lnSpc>
              <a:spcBef>
                <a:spcPts val="0"/>
              </a:spcBef>
            </a:pPr>
            <a:r>
              <a:rPr lang="en-US" altLang="zh-CN" sz="1800" b="1">
                <a:solidFill>
                  <a:srgbClr val="000000"/>
                </a:solidFill>
                <a:cs typeface="+mn-ea"/>
                <a:sym typeface="+mn-lt"/>
              </a:rPr>
              <a:t>       mg[i][j]=-1			#</a:t>
            </a:r>
            <a:r>
              <a:rPr lang="zh-CN" altLang="zh-CN" sz="1800" b="1">
                <a:solidFill>
                  <a:srgbClr val="000000"/>
                </a:solidFill>
                <a:cs typeface="+mn-ea"/>
                <a:sym typeface="+mn-lt"/>
              </a:rPr>
              <a:t>为避免来回找相邻方块</a:t>
            </a:r>
          </a:p>
          <a:p>
            <a:pPr algn="l">
              <a:lnSpc>
                <a:spcPts val="2200"/>
              </a:lnSpc>
              <a:spcBef>
                <a:spcPts val="0"/>
              </a:spcBef>
            </a:pPr>
            <a:r>
              <a:rPr lang="en-US" altLang="zh-CN" sz="1800" b="1">
                <a:solidFill>
                  <a:srgbClr val="000000"/>
                </a:solidFill>
                <a:cs typeface="+mn-ea"/>
                <a:sym typeface="+mn-lt"/>
              </a:rPr>
              <a:t>     else:                          	#</a:t>
            </a:r>
            <a:r>
              <a:rPr lang="zh-CN" altLang="zh-CN" sz="1800" b="1">
                <a:solidFill>
                  <a:srgbClr val="000000"/>
                </a:solidFill>
                <a:cs typeface="+mn-ea"/>
                <a:sym typeface="+mn-lt"/>
              </a:rPr>
              <a:t>没有路径可走</a:t>
            </a:r>
            <a:r>
              <a:rPr lang="en-US" altLang="zh-CN" sz="1800" b="1">
                <a:solidFill>
                  <a:srgbClr val="000000"/>
                </a:solidFill>
                <a:cs typeface="+mn-ea"/>
                <a:sym typeface="+mn-lt"/>
              </a:rPr>
              <a:t>,</a:t>
            </a:r>
            <a:r>
              <a:rPr lang="zh-CN" altLang="zh-CN" sz="1800" b="1">
                <a:solidFill>
                  <a:srgbClr val="000000"/>
                </a:solidFill>
                <a:cs typeface="+mn-ea"/>
                <a:sym typeface="+mn-lt"/>
              </a:rPr>
              <a:t>则退栈</a:t>
            </a:r>
          </a:p>
          <a:p>
            <a:pPr algn="l">
              <a:lnSpc>
                <a:spcPts val="2200"/>
              </a:lnSpc>
              <a:spcBef>
                <a:spcPts val="0"/>
              </a:spcBef>
            </a:pPr>
            <a:r>
              <a:rPr lang="en-US" altLang="zh-CN" sz="1800" b="1">
                <a:solidFill>
                  <a:srgbClr val="000000"/>
                </a:solidFill>
                <a:cs typeface="+mn-ea"/>
                <a:sym typeface="+mn-lt"/>
              </a:rPr>
              <a:t>       mg[b.i][b.j]=0			#</a:t>
            </a:r>
            <a:r>
              <a:rPr lang="zh-CN" altLang="zh-CN" sz="1800" b="1">
                <a:solidFill>
                  <a:srgbClr val="000000"/>
                </a:solidFill>
                <a:cs typeface="+mn-ea"/>
                <a:sym typeface="+mn-lt"/>
              </a:rPr>
              <a:t>恢复当前方块的迷宫值</a:t>
            </a:r>
          </a:p>
          <a:p>
            <a:pPr algn="l">
              <a:lnSpc>
                <a:spcPts val="2200"/>
              </a:lnSpc>
              <a:spcBef>
                <a:spcPts val="0"/>
              </a:spcBef>
            </a:pPr>
            <a:r>
              <a:rPr lang="en-US" altLang="zh-CN" sz="1800" b="1">
                <a:solidFill>
                  <a:srgbClr val="000000"/>
                </a:solidFill>
                <a:cs typeface="+mn-ea"/>
                <a:sym typeface="+mn-lt"/>
              </a:rPr>
              <a:t>       st.pop()			#</a:t>
            </a:r>
            <a:r>
              <a:rPr lang="zh-CN" altLang="zh-CN" sz="1800" b="1">
                <a:solidFill>
                  <a:srgbClr val="000000"/>
                </a:solidFill>
                <a:cs typeface="+mn-ea"/>
                <a:sym typeface="+mn-lt"/>
              </a:rPr>
              <a:t>将栈顶方块退栈</a:t>
            </a:r>
            <a:endParaRPr lang="en-US" altLang="zh-CN" sz="1800" b="1">
              <a:solidFill>
                <a:srgbClr val="000000"/>
              </a:solidFill>
              <a:cs typeface="+mn-ea"/>
              <a:sym typeface="+mn-lt"/>
            </a:endParaRPr>
          </a:p>
          <a:p>
            <a:pPr algn="l">
              <a:lnSpc>
                <a:spcPct val="200000"/>
              </a:lnSpc>
              <a:spcBef>
                <a:spcPts val="0"/>
              </a:spcBef>
            </a:pPr>
            <a:r>
              <a:rPr lang="en-US" altLang="zh-CN" sz="1800" b="1">
                <a:solidFill>
                  <a:srgbClr val="000000"/>
                </a:solidFill>
                <a:cs typeface="+mn-ea"/>
                <a:sym typeface="+mn-lt"/>
              </a:rPr>
              <a:t>   return False			#</a:t>
            </a:r>
            <a:r>
              <a:rPr lang="zh-CN" altLang="zh-CN" sz="1800" b="1">
                <a:solidFill>
                  <a:srgbClr val="000000"/>
                </a:solidFill>
                <a:cs typeface="+mn-ea"/>
                <a:sym typeface="+mn-lt"/>
              </a:rPr>
              <a:t>没有找到迷宫路径</a:t>
            </a:r>
            <a:r>
              <a:rPr lang="en-US" altLang="zh-CN" sz="1800" b="1">
                <a:solidFill>
                  <a:srgbClr val="000000"/>
                </a:solidFill>
                <a:cs typeface="+mn-ea"/>
                <a:sym typeface="+mn-lt"/>
              </a:rPr>
              <a:t>,</a:t>
            </a:r>
            <a:r>
              <a:rPr lang="zh-CN" altLang="zh-CN" sz="1800" b="1">
                <a:solidFill>
                  <a:srgbClr val="000000"/>
                </a:solidFill>
                <a:cs typeface="+mn-ea"/>
                <a:sym typeface="+mn-lt"/>
              </a:rPr>
              <a:t>返回</a:t>
            </a:r>
            <a:r>
              <a:rPr lang="en-US" altLang="zh-CN" sz="1800" b="1">
                <a:solidFill>
                  <a:srgbClr val="000000"/>
                </a:solidFill>
                <a:cs typeface="+mn-ea"/>
                <a:sym typeface="+mn-lt"/>
              </a:rPr>
              <a:t>False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:p14="http://schemas.microsoft.com/office/powerpoint/2010/main" xmlns:a14="http://schemas.microsoft.com/office/drawing/2010/main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778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727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7838" grpId="0" bldLvl="0" animBg="1"/>
      <p:bldP spid="72713" grpId="0" bldLvl="0" animBg="1"/>
      <p:bldP spid="3" grpId="0" bldLvl="0" animBg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/>
          <p:cNvSpPr txBox="1"/>
          <p:nvPr/>
        </p:nvSpPr>
        <p:spPr>
          <a:xfrm>
            <a:off x="1053074" y="85561"/>
            <a:ext cx="1505540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zh-CN" sz="3200" dirty="0" smtClean="0">
                <a:ln w="11430">
                  <a:noFill/>
                </a:ln>
                <a:solidFill>
                  <a:schemeClr val="accent1"/>
                </a:solidFill>
                <a:cs typeface="+mn-ea"/>
                <a:sym typeface="+mn-lt"/>
              </a:rPr>
              <a:t>3.1   </a:t>
            </a:r>
            <a:r>
              <a:rPr lang="zh-CN" altLang="en-US" sz="3200" dirty="0" smtClean="0">
                <a:ln w="11430">
                  <a:noFill/>
                </a:ln>
                <a:solidFill>
                  <a:schemeClr val="accent1"/>
                </a:solidFill>
                <a:cs typeface="+mn-ea"/>
                <a:sym typeface="+mn-lt"/>
              </a:rPr>
              <a:t>栈</a:t>
            </a:r>
            <a:endParaRPr lang="en-US" altLang="zh-CN" sz="3200" dirty="0">
              <a:ln w="11430">
                <a:noFill/>
              </a:ln>
              <a:solidFill>
                <a:schemeClr val="accent1"/>
              </a:solidFill>
              <a:cs typeface="+mn-ea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5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47" t="2443" r="7739" b="5173"/>
          <a:stretch>
            <a:fillRect/>
          </a:stretch>
        </p:blipFill>
        <p:spPr>
          <a:xfrm>
            <a:off x="427753" y="2183534"/>
            <a:ext cx="3732477" cy="3886565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2060575" y="2807970"/>
            <a:ext cx="1451610" cy="1076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3200" b="1">
                <a:solidFill>
                  <a:schemeClr val="dk1"/>
                </a:solidFill>
                <a:cs typeface="+mn-ea"/>
                <a:sym typeface="+mn-lt"/>
              </a:rPr>
              <a:t>设计主程序</a:t>
            </a:r>
          </a:p>
        </p:txBody>
      </p:sp>
      <p:sp>
        <p:nvSpPr>
          <p:cNvPr id="2" name="TextBox 2"/>
          <p:cNvSpPr txBox="1"/>
          <p:nvPr>
            <p:custDataLst>
              <p:tags r:id="rId2"/>
            </p:custDataLst>
          </p:nvPr>
        </p:nvSpPr>
        <p:spPr>
          <a:xfrm>
            <a:off x="3777586" y="2028082"/>
            <a:ext cx="7000924" cy="206248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216000" tIns="108000" bIns="108000" rtlCol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altLang="zh-CN" sz="2400" b="1" dirty="0" err="1">
                <a:solidFill>
                  <a:srgbClr val="000000"/>
                </a:solidFill>
                <a:cs typeface="+mn-ea"/>
                <a:sym typeface="+mn-lt"/>
              </a:rPr>
              <a:t>xi,yi</a:t>
            </a:r>
            <a:r>
              <a:rPr lang="en-US" altLang="zh-CN" sz="2400" b="1" dirty="0">
                <a:solidFill>
                  <a:srgbClr val="000000"/>
                </a:solidFill>
                <a:cs typeface="+mn-ea"/>
                <a:sym typeface="+mn-lt"/>
              </a:rPr>
              <a:t>=1,1</a:t>
            </a:r>
            <a:endParaRPr lang="zh-CN" altLang="zh-CN" sz="2400" b="1" dirty="0">
              <a:solidFill>
                <a:srgbClr val="000000"/>
              </a:solidFill>
              <a:cs typeface="+mn-ea"/>
              <a:sym typeface="+mn-lt"/>
            </a:endParaRPr>
          </a:p>
          <a:p>
            <a:pPr algn="l">
              <a:lnSpc>
                <a:spcPct val="100000"/>
              </a:lnSpc>
            </a:pPr>
            <a:r>
              <a:rPr lang="en-US" altLang="zh-CN" sz="2400" b="1" dirty="0" err="1">
                <a:solidFill>
                  <a:srgbClr val="000000"/>
                </a:solidFill>
                <a:cs typeface="+mn-ea"/>
                <a:sym typeface="+mn-lt"/>
              </a:rPr>
              <a:t>xe,ye</a:t>
            </a:r>
            <a:r>
              <a:rPr lang="en-US" altLang="zh-CN" sz="2400" b="1" dirty="0">
                <a:solidFill>
                  <a:srgbClr val="000000"/>
                </a:solidFill>
                <a:cs typeface="+mn-ea"/>
                <a:sym typeface="+mn-lt"/>
              </a:rPr>
              <a:t>=4,4</a:t>
            </a:r>
            <a:endParaRPr lang="zh-CN" altLang="zh-CN" sz="2400" b="1" dirty="0">
              <a:solidFill>
                <a:srgbClr val="000000"/>
              </a:solidFill>
              <a:cs typeface="+mn-ea"/>
              <a:sym typeface="+mn-lt"/>
            </a:endParaRPr>
          </a:p>
          <a:p>
            <a:pPr algn="l">
              <a:lnSpc>
                <a:spcPct val="100000"/>
              </a:lnSpc>
            </a:pPr>
            <a:r>
              <a:rPr lang="en-US" altLang="zh-CN" sz="2400" b="1" dirty="0">
                <a:solidFill>
                  <a:srgbClr val="000000"/>
                </a:solidFill>
                <a:cs typeface="+mn-ea"/>
                <a:sym typeface="+mn-lt"/>
              </a:rPr>
              <a:t>print("</a:t>
            </a:r>
            <a:r>
              <a:rPr lang="zh-CN" altLang="zh-CN" sz="2400" b="1" dirty="0">
                <a:solidFill>
                  <a:srgbClr val="000000"/>
                </a:solidFill>
                <a:cs typeface="+mn-ea"/>
                <a:sym typeface="+mn-lt"/>
              </a:rPr>
              <a:t>一条迷宫路径</a:t>
            </a:r>
            <a:r>
              <a:rPr lang="en-US" altLang="zh-CN" sz="2400" b="1" dirty="0">
                <a:solidFill>
                  <a:srgbClr val="000000"/>
                </a:solidFill>
                <a:cs typeface="+mn-ea"/>
                <a:sym typeface="+mn-lt"/>
              </a:rPr>
              <a:t>:",end=' ')</a:t>
            </a:r>
            <a:endParaRPr lang="zh-CN" altLang="zh-CN" sz="2400" b="1" dirty="0">
              <a:solidFill>
                <a:srgbClr val="000000"/>
              </a:solidFill>
              <a:cs typeface="+mn-ea"/>
              <a:sym typeface="+mn-lt"/>
            </a:endParaRPr>
          </a:p>
          <a:p>
            <a:pPr algn="l">
              <a:lnSpc>
                <a:spcPct val="100000"/>
              </a:lnSpc>
            </a:pPr>
            <a:r>
              <a:rPr lang="en-US" altLang="zh-CN" sz="2400" b="1" dirty="0">
                <a:solidFill>
                  <a:srgbClr val="000000"/>
                </a:solidFill>
                <a:cs typeface="+mn-ea"/>
                <a:sym typeface="+mn-lt"/>
              </a:rPr>
              <a:t>if not </a:t>
            </a:r>
            <a:r>
              <a:rPr lang="en-US" altLang="zh-CN" sz="2400" b="1" dirty="0" err="1">
                <a:solidFill>
                  <a:srgbClr val="000000"/>
                </a:solidFill>
                <a:cs typeface="+mn-ea"/>
                <a:sym typeface="+mn-lt"/>
              </a:rPr>
              <a:t>mgpath</a:t>
            </a:r>
            <a:r>
              <a:rPr lang="en-US" altLang="zh-CN" sz="2400" b="1" dirty="0">
                <a:solidFill>
                  <a:srgbClr val="000000"/>
                </a:solidFill>
                <a:cs typeface="+mn-ea"/>
                <a:sym typeface="+mn-lt"/>
              </a:rPr>
              <a:t>(</a:t>
            </a:r>
            <a:r>
              <a:rPr lang="en-US" altLang="zh-CN" sz="2400" b="1" dirty="0" err="1">
                <a:solidFill>
                  <a:srgbClr val="000000"/>
                </a:solidFill>
                <a:cs typeface="+mn-ea"/>
                <a:sym typeface="+mn-lt"/>
              </a:rPr>
              <a:t>xi,yi,xe,ye</a:t>
            </a:r>
            <a:r>
              <a:rPr lang="en-US" altLang="zh-CN" sz="2400" b="1" dirty="0">
                <a:solidFill>
                  <a:srgbClr val="000000"/>
                </a:solidFill>
                <a:cs typeface="+mn-ea"/>
                <a:sym typeface="+mn-lt"/>
              </a:rPr>
              <a:t>):	#(1,1)-&gt;(4,4)</a:t>
            </a:r>
            <a:endParaRPr lang="zh-CN" altLang="zh-CN" sz="2400" b="1" dirty="0">
              <a:solidFill>
                <a:srgbClr val="000000"/>
              </a:solidFill>
              <a:cs typeface="+mn-ea"/>
              <a:sym typeface="+mn-lt"/>
            </a:endParaRPr>
          </a:p>
          <a:p>
            <a:pPr algn="l">
              <a:lnSpc>
                <a:spcPct val="100000"/>
              </a:lnSpc>
            </a:pPr>
            <a:r>
              <a:rPr lang="en-US" altLang="zh-CN" sz="2400" b="1" dirty="0">
                <a:solidFill>
                  <a:srgbClr val="000000"/>
                </a:solidFill>
                <a:cs typeface="+mn-ea"/>
                <a:sym typeface="+mn-lt"/>
              </a:rPr>
              <a:t>    print("</a:t>
            </a:r>
            <a:r>
              <a:rPr lang="zh-CN" altLang="zh-CN" sz="2400" b="1" dirty="0">
                <a:solidFill>
                  <a:srgbClr val="000000"/>
                </a:solidFill>
                <a:cs typeface="+mn-ea"/>
                <a:sym typeface="+mn-lt"/>
              </a:rPr>
              <a:t>不存在迷宫路径</a:t>
            </a:r>
            <a:r>
              <a:rPr lang="en-US" altLang="zh-CN" sz="2400" b="1" dirty="0">
                <a:solidFill>
                  <a:srgbClr val="000000"/>
                </a:solidFill>
                <a:cs typeface="+mn-ea"/>
                <a:sym typeface="+mn-lt"/>
              </a:rPr>
              <a:t>")</a:t>
            </a:r>
          </a:p>
        </p:txBody>
      </p:sp>
      <p:sp>
        <p:nvSpPr>
          <p:cNvPr id="6" name="TextBox 4"/>
          <p:cNvSpPr txBox="1"/>
          <p:nvPr/>
        </p:nvSpPr>
        <p:spPr>
          <a:xfrm>
            <a:off x="3046095" y="1249045"/>
            <a:ext cx="2156460" cy="52197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zh-CN" altLang="en-US" sz="2800" b="1">
                <a:solidFill>
                  <a:srgbClr val="000000"/>
                </a:solidFill>
                <a:cs typeface="+mn-ea"/>
                <a:sym typeface="+mn-lt"/>
              </a:rPr>
              <a:t>设计主程序</a:t>
            </a:r>
            <a:endParaRPr lang="zh-CN" altLang="en-US" sz="2800" b="1" spc="50">
              <a:ln w="11430"/>
              <a:solidFill>
                <a:srgbClr val="00000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cs typeface="+mn-ea"/>
              <a:sym typeface="+mn-lt"/>
            </a:endParaRPr>
          </a:p>
        </p:txBody>
      </p:sp>
      <p:grpSp>
        <p:nvGrpSpPr>
          <p:cNvPr id="57" name="组合 56"/>
          <p:cNvGrpSpPr/>
          <p:nvPr/>
        </p:nvGrpSpPr>
        <p:grpSpPr>
          <a:xfrm>
            <a:off x="9970467" y="4345621"/>
            <a:ext cx="1857388" cy="1904174"/>
            <a:chOff x="5214942" y="4286256"/>
            <a:chExt cx="1857388" cy="1904174"/>
          </a:xfrm>
        </p:grpSpPr>
        <p:sp>
          <p:nvSpPr>
            <p:cNvPr id="149554" name="AutoShape 50"/>
            <p:cNvSpPr>
              <a:spLocks noChangeAspect="1" noChangeArrowheads="1" noTextEdit="1"/>
            </p:cNvSpPr>
            <p:nvPr>
              <p:custDataLst>
                <p:tags r:id="rId5"/>
              </p:custDataLst>
            </p:nvPr>
          </p:nvSpPr>
          <p:spPr bwMode="auto">
            <a:xfrm>
              <a:off x="5214942" y="4286256"/>
              <a:ext cx="1857388" cy="1904174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400" b="1">
                <a:solidFill>
                  <a:schemeClr val="dk1"/>
                </a:solidFill>
                <a:cs typeface="+mn-ea"/>
                <a:sym typeface="+mn-lt"/>
              </a:endParaRPr>
            </a:p>
          </p:txBody>
        </p:sp>
        <p:sp>
          <p:nvSpPr>
            <p:cNvPr id="149553" name="Rectangle 49"/>
            <p:cNvSpPr>
              <a:spLocks noChangeArrowheads="1"/>
            </p:cNvSpPr>
            <p:nvPr>
              <p:custDataLst>
                <p:tags r:id="rId6"/>
              </p:custDataLst>
            </p:nvPr>
          </p:nvSpPr>
          <p:spPr bwMode="auto">
            <a:xfrm>
              <a:off x="5770099" y="5658684"/>
              <a:ext cx="264940" cy="264001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altLang="zh-CN" sz="1400" b="1" i="0" u="none" strike="noStrike" cap="none" normalizeH="0" baseline="0">
                  <a:ln>
                    <a:noFill/>
                  </a:ln>
                  <a:solidFill>
                    <a:schemeClr val="dk1"/>
                  </a:solidFill>
                  <a:effectLst/>
                  <a:cs typeface="+mn-ea"/>
                  <a:sym typeface="+mn-lt"/>
                </a:rPr>
                <a:t>→</a:t>
              </a:r>
            </a:p>
          </p:txBody>
        </p:sp>
        <p:sp>
          <p:nvSpPr>
            <p:cNvPr id="149552" name="Rectangle 48"/>
            <p:cNvSpPr>
              <a:spLocks noChangeArrowheads="1"/>
            </p:cNvSpPr>
            <p:nvPr>
              <p:custDataLst>
                <p:tags r:id="rId7"/>
              </p:custDataLst>
            </p:nvPr>
          </p:nvSpPr>
          <p:spPr bwMode="auto">
            <a:xfrm>
              <a:off x="5524046" y="5658684"/>
              <a:ext cx="264940" cy="264001"/>
            </a:xfrm>
            <a:prstGeom prst="rect">
              <a:avLst/>
            </a:prstGeom>
            <a:gradFill>
              <a:gsLst>
                <a:gs pos="0">
                  <a:schemeClr val="accent2">
                    <a:lumMod val="110000"/>
                    <a:satMod val="105000"/>
                    <a:tint val="67000"/>
                  </a:schemeClr>
                </a:gs>
                <a:gs pos="50000">
                  <a:schemeClr val="accent2">
                    <a:lumMod val="105000"/>
                    <a:satMod val="103000"/>
                    <a:tint val="73000"/>
                  </a:schemeClr>
                </a:gs>
                <a:gs pos="100000">
                  <a:schemeClr val="accent2">
                    <a:lumMod val="105000"/>
                    <a:satMod val="109000"/>
                    <a:tint val="81000"/>
                  </a:schemeClr>
                </a:gs>
                <a:gs pos="0">
                  <a:srgbClr val="3B3E4D">
                    <a:lumMod val="90000"/>
                    <a:lumOff val="10000"/>
                  </a:srgbClr>
                </a:gs>
                <a:gs pos="50000">
                  <a:srgbClr val="3B3E4D">
                    <a:lumMod val="95000"/>
                    <a:lumOff val="5000"/>
                  </a:srgbClr>
                </a:gs>
                <a:gs pos="100000">
                  <a:srgbClr val="3B3E4D">
                    <a:lumMod val="95000"/>
                    <a:lumOff val="5000"/>
                  </a:srgbClr>
                </a:gs>
              </a:gsLst>
              <a:lin ang="5400000" scaled="0"/>
            </a:gradFill>
            <a:ln>
              <a:solidFill>
                <a:schemeClr val="accent2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vert="horz" wrap="square" lIns="0" tIns="0" rIns="0" bIns="0" numCol="1" anchor="t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zh-CN" sz="1400" b="1" i="0" u="none" strike="noStrike" cap="none" normalizeH="0" baseline="0">
                <a:ln>
                  <a:noFill/>
                </a:ln>
                <a:solidFill>
                  <a:schemeClr val="dk1"/>
                </a:solidFill>
                <a:effectLst/>
                <a:cs typeface="+mn-ea"/>
                <a:sym typeface="+mn-lt"/>
              </a:endParaRPr>
            </a:p>
          </p:txBody>
        </p:sp>
        <p:sp>
          <p:nvSpPr>
            <p:cNvPr id="149551" name="Rectangle 47"/>
            <p:cNvSpPr>
              <a:spLocks noChangeArrowheads="1"/>
            </p:cNvSpPr>
            <p:nvPr>
              <p:custDataLst>
                <p:tags r:id="rId8"/>
              </p:custDataLst>
            </p:nvPr>
          </p:nvSpPr>
          <p:spPr bwMode="auto">
            <a:xfrm>
              <a:off x="6281255" y="5658684"/>
              <a:ext cx="264940" cy="264001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altLang="zh-CN" sz="1400" b="1" i="0" u="none" strike="noStrike" cap="none" normalizeH="0" baseline="0">
                  <a:ln>
                    <a:noFill/>
                  </a:ln>
                  <a:solidFill>
                    <a:schemeClr val="dk1"/>
                  </a:solidFill>
                  <a:effectLst/>
                  <a:cs typeface="+mn-ea"/>
                  <a:sym typeface="+mn-lt"/>
                </a:rPr>
                <a:t>↑</a:t>
              </a:r>
            </a:p>
          </p:txBody>
        </p:sp>
        <p:sp>
          <p:nvSpPr>
            <p:cNvPr id="149550" name="Rectangle 46"/>
            <p:cNvSpPr>
              <a:spLocks noChangeArrowheads="1"/>
            </p:cNvSpPr>
            <p:nvPr>
              <p:custDataLst>
                <p:tags r:id="rId9"/>
              </p:custDataLst>
            </p:nvPr>
          </p:nvSpPr>
          <p:spPr bwMode="auto">
            <a:xfrm>
              <a:off x="6025677" y="5658684"/>
              <a:ext cx="264940" cy="264001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altLang="zh-CN" sz="1400" b="1" i="0" u="none" strike="noStrike" cap="none" normalizeH="0" baseline="0">
                  <a:ln>
                    <a:noFill/>
                  </a:ln>
                  <a:solidFill>
                    <a:schemeClr val="dk1"/>
                  </a:solidFill>
                  <a:effectLst/>
                  <a:cs typeface="+mn-ea"/>
                  <a:sym typeface="+mn-lt"/>
                </a:rPr>
                <a:t>→</a:t>
              </a:r>
            </a:p>
          </p:txBody>
        </p:sp>
        <p:sp>
          <p:nvSpPr>
            <p:cNvPr id="149549" name="Rectangle 45"/>
            <p:cNvSpPr>
              <a:spLocks noChangeArrowheads="1"/>
            </p:cNvSpPr>
            <p:nvPr>
              <p:custDataLst>
                <p:tags r:id="rId10"/>
              </p:custDataLst>
            </p:nvPr>
          </p:nvSpPr>
          <p:spPr bwMode="auto">
            <a:xfrm>
              <a:off x="6531216" y="5658684"/>
              <a:ext cx="264940" cy="264001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1400" b="1" i="0" u="none" strike="noStrike" cap="none" normalizeH="0" baseline="0">
                  <a:ln>
                    <a:noFill/>
                  </a:ln>
                  <a:solidFill>
                    <a:schemeClr val="dk1"/>
                  </a:solidFill>
                  <a:effectLst/>
                  <a:cs typeface="+mn-ea"/>
                  <a:sym typeface="+mn-lt"/>
                </a:rPr>
                <a:t></a:t>
              </a:r>
            </a:p>
          </p:txBody>
        </p:sp>
        <p:sp>
          <p:nvSpPr>
            <p:cNvPr id="149548" name="Rectangle 44"/>
            <p:cNvSpPr>
              <a:spLocks noChangeArrowheads="1"/>
            </p:cNvSpPr>
            <p:nvPr>
              <p:custDataLst>
                <p:tags r:id="rId11"/>
              </p:custDataLst>
            </p:nvPr>
          </p:nvSpPr>
          <p:spPr bwMode="auto">
            <a:xfrm>
              <a:off x="5770099" y="5386258"/>
              <a:ext cx="264940" cy="264937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altLang="zh-CN" sz="1400" b="1" i="0" u="none" strike="noStrike" cap="none" normalizeH="0" baseline="0">
                  <a:ln>
                    <a:noFill/>
                  </a:ln>
                  <a:solidFill>
                    <a:schemeClr val="dk1"/>
                  </a:solidFill>
                  <a:effectLst/>
                  <a:cs typeface="+mn-ea"/>
                  <a:sym typeface="+mn-lt"/>
                </a:rPr>
                <a:t>↓</a:t>
              </a:r>
            </a:p>
          </p:txBody>
        </p:sp>
        <p:sp>
          <p:nvSpPr>
            <p:cNvPr id="149547" name="Rectangle 43"/>
            <p:cNvSpPr>
              <a:spLocks noChangeArrowheads="1"/>
            </p:cNvSpPr>
            <p:nvPr>
              <p:custDataLst>
                <p:tags r:id="rId12"/>
              </p:custDataLst>
            </p:nvPr>
          </p:nvSpPr>
          <p:spPr bwMode="auto">
            <a:xfrm>
              <a:off x="5524046" y="5386258"/>
              <a:ext cx="264940" cy="264937"/>
            </a:xfrm>
            <a:prstGeom prst="rect">
              <a:avLst/>
            </a:prstGeom>
            <a:gradFill>
              <a:gsLst>
                <a:gs pos="0">
                  <a:schemeClr val="accent2">
                    <a:lumMod val="110000"/>
                    <a:satMod val="105000"/>
                    <a:tint val="67000"/>
                  </a:schemeClr>
                </a:gs>
                <a:gs pos="50000">
                  <a:schemeClr val="accent2">
                    <a:lumMod val="105000"/>
                    <a:satMod val="103000"/>
                    <a:tint val="73000"/>
                  </a:schemeClr>
                </a:gs>
                <a:gs pos="100000">
                  <a:schemeClr val="accent2">
                    <a:lumMod val="105000"/>
                    <a:satMod val="109000"/>
                    <a:tint val="81000"/>
                  </a:schemeClr>
                </a:gs>
                <a:gs pos="0">
                  <a:srgbClr val="3B3E4D">
                    <a:lumMod val="90000"/>
                    <a:lumOff val="10000"/>
                  </a:srgbClr>
                </a:gs>
                <a:gs pos="50000">
                  <a:srgbClr val="3B3E4D">
                    <a:lumMod val="95000"/>
                    <a:lumOff val="5000"/>
                  </a:srgbClr>
                </a:gs>
                <a:gs pos="100000">
                  <a:srgbClr val="3B3E4D">
                    <a:lumMod val="95000"/>
                    <a:lumOff val="5000"/>
                  </a:srgbClr>
                </a:gs>
              </a:gsLst>
              <a:lin ang="5400000" scaled="0"/>
            </a:gradFill>
            <a:ln>
              <a:solidFill>
                <a:schemeClr val="accent2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vert="horz" wrap="square" lIns="0" tIns="0" rIns="0" bIns="0" numCol="1" anchor="t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zh-CN" sz="1400" b="1" i="0" u="none" strike="noStrike" cap="none" normalizeH="0" baseline="0">
                <a:ln>
                  <a:noFill/>
                </a:ln>
                <a:solidFill>
                  <a:schemeClr val="dk1"/>
                </a:solidFill>
                <a:effectLst/>
                <a:cs typeface="+mn-ea"/>
                <a:sym typeface="+mn-lt"/>
              </a:endParaRPr>
            </a:p>
          </p:txBody>
        </p:sp>
        <p:sp>
          <p:nvSpPr>
            <p:cNvPr id="149546" name="Rectangle 42"/>
            <p:cNvSpPr>
              <a:spLocks noChangeArrowheads="1"/>
            </p:cNvSpPr>
            <p:nvPr>
              <p:custDataLst>
                <p:tags r:id="rId13"/>
              </p:custDataLst>
            </p:nvPr>
          </p:nvSpPr>
          <p:spPr bwMode="auto">
            <a:xfrm>
              <a:off x="6281255" y="5386258"/>
              <a:ext cx="264940" cy="264937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altLang="zh-CN" sz="1400" b="1" i="0" u="none" strike="noStrike" cap="none" normalizeH="0" baseline="0">
                  <a:ln>
                    <a:noFill/>
                  </a:ln>
                  <a:solidFill>
                    <a:schemeClr val="dk1"/>
                  </a:solidFill>
                  <a:effectLst/>
                  <a:cs typeface="+mn-ea"/>
                  <a:sym typeface="+mn-lt"/>
                </a:rPr>
                <a:t>→</a:t>
              </a:r>
            </a:p>
          </p:txBody>
        </p:sp>
        <p:sp>
          <p:nvSpPr>
            <p:cNvPr id="149545" name="Rectangle 41"/>
            <p:cNvSpPr>
              <a:spLocks noChangeArrowheads="1"/>
            </p:cNvSpPr>
            <p:nvPr>
              <p:custDataLst>
                <p:tags r:id="rId14"/>
              </p:custDataLst>
            </p:nvPr>
          </p:nvSpPr>
          <p:spPr bwMode="auto">
            <a:xfrm>
              <a:off x="6025677" y="5386258"/>
              <a:ext cx="264940" cy="264937"/>
            </a:xfrm>
            <a:prstGeom prst="rect">
              <a:avLst/>
            </a:prstGeom>
            <a:gradFill>
              <a:gsLst>
                <a:gs pos="0">
                  <a:schemeClr val="accent2">
                    <a:lumMod val="110000"/>
                    <a:satMod val="105000"/>
                    <a:tint val="67000"/>
                  </a:schemeClr>
                </a:gs>
                <a:gs pos="50000">
                  <a:schemeClr val="accent2">
                    <a:lumMod val="105000"/>
                    <a:satMod val="103000"/>
                    <a:tint val="73000"/>
                  </a:schemeClr>
                </a:gs>
                <a:gs pos="100000">
                  <a:schemeClr val="accent2">
                    <a:lumMod val="105000"/>
                    <a:satMod val="109000"/>
                    <a:tint val="81000"/>
                  </a:schemeClr>
                </a:gs>
                <a:gs pos="0">
                  <a:srgbClr val="3B3E4D">
                    <a:lumMod val="90000"/>
                    <a:lumOff val="10000"/>
                  </a:srgbClr>
                </a:gs>
                <a:gs pos="50000">
                  <a:srgbClr val="3B3E4D">
                    <a:lumMod val="95000"/>
                    <a:lumOff val="5000"/>
                  </a:srgbClr>
                </a:gs>
                <a:gs pos="100000">
                  <a:srgbClr val="3B3E4D">
                    <a:lumMod val="95000"/>
                    <a:lumOff val="5000"/>
                  </a:srgbClr>
                </a:gs>
              </a:gsLst>
              <a:lin ang="5400000" scaled="0"/>
            </a:gradFill>
            <a:ln>
              <a:solidFill>
                <a:schemeClr val="accent2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vert="horz" wrap="square" lIns="0" tIns="0" rIns="0" bIns="0" numCol="1" anchor="t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zh-CN" sz="1400" b="1" i="0" u="none" strike="noStrike" cap="none" normalizeH="0" baseline="0">
                <a:ln>
                  <a:noFill/>
                </a:ln>
                <a:solidFill>
                  <a:schemeClr val="dk1"/>
                </a:solidFill>
                <a:effectLst/>
                <a:cs typeface="+mn-ea"/>
                <a:sym typeface="+mn-lt"/>
              </a:endParaRPr>
            </a:p>
          </p:txBody>
        </p:sp>
        <p:sp>
          <p:nvSpPr>
            <p:cNvPr id="149544" name="Rectangle 40"/>
            <p:cNvSpPr>
              <a:spLocks noChangeArrowheads="1"/>
            </p:cNvSpPr>
            <p:nvPr>
              <p:custDataLst>
                <p:tags r:id="rId15"/>
              </p:custDataLst>
            </p:nvPr>
          </p:nvSpPr>
          <p:spPr bwMode="auto">
            <a:xfrm>
              <a:off x="6531216" y="5386258"/>
              <a:ext cx="264940" cy="264937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altLang="zh-CN" sz="1400" b="1" i="0" u="none" strike="noStrike" cap="none" normalizeH="0" baseline="0">
                  <a:ln>
                    <a:noFill/>
                  </a:ln>
                  <a:solidFill>
                    <a:schemeClr val="dk1"/>
                  </a:solidFill>
                  <a:effectLst/>
                  <a:cs typeface="+mn-ea"/>
                  <a:sym typeface="+mn-lt"/>
                </a:rPr>
                <a:t>↓</a:t>
              </a:r>
            </a:p>
          </p:txBody>
        </p:sp>
        <p:sp>
          <p:nvSpPr>
            <p:cNvPr id="149543" name="Rectangle 39"/>
            <p:cNvSpPr>
              <a:spLocks noChangeArrowheads="1"/>
            </p:cNvSpPr>
            <p:nvPr>
              <p:custDataLst>
                <p:tags r:id="rId16"/>
              </p:custDataLst>
            </p:nvPr>
          </p:nvSpPr>
          <p:spPr bwMode="auto">
            <a:xfrm>
              <a:off x="5770099" y="5108215"/>
              <a:ext cx="264940" cy="264001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altLang="zh-CN" sz="1400" b="1" i="0" u="none" strike="noStrike" cap="none" normalizeH="0" baseline="0">
                  <a:ln>
                    <a:noFill/>
                  </a:ln>
                  <a:solidFill>
                    <a:schemeClr val="dk1"/>
                  </a:solidFill>
                  <a:effectLst/>
                  <a:cs typeface="+mn-ea"/>
                  <a:sym typeface="+mn-lt"/>
                </a:rPr>
                <a:t>↓</a:t>
              </a:r>
            </a:p>
          </p:txBody>
        </p:sp>
        <p:sp>
          <p:nvSpPr>
            <p:cNvPr id="149542" name="Rectangle 38"/>
            <p:cNvSpPr>
              <a:spLocks noChangeArrowheads="1"/>
            </p:cNvSpPr>
            <p:nvPr>
              <p:custDataLst>
                <p:tags r:id="rId17"/>
              </p:custDataLst>
            </p:nvPr>
          </p:nvSpPr>
          <p:spPr bwMode="auto">
            <a:xfrm>
              <a:off x="5524046" y="5108215"/>
              <a:ext cx="264940" cy="264001"/>
            </a:xfrm>
            <a:prstGeom prst="rect">
              <a:avLst/>
            </a:prstGeom>
            <a:gradFill>
              <a:gsLst>
                <a:gs pos="0">
                  <a:schemeClr val="accent2">
                    <a:lumMod val="110000"/>
                    <a:satMod val="105000"/>
                    <a:tint val="67000"/>
                  </a:schemeClr>
                </a:gs>
                <a:gs pos="50000">
                  <a:schemeClr val="accent2">
                    <a:lumMod val="105000"/>
                    <a:satMod val="103000"/>
                    <a:tint val="73000"/>
                  </a:schemeClr>
                </a:gs>
                <a:gs pos="100000">
                  <a:schemeClr val="accent2">
                    <a:lumMod val="105000"/>
                    <a:satMod val="109000"/>
                    <a:tint val="81000"/>
                  </a:schemeClr>
                </a:gs>
                <a:gs pos="0">
                  <a:srgbClr val="3B3E4D">
                    <a:lumMod val="90000"/>
                    <a:lumOff val="10000"/>
                  </a:srgbClr>
                </a:gs>
                <a:gs pos="50000">
                  <a:srgbClr val="3B3E4D">
                    <a:lumMod val="95000"/>
                    <a:lumOff val="5000"/>
                  </a:srgbClr>
                </a:gs>
                <a:gs pos="100000">
                  <a:srgbClr val="3B3E4D">
                    <a:lumMod val="95000"/>
                    <a:lumOff val="5000"/>
                  </a:srgbClr>
                </a:gs>
              </a:gsLst>
              <a:lin ang="5400000" scaled="0"/>
            </a:gradFill>
            <a:ln>
              <a:solidFill>
                <a:schemeClr val="accent2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vert="horz" wrap="square" lIns="0" tIns="0" rIns="0" bIns="0" numCol="1" anchor="t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zh-CN" sz="1400" b="1" i="0" u="none" strike="noStrike" cap="none" normalizeH="0" baseline="0">
                <a:ln>
                  <a:noFill/>
                </a:ln>
                <a:solidFill>
                  <a:schemeClr val="dk1"/>
                </a:solidFill>
                <a:effectLst/>
                <a:cs typeface="+mn-ea"/>
                <a:sym typeface="+mn-lt"/>
              </a:endParaRPr>
            </a:p>
          </p:txBody>
        </p:sp>
        <p:sp>
          <p:nvSpPr>
            <p:cNvPr id="149541" name="Rectangle 37"/>
            <p:cNvSpPr>
              <a:spLocks noChangeArrowheads="1"/>
            </p:cNvSpPr>
            <p:nvPr>
              <p:custDataLst>
                <p:tags r:id="rId18"/>
              </p:custDataLst>
            </p:nvPr>
          </p:nvSpPr>
          <p:spPr bwMode="auto">
            <a:xfrm>
              <a:off x="6281255" y="5108215"/>
              <a:ext cx="264940" cy="264001"/>
            </a:xfrm>
            <a:prstGeom prst="rect">
              <a:avLst/>
            </a:prstGeom>
            <a:gradFill>
              <a:gsLst>
                <a:gs pos="0">
                  <a:schemeClr val="accent2">
                    <a:lumMod val="110000"/>
                    <a:satMod val="105000"/>
                    <a:tint val="67000"/>
                  </a:schemeClr>
                </a:gs>
                <a:gs pos="50000">
                  <a:schemeClr val="accent2">
                    <a:lumMod val="105000"/>
                    <a:satMod val="103000"/>
                    <a:tint val="73000"/>
                  </a:schemeClr>
                </a:gs>
                <a:gs pos="100000">
                  <a:schemeClr val="accent2">
                    <a:lumMod val="105000"/>
                    <a:satMod val="109000"/>
                    <a:tint val="81000"/>
                  </a:schemeClr>
                </a:gs>
                <a:gs pos="0">
                  <a:srgbClr val="3B3E4D">
                    <a:lumMod val="90000"/>
                    <a:lumOff val="10000"/>
                  </a:srgbClr>
                </a:gs>
                <a:gs pos="50000">
                  <a:srgbClr val="3B3E4D">
                    <a:lumMod val="95000"/>
                    <a:lumOff val="5000"/>
                  </a:srgbClr>
                </a:gs>
                <a:gs pos="100000">
                  <a:srgbClr val="3B3E4D">
                    <a:lumMod val="95000"/>
                    <a:lumOff val="5000"/>
                  </a:srgbClr>
                </a:gs>
              </a:gsLst>
              <a:lin ang="5400000" scaled="0"/>
            </a:gradFill>
            <a:ln>
              <a:solidFill>
                <a:schemeClr val="accent2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vert="horz" wrap="square" lIns="0" tIns="0" rIns="0" bIns="0" numCol="1" anchor="t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zh-CN" sz="1400" b="1" i="0" u="none" strike="noStrike" cap="none" normalizeH="0" baseline="0">
                <a:ln>
                  <a:noFill/>
                </a:ln>
                <a:solidFill>
                  <a:schemeClr val="dk1"/>
                </a:solidFill>
                <a:effectLst/>
                <a:cs typeface="+mn-ea"/>
                <a:sym typeface="+mn-lt"/>
              </a:endParaRPr>
            </a:p>
          </p:txBody>
        </p:sp>
        <p:sp>
          <p:nvSpPr>
            <p:cNvPr id="149540" name="Rectangle 36"/>
            <p:cNvSpPr>
              <a:spLocks noChangeArrowheads="1"/>
            </p:cNvSpPr>
            <p:nvPr>
              <p:custDataLst>
                <p:tags r:id="rId19"/>
              </p:custDataLst>
            </p:nvPr>
          </p:nvSpPr>
          <p:spPr bwMode="auto">
            <a:xfrm>
              <a:off x="6025677" y="5108215"/>
              <a:ext cx="264940" cy="264001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zh-CN" sz="1400" b="1" i="0" u="none" strike="noStrike" cap="none" normalizeH="0" baseline="0">
                <a:ln>
                  <a:noFill/>
                </a:ln>
                <a:solidFill>
                  <a:schemeClr val="dk1"/>
                </a:solidFill>
                <a:effectLst/>
                <a:cs typeface="+mn-ea"/>
                <a:sym typeface="+mn-lt"/>
              </a:endParaRPr>
            </a:p>
          </p:txBody>
        </p:sp>
        <p:sp>
          <p:nvSpPr>
            <p:cNvPr id="149539" name="Rectangle 35"/>
            <p:cNvSpPr>
              <a:spLocks noChangeArrowheads="1"/>
            </p:cNvSpPr>
            <p:nvPr>
              <p:custDataLst>
                <p:tags r:id="rId20"/>
              </p:custDataLst>
            </p:nvPr>
          </p:nvSpPr>
          <p:spPr bwMode="auto">
            <a:xfrm>
              <a:off x="6531216" y="5108215"/>
              <a:ext cx="264940" cy="264001"/>
            </a:xfrm>
            <a:prstGeom prst="rect">
              <a:avLst/>
            </a:prstGeom>
            <a:gradFill>
              <a:gsLst>
                <a:gs pos="0">
                  <a:schemeClr val="accent2">
                    <a:lumMod val="110000"/>
                    <a:satMod val="105000"/>
                    <a:tint val="67000"/>
                  </a:schemeClr>
                </a:gs>
                <a:gs pos="50000">
                  <a:schemeClr val="accent2">
                    <a:lumMod val="105000"/>
                    <a:satMod val="103000"/>
                    <a:tint val="73000"/>
                  </a:schemeClr>
                </a:gs>
                <a:gs pos="100000">
                  <a:schemeClr val="accent2">
                    <a:lumMod val="105000"/>
                    <a:satMod val="109000"/>
                    <a:tint val="81000"/>
                  </a:schemeClr>
                </a:gs>
                <a:gs pos="0">
                  <a:srgbClr val="3B3E4D">
                    <a:lumMod val="90000"/>
                    <a:lumOff val="10000"/>
                  </a:srgbClr>
                </a:gs>
                <a:gs pos="50000">
                  <a:srgbClr val="3B3E4D">
                    <a:lumMod val="95000"/>
                    <a:lumOff val="5000"/>
                  </a:srgbClr>
                </a:gs>
                <a:gs pos="100000">
                  <a:srgbClr val="3B3E4D">
                    <a:lumMod val="95000"/>
                    <a:lumOff val="5000"/>
                  </a:srgbClr>
                </a:gs>
              </a:gsLst>
              <a:lin ang="5400000" scaled="0"/>
            </a:gradFill>
            <a:ln>
              <a:solidFill>
                <a:schemeClr val="accent2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vert="horz" wrap="square" lIns="0" tIns="0" rIns="0" bIns="0" numCol="1" anchor="t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zh-CN" sz="1400" b="1" i="0" u="none" strike="noStrike" cap="none" normalizeH="0" baseline="0">
                <a:ln>
                  <a:noFill/>
                </a:ln>
                <a:solidFill>
                  <a:schemeClr val="dk1"/>
                </a:solidFill>
                <a:effectLst/>
                <a:cs typeface="+mn-ea"/>
                <a:sym typeface="+mn-lt"/>
              </a:endParaRPr>
            </a:p>
          </p:txBody>
        </p:sp>
        <p:sp>
          <p:nvSpPr>
            <p:cNvPr id="149538" name="Rectangle 34"/>
            <p:cNvSpPr>
              <a:spLocks noChangeArrowheads="1"/>
            </p:cNvSpPr>
            <p:nvPr>
              <p:custDataLst>
                <p:tags r:id="rId21"/>
              </p:custDataLst>
            </p:nvPr>
          </p:nvSpPr>
          <p:spPr bwMode="auto">
            <a:xfrm>
              <a:off x="5770099" y="4835789"/>
              <a:ext cx="264940" cy="264937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altLang="zh-CN" sz="1400" b="1" i="0" u="none" strike="noStrike" cap="none" normalizeH="0" baseline="0">
                  <a:ln>
                    <a:noFill/>
                  </a:ln>
                  <a:solidFill>
                    <a:schemeClr val="dk1"/>
                  </a:solidFill>
                  <a:effectLst/>
                  <a:cs typeface="+mn-ea"/>
                  <a:sym typeface="+mn-lt"/>
                </a:rPr>
                <a:t>↓</a:t>
              </a:r>
            </a:p>
          </p:txBody>
        </p:sp>
        <p:sp>
          <p:nvSpPr>
            <p:cNvPr id="149537" name="Rectangle 33"/>
            <p:cNvSpPr>
              <a:spLocks noChangeArrowheads="1"/>
            </p:cNvSpPr>
            <p:nvPr>
              <p:custDataLst>
                <p:tags r:id="rId22"/>
              </p:custDataLst>
            </p:nvPr>
          </p:nvSpPr>
          <p:spPr bwMode="auto">
            <a:xfrm>
              <a:off x="5524046" y="4835789"/>
              <a:ext cx="264940" cy="264937"/>
            </a:xfrm>
            <a:prstGeom prst="rect">
              <a:avLst/>
            </a:prstGeom>
            <a:gradFill>
              <a:gsLst>
                <a:gs pos="0">
                  <a:schemeClr val="accent2">
                    <a:lumMod val="110000"/>
                    <a:satMod val="105000"/>
                    <a:tint val="67000"/>
                  </a:schemeClr>
                </a:gs>
                <a:gs pos="50000">
                  <a:schemeClr val="accent2">
                    <a:lumMod val="105000"/>
                    <a:satMod val="103000"/>
                    <a:tint val="73000"/>
                  </a:schemeClr>
                </a:gs>
                <a:gs pos="100000">
                  <a:schemeClr val="accent2">
                    <a:lumMod val="105000"/>
                    <a:satMod val="109000"/>
                    <a:tint val="81000"/>
                  </a:schemeClr>
                </a:gs>
                <a:gs pos="0">
                  <a:srgbClr val="3B3E4D">
                    <a:lumMod val="90000"/>
                    <a:lumOff val="10000"/>
                  </a:srgbClr>
                </a:gs>
                <a:gs pos="50000">
                  <a:srgbClr val="3B3E4D">
                    <a:lumMod val="95000"/>
                    <a:lumOff val="5000"/>
                  </a:srgbClr>
                </a:gs>
                <a:gs pos="100000">
                  <a:srgbClr val="3B3E4D">
                    <a:lumMod val="95000"/>
                    <a:lumOff val="5000"/>
                  </a:srgbClr>
                </a:gs>
              </a:gsLst>
              <a:lin ang="5400000" scaled="0"/>
            </a:gradFill>
            <a:ln>
              <a:solidFill>
                <a:schemeClr val="accent2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vert="horz" wrap="square" lIns="0" tIns="0" rIns="0" bIns="0" numCol="1" anchor="t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zh-CN" sz="1400" b="1" i="0" u="none" strike="noStrike" cap="none" normalizeH="0" baseline="0">
                <a:ln>
                  <a:noFill/>
                </a:ln>
                <a:solidFill>
                  <a:schemeClr val="dk1"/>
                </a:solidFill>
                <a:effectLst/>
                <a:cs typeface="+mn-ea"/>
                <a:sym typeface="+mn-lt"/>
              </a:endParaRPr>
            </a:p>
          </p:txBody>
        </p:sp>
        <p:sp>
          <p:nvSpPr>
            <p:cNvPr id="149536" name="Rectangle 32"/>
            <p:cNvSpPr>
              <a:spLocks noChangeArrowheads="1"/>
            </p:cNvSpPr>
            <p:nvPr>
              <p:custDataLst>
                <p:tags r:id="rId23"/>
              </p:custDataLst>
            </p:nvPr>
          </p:nvSpPr>
          <p:spPr bwMode="auto">
            <a:xfrm>
              <a:off x="6281255" y="4835789"/>
              <a:ext cx="264940" cy="264937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zh-CN" sz="1400" b="1" i="0" u="none" strike="noStrike" cap="none" normalizeH="0" baseline="0">
                <a:ln>
                  <a:noFill/>
                </a:ln>
                <a:solidFill>
                  <a:schemeClr val="dk1"/>
                </a:solidFill>
                <a:effectLst/>
                <a:cs typeface="+mn-ea"/>
                <a:sym typeface="+mn-lt"/>
              </a:endParaRPr>
            </a:p>
          </p:txBody>
        </p:sp>
        <p:sp>
          <p:nvSpPr>
            <p:cNvPr id="149535" name="Rectangle 31"/>
            <p:cNvSpPr>
              <a:spLocks noChangeArrowheads="1"/>
            </p:cNvSpPr>
            <p:nvPr>
              <p:custDataLst>
                <p:tags r:id="rId24"/>
              </p:custDataLst>
            </p:nvPr>
          </p:nvSpPr>
          <p:spPr bwMode="auto">
            <a:xfrm>
              <a:off x="6025677" y="4835789"/>
              <a:ext cx="264940" cy="264937"/>
            </a:xfrm>
            <a:prstGeom prst="rect">
              <a:avLst/>
            </a:prstGeom>
            <a:gradFill>
              <a:gsLst>
                <a:gs pos="0">
                  <a:schemeClr val="accent2">
                    <a:lumMod val="110000"/>
                    <a:satMod val="105000"/>
                    <a:tint val="67000"/>
                  </a:schemeClr>
                </a:gs>
                <a:gs pos="50000">
                  <a:schemeClr val="accent2">
                    <a:lumMod val="105000"/>
                    <a:satMod val="103000"/>
                    <a:tint val="73000"/>
                  </a:schemeClr>
                </a:gs>
                <a:gs pos="100000">
                  <a:schemeClr val="accent2">
                    <a:lumMod val="105000"/>
                    <a:satMod val="109000"/>
                    <a:tint val="81000"/>
                  </a:schemeClr>
                </a:gs>
                <a:gs pos="0">
                  <a:srgbClr val="3B3E4D">
                    <a:lumMod val="90000"/>
                    <a:lumOff val="10000"/>
                  </a:srgbClr>
                </a:gs>
                <a:gs pos="50000">
                  <a:srgbClr val="3B3E4D">
                    <a:lumMod val="95000"/>
                    <a:lumOff val="5000"/>
                  </a:srgbClr>
                </a:gs>
                <a:gs pos="100000">
                  <a:srgbClr val="3B3E4D">
                    <a:lumMod val="95000"/>
                    <a:lumOff val="5000"/>
                  </a:srgbClr>
                </a:gs>
              </a:gsLst>
              <a:lin ang="5400000" scaled="0"/>
            </a:gradFill>
            <a:ln>
              <a:solidFill>
                <a:schemeClr val="accent2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vert="horz" wrap="square" lIns="0" tIns="0" rIns="0" bIns="0" numCol="1" anchor="t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zh-CN" sz="1400" b="1" i="0" u="none" strike="noStrike" cap="none" normalizeH="0" baseline="0">
                <a:ln>
                  <a:noFill/>
                </a:ln>
                <a:solidFill>
                  <a:schemeClr val="dk1"/>
                </a:solidFill>
                <a:effectLst/>
                <a:cs typeface="+mn-ea"/>
                <a:sym typeface="+mn-lt"/>
              </a:endParaRPr>
            </a:p>
          </p:txBody>
        </p:sp>
        <p:sp>
          <p:nvSpPr>
            <p:cNvPr id="149534" name="Rectangle 30"/>
            <p:cNvSpPr>
              <a:spLocks noChangeArrowheads="1"/>
            </p:cNvSpPr>
            <p:nvPr>
              <p:custDataLst>
                <p:tags r:id="rId25"/>
              </p:custDataLst>
            </p:nvPr>
          </p:nvSpPr>
          <p:spPr bwMode="auto">
            <a:xfrm>
              <a:off x="6531216" y="4835789"/>
              <a:ext cx="264940" cy="264937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zh-CN" sz="1400" b="1" i="0" u="none" strike="noStrike" cap="none" normalizeH="0" baseline="0">
                <a:ln>
                  <a:noFill/>
                </a:ln>
                <a:solidFill>
                  <a:schemeClr val="dk1"/>
                </a:solidFill>
                <a:effectLst/>
                <a:cs typeface="+mn-ea"/>
                <a:sym typeface="+mn-lt"/>
              </a:endParaRPr>
            </a:p>
          </p:txBody>
        </p:sp>
        <p:sp>
          <p:nvSpPr>
            <p:cNvPr id="149533" name="Rectangle 29"/>
            <p:cNvSpPr>
              <a:spLocks noChangeArrowheads="1"/>
            </p:cNvSpPr>
            <p:nvPr>
              <p:custDataLst>
                <p:tags r:id="rId26"/>
              </p:custDataLst>
            </p:nvPr>
          </p:nvSpPr>
          <p:spPr bwMode="auto">
            <a:xfrm>
              <a:off x="5770099" y="4568044"/>
              <a:ext cx="264940" cy="264937"/>
            </a:xfrm>
            <a:prstGeom prst="rect">
              <a:avLst/>
            </a:prstGeom>
            <a:gradFill>
              <a:gsLst>
                <a:gs pos="0">
                  <a:schemeClr val="accent2">
                    <a:lumMod val="110000"/>
                    <a:satMod val="105000"/>
                    <a:tint val="67000"/>
                  </a:schemeClr>
                </a:gs>
                <a:gs pos="50000">
                  <a:schemeClr val="accent2">
                    <a:lumMod val="105000"/>
                    <a:satMod val="103000"/>
                    <a:tint val="73000"/>
                  </a:schemeClr>
                </a:gs>
                <a:gs pos="100000">
                  <a:schemeClr val="accent2">
                    <a:lumMod val="105000"/>
                    <a:satMod val="109000"/>
                    <a:tint val="81000"/>
                  </a:schemeClr>
                </a:gs>
                <a:gs pos="0">
                  <a:srgbClr val="3B3E4D">
                    <a:lumMod val="90000"/>
                    <a:lumOff val="10000"/>
                  </a:srgbClr>
                </a:gs>
                <a:gs pos="50000">
                  <a:srgbClr val="3B3E4D">
                    <a:lumMod val="95000"/>
                    <a:lumOff val="5000"/>
                  </a:srgbClr>
                </a:gs>
                <a:gs pos="100000">
                  <a:srgbClr val="3B3E4D">
                    <a:lumMod val="95000"/>
                    <a:lumOff val="5000"/>
                  </a:srgbClr>
                </a:gs>
              </a:gsLst>
              <a:lin ang="5400000" scaled="0"/>
            </a:gradFill>
            <a:ln>
              <a:solidFill>
                <a:schemeClr val="accent2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vert="horz" wrap="square" lIns="0" tIns="0" rIns="0" bIns="0" numCol="1" anchor="t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zh-CN" sz="1400" b="1" i="0" u="none" strike="noStrike" cap="none" normalizeH="0" baseline="0">
                <a:ln>
                  <a:noFill/>
                </a:ln>
                <a:solidFill>
                  <a:schemeClr val="dk1"/>
                </a:solidFill>
                <a:effectLst/>
                <a:cs typeface="+mn-ea"/>
                <a:sym typeface="+mn-lt"/>
              </a:endParaRPr>
            </a:p>
          </p:txBody>
        </p:sp>
        <p:sp>
          <p:nvSpPr>
            <p:cNvPr id="149532" name="Rectangle 28"/>
            <p:cNvSpPr>
              <a:spLocks noChangeArrowheads="1"/>
            </p:cNvSpPr>
            <p:nvPr>
              <p:custDataLst>
                <p:tags r:id="rId27"/>
              </p:custDataLst>
            </p:nvPr>
          </p:nvSpPr>
          <p:spPr bwMode="auto">
            <a:xfrm>
              <a:off x="5524046" y="4568044"/>
              <a:ext cx="264940" cy="264937"/>
            </a:xfrm>
            <a:prstGeom prst="rect">
              <a:avLst/>
            </a:prstGeom>
            <a:gradFill>
              <a:gsLst>
                <a:gs pos="0">
                  <a:schemeClr val="accent2">
                    <a:lumMod val="110000"/>
                    <a:satMod val="105000"/>
                    <a:tint val="67000"/>
                  </a:schemeClr>
                </a:gs>
                <a:gs pos="50000">
                  <a:schemeClr val="accent2">
                    <a:lumMod val="105000"/>
                    <a:satMod val="103000"/>
                    <a:tint val="73000"/>
                  </a:schemeClr>
                </a:gs>
                <a:gs pos="100000">
                  <a:schemeClr val="accent2">
                    <a:lumMod val="105000"/>
                    <a:satMod val="109000"/>
                    <a:tint val="81000"/>
                  </a:schemeClr>
                </a:gs>
                <a:gs pos="0">
                  <a:srgbClr val="3B3E4D">
                    <a:lumMod val="90000"/>
                    <a:lumOff val="10000"/>
                  </a:srgbClr>
                </a:gs>
                <a:gs pos="50000">
                  <a:srgbClr val="3B3E4D">
                    <a:lumMod val="95000"/>
                    <a:lumOff val="5000"/>
                  </a:srgbClr>
                </a:gs>
                <a:gs pos="100000">
                  <a:srgbClr val="3B3E4D">
                    <a:lumMod val="95000"/>
                    <a:lumOff val="5000"/>
                  </a:srgbClr>
                </a:gs>
              </a:gsLst>
              <a:lin ang="5400000" scaled="0"/>
            </a:gradFill>
            <a:ln>
              <a:solidFill>
                <a:schemeClr val="accent2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vert="horz" wrap="square" lIns="0" tIns="0" rIns="0" bIns="0" numCol="1" anchor="t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zh-CN" sz="1400" b="1" i="0" u="none" strike="noStrike" cap="none" normalizeH="0" baseline="0">
                <a:ln>
                  <a:noFill/>
                </a:ln>
                <a:solidFill>
                  <a:schemeClr val="dk1"/>
                </a:solidFill>
                <a:effectLst/>
                <a:cs typeface="+mn-ea"/>
                <a:sym typeface="+mn-lt"/>
              </a:endParaRPr>
            </a:p>
          </p:txBody>
        </p:sp>
        <p:sp>
          <p:nvSpPr>
            <p:cNvPr id="149531" name="Rectangle 27"/>
            <p:cNvSpPr>
              <a:spLocks noChangeArrowheads="1"/>
            </p:cNvSpPr>
            <p:nvPr>
              <p:custDataLst>
                <p:tags r:id="rId28"/>
              </p:custDataLst>
            </p:nvPr>
          </p:nvSpPr>
          <p:spPr bwMode="auto">
            <a:xfrm>
              <a:off x="6281255" y="4568044"/>
              <a:ext cx="264940" cy="264937"/>
            </a:xfrm>
            <a:prstGeom prst="rect">
              <a:avLst/>
            </a:prstGeom>
            <a:gradFill>
              <a:gsLst>
                <a:gs pos="0">
                  <a:schemeClr val="accent2">
                    <a:lumMod val="110000"/>
                    <a:satMod val="105000"/>
                    <a:tint val="67000"/>
                  </a:schemeClr>
                </a:gs>
                <a:gs pos="50000">
                  <a:schemeClr val="accent2">
                    <a:lumMod val="105000"/>
                    <a:satMod val="103000"/>
                    <a:tint val="73000"/>
                  </a:schemeClr>
                </a:gs>
                <a:gs pos="100000">
                  <a:schemeClr val="accent2">
                    <a:lumMod val="105000"/>
                    <a:satMod val="109000"/>
                    <a:tint val="81000"/>
                  </a:schemeClr>
                </a:gs>
                <a:gs pos="0">
                  <a:srgbClr val="3B3E4D">
                    <a:lumMod val="90000"/>
                    <a:lumOff val="10000"/>
                  </a:srgbClr>
                </a:gs>
                <a:gs pos="50000">
                  <a:srgbClr val="3B3E4D">
                    <a:lumMod val="95000"/>
                    <a:lumOff val="5000"/>
                  </a:srgbClr>
                </a:gs>
                <a:gs pos="100000">
                  <a:srgbClr val="3B3E4D">
                    <a:lumMod val="95000"/>
                    <a:lumOff val="5000"/>
                  </a:srgbClr>
                </a:gs>
              </a:gsLst>
              <a:lin ang="5400000" scaled="0"/>
            </a:gradFill>
            <a:ln>
              <a:solidFill>
                <a:schemeClr val="accent2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vert="horz" wrap="square" lIns="0" tIns="0" rIns="0" bIns="0" numCol="1" anchor="t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zh-CN" sz="1400" b="1" i="0" u="none" strike="noStrike" cap="none" normalizeH="0" baseline="0">
                <a:ln>
                  <a:noFill/>
                </a:ln>
                <a:solidFill>
                  <a:schemeClr val="dk1"/>
                </a:solidFill>
                <a:effectLst/>
                <a:cs typeface="+mn-ea"/>
                <a:sym typeface="+mn-lt"/>
              </a:endParaRPr>
            </a:p>
          </p:txBody>
        </p:sp>
        <p:sp>
          <p:nvSpPr>
            <p:cNvPr id="149530" name="Rectangle 26"/>
            <p:cNvSpPr>
              <a:spLocks noChangeArrowheads="1"/>
            </p:cNvSpPr>
            <p:nvPr>
              <p:custDataLst>
                <p:tags r:id="rId29"/>
              </p:custDataLst>
            </p:nvPr>
          </p:nvSpPr>
          <p:spPr bwMode="auto">
            <a:xfrm>
              <a:off x="6025677" y="4568044"/>
              <a:ext cx="264940" cy="264937"/>
            </a:xfrm>
            <a:prstGeom prst="rect">
              <a:avLst/>
            </a:prstGeom>
            <a:gradFill>
              <a:gsLst>
                <a:gs pos="0">
                  <a:schemeClr val="accent2">
                    <a:lumMod val="110000"/>
                    <a:satMod val="105000"/>
                    <a:tint val="67000"/>
                  </a:schemeClr>
                </a:gs>
                <a:gs pos="50000">
                  <a:schemeClr val="accent2">
                    <a:lumMod val="105000"/>
                    <a:satMod val="103000"/>
                    <a:tint val="73000"/>
                  </a:schemeClr>
                </a:gs>
                <a:gs pos="100000">
                  <a:schemeClr val="accent2">
                    <a:lumMod val="105000"/>
                    <a:satMod val="109000"/>
                    <a:tint val="81000"/>
                  </a:schemeClr>
                </a:gs>
                <a:gs pos="0">
                  <a:srgbClr val="3B3E4D">
                    <a:lumMod val="90000"/>
                    <a:lumOff val="10000"/>
                  </a:srgbClr>
                </a:gs>
                <a:gs pos="50000">
                  <a:srgbClr val="3B3E4D">
                    <a:lumMod val="95000"/>
                    <a:lumOff val="5000"/>
                  </a:srgbClr>
                </a:gs>
                <a:gs pos="100000">
                  <a:srgbClr val="3B3E4D">
                    <a:lumMod val="95000"/>
                    <a:lumOff val="5000"/>
                  </a:srgbClr>
                </a:gs>
              </a:gsLst>
              <a:lin ang="5400000" scaled="0"/>
            </a:gradFill>
            <a:ln>
              <a:solidFill>
                <a:schemeClr val="accent2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vert="horz" wrap="square" lIns="0" tIns="0" rIns="0" bIns="0" numCol="1" anchor="t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zh-CN" sz="1400" b="1" i="0" u="none" strike="noStrike" cap="none" normalizeH="0" baseline="0">
                <a:ln>
                  <a:noFill/>
                </a:ln>
                <a:solidFill>
                  <a:schemeClr val="dk1"/>
                </a:solidFill>
                <a:effectLst/>
                <a:cs typeface="+mn-ea"/>
                <a:sym typeface="+mn-lt"/>
              </a:endParaRPr>
            </a:p>
          </p:txBody>
        </p:sp>
        <p:sp>
          <p:nvSpPr>
            <p:cNvPr id="149529" name="Rectangle 25"/>
            <p:cNvSpPr>
              <a:spLocks noChangeArrowheads="1"/>
            </p:cNvSpPr>
            <p:nvPr>
              <p:custDataLst>
                <p:tags r:id="rId30"/>
              </p:custDataLst>
            </p:nvPr>
          </p:nvSpPr>
          <p:spPr bwMode="auto">
            <a:xfrm>
              <a:off x="6531216" y="4568044"/>
              <a:ext cx="264940" cy="264937"/>
            </a:xfrm>
            <a:prstGeom prst="rect">
              <a:avLst/>
            </a:prstGeom>
            <a:gradFill>
              <a:gsLst>
                <a:gs pos="0">
                  <a:schemeClr val="accent2">
                    <a:lumMod val="110000"/>
                    <a:satMod val="105000"/>
                    <a:tint val="67000"/>
                  </a:schemeClr>
                </a:gs>
                <a:gs pos="50000">
                  <a:schemeClr val="accent2">
                    <a:lumMod val="105000"/>
                    <a:satMod val="103000"/>
                    <a:tint val="73000"/>
                  </a:schemeClr>
                </a:gs>
                <a:gs pos="100000">
                  <a:schemeClr val="accent2">
                    <a:lumMod val="105000"/>
                    <a:satMod val="109000"/>
                    <a:tint val="81000"/>
                  </a:schemeClr>
                </a:gs>
                <a:gs pos="0">
                  <a:srgbClr val="3B3E4D">
                    <a:lumMod val="90000"/>
                    <a:lumOff val="10000"/>
                  </a:srgbClr>
                </a:gs>
                <a:gs pos="50000">
                  <a:srgbClr val="3B3E4D">
                    <a:lumMod val="95000"/>
                    <a:lumOff val="5000"/>
                  </a:srgbClr>
                </a:gs>
                <a:gs pos="100000">
                  <a:srgbClr val="3B3E4D">
                    <a:lumMod val="95000"/>
                    <a:lumOff val="5000"/>
                  </a:srgbClr>
                </a:gs>
              </a:gsLst>
              <a:lin ang="5400000" scaled="0"/>
            </a:gradFill>
            <a:ln>
              <a:solidFill>
                <a:schemeClr val="accent2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vert="horz" wrap="square" lIns="0" tIns="0" rIns="0" bIns="0" numCol="1" anchor="t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zh-CN" sz="1400" b="1" i="0" u="none" strike="noStrike" cap="none" normalizeH="0" baseline="0">
                <a:ln>
                  <a:noFill/>
                </a:ln>
                <a:solidFill>
                  <a:schemeClr val="dk1"/>
                </a:solidFill>
                <a:effectLst/>
                <a:cs typeface="+mn-ea"/>
                <a:sym typeface="+mn-lt"/>
              </a:endParaRPr>
            </a:p>
          </p:txBody>
        </p:sp>
        <p:sp>
          <p:nvSpPr>
            <p:cNvPr id="149528" name="Rectangle 24"/>
            <p:cNvSpPr>
              <a:spLocks noChangeArrowheads="1"/>
            </p:cNvSpPr>
            <p:nvPr>
              <p:custDataLst>
                <p:tags r:id="rId31"/>
              </p:custDataLst>
            </p:nvPr>
          </p:nvSpPr>
          <p:spPr bwMode="auto">
            <a:xfrm>
              <a:off x="5770099" y="4289065"/>
              <a:ext cx="264940" cy="264001"/>
            </a:xfrm>
            <a:prstGeom prst="rect">
              <a:avLst/>
            </a:prstGeom>
            <a:solidFill>
              <a:srgbClr val="FFFFFF"/>
            </a:solidFill>
            <a:ln w="19050">
              <a:noFill/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1400" b="1" i="0" u="none" strike="noStrike" cap="none" normalizeH="0" baseline="0">
                  <a:ln>
                    <a:noFill/>
                  </a:ln>
                  <a:solidFill>
                    <a:schemeClr val="dk1"/>
                  </a:solidFill>
                  <a:effectLst/>
                  <a:cs typeface="+mn-ea"/>
                  <a:sym typeface="+mn-lt"/>
                </a:rPr>
                <a:t>1</a:t>
              </a:r>
            </a:p>
          </p:txBody>
        </p:sp>
        <p:sp>
          <p:nvSpPr>
            <p:cNvPr id="149527" name="Rectangle 23"/>
            <p:cNvSpPr>
              <a:spLocks noChangeArrowheads="1"/>
            </p:cNvSpPr>
            <p:nvPr>
              <p:custDataLst>
                <p:tags r:id="rId32"/>
              </p:custDataLst>
            </p:nvPr>
          </p:nvSpPr>
          <p:spPr bwMode="auto">
            <a:xfrm>
              <a:off x="5517329" y="4289065"/>
              <a:ext cx="264940" cy="264001"/>
            </a:xfrm>
            <a:prstGeom prst="rect">
              <a:avLst/>
            </a:prstGeom>
            <a:solidFill>
              <a:srgbClr val="FFFFFF"/>
            </a:solidFill>
            <a:ln w="19050">
              <a:noFill/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1400" b="1" i="0" u="none" strike="noStrike" cap="none" normalizeH="0" baseline="0">
                  <a:ln>
                    <a:noFill/>
                  </a:ln>
                  <a:solidFill>
                    <a:schemeClr val="dk1"/>
                  </a:solidFill>
                  <a:effectLst/>
                  <a:cs typeface="+mn-ea"/>
                  <a:sym typeface="+mn-lt"/>
                </a:rPr>
                <a:t>0</a:t>
              </a:r>
            </a:p>
          </p:txBody>
        </p:sp>
        <p:sp>
          <p:nvSpPr>
            <p:cNvPr id="149526" name="Rectangle 22"/>
            <p:cNvSpPr>
              <a:spLocks noChangeArrowheads="1"/>
            </p:cNvSpPr>
            <p:nvPr>
              <p:custDataLst>
                <p:tags r:id="rId33"/>
              </p:custDataLst>
            </p:nvPr>
          </p:nvSpPr>
          <p:spPr bwMode="auto">
            <a:xfrm>
              <a:off x="6281255" y="4289065"/>
              <a:ext cx="264940" cy="264001"/>
            </a:xfrm>
            <a:prstGeom prst="rect">
              <a:avLst/>
            </a:prstGeom>
            <a:solidFill>
              <a:srgbClr val="FFFFFF"/>
            </a:solidFill>
            <a:ln w="19050">
              <a:noFill/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1400" b="1" i="0" u="none" strike="noStrike" cap="none" normalizeH="0" baseline="0">
                  <a:ln>
                    <a:noFill/>
                  </a:ln>
                  <a:solidFill>
                    <a:schemeClr val="dk1"/>
                  </a:solidFill>
                  <a:effectLst/>
                  <a:cs typeface="+mn-ea"/>
                  <a:sym typeface="+mn-lt"/>
                </a:rPr>
                <a:t>3</a:t>
              </a:r>
            </a:p>
          </p:txBody>
        </p:sp>
        <p:sp>
          <p:nvSpPr>
            <p:cNvPr id="149525" name="Rectangle 21"/>
            <p:cNvSpPr>
              <a:spLocks noChangeArrowheads="1"/>
            </p:cNvSpPr>
            <p:nvPr>
              <p:custDataLst>
                <p:tags r:id="rId34"/>
              </p:custDataLst>
            </p:nvPr>
          </p:nvSpPr>
          <p:spPr bwMode="auto">
            <a:xfrm>
              <a:off x="6025677" y="4289065"/>
              <a:ext cx="264940" cy="264001"/>
            </a:xfrm>
            <a:prstGeom prst="rect">
              <a:avLst/>
            </a:prstGeom>
            <a:solidFill>
              <a:srgbClr val="FFFFFF"/>
            </a:solidFill>
            <a:ln w="19050">
              <a:noFill/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1400" b="1" i="0" u="none" strike="noStrike" cap="none" normalizeH="0" baseline="0">
                  <a:ln>
                    <a:noFill/>
                  </a:ln>
                  <a:solidFill>
                    <a:schemeClr val="dk1"/>
                  </a:solidFill>
                  <a:effectLst/>
                  <a:cs typeface="+mn-ea"/>
                  <a:sym typeface="+mn-lt"/>
                </a:rPr>
                <a:t>2</a:t>
              </a:r>
            </a:p>
          </p:txBody>
        </p:sp>
        <p:sp>
          <p:nvSpPr>
            <p:cNvPr id="149524" name="Rectangle 20"/>
            <p:cNvSpPr>
              <a:spLocks noChangeArrowheads="1"/>
            </p:cNvSpPr>
            <p:nvPr>
              <p:custDataLst>
                <p:tags r:id="rId35"/>
              </p:custDataLst>
            </p:nvPr>
          </p:nvSpPr>
          <p:spPr bwMode="auto">
            <a:xfrm>
              <a:off x="6531216" y="4289065"/>
              <a:ext cx="264940" cy="264001"/>
            </a:xfrm>
            <a:prstGeom prst="rect">
              <a:avLst/>
            </a:prstGeom>
            <a:solidFill>
              <a:srgbClr val="FFFFFF"/>
            </a:solidFill>
            <a:ln w="19050">
              <a:noFill/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1400" b="1" i="0" u="none" strike="noStrike" cap="none" normalizeH="0" baseline="0">
                  <a:ln>
                    <a:noFill/>
                  </a:ln>
                  <a:solidFill>
                    <a:schemeClr val="dk1"/>
                  </a:solidFill>
                  <a:effectLst/>
                  <a:cs typeface="+mn-ea"/>
                  <a:sym typeface="+mn-lt"/>
                </a:rPr>
                <a:t>4</a:t>
              </a:r>
            </a:p>
          </p:txBody>
        </p:sp>
        <p:sp>
          <p:nvSpPr>
            <p:cNvPr id="149523" name="Rectangle 19"/>
            <p:cNvSpPr>
              <a:spLocks noChangeArrowheads="1"/>
            </p:cNvSpPr>
            <p:nvPr>
              <p:custDataLst>
                <p:tags r:id="rId36"/>
              </p:custDataLst>
            </p:nvPr>
          </p:nvSpPr>
          <p:spPr bwMode="auto">
            <a:xfrm>
              <a:off x="5217751" y="5660557"/>
              <a:ext cx="264940" cy="264937"/>
            </a:xfrm>
            <a:prstGeom prst="rect">
              <a:avLst/>
            </a:prstGeom>
            <a:solidFill>
              <a:srgbClr val="FFFFFF"/>
            </a:solidFill>
            <a:ln w="19050">
              <a:noFill/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1400" b="1" i="0" u="none" strike="noStrike" cap="none" normalizeH="0" baseline="0">
                  <a:ln>
                    <a:noFill/>
                  </a:ln>
                  <a:solidFill>
                    <a:schemeClr val="dk1"/>
                  </a:solidFill>
                  <a:effectLst/>
                  <a:cs typeface="+mn-ea"/>
                  <a:sym typeface="+mn-lt"/>
                </a:rPr>
                <a:t>4</a:t>
              </a:r>
            </a:p>
          </p:txBody>
        </p:sp>
        <p:sp>
          <p:nvSpPr>
            <p:cNvPr id="149522" name="Rectangle 18"/>
            <p:cNvSpPr>
              <a:spLocks noChangeArrowheads="1"/>
            </p:cNvSpPr>
            <p:nvPr>
              <p:custDataLst>
                <p:tags r:id="rId37"/>
              </p:custDataLst>
            </p:nvPr>
          </p:nvSpPr>
          <p:spPr bwMode="auto">
            <a:xfrm>
              <a:off x="5217751" y="5388131"/>
              <a:ext cx="264940" cy="264937"/>
            </a:xfrm>
            <a:prstGeom prst="rect">
              <a:avLst/>
            </a:prstGeom>
            <a:solidFill>
              <a:srgbClr val="FFFFFF"/>
            </a:solidFill>
            <a:ln w="19050">
              <a:noFill/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1400" b="1" i="0" u="none" strike="noStrike" cap="none" normalizeH="0" baseline="0">
                  <a:ln>
                    <a:noFill/>
                  </a:ln>
                  <a:solidFill>
                    <a:schemeClr val="dk1"/>
                  </a:solidFill>
                  <a:effectLst/>
                  <a:cs typeface="+mn-ea"/>
                  <a:sym typeface="+mn-lt"/>
                </a:rPr>
                <a:t>3</a:t>
              </a:r>
            </a:p>
          </p:txBody>
        </p:sp>
        <p:sp>
          <p:nvSpPr>
            <p:cNvPr id="149521" name="Rectangle 17"/>
            <p:cNvSpPr>
              <a:spLocks noChangeArrowheads="1"/>
            </p:cNvSpPr>
            <p:nvPr>
              <p:custDataLst>
                <p:tags r:id="rId38"/>
              </p:custDataLst>
            </p:nvPr>
          </p:nvSpPr>
          <p:spPr bwMode="auto">
            <a:xfrm>
              <a:off x="5217751" y="5110087"/>
              <a:ext cx="264940" cy="264937"/>
            </a:xfrm>
            <a:prstGeom prst="rect">
              <a:avLst/>
            </a:prstGeom>
            <a:solidFill>
              <a:srgbClr val="FFFFFF"/>
            </a:solidFill>
            <a:ln w="19050">
              <a:noFill/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1400" b="1" i="0" u="none" strike="noStrike" cap="none" normalizeH="0" baseline="0">
                  <a:ln>
                    <a:noFill/>
                  </a:ln>
                  <a:solidFill>
                    <a:schemeClr val="dk1"/>
                  </a:solidFill>
                  <a:effectLst/>
                  <a:cs typeface="+mn-ea"/>
                  <a:sym typeface="+mn-lt"/>
                </a:rPr>
                <a:t>2</a:t>
              </a:r>
            </a:p>
          </p:txBody>
        </p:sp>
        <p:sp>
          <p:nvSpPr>
            <p:cNvPr id="149520" name="Rectangle 16"/>
            <p:cNvSpPr>
              <a:spLocks noChangeArrowheads="1"/>
            </p:cNvSpPr>
            <p:nvPr>
              <p:custDataLst>
                <p:tags r:id="rId39"/>
              </p:custDataLst>
            </p:nvPr>
          </p:nvSpPr>
          <p:spPr bwMode="auto">
            <a:xfrm>
              <a:off x="5217751" y="4896640"/>
              <a:ext cx="264940" cy="264937"/>
            </a:xfrm>
            <a:prstGeom prst="rect">
              <a:avLst/>
            </a:prstGeom>
            <a:solidFill>
              <a:srgbClr val="FFFFFF"/>
            </a:solidFill>
            <a:ln w="19050">
              <a:noFill/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1400" b="1" i="0" u="none" strike="noStrike" cap="none" normalizeH="0" baseline="0">
                  <a:ln>
                    <a:noFill/>
                  </a:ln>
                  <a:solidFill>
                    <a:schemeClr val="dk1"/>
                  </a:solidFill>
                  <a:effectLst/>
                  <a:cs typeface="+mn-ea"/>
                  <a:sym typeface="+mn-lt"/>
                </a:rPr>
                <a:t>1</a:t>
              </a:r>
            </a:p>
          </p:txBody>
        </p:sp>
        <p:sp>
          <p:nvSpPr>
            <p:cNvPr id="149519" name="Rectangle 15"/>
            <p:cNvSpPr>
              <a:spLocks noChangeArrowheads="1"/>
            </p:cNvSpPr>
            <p:nvPr>
              <p:custDataLst>
                <p:tags r:id="rId40"/>
              </p:custDataLst>
            </p:nvPr>
          </p:nvSpPr>
          <p:spPr bwMode="auto">
            <a:xfrm>
              <a:off x="5217751" y="4570852"/>
              <a:ext cx="264940" cy="265873"/>
            </a:xfrm>
            <a:prstGeom prst="rect">
              <a:avLst/>
            </a:prstGeom>
            <a:solidFill>
              <a:srgbClr val="FFFFFF"/>
            </a:solidFill>
            <a:ln w="19050">
              <a:noFill/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1400" b="1" i="0" u="none" strike="noStrike" cap="none" normalizeH="0" baseline="0">
                  <a:ln>
                    <a:noFill/>
                  </a:ln>
                  <a:solidFill>
                    <a:schemeClr val="dk1"/>
                  </a:solidFill>
                  <a:effectLst/>
                  <a:cs typeface="+mn-ea"/>
                  <a:sym typeface="+mn-lt"/>
                </a:rPr>
                <a:t>0</a:t>
              </a:r>
            </a:p>
          </p:txBody>
        </p:sp>
        <p:sp>
          <p:nvSpPr>
            <p:cNvPr id="149518" name="Rectangle 14"/>
            <p:cNvSpPr>
              <a:spLocks noChangeArrowheads="1"/>
            </p:cNvSpPr>
            <p:nvPr>
              <p:custDataLst>
                <p:tags r:id="rId41"/>
              </p:custDataLst>
            </p:nvPr>
          </p:nvSpPr>
          <p:spPr bwMode="auto">
            <a:xfrm>
              <a:off x="6798028" y="5655876"/>
              <a:ext cx="264940" cy="264001"/>
            </a:xfrm>
            <a:prstGeom prst="rect">
              <a:avLst/>
            </a:prstGeom>
            <a:gradFill>
              <a:gsLst>
                <a:gs pos="0">
                  <a:schemeClr val="accent2">
                    <a:lumMod val="110000"/>
                    <a:satMod val="105000"/>
                    <a:tint val="67000"/>
                  </a:schemeClr>
                </a:gs>
                <a:gs pos="50000">
                  <a:schemeClr val="accent2">
                    <a:lumMod val="105000"/>
                    <a:satMod val="103000"/>
                    <a:tint val="73000"/>
                  </a:schemeClr>
                </a:gs>
                <a:gs pos="100000">
                  <a:schemeClr val="accent2">
                    <a:lumMod val="105000"/>
                    <a:satMod val="109000"/>
                    <a:tint val="81000"/>
                  </a:schemeClr>
                </a:gs>
                <a:gs pos="0">
                  <a:srgbClr val="3B3E4D">
                    <a:lumMod val="90000"/>
                    <a:lumOff val="10000"/>
                  </a:srgbClr>
                </a:gs>
                <a:gs pos="50000">
                  <a:srgbClr val="3B3E4D">
                    <a:lumMod val="95000"/>
                    <a:lumOff val="5000"/>
                  </a:srgbClr>
                </a:gs>
                <a:gs pos="100000">
                  <a:srgbClr val="3B3E4D">
                    <a:lumMod val="95000"/>
                    <a:lumOff val="5000"/>
                  </a:srgbClr>
                </a:gs>
              </a:gsLst>
              <a:lin ang="5400000" scaled="0"/>
            </a:gradFill>
            <a:ln>
              <a:solidFill>
                <a:schemeClr val="accent2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vert="horz" wrap="square" lIns="0" tIns="0" rIns="0" bIns="0" numCol="1" anchor="t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zh-CN" sz="1400" b="1" i="0" u="none" strike="noStrike" cap="none" normalizeH="0" baseline="0">
                <a:ln>
                  <a:noFill/>
                </a:ln>
                <a:solidFill>
                  <a:schemeClr val="dk1"/>
                </a:solidFill>
                <a:effectLst/>
                <a:cs typeface="+mn-ea"/>
                <a:sym typeface="+mn-lt"/>
              </a:endParaRPr>
            </a:p>
          </p:txBody>
        </p:sp>
        <p:sp>
          <p:nvSpPr>
            <p:cNvPr id="149517" name="Rectangle 13"/>
            <p:cNvSpPr>
              <a:spLocks noChangeArrowheads="1"/>
            </p:cNvSpPr>
            <p:nvPr>
              <p:custDataLst>
                <p:tags r:id="rId42"/>
              </p:custDataLst>
            </p:nvPr>
          </p:nvSpPr>
          <p:spPr bwMode="auto">
            <a:xfrm>
              <a:off x="6798028" y="5383450"/>
              <a:ext cx="264940" cy="264937"/>
            </a:xfrm>
            <a:prstGeom prst="rect">
              <a:avLst/>
            </a:prstGeom>
            <a:gradFill>
              <a:gsLst>
                <a:gs pos="0">
                  <a:schemeClr val="accent2">
                    <a:lumMod val="110000"/>
                    <a:satMod val="105000"/>
                    <a:tint val="67000"/>
                  </a:schemeClr>
                </a:gs>
                <a:gs pos="50000">
                  <a:schemeClr val="accent2">
                    <a:lumMod val="105000"/>
                    <a:satMod val="103000"/>
                    <a:tint val="73000"/>
                  </a:schemeClr>
                </a:gs>
                <a:gs pos="100000">
                  <a:schemeClr val="accent2">
                    <a:lumMod val="105000"/>
                    <a:satMod val="109000"/>
                    <a:tint val="81000"/>
                  </a:schemeClr>
                </a:gs>
                <a:gs pos="0">
                  <a:srgbClr val="3B3E4D">
                    <a:lumMod val="90000"/>
                    <a:lumOff val="10000"/>
                  </a:srgbClr>
                </a:gs>
                <a:gs pos="50000">
                  <a:srgbClr val="3B3E4D">
                    <a:lumMod val="95000"/>
                    <a:lumOff val="5000"/>
                  </a:srgbClr>
                </a:gs>
                <a:gs pos="100000">
                  <a:srgbClr val="3B3E4D">
                    <a:lumMod val="95000"/>
                    <a:lumOff val="5000"/>
                  </a:srgbClr>
                </a:gs>
              </a:gsLst>
              <a:lin ang="5400000" scaled="0"/>
            </a:gradFill>
            <a:ln>
              <a:solidFill>
                <a:schemeClr val="accent2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vert="horz" wrap="square" lIns="0" tIns="0" rIns="0" bIns="0" numCol="1" anchor="t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zh-CN" sz="1400" b="1" i="0" u="none" strike="noStrike" cap="none" normalizeH="0" baseline="0">
                <a:ln>
                  <a:noFill/>
                </a:ln>
                <a:solidFill>
                  <a:schemeClr val="dk1"/>
                </a:solidFill>
                <a:effectLst/>
                <a:cs typeface="+mn-ea"/>
                <a:sym typeface="+mn-lt"/>
              </a:endParaRPr>
            </a:p>
          </p:txBody>
        </p:sp>
        <p:sp>
          <p:nvSpPr>
            <p:cNvPr id="149516" name="Rectangle 12"/>
            <p:cNvSpPr>
              <a:spLocks noChangeArrowheads="1"/>
            </p:cNvSpPr>
            <p:nvPr>
              <p:custDataLst>
                <p:tags r:id="rId43"/>
              </p:custDataLst>
            </p:nvPr>
          </p:nvSpPr>
          <p:spPr bwMode="auto">
            <a:xfrm>
              <a:off x="6798028" y="5105407"/>
              <a:ext cx="264940" cy="264001"/>
            </a:xfrm>
            <a:prstGeom prst="rect">
              <a:avLst/>
            </a:prstGeom>
            <a:gradFill>
              <a:gsLst>
                <a:gs pos="0">
                  <a:schemeClr val="accent2">
                    <a:lumMod val="110000"/>
                    <a:satMod val="105000"/>
                    <a:tint val="67000"/>
                  </a:schemeClr>
                </a:gs>
                <a:gs pos="50000">
                  <a:schemeClr val="accent2">
                    <a:lumMod val="105000"/>
                    <a:satMod val="103000"/>
                    <a:tint val="73000"/>
                  </a:schemeClr>
                </a:gs>
                <a:gs pos="100000">
                  <a:schemeClr val="accent2">
                    <a:lumMod val="105000"/>
                    <a:satMod val="109000"/>
                    <a:tint val="81000"/>
                  </a:schemeClr>
                </a:gs>
                <a:gs pos="0">
                  <a:srgbClr val="3B3E4D">
                    <a:lumMod val="90000"/>
                    <a:lumOff val="10000"/>
                  </a:srgbClr>
                </a:gs>
                <a:gs pos="50000">
                  <a:srgbClr val="3B3E4D">
                    <a:lumMod val="95000"/>
                    <a:lumOff val="5000"/>
                  </a:srgbClr>
                </a:gs>
                <a:gs pos="100000">
                  <a:srgbClr val="3B3E4D">
                    <a:lumMod val="95000"/>
                    <a:lumOff val="5000"/>
                  </a:srgbClr>
                </a:gs>
              </a:gsLst>
              <a:lin ang="5400000" scaled="0"/>
            </a:gradFill>
            <a:ln>
              <a:solidFill>
                <a:schemeClr val="accent2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vert="horz" wrap="square" lIns="0" tIns="0" rIns="0" bIns="0" numCol="1" anchor="t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zh-CN" sz="1400" b="1" i="0" u="none" strike="noStrike" cap="none" normalizeH="0" baseline="0">
                <a:ln>
                  <a:noFill/>
                </a:ln>
                <a:solidFill>
                  <a:schemeClr val="dk1"/>
                </a:solidFill>
                <a:effectLst/>
                <a:cs typeface="+mn-ea"/>
                <a:sym typeface="+mn-lt"/>
              </a:endParaRPr>
            </a:p>
          </p:txBody>
        </p:sp>
        <p:sp>
          <p:nvSpPr>
            <p:cNvPr id="149515" name="Rectangle 11"/>
            <p:cNvSpPr>
              <a:spLocks noChangeArrowheads="1"/>
            </p:cNvSpPr>
            <p:nvPr>
              <p:custDataLst>
                <p:tags r:id="rId44"/>
              </p:custDataLst>
            </p:nvPr>
          </p:nvSpPr>
          <p:spPr bwMode="auto">
            <a:xfrm>
              <a:off x="6798028" y="4832980"/>
              <a:ext cx="264940" cy="264937"/>
            </a:xfrm>
            <a:prstGeom prst="rect">
              <a:avLst/>
            </a:prstGeom>
            <a:gradFill>
              <a:gsLst>
                <a:gs pos="0">
                  <a:schemeClr val="accent2">
                    <a:lumMod val="110000"/>
                    <a:satMod val="105000"/>
                    <a:tint val="67000"/>
                  </a:schemeClr>
                </a:gs>
                <a:gs pos="50000">
                  <a:schemeClr val="accent2">
                    <a:lumMod val="105000"/>
                    <a:satMod val="103000"/>
                    <a:tint val="73000"/>
                  </a:schemeClr>
                </a:gs>
                <a:gs pos="100000">
                  <a:schemeClr val="accent2">
                    <a:lumMod val="105000"/>
                    <a:satMod val="109000"/>
                    <a:tint val="81000"/>
                  </a:schemeClr>
                </a:gs>
                <a:gs pos="0">
                  <a:srgbClr val="3B3E4D">
                    <a:lumMod val="90000"/>
                    <a:lumOff val="10000"/>
                  </a:srgbClr>
                </a:gs>
                <a:gs pos="50000">
                  <a:srgbClr val="3B3E4D">
                    <a:lumMod val="95000"/>
                    <a:lumOff val="5000"/>
                  </a:srgbClr>
                </a:gs>
                <a:gs pos="100000">
                  <a:srgbClr val="3B3E4D">
                    <a:lumMod val="95000"/>
                    <a:lumOff val="5000"/>
                  </a:srgbClr>
                </a:gs>
              </a:gsLst>
              <a:lin ang="5400000" scaled="0"/>
            </a:gradFill>
            <a:ln>
              <a:solidFill>
                <a:schemeClr val="accent2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vert="horz" wrap="square" lIns="0" tIns="0" rIns="0" bIns="0" numCol="1" anchor="t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zh-CN" sz="1400" b="1" i="0" u="none" strike="noStrike" cap="none" normalizeH="0" baseline="0">
                <a:ln>
                  <a:noFill/>
                </a:ln>
                <a:solidFill>
                  <a:schemeClr val="dk1"/>
                </a:solidFill>
                <a:effectLst/>
                <a:cs typeface="+mn-ea"/>
                <a:sym typeface="+mn-lt"/>
              </a:endParaRPr>
            </a:p>
          </p:txBody>
        </p:sp>
        <p:sp>
          <p:nvSpPr>
            <p:cNvPr id="149514" name="Rectangle 10"/>
            <p:cNvSpPr>
              <a:spLocks noChangeArrowheads="1"/>
            </p:cNvSpPr>
            <p:nvPr>
              <p:custDataLst>
                <p:tags r:id="rId45"/>
              </p:custDataLst>
            </p:nvPr>
          </p:nvSpPr>
          <p:spPr bwMode="auto">
            <a:xfrm>
              <a:off x="6798028" y="4565235"/>
              <a:ext cx="264940" cy="264937"/>
            </a:xfrm>
            <a:prstGeom prst="rect">
              <a:avLst/>
            </a:prstGeom>
            <a:gradFill>
              <a:gsLst>
                <a:gs pos="0">
                  <a:schemeClr val="accent2">
                    <a:lumMod val="110000"/>
                    <a:satMod val="105000"/>
                    <a:tint val="67000"/>
                  </a:schemeClr>
                </a:gs>
                <a:gs pos="50000">
                  <a:schemeClr val="accent2">
                    <a:lumMod val="105000"/>
                    <a:satMod val="103000"/>
                    <a:tint val="73000"/>
                  </a:schemeClr>
                </a:gs>
                <a:gs pos="100000">
                  <a:schemeClr val="accent2">
                    <a:lumMod val="105000"/>
                    <a:satMod val="109000"/>
                    <a:tint val="81000"/>
                  </a:schemeClr>
                </a:gs>
                <a:gs pos="0">
                  <a:srgbClr val="3B3E4D">
                    <a:lumMod val="90000"/>
                    <a:lumOff val="10000"/>
                  </a:srgbClr>
                </a:gs>
                <a:gs pos="50000">
                  <a:srgbClr val="3B3E4D">
                    <a:lumMod val="95000"/>
                    <a:lumOff val="5000"/>
                  </a:srgbClr>
                </a:gs>
                <a:gs pos="100000">
                  <a:srgbClr val="3B3E4D">
                    <a:lumMod val="95000"/>
                    <a:lumOff val="5000"/>
                  </a:srgbClr>
                </a:gs>
              </a:gsLst>
              <a:lin ang="5400000" scaled="0"/>
            </a:gradFill>
            <a:ln>
              <a:solidFill>
                <a:schemeClr val="accent2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vert="horz" wrap="square" lIns="0" tIns="0" rIns="0" bIns="0" numCol="1" anchor="t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zh-CN" sz="1400" b="1" i="0" u="none" strike="noStrike" cap="none" normalizeH="0" baseline="0">
                <a:ln>
                  <a:noFill/>
                </a:ln>
                <a:solidFill>
                  <a:schemeClr val="dk1"/>
                </a:solidFill>
                <a:effectLst/>
                <a:cs typeface="+mn-ea"/>
                <a:sym typeface="+mn-lt"/>
              </a:endParaRPr>
            </a:p>
          </p:txBody>
        </p:sp>
        <p:sp>
          <p:nvSpPr>
            <p:cNvPr id="149513" name="Rectangle 9"/>
            <p:cNvSpPr>
              <a:spLocks noChangeArrowheads="1"/>
            </p:cNvSpPr>
            <p:nvPr>
              <p:custDataLst>
                <p:tags r:id="rId46"/>
              </p:custDataLst>
            </p:nvPr>
          </p:nvSpPr>
          <p:spPr bwMode="auto">
            <a:xfrm>
              <a:off x="6798028" y="4286256"/>
              <a:ext cx="264940" cy="264001"/>
            </a:xfrm>
            <a:prstGeom prst="rect">
              <a:avLst/>
            </a:prstGeom>
            <a:solidFill>
              <a:srgbClr val="FFFFFF"/>
            </a:solidFill>
            <a:ln w="19050">
              <a:noFill/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1400" b="1" i="0" u="none" strike="noStrike" cap="none" normalizeH="0" baseline="0">
                  <a:ln>
                    <a:noFill/>
                  </a:ln>
                  <a:solidFill>
                    <a:schemeClr val="dk1"/>
                  </a:solidFill>
                  <a:effectLst/>
                  <a:cs typeface="+mn-ea"/>
                  <a:sym typeface="+mn-lt"/>
                </a:rPr>
                <a:t>5</a:t>
              </a:r>
            </a:p>
          </p:txBody>
        </p:sp>
        <p:sp>
          <p:nvSpPr>
            <p:cNvPr id="149512" name="Rectangle 8"/>
            <p:cNvSpPr>
              <a:spLocks noChangeArrowheads="1"/>
            </p:cNvSpPr>
            <p:nvPr>
              <p:custDataLst>
                <p:tags r:id="rId47"/>
              </p:custDataLst>
            </p:nvPr>
          </p:nvSpPr>
          <p:spPr bwMode="auto">
            <a:xfrm>
              <a:off x="5767290" y="5917068"/>
              <a:ext cx="264940" cy="264001"/>
            </a:xfrm>
            <a:prstGeom prst="rect">
              <a:avLst/>
            </a:prstGeom>
            <a:gradFill>
              <a:gsLst>
                <a:gs pos="0">
                  <a:schemeClr val="accent2">
                    <a:lumMod val="110000"/>
                    <a:satMod val="105000"/>
                    <a:tint val="67000"/>
                  </a:schemeClr>
                </a:gs>
                <a:gs pos="50000">
                  <a:schemeClr val="accent2">
                    <a:lumMod val="105000"/>
                    <a:satMod val="103000"/>
                    <a:tint val="73000"/>
                  </a:schemeClr>
                </a:gs>
                <a:gs pos="100000">
                  <a:schemeClr val="accent2">
                    <a:lumMod val="105000"/>
                    <a:satMod val="109000"/>
                    <a:tint val="81000"/>
                  </a:schemeClr>
                </a:gs>
                <a:gs pos="0">
                  <a:srgbClr val="3B3E4D">
                    <a:lumMod val="90000"/>
                    <a:lumOff val="10000"/>
                  </a:srgbClr>
                </a:gs>
                <a:gs pos="50000">
                  <a:srgbClr val="3B3E4D">
                    <a:lumMod val="95000"/>
                    <a:lumOff val="5000"/>
                  </a:srgbClr>
                </a:gs>
                <a:gs pos="100000">
                  <a:srgbClr val="3B3E4D">
                    <a:lumMod val="95000"/>
                    <a:lumOff val="5000"/>
                  </a:srgbClr>
                </a:gs>
              </a:gsLst>
              <a:lin ang="5400000" scaled="0"/>
            </a:gradFill>
            <a:ln>
              <a:solidFill>
                <a:schemeClr val="accent2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vert="horz" wrap="square" lIns="0" tIns="0" rIns="0" bIns="0" numCol="1" anchor="t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zh-CN" sz="1400" b="1" i="0" u="none" strike="noStrike" cap="none" normalizeH="0" baseline="0">
                <a:ln>
                  <a:noFill/>
                </a:ln>
                <a:solidFill>
                  <a:schemeClr val="dk1"/>
                </a:solidFill>
                <a:effectLst/>
                <a:cs typeface="+mn-ea"/>
                <a:sym typeface="+mn-lt"/>
              </a:endParaRPr>
            </a:p>
          </p:txBody>
        </p:sp>
        <p:sp>
          <p:nvSpPr>
            <p:cNvPr id="149511" name="Rectangle 7"/>
            <p:cNvSpPr>
              <a:spLocks noChangeArrowheads="1"/>
            </p:cNvSpPr>
            <p:nvPr>
              <p:custDataLst>
                <p:tags r:id="rId48"/>
              </p:custDataLst>
            </p:nvPr>
          </p:nvSpPr>
          <p:spPr bwMode="auto">
            <a:xfrm>
              <a:off x="5524046" y="5917068"/>
              <a:ext cx="264940" cy="264001"/>
            </a:xfrm>
            <a:prstGeom prst="rect">
              <a:avLst/>
            </a:prstGeom>
            <a:gradFill>
              <a:gsLst>
                <a:gs pos="0">
                  <a:schemeClr val="accent2">
                    <a:lumMod val="110000"/>
                    <a:satMod val="105000"/>
                    <a:tint val="67000"/>
                  </a:schemeClr>
                </a:gs>
                <a:gs pos="50000">
                  <a:schemeClr val="accent2">
                    <a:lumMod val="105000"/>
                    <a:satMod val="103000"/>
                    <a:tint val="73000"/>
                  </a:schemeClr>
                </a:gs>
                <a:gs pos="100000">
                  <a:schemeClr val="accent2">
                    <a:lumMod val="105000"/>
                    <a:satMod val="109000"/>
                    <a:tint val="81000"/>
                  </a:schemeClr>
                </a:gs>
                <a:gs pos="0">
                  <a:srgbClr val="3B3E4D">
                    <a:lumMod val="90000"/>
                    <a:lumOff val="10000"/>
                  </a:srgbClr>
                </a:gs>
                <a:gs pos="50000">
                  <a:srgbClr val="3B3E4D">
                    <a:lumMod val="95000"/>
                    <a:lumOff val="5000"/>
                  </a:srgbClr>
                </a:gs>
                <a:gs pos="100000">
                  <a:srgbClr val="3B3E4D">
                    <a:lumMod val="95000"/>
                    <a:lumOff val="5000"/>
                  </a:srgbClr>
                </a:gs>
              </a:gsLst>
              <a:lin ang="5400000" scaled="0"/>
            </a:gradFill>
            <a:ln>
              <a:solidFill>
                <a:schemeClr val="accent2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vert="horz" wrap="square" lIns="0" tIns="0" rIns="0" bIns="0" numCol="1" anchor="t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zh-CN" sz="1400" b="1" i="0" u="none" strike="noStrike" cap="none" normalizeH="0" baseline="0">
                <a:ln>
                  <a:noFill/>
                </a:ln>
                <a:solidFill>
                  <a:schemeClr val="dk1"/>
                </a:solidFill>
                <a:effectLst/>
                <a:cs typeface="+mn-ea"/>
                <a:sym typeface="+mn-lt"/>
              </a:endParaRPr>
            </a:p>
          </p:txBody>
        </p:sp>
        <p:sp>
          <p:nvSpPr>
            <p:cNvPr id="149510" name="Rectangle 6"/>
            <p:cNvSpPr>
              <a:spLocks noChangeArrowheads="1"/>
            </p:cNvSpPr>
            <p:nvPr>
              <p:custDataLst>
                <p:tags r:id="rId49"/>
              </p:custDataLst>
            </p:nvPr>
          </p:nvSpPr>
          <p:spPr bwMode="auto">
            <a:xfrm>
              <a:off x="6278446" y="5917068"/>
              <a:ext cx="264940" cy="264001"/>
            </a:xfrm>
            <a:prstGeom prst="rect">
              <a:avLst/>
            </a:prstGeom>
            <a:gradFill>
              <a:gsLst>
                <a:gs pos="0">
                  <a:schemeClr val="accent2">
                    <a:lumMod val="110000"/>
                    <a:satMod val="105000"/>
                    <a:tint val="67000"/>
                  </a:schemeClr>
                </a:gs>
                <a:gs pos="50000">
                  <a:schemeClr val="accent2">
                    <a:lumMod val="105000"/>
                    <a:satMod val="103000"/>
                    <a:tint val="73000"/>
                  </a:schemeClr>
                </a:gs>
                <a:gs pos="100000">
                  <a:schemeClr val="accent2">
                    <a:lumMod val="105000"/>
                    <a:satMod val="109000"/>
                    <a:tint val="81000"/>
                  </a:schemeClr>
                </a:gs>
                <a:gs pos="0">
                  <a:srgbClr val="3B3E4D">
                    <a:lumMod val="90000"/>
                    <a:lumOff val="10000"/>
                  </a:srgbClr>
                </a:gs>
                <a:gs pos="50000">
                  <a:srgbClr val="3B3E4D">
                    <a:lumMod val="95000"/>
                    <a:lumOff val="5000"/>
                  </a:srgbClr>
                </a:gs>
                <a:gs pos="100000">
                  <a:srgbClr val="3B3E4D">
                    <a:lumMod val="95000"/>
                    <a:lumOff val="5000"/>
                  </a:srgbClr>
                </a:gs>
              </a:gsLst>
              <a:lin ang="5400000" scaled="0"/>
            </a:gradFill>
            <a:ln>
              <a:solidFill>
                <a:schemeClr val="accent2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vert="horz" wrap="square" lIns="0" tIns="0" rIns="0" bIns="0" numCol="1" anchor="t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zh-CN" sz="1400" b="1" i="0" u="none" strike="noStrike" cap="none" normalizeH="0" baseline="0">
                <a:ln>
                  <a:noFill/>
                </a:ln>
                <a:solidFill>
                  <a:schemeClr val="dk1"/>
                </a:solidFill>
                <a:effectLst/>
                <a:cs typeface="+mn-ea"/>
                <a:sym typeface="+mn-lt"/>
              </a:endParaRPr>
            </a:p>
          </p:txBody>
        </p:sp>
        <p:sp>
          <p:nvSpPr>
            <p:cNvPr id="149509" name="Rectangle 5"/>
            <p:cNvSpPr>
              <a:spLocks noChangeArrowheads="1"/>
            </p:cNvSpPr>
            <p:nvPr>
              <p:custDataLst>
                <p:tags r:id="rId50"/>
              </p:custDataLst>
            </p:nvPr>
          </p:nvSpPr>
          <p:spPr bwMode="auto">
            <a:xfrm>
              <a:off x="6022868" y="5917068"/>
              <a:ext cx="264940" cy="264001"/>
            </a:xfrm>
            <a:prstGeom prst="rect">
              <a:avLst/>
            </a:prstGeom>
            <a:gradFill>
              <a:gsLst>
                <a:gs pos="0">
                  <a:schemeClr val="accent2">
                    <a:lumMod val="110000"/>
                    <a:satMod val="105000"/>
                    <a:tint val="67000"/>
                  </a:schemeClr>
                </a:gs>
                <a:gs pos="50000">
                  <a:schemeClr val="accent2">
                    <a:lumMod val="105000"/>
                    <a:satMod val="103000"/>
                    <a:tint val="73000"/>
                  </a:schemeClr>
                </a:gs>
                <a:gs pos="100000">
                  <a:schemeClr val="accent2">
                    <a:lumMod val="105000"/>
                    <a:satMod val="109000"/>
                    <a:tint val="81000"/>
                  </a:schemeClr>
                </a:gs>
                <a:gs pos="0">
                  <a:srgbClr val="3B3E4D">
                    <a:lumMod val="90000"/>
                    <a:lumOff val="10000"/>
                  </a:srgbClr>
                </a:gs>
                <a:gs pos="50000">
                  <a:srgbClr val="3B3E4D">
                    <a:lumMod val="95000"/>
                    <a:lumOff val="5000"/>
                  </a:srgbClr>
                </a:gs>
                <a:gs pos="100000">
                  <a:srgbClr val="3B3E4D">
                    <a:lumMod val="95000"/>
                    <a:lumOff val="5000"/>
                  </a:srgbClr>
                </a:gs>
              </a:gsLst>
              <a:lin ang="5400000" scaled="0"/>
            </a:gradFill>
            <a:ln>
              <a:solidFill>
                <a:schemeClr val="accent2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vert="horz" wrap="square" lIns="0" tIns="0" rIns="0" bIns="0" numCol="1" anchor="t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zh-CN" sz="1400" b="1" i="0" u="none" strike="noStrike" cap="none" normalizeH="0" baseline="0">
                <a:ln>
                  <a:noFill/>
                </a:ln>
                <a:solidFill>
                  <a:schemeClr val="dk1"/>
                </a:solidFill>
                <a:effectLst/>
                <a:cs typeface="+mn-ea"/>
                <a:sym typeface="+mn-lt"/>
              </a:endParaRPr>
            </a:p>
          </p:txBody>
        </p:sp>
        <p:sp>
          <p:nvSpPr>
            <p:cNvPr id="149508" name="Rectangle 4"/>
            <p:cNvSpPr>
              <a:spLocks noChangeArrowheads="1"/>
            </p:cNvSpPr>
            <p:nvPr>
              <p:custDataLst>
                <p:tags r:id="rId51"/>
              </p:custDataLst>
            </p:nvPr>
          </p:nvSpPr>
          <p:spPr bwMode="auto">
            <a:xfrm>
              <a:off x="6528407" y="5917068"/>
              <a:ext cx="264940" cy="264001"/>
            </a:xfrm>
            <a:prstGeom prst="rect">
              <a:avLst/>
            </a:prstGeom>
            <a:gradFill>
              <a:gsLst>
                <a:gs pos="0">
                  <a:schemeClr val="accent2">
                    <a:lumMod val="110000"/>
                    <a:satMod val="105000"/>
                    <a:tint val="67000"/>
                  </a:schemeClr>
                </a:gs>
                <a:gs pos="50000">
                  <a:schemeClr val="accent2">
                    <a:lumMod val="105000"/>
                    <a:satMod val="103000"/>
                    <a:tint val="73000"/>
                  </a:schemeClr>
                </a:gs>
                <a:gs pos="100000">
                  <a:schemeClr val="accent2">
                    <a:lumMod val="105000"/>
                    <a:satMod val="109000"/>
                    <a:tint val="81000"/>
                  </a:schemeClr>
                </a:gs>
                <a:gs pos="0">
                  <a:srgbClr val="3B3E4D">
                    <a:lumMod val="90000"/>
                    <a:lumOff val="10000"/>
                  </a:srgbClr>
                </a:gs>
                <a:gs pos="50000">
                  <a:srgbClr val="3B3E4D">
                    <a:lumMod val="95000"/>
                    <a:lumOff val="5000"/>
                  </a:srgbClr>
                </a:gs>
                <a:gs pos="100000">
                  <a:srgbClr val="3B3E4D">
                    <a:lumMod val="95000"/>
                    <a:lumOff val="5000"/>
                  </a:srgbClr>
                </a:gs>
              </a:gsLst>
              <a:lin ang="5400000" scaled="0"/>
            </a:gradFill>
            <a:ln>
              <a:solidFill>
                <a:schemeClr val="accent2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vert="horz" wrap="square" lIns="0" tIns="0" rIns="0" bIns="0" numCol="1" anchor="t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zh-CN" sz="1400" b="1" i="0" u="none" strike="noStrike" cap="none" normalizeH="0" baseline="0">
                <a:ln>
                  <a:noFill/>
                </a:ln>
                <a:solidFill>
                  <a:schemeClr val="dk1"/>
                </a:solidFill>
                <a:effectLst/>
                <a:cs typeface="+mn-ea"/>
                <a:sym typeface="+mn-lt"/>
              </a:endParaRPr>
            </a:p>
          </p:txBody>
        </p:sp>
        <p:sp>
          <p:nvSpPr>
            <p:cNvPr id="149507" name="Rectangle 3"/>
            <p:cNvSpPr>
              <a:spLocks noChangeArrowheads="1"/>
            </p:cNvSpPr>
            <p:nvPr>
              <p:custDataLst>
                <p:tags r:id="rId52"/>
              </p:custDataLst>
            </p:nvPr>
          </p:nvSpPr>
          <p:spPr bwMode="auto">
            <a:xfrm>
              <a:off x="5214942" y="5918940"/>
              <a:ext cx="264940" cy="264937"/>
            </a:xfrm>
            <a:prstGeom prst="rect">
              <a:avLst/>
            </a:prstGeom>
            <a:solidFill>
              <a:srgbClr val="FFFFFF"/>
            </a:solidFill>
            <a:ln w="19050">
              <a:noFill/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1400" b="1" i="0" u="none" strike="noStrike" cap="none" normalizeH="0" baseline="0">
                  <a:ln>
                    <a:noFill/>
                  </a:ln>
                  <a:solidFill>
                    <a:schemeClr val="dk1"/>
                  </a:solidFill>
                  <a:effectLst/>
                  <a:cs typeface="+mn-ea"/>
                  <a:sym typeface="+mn-lt"/>
                </a:rPr>
                <a:t>5</a:t>
              </a:r>
            </a:p>
          </p:txBody>
        </p:sp>
        <p:sp>
          <p:nvSpPr>
            <p:cNvPr id="149506" name="Rectangle 2"/>
            <p:cNvSpPr>
              <a:spLocks noChangeArrowheads="1"/>
            </p:cNvSpPr>
            <p:nvPr>
              <p:custDataLst>
                <p:tags r:id="rId53"/>
              </p:custDataLst>
            </p:nvPr>
          </p:nvSpPr>
          <p:spPr bwMode="auto">
            <a:xfrm>
              <a:off x="6795220" y="5914259"/>
              <a:ext cx="264940" cy="264001"/>
            </a:xfrm>
            <a:prstGeom prst="rect">
              <a:avLst/>
            </a:prstGeom>
            <a:gradFill>
              <a:gsLst>
                <a:gs pos="0">
                  <a:schemeClr val="accent2">
                    <a:lumMod val="110000"/>
                    <a:satMod val="105000"/>
                    <a:tint val="67000"/>
                  </a:schemeClr>
                </a:gs>
                <a:gs pos="50000">
                  <a:schemeClr val="accent2">
                    <a:lumMod val="105000"/>
                    <a:satMod val="103000"/>
                    <a:tint val="73000"/>
                  </a:schemeClr>
                </a:gs>
                <a:gs pos="100000">
                  <a:schemeClr val="accent2">
                    <a:lumMod val="105000"/>
                    <a:satMod val="109000"/>
                    <a:tint val="81000"/>
                  </a:schemeClr>
                </a:gs>
                <a:gs pos="0">
                  <a:srgbClr val="3B3E4D">
                    <a:lumMod val="90000"/>
                    <a:lumOff val="10000"/>
                  </a:srgbClr>
                </a:gs>
                <a:gs pos="50000">
                  <a:srgbClr val="3B3E4D">
                    <a:lumMod val="95000"/>
                    <a:lumOff val="5000"/>
                  </a:srgbClr>
                </a:gs>
                <a:gs pos="100000">
                  <a:srgbClr val="3B3E4D">
                    <a:lumMod val="95000"/>
                    <a:lumOff val="5000"/>
                  </a:srgbClr>
                </a:gs>
              </a:gsLst>
              <a:lin ang="5400000" scaled="0"/>
            </a:gradFill>
            <a:ln>
              <a:solidFill>
                <a:schemeClr val="accent2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vert="horz" wrap="square" lIns="0" tIns="0" rIns="0" bIns="0" numCol="1" anchor="t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zh-CN" sz="1400" b="1" i="0" u="none" strike="noStrike" cap="none" normalizeH="0" baseline="0">
                <a:ln>
                  <a:noFill/>
                </a:ln>
                <a:solidFill>
                  <a:schemeClr val="dk1"/>
                </a:solidFill>
                <a:effectLst/>
                <a:cs typeface="+mn-ea"/>
                <a:sym typeface="+mn-lt"/>
              </a:endParaRPr>
            </a:p>
          </p:txBody>
        </p:sp>
      </p:grpSp>
      <p:sp>
        <p:nvSpPr>
          <p:cNvPr id="58" name="下箭头 57"/>
          <p:cNvSpPr/>
          <p:nvPr>
            <p:custDataLst>
              <p:tags r:id="rId3"/>
            </p:custDataLst>
          </p:nvPr>
        </p:nvSpPr>
        <p:spPr bwMode="auto">
          <a:xfrm>
            <a:off x="6112815" y="4210588"/>
            <a:ext cx="214314" cy="357190"/>
          </a:xfrm>
          <a:prstGeom prst="downArrow">
            <a:avLst/>
          </a:prstGeom>
          <a:gradFill>
            <a:gsLst>
              <a:gs pos="0">
                <a:schemeClr val="accent2">
                  <a:satMod val="103000"/>
                  <a:lumMod val="102000"/>
                  <a:tint val="94000"/>
                </a:schemeClr>
              </a:gs>
              <a:gs pos="50000">
                <a:schemeClr val="accent2">
                  <a:satMod val="110000"/>
                  <a:lumMod val="100000"/>
                  <a:shade val="100000"/>
                </a:schemeClr>
              </a:gs>
              <a:gs pos="100000">
                <a:schemeClr val="accent2">
                  <a:lumMod val="99000"/>
                  <a:satMod val="120000"/>
                  <a:shade val="78000"/>
                </a:schemeClr>
              </a:gs>
              <a:gs pos="0">
                <a:srgbClr val="3B3E4D">
                  <a:lumMod val="98000"/>
                  <a:lumOff val="2000"/>
                </a:srgbClr>
              </a:gs>
              <a:gs pos="50000">
                <a:srgbClr val="3B3E4D"/>
              </a:gs>
              <a:gs pos="100000">
                <a:srgbClr val="3B3E4D">
                  <a:lumMod val="99000"/>
                </a:srgbClr>
              </a:gs>
            </a:gsLst>
            <a:lin ang="5400000" scaled="0"/>
          </a:gradFill>
          <a:ln>
            <a:solidFill>
              <a:schemeClr val="accent2"/>
            </a:solidFill>
            <a:tailEnd type="arrow" w="sm" len="sm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/>
          <a:lstStyle/>
          <a:p>
            <a:pPr algn="ctr"/>
            <a:endParaRPr lang="zh-CN" altLang="en-US" sz="1600" b="1">
              <a:solidFill>
                <a:schemeClr val="dk1"/>
              </a:solidFill>
              <a:cs typeface="+mn-ea"/>
              <a:sym typeface="+mn-lt"/>
            </a:endParaRPr>
          </a:p>
        </p:txBody>
      </p:sp>
      <p:pic>
        <p:nvPicPr>
          <p:cNvPr id="5121" name="Picture 1"/>
          <p:cNvPicPr>
            <a:picLocks noChangeAspect="1" noChangeArrowheads="1"/>
          </p:cNvPicPr>
          <p:nvPr/>
        </p:nvPicPr>
        <p:blipFill>
          <a:blip r:embed="rId56" cstate="print"/>
          <a:srcRect/>
          <a:stretch>
            <a:fillRect/>
          </a:stretch>
        </p:blipFill>
        <p:spPr bwMode="auto">
          <a:xfrm>
            <a:off x="3826799" y="4710655"/>
            <a:ext cx="5357850" cy="14209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1" name="右箭头 60"/>
          <p:cNvSpPr/>
          <p:nvPr>
            <p:custDataLst>
              <p:tags r:id="rId4"/>
            </p:custDataLst>
          </p:nvPr>
        </p:nvSpPr>
        <p:spPr bwMode="auto">
          <a:xfrm>
            <a:off x="9470401" y="5202877"/>
            <a:ext cx="357190" cy="285752"/>
          </a:xfrm>
          <a:prstGeom prst="rightArrow">
            <a:avLst/>
          </a:prstGeom>
          <a:gradFill>
            <a:gsLst>
              <a:gs pos="0">
                <a:schemeClr val="accent2">
                  <a:satMod val="103000"/>
                  <a:lumMod val="102000"/>
                  <a:tint val="94000"/>
                </a:schemeClr>
              </a:gs>
              <a:gs pos="50000">
                <a:schemeClr val="accent2">
                  <a:satMod val="110000"/>
                  <a:lumMod val="100000"/>
                  <a:shade val="100000"/>
                </a:schemeClr>
              </a:gs>
              <a:gs pos="100000">
                <a:schemeClr val="accent2">
                  <a:lumMod val="99000"/>
                  <a:satMod val="120000"/>
                  <a:shade val="78000"/>
                </a:schemeClr>
              </a:gs>
              <a:gs pos="0">
                <a:srgbClr val="3B3E4D">
                  <a:lumMod val="98000"/>
                  <a:lumOff val="2000"/>
                </a:srgbClr>
              </a:gs>
              <a:gs pos="50000">
                <a:srgbClr val="3B3E4D"/>
              </a:gs>
              <a:gs pos="100000">
                <a:srgbClr val="3B3E4D">
                  <a:lumMod val="99000"/>
                </a:srgbClr>
              </a:gs>
            </a:gsLst>
            <a:lin ang="5400000" scaled="0"/>
          </a:gradFill>
          <a:ln>
            <a:solidFill>
              <a:schemeClr val="accent2"/>
            </a:solidFill>
            <a:tailEnd type="arrow" w="sm" len="sm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/>
          <a:lstStyle/>
          <a:p>
            <a:pPr algn="ctr"/>
            <a:endParaRPr lang="zh-CN" altLang="en-US" sz="1600" b="1">
              <a:solidFill>
                <a:schemeClr val="dk1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:p14="http://schemas.microsoft.com/office/powerpoint/2010/main" xmlns:a14="http://schemas.microsoft.com/office/drawing/2010/main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5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4" grpId="0"/>
      <p:bldP spid="2" grpId="0" bldLvl="0" animBg="1"/>
      <p:bldP spid="6" grpId="0"/>
      <p:bldP spid="58" grpId="0" bldLvl="0" animBg="1"/>
      <p:bldP spid="61" grpId="0" bldLvl="0" animBg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/>
          <p:cNvSpPr txBox="1"/>
          <p:nvPr/>
        </p:nvSpPr>
        <p:spPr>
          <a:xfrm>
            <a:off x="1053074" y="85561"/>
            <a:ext cx="1505540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zh-CN" sz="3200" dirty="0" smtClean="0">
                <a:ln w="11430">
                  <a:noFill/>
                </a:ln>
                <a:solidFill>
                  <a:schemeClr val="accent1"/>
                </a:solidFill>
                <a:cs typeface="+mn-ea"/>
                <a:sym typeface="+mn-lt"/>
              </a:rPr>
              <a:t>3.1   </a:t>
            </a:r>
            <a:r>
              <a:rPr lang="zh-CN" altLang="en-US" sz="3200" dirty="0" smtClean="0">
                <a:ln w="11430">
                  <a:noFill/>
                </a:ln>
                <a:solidFill>
                  <a:schemeClr val="accent1"/>
                </a:solidFill>
                <a:cs typeface="+mn-ea"/>
                <a:sym typeface="+mn-lt"/>
              </a:rPr>
              <a:t>栈</a:t>
            </a:r>
            <a:endParaRPr lang="en-US" altLang="zh-CN" sz="3200" dirty="0">
              <a:ln w="11430">
                <a:noFill/>
              </a:ln>
              <a:solidFill>
                <a:schemeClr val="accent1"/>
              </a:solidFill>
              <a:cs typeface="+mn-ea"/>
              <a:sym typeface="+mn-lt"/>
            </a:endParaRPr>
          </a:p>
        </p:txBody>
      </p:sp>
      <p:pic>
        <p:nvPicPr>
          <p:cNvPr id="9" name="内容占位符 8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7790" y="1834515"/>
            <a:ext cx="4455160" cy="4447540"/>
          </a:xfrm>
          <a:prstGeom prst="rect">
            <a:avLst/>
          </a:prstGeom>
        </p:spPr>
      </p:pic>
      <p:pic>
        <p:nvPicPr>
          <p:cNvPr id="58369" name="Picture 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83818" y="1203940"/>
            <a:ext cx="123825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Box 4"/>
          <p:cNvSpPr txBox="1"/>
          <p:nvPr>
            <p:custDataLst>
              <p:tags r:id="rId1"/>
            </p:custDataLst>
          </p:nvPr>
        </p:nvSpPr>
        <p:spPr>
          <a:xfrm>
            <a:off x="851534" y="3062605"/>
            <a:ext cx="7527967" cy="1316290"/>
          </a:xfrm>
          <a:prstGeom prst="rect">
            <a:avLst/>
          </a:prstGeom>
          <a:solidFill>
            <a:schemeClr val="lt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180000" tIns="108000" bIns="144000" rtlCol="0">
            <a:spAutoFit/>
          </a:bodyPr>
          <a:lstStyle/>
          <a:p>
            <a:pPr marL="457200" indent="-457200" algn="l">
              <a:lnSpc>
                <a:spcPct val="100000"/>
              </a:lnSpc>
              <a:spcBef>
                <a:spcPts val="600"/>
              </a:spcBef>
              <a:buBlip>
                <a:blip r:embed="rId5"/>
              </a:buBlip>
            </a:pPr>
            <a:r>
              <a:rPr lang="zh-CN" altLang="en-US" sz="3200" b="1">
                <a:solidFill>
                  <a:schemeClr val="dk1"/>
                </a:solidFill>
                <a:cs typeface="+mn-ea"/>
                <a:sym typeface="+mn-lt"/>
              </a:rPr>
              <a:t>为什么找到的路径不一定是最短路径？</a:t>
            </a:r>
            <a:endParaRPr lang="en-US" altLang="zh-CN" sz="3200" b="1">
              <a:solidFill>
                <a:schemeClr val="dk1"/>
              </a:solidFill>
              <a:cs typeface="+mn-ea"/>
              <a:sym typeface="+mn-lt"/>
            </a:endParaRPr>
          </a:p>
          <a:p>
            <a:pPr marL="457200" indent="-457200" algn="l">
              <a:lnSpc>
                <a:spcPct val="100000"/>
              </a:lnSpc>
              <a:spcBef>
                <a:spcPts val="600"/>
              </a:spcBef>
              <a:buBlip>
                <a:blip r:embed="rId5"/>
              </a:buBlip>
            </a:pPr>
            <a:r>
              <a:rPr lang="zh-CN" altLang="en-US" sz="3200" b="1">
                <a:solidFill>
                  <a:schemeClr val="dk1"/>
                </a:solidFill>
                <a:cs typeface="+mn-ea"/>
                <a:sym typeface="+mn-lt"/>
              </a:rPr>
              <a:t>如何求所有的迷宫路径？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:p14="http://schemas.microsoft.com/office/powerpoint/2010/main" xmlns:a14="http://schemas.microsoft.com/office/drawing/2010/main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8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" grpId="0" bldLvl="0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18" t="15389" r="18940" b="12728"/>
          <a:stretch>
            <a:fillRect/>
          </a:stretch>
        </p:blipFill>
        <p:spPr>
          <a:xfrm>
            <a:off x="5182735" y="1552034"/>
            <a:ext cx="6793290" cy="5155137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053074" y="147761"/>
            <a:ext cx="3198415" cy="4603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2400" dirty="0">
                <a:solidFill>
                  <a:schemeClr val="accent1"/>
                </a:solidFill>
                <a:cs typeface="+mn-ea"/>
                <a:sym typeface="+mn-lt"/>
              </a:rPr>
              <a:t>3.2.1  </a:t>
            </a:r>
            <a:r>
              <a:rPr lang="zh-CN" altLang="en-US" sz="2400" dirty="0">
                <a:solidFill>
                  <a:schemeClr val="accent1"/>
                </a:solidFill>
                <a:cs typeface="+mn-ea"/>
                <a:sym typeface="+mn-lt"/>
              </a:rPr>
              <a:t>队列的定义</a:t>
            </a:r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900238" y="1619510"/>
            <a:ext cx="3634926" cy="39878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342900" marR="0" lvl="0" indent="-3429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defRPr kumimoji="0" sz="2000" b="0" i="0" u="none" strike="noStrike" cap="none" spc="0" normalizeH="0" baseline="0">
                <a:ln>
                  <a:noFill/>
                </a:ln>
                <a:solidFill>
                  <a:srgbClr val="A5A5A5">
                    <a:lumMod val="50000"/>
                  </a:srgbClr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defRPr>
            </a:lvl1pPr>
          </a:lstStyle>
          <a:p>
            <a:pPr marL="0" indent="0">
              <a:buNone/>
            </a:pPr>
            <a:r>
              <a:rPr lang="zh-CN" altLang="en-US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队列的定义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900238" y="2087096"/>
            <a:ext cx="4282497" cy="34437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lnSpc>
                <a:spcPts val="28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000000"/>
                </a:solidFill>
                <a:cs typeface="+mn-ea"/>
                <a:sym typeface="+mn-lt"/>
              </a:rPr>
              <a:t>队列</a:t>
            </a:r>
            <a:r>
              <a:rPr lang="zh-CN" altLang="zh-CN" sz="2000" b="1" dirty="0">
                <a:solidFill>
                  <a:srgbClr val="000000"/>
                </a:solidFill>
                <a:cs typeface="+mn-ea"/>
                <a:sym typeface="+mn-lt"/>
              </a:rPr>
              <a:t>（</a:t>
            </a:r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queue</a:t>
            </a:r>
            <a:r>
              <a:rPr lang="zh-CN" altLang="zh-CN" sz="2000" b="1" dirty="0">
                <a:solidFill>
                  <a:srgbClr val="000000"/>
                </a:solidFill>
                <a:cs typeface="+mn-ea"/>
                <a:sym typeface="+mn-lt"/>
              </a:rPr>
              <a:t>）是一种只能在</a:t>
            </a:r>
            <a:r>
              <a:rPr lang="zh-CN" altLang="en-US" sz="2000" b="1" dirty="0">
                <a:solidFill>
                  <a:srgbClr val="000000"/>
                </a:solidFill>
                <a:cs typeface="+mn-ea"/>
                <a:sym typeface="+mn-lt"/>
              </a:rPr>
              <a:t>不同</a:t>
            </a:r>
            <a:r>
              <a:rPr lang="zh-CN" altLang="zh-CN" sz="2000" b="1" dirty="0">
                <a:solidFill>
                  <a:srgbClr val="000000"/>
                </a:solidFill>
                <a:cs typeface="+mn-ea"/>
                <a:sym typeface="+mn-lt"/>
              </a:rPr>
              <a:t>端进行插入或删除操作的线性表。</a:t>
            </a:r>
            <a:endParaRPr lang="en-US" altLang="zh-CN" sz="2000" b="1" dirty="0">
              <a:solidFill>
                <a:srgbClr val="000000"/>
              </a:solidFill>
              <a:cs typeface="+mn-ea"/>
              <a:sym typeface="+mn-lt"/>
            </a:endParaRPr>
          </a:p>
          <a:p>
            <a:pPr marL="457200" indent="-457200" algn="l">
              <a:lnSpc>
                <a:spcPts val="28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zh-CN" sz="2000" b="1" dirty="0">
                <a:solidFill>
                  <a:srgbClr val="000000"/>
                </a:solidFill>
                <a:cs typeface="+mn-ea"/>
                <a:sym typeface="+mn-lt"/>
              </a:rPr>
              <a:t>进行插入的一端称做队尾（</a:t>
            </a:r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rear</a:t>
            </a:r>
            <a:r>
              <a:rPr lang="zh-CN" altLang="zh-CN" sz="2000" b="1" dirty="0">
                <a:solidFill>
                  <a:srgbClr val="000000"/>
                </a:solidFill>
                <a:cs typeface="+mn-ea"/>
                <a:sym typeface="+mn-lt"/>
              </a:rPr>
              <a:t>），进行删除的一端称做队头或队首（</a:t>
            </a:r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front</a:t>
            </a:r>
            <a:r>
              <a:rPr lang="zh-CN" altLang="zh-CN" sz="2000" b="1" dirty="0">
                <a:solidFill>
                  <a:srgbClr val="000000"/>
                </a:solidFill>
                <a:cs typeface="+mn-ea"/>
                <a:sym typeface="+mn-lt"/>
              </a:rPr>
              <a:t>）。</a:t>
            </a:r>
            <a:endParaRPr lang="en-US" altLang="zh-CN" sz="2000" b="1" dirty="0">
              <a:solidFill>
                <a:srgbClr val="000000"/>
              </a:solidFill>
              <a:cs typeface="+mn-ea"/>
              <a:sym typeface="+mn-lt"/>
            </a:endParaRPr>
          </a:p>
          <a:p>
            <a:pPr marL="457200" indent="-457200" algn="l">
              <a:lnSpc>
                <a:spcPts val="28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000000"/>
                </a:solidFill>
                <a:cs typeface="+mn-ea"/>
                <a:sym typeface="+mn-lt"/>
              </a:rPr>
              <a:t>队列</a:t>
            </a:r>
            <a:r>
              <a:rPr lang="zh-CN" altLang="zh-CN" sz="2000" b="1" dirty="0">
                <a:solidFill>
                  <a:srgbClr val="000000"/>
                </a:solidFill>
                <a:cs typeface="+mn-ea"/>
                <a:sym typeface="+mn-lt"/>
              </a:rPr>
              <a:t>的插入操作通常称为进</a:t>
            </a:r>
            <a:r>
              <a:rPr lang="zh-CN" altLang="en-US" sz="2000" b="1" dirty="0">
                <a:solidFill>
                  <a:srgbClr val="000000"/>
                </a:solidFill>
                <a:cs typeface="+mn-ea"/>
                <a:sym typeface="+mn-lt"/>
              </a:rPr>
              <a:t>队</a:t>
            </a:r>
            <a:r>
              <a:rPr lang="zh-CN" altLang="zh-CN" sz="2000" b="1" dirty="0">
                <a:solidFill>
                  <a:srgbClr val="000000"/>
                </a:solidFill>
                <a:cs typeface="+mn-ea"/>
                <a:sym typeface="+mn-lt"/>
              </a:rPr>
              <a:t>或入</a:t>
            </a:r>
            <a:r>
              <a:rPr lang="zh-CN" altLang="en-US" sz="2000" b="1" dirty="0">
                <a:solidFill>
                  <a:srgbClr val="000000"/>
                </a:solidFill>
                <a:cs typeface="+mn-ea"/>
                <a:sym typeface="+mn-lt"/>
              </a:rPr>
              <a:t>队</a:t>
            </a:r>
            <a:r>
              <a:rPr lang="zh-CN" altLang="zh-CN" sz="2000" b="1" dirty="0">
                <a:solidFill>
                  <a:srgbClr val="000000"/>
                </a:solidFill>
                <a:cs typeface="+mn-ea"/>
                <a:sym typeface="+mn-lt"/>
              </a:rPr>
              <a:t>（</a:t>
            </a:r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push</a:t>
            </a:r>
            <a:r>
              <a:rPr lang="zh-CN" altLang="zh-CN" sz="2000" b="1" dirty="0">
                <a:solidFill>
                  <a:srgbClr val="000000"/>
                </a:solidFill>
                <a:cs typeface="+mn-ea"/>
                <a:sym typeface="+mn-lt"/>
              </a:rPr>
              <a:t>），</a:t>
            </a:r>
            <a:r>
              <a:rPr lang="zh-CN" altLang="en-US" sz="2000" b="1" dirty="0">
                <a:solidFill>
                  <a:srgbClr val="000000"/>
                </a:solidFill>
                <a:cs typeface="+mn-ea"/>
                <a:sym typeface="+mn-lt"/>
              </a:rPr>
              <a:t>队列</a:t>
            </a:r>
            <a:r>
              <a:rPr lang="zh-CN" altLang="zh-CN" sz="2000" b="1" dirty="0">
                <a:solidFill>
                  <a:srgbClr val="000000"/>
                </a:solidFill>
                <a:cs typeface="+mn-ea"/>
                <a:sym typeface="+mn-lt"/>
              </a:rPr>
              <a:t>的删除操作通常称为</a:t>
            </a:r>
            <a:r>
              <a:rPr lang="zh-CN" altLang="en-US" sz="2000" b="1" dirty="0">
                <a:solidFill>
                  <a:srgbClr val="000000"/>
                </a:solidFill>
                <a:cs typeface="+mn-ea"/>
                <a:sym typeface="+mn-lt"/>
              </a:rPr>
              <a:t>出队</a:t>
            </a:r>
            <a:r>
              <a:rPr lang="zh-CN" altLang="zh-CN" sz="2000" b="1" dirty="0">
                <a:solidFill>
                  <a:srgbClr val="000000"/>
                </a:solidFill>
                <a:cs typeface="+mn-ea"/>
                <a:sym typeface="+mn-lt"/>
              </a:rPr>
              <a:t>或</a:t>
            </a:r>
            <a:r>
              <a:rPr lang="zh-CN" altLang="en-US" sz="2000" b="1" dirty="0">
                <a:solidFill>
                  <a:srgbClr val="000000"/>
                </a:solidFill>
                <a:cs typeface="+mn-ea"/>
                <a:sym typeface="+mn-lt"/>
              </a:rPr>
              <a:t>离队</a:t>
            </a:r>
            <a:r>
              <a:rPr lang="zh-CN" altLang="zh-CN" sz="2000" b="1" dirty="0">
                <a:solidFill>
                  <a:srgbClr val="000000"/>
                </a:solidFill>
                <a:cs typeface="+mn-ea"/>
                <a:sym typeface="+mn-lt"/>
              </a:rPr>
              <a:t>（</a:t>
            </a:r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pop</a:t>
            </a:r>
            <a:r>
              <a:rPr lang="zh-CN" altLang="zh-CN" sz="2000" b="1" dirty="0">
                <a:solidFill>
                  <a:srgbClr val="000000"/>
                </a:solidFill>
                <a:cs typeface="+mn-ea"/>
                <a:sym typeface="+mn-lt"/>
              </a:rPr>
              <a:t>）。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6529633" y="2689175"/>
            <a:ext cx="4282497" cy="1567050"/>
            <a:chOff x="1214414" y="4427549"/>
            <a:chExt cx="5000660" cy="1821767"/>
          </a:xfrm>
        </p:grpSpPr>
        <p:sp>
          <p:nvSpPr>
            <p:cNvPr id="7" name="矩形 6"/>
            <p:cNvSpPr/>
            <p:nvPr>
              <p:custDataLst>
                <p:tags r:id="rId1"/>
              </p:custDataLst>
            </p:nvPr>
          </p:nvSpPr>
          <p:spPr bwMode="auto">
            <a:xfrm>
              <a:off x="2214546" y="4427549"/>
              <a:ext cx="2928958" cy="571504"/>
            </a:xfrm>
            <a:prstGeom prst="rect">
              <a:avLst/>
            </a:prstGeom>
            <a:solidFill>
              <a:schemeClr val="accent3"/>
            </a:solidFill>
            <a:ln>
              <a:noFill/>
              <a:tailEnd type="arrow" w="sm" len="sm"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vert="horz" wrap="square" lIns="216000" tIns="108000" rIns="91440" bIns="45720" numCol="1" rtlCol="0" anchor="t" anchorCtr="0" compatLnSpc="1"/>
            <a:lstStyle/>
            <a:p>
              <a:pPr algn="l">
                <a:lnSpc>
                  <a:spcPct val="100000"/>
                </a:lnSpc>
              </a:pPr>
              <a:r>
                <a:rPr lang="en-US" altLang="zh-CN" sz="1800" i="1" dirty="0">
                  <a:solidFill>
                    <a:schemeClr val="lt1"/>
                  </a:solidFill>
                  <a:cs typeface="+mn-ea"/>
                  <a:sym typeface="+mn-lt"/>
                </a:rPr>
                <a:t>a</a:t>
              </a:r>
              <a:r>
                <a:rPr lang="en-US" altLang="zh-CN" sz="1800" baseline="-25000" dirty="0">
                  <a:solidFill>
                    <a:schemeClr val="lt1"/>
                  </a:solidFill>
                  <a:cs typeface="+mn-ea"/>
                  <a:sym typeface="+mn-lt"/>
                </a:rPr>
                <a:t>0</a:t>
              </a:r>
              <a:r>
                <a:rPr lang="en-US" altLang="zh-CN" sz="1800" dirty="0">
                  <a:solidFill>
                    <a:schemeClr val="lt1"/>
                  </a:solidFill>
                  <a:cs typeface="+mn-ea"/>
                  <a:sym typeface="+mn-lt"/>
                </a:rPr>
                <a:t>   </a:t>
              </a:r>
              <a:r>
                <a:rPr lang="en-US" altLang="zh-CN" sz="1800" i="1" dirty="0">
                  <a:solidFill>
                    <a:schemeClr val="lt1"/>
                  </a:solidFill>
                  <a:cs typeface="+mn-ea"/>
                  <a:sym typeface="+mn-lt"/>
                </a:rPr>
                <a:t>a</a:t>
              </a:r>
              <a:r>
                <a:rPr lang="en-US" altLang="zh-CN" sz="1800" baseline="-25000" dirty="0">
                  <a:solidFill>
                    <a:schemeClr val="lt1"/>
                  </a:solidFill>
                  <a:cs typeface="+mn-ea"/>
                  <a:sym typeface="+mn-lt"/>
                </a:rPr>
                <a:t>1</a:t>
              </a:r>
              <a:r>
                <a:rPr lang="en-US" altLang="zh-CN" sz="1800" dirty="0">
                  <a:solidFill>
                    <a:schemeClr val="lt1"/>
                  </a:solidFill>
                  <a:cs typeface="+mn-ea"/>
                  <a:sym typeface="+mn-lt"/>
                </a:rPr>
                <a:t>   …   </a:t>
              </a:r>
              <a:r>
                <a:rPr lang="en-US" altLang="zh-CN" sz="1800" i="1" dirty="0">
                  <a:solidFill>
                    <a:schemeClr val="lt1"/>
                  </a:solidFill>
                  <a:cs typeface="+mn-ea"/>
                  <a:sym typeface="+mn-lt"/>
                </a:rPr>
                <a:t>a</a:t>
              </a:r>
              <a:r>
                <a:rPr lang="en-US" altLang="zh-CN" sz="1800" i="1" baseline="-25000" dirty="0">
                  <a:solidFill>
                    <a:schemeClr val="lt1"/>
                  </a:solidFill>
                  <a:cs typeface="+mn-ea"/>
                  <a:sym typeface="+mn-lt"/>
                </a:rPr>
                <a:t>n</a:t>
              </a:r>
              <a:r>
                <a:rPr lang="en-US" altLang="zh-CN" sz="1800" baseline="-25000" dirty="0">
                  <a:solidFill>
                    <a:schemeClr val="lt1"/>
                  </a:solidFill>
                  <a:cs typeface="+mn-ea"/>
                  <a:sym typeface="+mn-lt"/>
                </a:rPr>
                <a:t>-1</a:t>
              </a:r>
            </a:p>
          </p:txBody>
        </p:sp>
        <p:cxnSp>
          <p:nvCxnSpPr>
            <p:cNvPr id="8" name="直接箭头连接符 7"/>
            <p:cNvCxnSpPr/>
            <p:nvPr>
              <p:custDataLst>
                <p:tags r:id="rId2"/>
              </p:custDataLst>
            </p:nvPr>
          </p:nvCxnSpPr>
          <p:spPr>
            <a:xfrm rot="5400000" flipH="1" flipV="1">
              <a:off x="2321703" y="5249086"/>
              <a:ext cx="357190" cy="1588"/>
            </a:xfrm>
            <a:prstGeom prst="straightConnector1">
              <a:avLst/>
            </a:prstGeom>
            <a:ln w="19050">
              <a:solidFill>
                <a:schemeClr val="dk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9" name="TextBox 48"/>
            <p:cNvSpPr txBox="1"/>
            <p:nvPr/>
          </p:nvSpPr>
          <p:spPr>
            <a:xfrm>
              <a:off x="2176446" y="5427681"/>
              <a:ext cx="714380" cy="8216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>
                  <a:solidFill>
                    <a:srgbClr val="000000"/>
                  </a:solidFill>
                  <a:cs typeface="+mn-ea"/>
                  <a:sym typeface="+mn-lt"/>
                </a:rPr>
                <a:t>队头</a:t>
              </a:r>
            </a:p>
          </p:txBody>
        </p:sp>
        <p:cxnSp>
          <p:nvCxnSpPr>
            <p:cNvPr id="10" name="直接箭头连接符 9"/>
            <p:cNvCxnSpPr/>
            <p:nvPr>
              <p:custDataLst>
                <p:tags r:id="rId3"/>
              </p:custDataLst>
            </p:nvPr>
          </p:nvCxnSpPr>
          <p:spPr>
            <a:xfrm rot="5400000" flipH="1" flipV="1">
              <a:off x="4145753" y="5248292"/>
              <a:ext cx="357190" cy="1588"/>
            </a:xfrm>
            <a:prstGeom prst="straightConnector1">
              <a:avLst/>
            </a:prstGeom>
            <a:ln w="19050">
              <a:solidFill>
                <a:schemeClr val="dk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1" name="TextBox 50"/>
            <p:cNvSpPr txBox="1"/>
            <p:nvPr/>
          </p:nvSpPr>
          <p:spPr>
            <a:xfrm>
              <a:off x="4000496" y="5426887"/>
              <a:ext cx="714380" cy="8216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</a:pPr>
              <a:r>
                <a:rPr lang="zh-CN" altLang="en-US" sz="2000" b="1" dirty="0">
                  <a:solidFill>
                    <a:srgbClr val="000000"/>
                  </a:solidFill>
                  <a:cs typeface="+mn-ea"/>
                  <a:sym typeface="+mn-lt"/>
                </a:rPr>
                <a:t>队尾</a:t>
              </a:r>
            </a:p>
          </p:txBody>
        </p:sp>
        <p:cxnSp>
          <p:nvCxnSpPr>
            <p:cNvPr id="12" name="直接箭头连接符 11"/>
            <p:cNvCxnSpPr/>
            <p:nvPr/>
          </p:nvCxnSpPr>
          <p:spPr>
            <a:xfrm rot="10800000" flipV="1">
              <a:off x="5143505" y="4703776"/>
              <a:ext cx="360000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3" name="TextBox 56"/>
            <p:cNvSpPr txBox="1"/>
            <p:nvPr/>
          </p:nvSpPr>
          <p:spPr>
            <a:xfrm>
              <a:off x="5500694" y="4488428"/>
              <a:ext cx="714380" cy="8216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00000"/>
                </a:lnSpc>
                <a:spcBef>
                  <a:spcPts val="0"/>
                </a:spcBef>
              </a:pPr>
              <a:r>
                <a:rPr lang="zh-CN" altLang="en-US" sz="2000" b="1" dirty="0">
                  <a:solidFill>
                    <a:srgbClr val="000000"/>
                  </a:solidFill>
                  <a:cs typeface="+mn-ea"/>
                  <a:sym typeface="+mn-lt"/>
                </a:rPr>
                <a:t>进队</a:t>
              </a:r>
            </a:p>
          </p:txBody>
        </p:sp>
        <p:sp>
          <p:nvSpPr>
            <p:cNvPr id="14" name="TextBox 57"/>
            <p:cNvSpPr txBox="1"/>
            <p:nvPr/>
          </p:nvSpPr>
          <p:spPr>
            <a:xfrm>
              <a:off x="1214414" y="4572008"/>
              <a:ext cx="714380" cy="8216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00000"/>
                </a:lnSpc>
                <a:spcBef>
                  <a:spcPts val="0"/>
                </a:spcBef>
              </a:pPr>
              <a:r>
                <a:rPr lang="zh-CN" altLang="en-US" sz="2000" b="1" dirty="0">
                  <a:solidFill>
                    <a:srgbClr val="000000"/>
                  </a:solidFill>
                  <a:cs typeface="+mn-ea"/>
                  <a:sym typeface="+mn-lt"/>
                </a:rPr>
                <a:t>出队</a:t>
              </a:r>
            </a:p>
          </p:txBody>
        </p:sp>
        <p:cxnSp>
          <p:nvCxnSpPr>
            <p:cNvPr id="15" name="直接箭头连接符 14"/>
            <p:cNvCxnSpPr/>
            <p:nvPr/>
          </p:nvCxnSpPr>
          <p:spPr>
            <a:xfrm rot="10800000" flipV="1">
              <a:off x="1854546" y="4729170"/>
              <a:ext cx="360000" cy="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9733546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:p14="http://schemas.microsoft.com/office/powerpoint/2010/main" xmlns:a14="http://schemas.microsoft.com/office/drawing/2010/main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3" grpId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053074" y="147116"/>
            <a:ext cx="2585964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zh-CN" sz="2400" b="1" dirty="0">
                <a:solidFill>
                  <a:schemeClr val="accent1"/>
                </a:solidFill>
                <a:cs typeface="+mn-ea"/>
                <a:sym typeface="+mn-lt"/>
              </a:rPr>
              <a:t>3.2.1  </a:t>
            </a:r>
            <a:r>
              <a:rPr lang="zh-CN" altLang="en-US" sz="2400" b="1" dirty="0">
                <a:solidFill>
                  <a:schemeClr val="accent1"/>
                </a:solidFill>
                <a:cs typeface="+mn-ea"/>
                <a:sym typeface="+mn-lt"/>
              </a:rPr>
              <a:t>队列的定义</a:t>
            </a:r>
          </a:p>
        </p:txBody>
      </p:sp>
      <p:pic>
        <p:nvPicPr>
          <p:cNvPr id="34" name="图片 3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09" t="7187" r="9793" b="8804"/>
          <a:stretch>
            <a:fillRect/>
          </a:stretch>
        </p:blipFill>
        <p:spPr>
          <a:xfrm flipH="1">
            <a:off x="8082535" y="2112776"/>
            <a:ext cx="3501022" cy="3493337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16359" y="1748031"/>
            <a:ext cx="3786214" cy="3361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3"/>
          <p:cNvSpPr txBox="1"/>
          <p:nvPr/>
        </p:nvSpPr>
        <p:spPr>
          <a:xfrm>
            <a:off x="3010763" y="5406058"/>
            <a:ext cx="257176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zh-CN" altLang="en-US" sz="2000" b="1" dirty="0">
                <a:solidFill>
                  <a:srgbClr val="000000"/>
                </a:solidFill>
                <a:cs typeface="+mn-ea"/>
                <a:sym typeface="+mn-lt"/>
              </a:rPr>
              <a:t>先买餐的人先出队</a:t>
            </a:r>
          </a:p>
        </p:txBody>
      </p:sp>
    </p:spTree>
    <p:extLst>
      <p:ext uri="{BB962C8B-B14F-4D97-AF65-F5344CB8AC3E}">
        <p14:creationId xmlns:p14="http://schemas.microsoft.com/office/powerpoint/2010/main" val="344002017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:p14="http://schemas.microsoft.com/office/powerpoint/2010/main" xmlns:a14="http://schemas.microsoft.com/office/drawing/2010/main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MDY2MjQwNzI0OTM0YTU2NzllMzQyZjJkMjRkOWNhZjQifQ=="/>
  <p:tag name="FULLTEXTBEAUTIFYED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0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5"/>
  <p:tag name="KSO_WM_UNIT_LINE_FILL_TYPE" val="2"/>
</p:tagLst>
</file>

<file path=ppt/tags/tag10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5"/>
  <p:tag name="KSO_WM_UNIT_LINE_FILL_TYPE" val="2"/>
</p:tagLst>
</file>

<file path=ppt/tags/tag10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5"/>
  <p:tag name="KSO_WM_UNIT_LINE_FILL_TYPE" val="2"/>
</p:tagLst>
</file>

<file path=ppt/tags/tag10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5"/>
  <p:tag name="KSO_WM_UNIT_LINE_FILL_TYPE" val="2"/>
</p:tagLst>
</file>

<file path=ppt/tags/tag10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5"/>
  <p:tag name="KSO_WM_UNIT_FILL_TYPE" val="1"/>
</p:tagLst>
</file>

<file path=ppt/tags/tag10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10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10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10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-0.5"/>
  <p:tag name="KSO_WM_UNIT_LINE_FORE_SCHEMECOLOR_INDEX" val="14"/>
  <p:tag name="KSO_WM_UNIT_LINE_FILL_TYPE" val="2"/>
</p:tagLst>
</file>

<file path=ppt/tags/tag10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7"/>
  <p:tag name="KSO_WM_UNIT_FILL_TYPE" val="1"/>
  <p:tag name="KSO_WM_UNIT_LINE_FORE_SCHEMECOLOR_INDEX_BRIGHTNESS" val="0"/>
  <p:tag name="KSO_WM_UNIT_LINE_FORE_SCHEMECOLOR_INDEX" val="5"/>
  <p:tag name="KSO_WM_UNIT_LINE_FILL_TYPE" val="2"/>
</p:tagLst>
</file>

<file path=ppt/tags/tag10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10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-0.5"/>
  <p:tag name="KSO_WM_UNIT_LINE_FORE_SCHEMECOLOR_INDEX" val="14"/>
  <p:tag name="KSO_WM_UNIT_LINE_FILL_TYPE" val="2"/>
</p:tagLst>
</file>

<file path=ppt/tags/tag10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-0.5"/>
  <p:tag name="KSO_WM_UNIT_LINE_FORE_SCHEMECOLOR_INDEX" val="14"/>
  <p:tag name="KSO_WM_UNIT_LINE_FILL_TYPE" val="2"/>
</p:tagLst>
</file>

<file path=ppt/tags/tag10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-0.5"/>
  <p:tag name="KSO_WM_UNIT_LINE_FORE_SCHEMECOLOR_INDEX" val="14"/>
  <p:tag name="KSO_WM_UNIT_LINE_FILL_TYPE" val="2"/>
</p:tagLst>
</file>

<file path=ppt/tags/tag10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-0.5"/>
  <p:tag name="KSO_WM_UNIT_LINE_FORE_SCHEMECOLOR_INDEX" val="14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10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5"/>
  <p:tag name="KSO_WM_UNIT_FILL_TYPE" val="1"/>
</p:tagLst>
</file>

<file path=ppt/tags/tag10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5"/>
  <p:tag name="KSO_WM_UNIT_FILL_TYPE" val="1"/>
</p:tagLst>
</file>

<file path=ppt/tags/tag10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5"/>
  <p:tag name="KSO_WM_UNIT_FILL_TYPE" val="1"/>
</p:tagLst>
</file>

<file path=ppt/tags/tag10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10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5"/>
  <p:tag name="KSO_WM_UNIT_LINE_FILL_TYPE" val="2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1_BRIGHTNESS" val="0.1"/>
  <p:tag name="KSO_WM_UNIT_FILL_FORE_SCHEMECOLOR_INDEX_1" val="7"/>
  <p:tag name="KSO_WM_UNIT_FILL_FORE_SCHEMECOLOR_INDEX_1_POS" val="0"/>
  <p:tag name="KSO_WM_UNIT_FILL_FORE_SCHEMECOLOR_INDEX_1_TRANS" val="0"/>
  <p:tag name="KSO_WM_UNIT_FILL_FORE_SCHEMECOLOR_INDEX_2_BRIGHTNESS" val="0.05"/>
  <p:tag name="KSO_WM_UNIT_FILL_FORE_SCHEMECOLOR_INDEX_2" val="7"/>
  <p:tag name="KSO_WM_UNIT_FILL_FORE_SCHEMECOLOR_INDEX_2_POS" val="0.5"/>
  <p:tag name="KSO_WM_UNIT_FILL_FORE_SCHEMECOLOR_INDEX_2_TRANS" val="0"/>
  <p:tag name="KSO_WM_UNIT_FILL_FORE_SCHEMECOLOR_INDEX_3_BRIGHTNESS" val="0.05"/>
  <p:tag name="KSO_WM_UNIT_FILL_FORE_SCHEMECOLOR_INDEX_3" val="7"/>
  <p:tag name="KSO_WM_UNIT_FILL_FORE_SCHEMECOLOR_INDEX_3_POS" val="1"/>
  <p:tag name="KSO_WM_UNIT_FILL_FORE_SCHEMECOLOR_INDEX_3_TRANS" val="0"/>
  <p:tag name="KSO_WM_UNIT_FILL_GRADIENT_TYPE" val="0"/>
  <p:tag name="KSO_WM_UNIT_FILL_GRADIENT_ANGLE" val="90"/>
  <p:tag name="KSO_WM_UNIT_FILL_GRADIENT_DIRECTION" val="1"/>
  <p:tag name="KSO_WM_UNIT_FILL_TYPE" val="3"/>
  <p:tag name="KSO_WM_UNIT_LINE_FORE_SCHEMECOLOR_INDEX_BRIGHTNESS" val="0"/>
  <p:tag name="KSO_WM_UNIT_LINE_FORE_SCHEMECOLOR_INDEX" val="7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10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LINE_FORE_SCHEMECOLOR_INDEX_BRIGHTNESS" val="0"/>
  <p:tag name="KSO_WM_UNIT_LINE_FORE_SCHEMECOLOR_INDEX" val="5"/>
  <p:tag name="KSO_WM_UNIT_LINE_FILL_TYPE" val="2"/>
</p:tagLst>
</file>

<file path=ppt/tags/tag10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5"/>
  <p:tag name="KSO_WM_UNIT_LINE_FILL_TYPE" val="2"/>
</p:tagLst>
</file>

<file path=ppt/tags/tag10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5"/>
  <p:tag name="KSO_WM_UNIT_LINE_FILL_TYPE" val="2"/>
</p:tagLst>
</file>

<file path=ppt/tags/tag10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5"/>
  <p:tag name="KSO_WM_UNIT_LINE_FILL_TYPE" val="2"/>
</p:tagLst>
</file>

<file path=ppt/tags/tag10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5"/>
  <p:tag name="KSO_WM_UNIT_LINE_FILL_TYPE" val="2"/>
</p:tagLst>
</file>

<file path=ppt/tags/tag10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5"/>
  <p:tag name="KSO_WM_UNIT_LINE_FILL_TYPE" val="2"/>
</p:tagLst>
</file>

<file path=ppt/tags/tag10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5"/>
  <p:tag name="KSO_WM_UNIT_LINE_FILL_TYPE" val="2"/>
</p:tagLst>
</file>

<file path=ppt/tags/tag10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5"/>
  <p:tag name="KSO_WM_UNIT_LINE_FILL_TYPE" val="2"/>
</p:tagLst>
</file>

<file path=ppt/tags/tag10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5"/>
  <p:tag name="KSO_WM_UNIT_LINE_FILL_TYPE" val="2"/>
</p:tagLst>
</file>

<file path=ppt/tags/tag10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LINE_FORE_SCHEMECOLOR_INDEX_BRIGHTNESS" val="0"/>
  <p:tag name="KSO_WM_UNIT_LINE_FORE_SCHEMECOLOR_INDEX" val="5"/>
  <p:tag name="KSO_WM_UNIT_LINE_FILL_TYPE" val="2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0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5"/>
  <p:tag name="KSO_WM_UNIT_LINE_FILL_TYPE" val="2"/>
</p:tagLst>
</file>

<file path=ppt/tags/tag10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5"/>
  <p:tag name="KSO_WM_UNIT_LINE_FILL_TYPE" val="2"/>
</p:tagLst>
</file>

<file path=ppt/tags/tag10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5"/>
  <p:tag name="KSO_WM_UNIT_LINE_FILL_TYPE" val="2"/>
</p:tagLst>
</file>

<file path=ppt/tags/tag10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5"/>
  <p:tag name="KSO_WM_UNIT_LINE_FILL_TYPE" val="2"/>
</p:tagLst>
</file>

<file path=ppt/tags/tag10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5"/>
  <p:tag name="KSO_WM_UNIT_LINE_FILL_TYPE" val="2"/>
</p:tagLst>
</file>

<file path=ppt/tags/tag10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-0.5"/>
  <p:tag name="KSO_WM_UNIT_LINE_FORE_SCHEMECOLOR_INDEX" val="14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10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1"/>
  <p:tag name="KSO_WM_UNIT_LINE_FILL_TYPE" val="2"/>
</p:tagLst>
</file>

<file path=ppt/tags/tag10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1"/>
  <p:tag name="KSO_WM_UNIT_LINE_FILL_TYPE" val="2"/>
</p:tagLst>
</file>

<file path=ppt/tags/tag10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1"/>
  <p:tag name="KSO_WM_UNIT_LINE_FILL_TYPE" val="2"/>
</p:tagLst>
</file>

<file path=ppt/tags/tag10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1"/>
  <p:tag name="KSO_WM_UNIT_LINE_FILL_TYPE" val="2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1_BRIGHTNESS" val="0.1"/>
  <p:tag name="KSO_WM_UNIT_FILL_FORE_SCHEMECOLOR_INDEX_1" val="7"/>
  <p:tag name="KSO_WM_UNIT_FILL_FORE_SCHEMECOLOR_INDEX_1_POS" val="0"/>
  <p:tag name="KSO_WM_UNIT_FILL_FORE_SCHEMECOLOR_INDEX_1_TRANS" val="0"/>
  <p:tag name="KSO_WM_UNIT_FILL_FORE_SCHEMECOLOR_INDEX_2_BRIGHTNESS" val="0.05"/>
  <p:tag name="KSO_WM_UNIT_FILL_FORE_SCHEMECOLOR_INDEX_2" val="7"/>
  <p:tag name="KSO_WM_UNIT_FILL_FORE_SCHEMECOLOR_INDEX_2_POS" val="0.5"/>
  <p:tag name="KSO_WM_UNIT_FILL_FORE_SCHEMECOLOR_INDEX_2_TRANS" val="0"/>
  <p:tag name="KSO_WM_UNIT_FILL_FORE_SCHEMECOLOR_INDEX_3_BRIGHTNESS" val="0.05"/>
  <p:tag name="KSO_WM_UNIT_FILL_FORE_SCHEMECOLOR_INDEX_3" val="7"/>
  <p:tag name="KSO_WM_UNIT_FILL_FORE_SCHEMECOLOR_INDEX_3_POS" val="1"/>
  <p:tag name="KSO_WM_UNIT_FILL_FORE_SCHEMECOLOR_INDEX_3_TRANS" val="0"/>
  <p:tag name="KSO_WM_UNIT_FILL_GRADIENT_TYPE" val="0"/>
  <p:tag name="KSO_WM_UNIT_FILL_GRADIENT_ANGLE" val="90"/>
  <p:tag name="KSO_WM_UNIT_FILL_GRADIENT_DIRECTION" val="1"/>
  <p:tag name="KSO_WM_UNIT_FILL_TYPE" val="3"/>
  <p:tag name="KSO_WM_UNIT_LINE_FORE_SCHEMECOLOR_INDEX_BRIGHTNESS" val="0"/>
  <p:tag name="KSO_WM_UNIT_LINE_FORE_SCHEMECOLOR_INDEX" val="7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10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1"/>
  <p:tag name="KSO_WM_UNIT_LINE_FILL_TYPE" val="2"/>
</p:tagLst>
</file>

<file path=ppt/tags/tag10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1"/>
  <p:tag name="KSO_WM_UNIT_LINE_FILL_TYPE" val="2"/>
</p:tagLst>
</file>

<file path=ppt/tags/tag10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1"/>
  <p:tag name="KSO_WM_UNIT_LINE_FILL_TYPE" val="2"/>
</p:tagLst>
</file>

<file path=ppt/tags/tag10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1"/>
  <p:tag name="KSO_WM_UNIT_LINE_FILL_TYPE" val="2"/>
</p:tagLst>
</file>

<file path=ppt/tags/tag10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1"/>
  <p:tag name="KSO_WM_UNIT_LINE_FILL_TYPE" val="2"/>
</p:tagLst>
</file>

<file path=ppt/tags/tag10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5"/>
  <p:tag name="KSO_WM_UNIT_LINE_FILL_TYPE" val="2"/>
</p:tagLst>
</file>

<file path=ppt/tags/tag10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5"/>
  <p:tag name="KSO_WM_UNIT_LINE_FILL_TYPE" val="2"/>
</p:tagLst>
</file>

<file path=ppt/tags/tag10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5"/>
  <p:tag name="KSO_WM_UNIT_LINE_FILL_TYPE" val="2"/>
</p:tagLst>
</file>

<file path=ppt/tags/tag10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5"/>
  <p:tag name="KSO_WM_UNIT_LINE_FILL_TYPE" val="2"/>
</p:tagLst>
</file>

<file path=ppt/tags/tag10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5"/>
  <p:tag name="KSO_WM_UNIT_LINE_FILL_TYPE" val="2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0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5"/>
  <p:tag name="KSO_WM_UNIT_LINE_FILL_TYPE" val="2"/>
</p:tagLst>
</file>

<file path=ppt/tags/tag10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5"/>
  <p:tag name="KSO_WM_UNIT_LINE_FILL_TYPE" val="2"/>
</p:tagLst>
</file>

<file path=ppt/tags/tag10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5"/>
  <p:tag name="KSO_WM_UNIT_LINE_FILL_TYPE" val="2"/>
</p:tagLst>
</file>

<file path=ppt/tags/tag10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5"/>
  <p:tag name="KSO_WM_UNIT_LINE_FILL_TYPE" val="2"/>
</p:tagLst>
</file>

<file path=ppt/tags/tag10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5"/>
  <p:tag name="KSO_WM_UNIT_LINE_FILL_TYPE" val="2"/>
</p:tagLst>
</file>

<file path=ppt/tags/tag10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5"/>
  <p:tag name="KSO_WM_UNIT_FILL_TYPE" val="1"/>
</p:tagLst>
</file>

<file path=ppt/tags/tag10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-0.5"/>
  <p:tag name="KSO_WM_UNIT_LINE_FORE_SCHEMECOLOR_INDEX" val="14"/>
  <p:tag name="KSO_WM_UNIT_LINE_FILL_TYPE" val="2"/>
</p:tagLst>
</file>

<file path=ppt/tags/tag10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-0.5"/>
  <p:tag name="KSO_WM_UNIT_LINE_FORE_SCHEMECOLOR_INDEX" val="14"/>
  <p:tag name="KSO_WM_UNIT_LINE_FILL_TYPE" val="2"/>
</p:tagLst>
</file>

<file path=ppt/tags/tag10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2"/>
  <p:tag name="KSO_WM_UNIT_LINE_FILL_TYPE" val="2"/>
  <p:tag name="KSO_WM_UNIT_TEXT_FILL_FORE_SCHEMECOLOR_INDEX_BRIGHTNESS" val="0"/>
  <p:tag name="KSO_WM_UNIT_TEXT_FILL_FORE_SCHEMECOLOR_INDEX" val="14"/>
  <p:tag name="KSO_WM_UNIT_TEXT_FILL_TYPE" val="1"/>
</p:tagLst>
</file>

<file path=ppt/tags/tag10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5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1_BRIGHTNESS" val="0.1"/>
  <p:tag name="KSO_WM_UNIT_FILL_FORE_SCHEMECOLOR_INDEX_1" val="6"/>
  <p:tag name="KSO_WM_UNIT_FILL_FORE_SCHEMECOLOR_INDEX_1_POS" val="0"/>
  <p:tag name="KSO_WM_UNIT_FILL_FORE_SCHEMECOLOR_INDEX_1_TRANS" val="0"/>
  <p:tag name="KSO_WM_UNIT_FILL_FORE_SCHEMECOLOR_INDEX_2_BRIGHTNESS" val="0.05"/>
  <p:tag name="KSO_WM_UNIT_FILL_FORE_SCHEMECOLOR_INDEX_2" val="6"/>
  <p:tag name="KSO_WM_UNIT_FILL_FORE_SCHEMECOLOR_INDEX_2_POS" val="0.5"/>
  <p:tag name="KSO_WM_UNIT_FILL_FORE_SCHEMECOLOR_INDEX_2_TRANS" val="0"/>
  <p:tag name="KSO_WM_UNIT_FILL_FORE_SCHEMECOLOR_INDEX_3_BRIGHTNESS" val="0.05"/>
  <p:tag name="KSO_WM_UNIT_FILL_FORE_SCHEMECOLOR_INDEX_3" val="6"/>
  <p:tag name="KSO_WM_UNIT_FILL_FORE_SCHEMECOLOR_INDEX_3_POS" val="1"/>
  <p:tag name="KSO_WM_UNIT_FILL_FORE_SCHEMECOLOR_INDEX_3_TRANS" val="0"/>
  <p:tag name="KSO_WM_UNIT_FILL_GRADIENT_TYPE" val="0"/>
  <p:tag name="KSO_WM_UNIT_FILL_GRADIENT_ANGLE" val="90"/>
  <p:tag name="KSO_WM_UNIT_FILL_GRADIENT_DIRECTION" val="1"/>
  <p:tag name="KSO_WM_UNIT_FILL_TYPE" val="3"/>
  <p:tag name="KSO_WM_UNIT_LINE_FORE_SCHEMECOLOR_INDEX_BRIGHTNESS" val="0"/>
  <p:tag name="KSO_WM_UNIT_LINE_FORE_SCHEMECOLOR_INDEX" val="6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10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-0.5"/>
  <p:tag name="KSO_WM_UNIT_LINE_FORE_SCHEMECOLOR_INDEX" val="14"/>
  <p:tag name="KSO_WM_UNIT_LINE_FILL_TYPE" val="2"/>
</p:tagLst>
</file>

<file path=ppt/tags/tag10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0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10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6"/>
  <p:tag name="KSO_WM_UNIT_FILL_TYPE" val="1"/>
</p:tagLst>
</file>

<file path=ppt/tags/tag10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10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14"/>
  <p:tag name="KSO_WM_UNIT_TEXT_FILL_TYPE" val="1"/>
</p:tagLst>
</file>

<file path=ppt/tags/tag10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1"/>
  <p:tag name="KSO_WM_UNIT_LINE_FILL_TYPE" val="2"/>
</p:tagLst>
</file>

<file path=ppt/tags/tag10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1"/>
  <p:tag name="KSO_WM_UNIT_LINE_FILL_TYPE" val="2"/>
</p:tagLst>
</file>

<file path=ppt/tags/tag10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14"/>
  <p:tag name="KSO_WM_UNIT_TEXT_FILL_TYPE" val="1"/>
</p:tagLst>
</file>

<file path=ppt/tags/tag10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4"/>
  <p:tag name="KSO_WM_UNIT_TEXT_FILL_TYPE" val="1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0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1"/>
  <p:tag name="KSO_WM_UNIT_LINE_FILL_TYPE" val="2"/>
</p:tagLst>
</file>

<file path=ppt/tags/tag10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1"/>
  <p:tag name="KSO_WM_UNIT_LINE_FILL_TYPE" val="2"/>
</p:tagLst>
</file>

<file path=ppt/tags/tag10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1"/>
  <p:tag name="KSO_WM_UNIT_LINE_FILL_TYPE" val="2"/>
</p:tagLst>
</file>

<file path=ppt/tags/tag10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0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6"/>
  <p:tag name="KSO_WM_UNIT_FILL_TYPE" val="1"/>
</p:tagLst>
</file>

<file path=ppt/tags/tag10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6"/>
  <p:tag name="KSO_WM_UNIT_FILL_TYPE" val="1"/>
</p:tagLst>
</file>

<file path=ppt/tags/tag10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6"/>
  <p:tag name="KSO_WM_UNIT_FILL_TYPE" val="1"/>
</p:tagLst>
</file>

<file path=ppt/tags/tag10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10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14"/>
  <p:tag name="KSO_WM_UNIT_TEXT_FILL_TYPE" val="1"/>
</p:tagLst>
</file>

<file path=ppt/tags/tag10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14"/>
  <p:tag name="KSO_WM_UNIT_TEXT_FILL_TYPE" val="1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0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1"/>
  <p:tag name="KSO_WM_UNIT_LINE_FILL_TYPE" val="2"/>
</p:tagLst>
</file>

<file path=ppt/tags/tag10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1"/>
  <p:tag name="KSO_WM_UNIT_LINE_FILL_TYPE" val="2"/>
</p:tagLst>
</file>

<file path=ppt/tags/tag10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14"/>
  <p:tag name="KSO_WM_UNIT_TEXT_FILL_TYPE" val="1"/>
</p:tagLst>
</file>

<file path=ppt/tags/tag10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14"/>
  <p:tag name="KSO_WM_UNIT_TEXT_FILL_TYPE" val="1"/>
</p:tagLst>
</file>

<file path=ppt/tags/tag10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1"/>
  <p:tag name="KSO_WM_UNIT_LINE_FILL_TYPE" val="2"/>
</p:tagLst>
</file>

<file path=ppt/tags/tag10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1"/>
  <p:tag name="KSO_WM_UNIT_LINE_FILL_TYPE" val="2"/>
</p:tagLst>
</file>

<file path=ppt/tags/tag10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14"/>
  <p:tag name="KSO_WM_UNIT_TEXT_FILL_TYPE" val="1"/>
</p:tagLst>
</file>

<file path=ppt/tags/tag10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14"/>
  <p:tag name="KSO_WM_UNIT_TEXT_FILL_TYPE" val="1"/>
</p:tagLst>
</file>

<file path=ppt/tags/tag10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14"/>
  <p:tag name="KSO_WM_UNIT_TEXT_FILL_TYPE" val="1"/>
</p:tagLst>
</file>

<file path=ppt/tags/tag10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14"/>
  <p:tag name="KSO_WM_UNIT_TEXT_FILL_TYPE" val="1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6853,&quot;width&quot;:7062}"/>
</p:tagLst>
</file>

<file path=ppt/tags/tag10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1"/>
  <p:tag name="KSO_WM_UNIT_LINE_FILL_TYPE" val="2"/>
</p:tagLst>
</file>

<file path=ppt/tags/tag10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1"/>
  <p:tag name="KSO_WM_UNIT_LINE_FILL_TYPE" val="2"/>
</p:tagLst>
</file>

<file path=ppt/tags/tag10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14"/>
  <p:tag name="KSO_WM_UNIT_TEXT_FILL_TYPE" val="1"/>
</p:tagLst>
</file>

<file path=ppt/tags/tag10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14"/>
  <p:tag name="KSO_WM_UNIT_TEXT_FILL_TYPE" val="1"/>
</p:tagLst>
</file>

<file path=ppt/tags/tag10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1"/>
  <p:tag name="KSO_WM_UNIT_LINE_FILL_TYPE" val="2"/>
</p:tagLst>
</file>

<file path=ppt/tags/tag10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1"/>
  <p:tag name="KSO_WM_UNIT_LINE_FILL_TYPE" val="2"/>
</p:tagLst>
</file>

<file path=ppt/tags/tag10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14"/>
  <p:tag name="KSO_WM_UNIT_TEXT_FILL_TYPE" val="1"/>
</p:tagLst>
</file>

<file path=ppt/tags/tag10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14"/>
  <p:tag name="KSO_WM_UNIT_TEXT_FILL_TYPE" val="1"/>
</p:tagLst>
</file>

<file path=ppt/tags/tag10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14"/>
  <p:tag name="KSO_WM_UNIT_TEXT_FILL_TYPE" val="1"/>
</p:tagLst>
</file>

<file path=ppt/tags/tag10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14"/>
  <p:tag name="KSO_WM_UNIT_TEXT_FILL_TYPE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1_BRIGHTNESS" val="0.02"/>
  <p:tag name="KSO_WM_UNIT_FILL_FORE_SCHEMECOLOR_INDEX_1" val="1"/>
  <p:tag name="KSO_WM_UNIT_FILL_FORE_SCHEMECOLOR_INDEX_1_POS" val="0"/>
  <p:tag name="KSO_WM_UNIT_FILL_FORE_SCHEMECOLOR_INDEX_1_TRANS" val="0"/>
  <p:tag name="KSO_WM_UNIT_FILL_FORE_SCHEMECOLOR_INDEX_2_BRIGHTNESS" val="0"/>
  <p:tag name="KSO_WM_UNIT_FILL_FORE_SCHEMECOLOR_INDEX_2" val="1"/>
  <p:tag name="KSO_WM_UNIT_FILL_FORE_SCHEMECOLOR_INDEX_2_POS" val="0.5"/>
  <p:tag name="KSO_WM_UNIT_FILL_FORE_SCHEMECOLOR_INDEX_2_TRANS" val="0"/>
  <p:tag name="KSO_WM_UNIT_FILL_FORE_SCHEMECOLOR_INDEX_3_BRIGHTNESS" val="-0.01"/>
  <p:tag name="KSO_WM_UNIT_FILL_FORE_SCHEMECOLOR_INDEX_3" val="1"/>
  <p:tag name="KSO_WM_UNIT_FILL_FORE_SCHEMECOLOR_INDEX_3_POS" val="1"/>
  <p:tag name="KSO_WM_UNIT_FILL_FORE_SCHEMECOLOR_INDEX_3_TRANS" val="0"/>
  <p:tag name="KSO_WM_UNIT_FILL_GRADIENT_TYPE" val="0"/>
  <p:tag name="KSO_WM_UNIT_FILL_GRADIENT_ANGLE" val="90"/>
  <p:tag name="KSO_WM_UNIT_FILL_GRADIENT_DIRECTION" val="1"/>
  <p:tag name="KSO_WM_UNIT_FILL_TYPE" val="3"/>
  <p:tag name="KSO_WM_UNIT_LINE_FORE_SCHEMECOLOR_INDEX_BRIGHTNESS" val="0"/>
  <p:tag name="KSO_WM_UNIT_LINE_FORE_SCHEMECOLOR_INDEX" val="1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1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1"/>
  <p:tag name="KSO_WM_UNIT_LINE_FILL_TYPE" val="2"/>
</p:tagLst>
</file>

<file path=ppt/tags/tag1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1"/>
  <p:tag name="KSO_WM_UNIT_LINE_FILL_TYPE" val="2"/>
</p:tagLst>
</file>

<file path=ppt/tags/tag1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14"/>
  <p:tag name="KSO_WM_UNIT_TEXT_FILL_TYPE" val="1"/>
</p:tagLst>
</file>

<file path=ppt/tags/tag1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14"/>
  <p:tag name="KSO_WM_UNIT_TEXT_FILL_TYPE" val="1"/>
</p:tagLst>
</file>

<file path=ppt/tags/tag1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1"/>
  <p:tag name="KSO_WM_UNIT_LINE_FILL_TYPE" val="2"/>
</p:tagLst>
</file>

<file path=ppt/tags/tag1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1"/>
  <p:tag name="KSO_WM_UNIT_LINE_FILL_TYPE" val="2"/>
</p:tagLst>
</file>

<file path=ppt/tags/tag1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1"/>
  <p:tag name="KSO_WM_UNIT_LINE_FILL_TYPE" val="2"/>
</p:tagLst>
</file>

<file path=ppt/tags/tag1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-0.5"/>
  <p:tag name="KSO_WM_UNIT_LINE_FORE_SCHEMECOLOR_INDEX" val="14"/>
  <p:tag name="KSO_WM_UNIT_LINE_FILL_TYPE" val="2"/>
</p:tagLst>
</file>

<file path=ppt/tags/tag1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14"/>
  <p:tag name="KSO_WM_UNIT_TEXT_FILL_TYPE" val="1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1_BRIGHTNESS" val="0.1"/>
  <p:tag name="KSO_WM_UNIT_FILL_FORE_SCHEMECOLOR_INDEX_1" val="9"/>
  <p:tag name="KSO_WM_UNIT_FILL_FORE_SCHEMECOLOR_INDEX_1_POS" val="0"/>
  <p:tag name="KSO_WM_UNIT_FILL_FORE_SCHEMECOLOR_INDEX_1_TRANS" val="0"/>
  <p:tag name="KSO_WM_UNIT_FILL_FORE_SCHEMECOLOR_INDEX_2_BRIGHTNESS" val="0.05"/>
  <p:tag name="KSO_WM_UNIT_FILL_FORE_SCHEMECOLOR_INDEX_2" val="9"/>
  <p:tag name="KSO_WM_UNIT_FILL_FORE_SCHEMECOLOR_INDEX_2_POS" val="0.5"/>
  <p:tag name="KSO_WM_UNIT_FILL_FORE_SCHEMECOLOR_INDEX_2_TRANS" val="0"/>
  <p:tag name="KSO_WM_UNIT_FILL_FORE_SCHEMECOLOR_INDEX_3_BRIGHTNESS" val="0.05"/>
  <p:tag name="KSO_WM_UNIT_FILL_FORE_SCHEMECOLOR_INDEX_3" val="9"/>
  <p:tag name="KSO_WM_UNIT_FILL_FORE_SCHEMECOLOR_INDEX_3_POS" val="1"/>
  <p:tag name="KSO_WM_UNIT_FILL_FORE_SCHEMECOLOR_INDEX_3_TRANS" val="0"/>
  <p:tag name="KSO_WM_UNIT_FILL_GRADIENT_TYPE" val="0"/>
  <p:tag name="KSO_WM_UNIT_FILL_GRADIENT_ANGLE" val="90"/>
  <p:tag name="KSO_WM_UNIT_FILL_GRADIENT_DIRECTION" val="1"/>
  <p:tag name="KSO_WM_UNIT_FILL_TYPE" val="3"/>
  <p:tag name="KSO_WM_UNIT_LINE_FORE_SCHEMECOLOR_INDEX_BRIGHTNESS" val="0"/>
  <p:tag name="KSO_WM_UNIT_LINE_FORE_SCHEMECOLOR_INDEX" val="9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1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14"/>
  <p:tag name="KSO_WM_UNIT_TEXT_FILL_TYPE" val="1"/>
</p:tagLst>
</file>

<file path=ppt/tags/tag1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14"/>
  <p:tag name="KSO_WM_UNIT_TEXT_FILL_TYPE" val="1"/>
</p:tagLst>
</file>

<file path=ppt/tags/tag1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14"/>
  <p:tag name="KSO_WM_UNIT_TEXT_FILL_TYPE" val="1"/>
</p:tagLst>
</file>

<file path=ppt/tags/tag1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1"/>
  <p:tag name="KSO_WM_UNIT_LINE_FILL_TYPE" val="2"/>
</p:tagLst>
</file>

<file path=ppt/tags/tag1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1"/>
  <p:tag name="KSO_WM_UNIT_LINE_FILL_TYPE" val="2"/>
</p:tagLst>
</file>

<file path=ppt/tags/tag1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14"/>
  <p:tag name="KSO_WM_UNIT_TEXT_FILL_TYPE" val="1"/>
</p:tagLst>
</file>

<file path=ppt/tags/tag1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14"/>
  <p:tag name="KSO_WM_UNIT_TEXT_FILL_TYPE" val="1"/>
</p:tagLst>
</file>

<file path=ppt/tags/tag1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1"/>
  <p:tag name="KSO_WM_UNIT_LINE_FILL_TYPE" val="2"/>
</p:tagLst>
</file>

<file path=ppt/tags/tag1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1"/>
  <p:tag name="KSO_WM_UNIT_LINE_FILL_TYPE" val="2"/>
</p:tagLst>
</file>

<file path=ppt/tags/tag1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1"/>
  <p:tag name="KSO_WM_UNIT_LINE_FILL_TYPE" val="2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1_BRIGHTNESS" val="0.1"/>
  <p:tag name="KSO_WM_UNIT_FILL_FORE_SCHEMECOLOR_INDEX_1" val="7"/>
  <p:tag name="KSO_WM_UNIT_FILL_FORE_SCHEMECOLOR_INDEX_1_POS" val="0"/>
  <p:tag name="KSO_WM_UNIT_FILL_FORE_SCHEMECOLOR_INDEX_1_TRANS" val="0"/>
  <p:tag name="KSO_WM_UNIT_FILL_FORE_SCHEMECOLOR_INDEX_2_BRIGHTNESS" val="0.05"/>
  <p:tag name="KSO_WM_UNIT_FILL_FORE_SCHEMECOLOR_INDEX_2" val="7"/>
  <p:tag name="KSO_WM_UNIT_FILL_FORE_SCHEMECOLOR_INDEX_2_POS" val="0.5"/>
  <p:tag name="KSO_WM_UNIT_FILL_FORE_SCHEMECOLOR_INDEX_2_TRANS" val="0"/>
  <p:tag name="KSO_WM_UNIT_FILL_FORE_SCHEMECOLOR_INDEX_3_BRIGHTNESS" val="0.05"/>
  <p:tag name="KSO_WM_UNIT_FILL_FORE_SCHEMECOLOR_INDEX_3" val="7"/>
  <p:tag name="KSO_WM_UNIT_FILL_FORE_SCHEMECOLOR_INDEX_3_POS" val="1"/>
  <p:tag name="KSO_WM_UNIT_FILL_FORE_SCHEMECOLOR_INDEX_3_TRANS" val="0"/>
  <p:tag name="KSO_WM_UNIT_FILL_GRADIENT_TYPE" val="0"/>
  <p:tag name="KSO_WM_UNIT_FILL_GRADIENT_ANGLE" val="90"/>
  <p:tag name="KSO_WM_UNIT_FILL_GRADIENT_DIRECTION" val="1"/>
  <p:tag name="KSO_WM_UNIT_FILL_TYPE" val="3"/>
  <p:tag name="KSO_WM_UNIT_LINE_FORE_SCHEMECOLOR_INDEX_BRIGHTNESS" val="0"/>
  <p:tag name="KSO_WM_UNIT_LINE_FORE_SCHEMECOLOR_INDEX" val="7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1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-0.5"/>
  <p:tag name="KSO_WM_UNIT_LINE_FORE_SCHEMECOLOR_INDEX" val="14"/>
  <p:tag name="KSO_WM_UNIT_LINE_FILL_TYPE" val="2"/>
</p:tagLst>
</file>

<file path=ppt/tags/tag1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-0.5"/>
  <p:tag name="KSO_WM_UNIT_LINE_FORE_SCHEMECOLOR_INDEX" val="14"/>
  <p:tag name="KSO_WM_UNIT_LINE_FILL_TYPE" val="2"/>
</p:tagLst>
</file>

<file path=ppt/tags/tag1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-0.5"/>
  <p:tag name="KSO_WM_UNIT_LINE_FORE_SCHEMECOLOR_INDEX" val="14"/>
  <p:tag name="KSO_WM_UNIT_LINE_FILL_TYPE" val="2"/>
</p:tagLst>
</file>

<file path=ppt/tags/tag1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14"/>
  <p:tag name="KSO_WM_UNIT_TEXT_FILL_TYPE" val="1"/>
</p:tagLst>
</file>

<file path=ppt/tags/tag1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-0.5"/>
  <p:tag name="KSO_WM_UNIT_LINE_FORE_SCHEMECOLOR_INDEX" val="14"/>
  <p:tag name="KSO_WM_UNIT_LINE_FILL_TYPE" val="2"/>
</p:tagLst>
</file>

<file path=ppt/tags/tag1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14"/>
  <p:tag name="KSO_WM_UNIT_TEXT_FILL_TYPE" val="1"/>
</p:tagLst>
</file>

<file path=ppt/tags/tag1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14"/>
  <p:tag name="KSO_WM_UNIT_TEXT_FILL_TYPE" val="1"/>
</p:tagLst>
</file>

<file path=ppt/tags/tag1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14"/>
  <p:tag name="KSO_WM_UNIT_TEXT_FILL_TYPE" val="1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1_BRIGHTNESS" val="0.1"/>
  <p:tag name="KSO_WM_UNIT_FILL_FORE_SCHEMECOLOR_INDEX_1" val="7"/>
  <p:tag name="KSO_WM_UNIT_FILL_FORE_SCHEMECOLOR_INDEX_1_POS" val="0"/>
  <p:tag name="KSO_WM_UNIT_FILL_FORE_SCHEMECOLOR_INDEX_1_TRANS" val="0"/>
  <p:tag name="KSO_WM_UNIT_FILL_FORE_SCHEMECOLOR_INDEX_2_BRIGHTNESS" val="0.05"/>
  <p:tag name="KSO_WM_UNIT_FILL_FORE_SCHEMECOLOR_INDEX_2" val="7"/>
  <p:tag name="KSO_WM_UNIT_FILL_FORE_SCHEMECOLOR_INDEX_2_POS" val="0.5"/>
  <p:tag name="KSO_WM_UNIT_FILL_FORE_SCHEMECOLOR_INDEX_2_TRANS" val="0"/>
  <p:tag name="KSO_WM_UNIT_FILL_FORE_SCHEMECOLOR_INDEX_3_BRIGHTNESS" val="0.05"/>
  <p:tag name="KSO_WM_UNIT_FILL_FORE_SCHEMECOLOR_INDEX_3" val="7"/>
  <p:tag name="KSO_WM_UNIT_FILL_FORE_SCHEMECOLOR_INDEX_3_POS" val="1"/>
  <p:tag name="KSO_WM_UNIT_FILL_FORE_SCHEMECOLOR_INDEX_3_TRANS" val="0"/>
  <p:tag name="KSO_WM_UNIT_FILL_GRADIENT_TYPE" val="0"/>
  <p:tag name="KSO_WM_UNIT_FILL_GRADIENT_ANGLE" val="90"/>
  <p:tag name="KSO_WM_UNIT_FILL_GRADIENT_DIRECTION" val="1"/>
  <p:tag name="KSO_WM_UNIT_FILL_TYPE" val="3"/>
  <p:tag name="KSO_WM_UNIT_LINE_FORE_SCHEMECOLOR_INDEX_BRIGHTNESS" val="0"/>
  <p:tag name="KSO_WM_UNIT_LINE_FORE_SCHEMECOLOR_INDEX" val="7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1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14"/>
  <p:tag name="KSO_WM_UNIT_TEXT_FILL_TYPE" val="1"/>
</p:tagLst>
</file>

<file path=ppt/tags/tag1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1"/>
  <p:tag name="KSO_WM_UNIT_LINE_FILL_TYPE" val="2"/>
</p:tagLst>
</file>

<file path=ppt/tags/tag1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1"/>
  <p:tag name="KSO_WM_UNIT_LINE_FILL_TYPE" val="2"/>
</p:tagLst>
</file>

<file path=ppt/tags/tag1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14"/>
  <p:tag name="KSO_WM_UNIT_TEXT_FILL_TYPE" val="1"/>
</p:tagLst>
</file>

<file path=ppt/tags/tag1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14"/>
  <p:tag name="KSO_WM_UNIT_TEXT_FILL_TYPE" val="1"/>
</p:tagLst>
</file>

<file path=ppt/tags/tag1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1"/>
  <p:tag name="KSO_WM_UNIT_LINE_FILL_TYPE" val="2"/>
</p:tagLst>
</file>

<file path=ppt/tags/tag1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14"/>
  <p:tag name="KSO_WM_UNIT_TEXT_FILL_TYPE" val="1"/>
</p:tagLst>
</file>

<file path=ppt/tags/tag1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14"/>
  <p:tag name="KSO_WM_UNIT_TEXT_FILL_TYPE" val="1"/>
</p:tagLst>
</file>

<file path=ppt/tags/tag1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1"/>
  <p:tag name="KSO_WM_UNIT_LINE_FILL_TYPE" val="2"/>
</p:tagLst>
</file>

<file path=ppt/tags/tag1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1"/>
  <p:tag name="KSO_WM_UNIT_LINE_FILL_TYPE" val="2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1"/>
  <p:tag name="KSO_WM_UNIT_LINE_FILL_TYPE" val="2"/>
</p:tagLst>
</file>

<file path=ppt/tags/tag1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1"/>
  <p:tag name="KSO_WM_UNIT_LINE_FILL_TYPE" val="2"/>
</p:tagLst>
</file>

<file path=ppt/tags/tag1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5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1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-0.5"/>
  <p:tag name="KSO_WM_UNIT_LINE_FORE_SCHEMECOLOR_INDEX" val="14"/>
  <p:tag name="KSO_WM_UNIT_LINE_FILL_TYPE" val="2"/>
</p:tagLst>
</file>

<file path=ppt/tags/tag1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5"/>
  <p:tag name="KSO_WM_UNIT_LINE_FILL_TYPE" val="2"/>
</p:tagLst>
</file>

<file path=ppt/tags/tag1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4"/>
  <p:tag name="KSO_WM_UNIT_TEXT_FILL_TYPE" val="1"/>
</p:tagLst>
</file>

<file path=ppt/tags/tag1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4"/>
  <p:tag name="KSO_WM_UNIT_TEXT_FILL_TYPE" val="1"/>
</p:tagLst>
</file>

<file path=ppt/tags/tag1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4"/>
  <p:tag name="KSO_WM_UNIT_TEXT_FILL_TYPE" val="1"/>
</p:tagLst>
</file>

<file path=ppt/tags/tag1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4"/>
  <p:tag name="KSO_WM_UNIT_TEXT_FILL_TYPE" val="1"/>
</p:tagLst>
</file>

<file path=ppt/tags/tag1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1"/>
  <p:tag name="KSO_WM_UNIT_LINE_FILL_TYPE" val="2"/>
</p:tagLst>
</file>

<file path=ppt/tags/tag1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1"/>
  <p:tag name="KSO_WM_UNIT_LINE_FILL_TYPE" val="2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1"/>
  <p:tag name="KSO_WM_UNIT_LINE_FILL_TYPE" val="2"/>
</p:tagLst>
</file>

<file path=ppt/tags/tag1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4"/>
  <p:tag name="KSO_WM_UNIT_TEXT_FILL_TYPE" val="1"/>
</p:tagLst>
</file>

<file path=ppt/tags/tag1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4"/>
  <p:tag name="KSO_WM_UNIT_TEXT_FILL_TYPE" val="1"/>
</p:tagLst>
</file>

<file path=ppt/tags/tag1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1"/>
  <p:tag name="KSO_WM_UNIT_LINE_FILL_TYPE" val="2"/>
</p:tagLst>
</file>

<file path=ppt/tags/tag1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1"/>
  <p:tag name="KSO_WM_UNIT_LINE_FILL_TYPE" val="2"/>
</p:tagLst>
</file>

<file path=ppt/tags/tag1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1"/>
  <p:tag name="KSO_WM_UNIT_LINE_FILL_TYPE" val="2"/>
</p:tagLst>
</file>

<file path=ppt/tags/tag1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-0.5"/>
  <p:tag name="KSO_WM_UNIT_LINE_FORE_SCHEMECOLOR_INDEX" val="14"/>
  <p:tag name="KSO_WM_UNIT_LINE_FILL_TYPE" val="2"/>
</p:tagLst>
</file>

<file path=ppt/tags/tag1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5"/>
  <p:tag name="KSO_WM_UNIT_LINE_FILL_TYPE" val="2"/>
</p:tagLst>
</file>

<file path=ppt/tags/tag1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4"/>
  <p:tag name="KSO_WM_UNIT_TEXT_FILL_TYPE" val="1"/>
</p:tagLst>
</file>

<file path=ppt/tags/tag1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4"/>
  <p:tag name="KSO_WM_UNIT_TEXT_FILL_TYPE" val="1"/>
</p:tagLst>
</file>

<file path=ppt/tags/tag1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4"/>
  <p:tag name="KSO_WM_UNIT_TEXT_FILL_TYPE" val="1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1_BRIGHTNESS" val="0.1"/>
  <p:tag name="KSO_WM_UNIT_FILL_FORE_SCHEMECOLOR_INDEX_1" val="9"/>
  <p:tag name="KSO_WM_UNIT_FILL_FORE_SCHEMECOLOR_INDEX_1_POS" val="0"/>
  <p:tag name="KSO_WM_UNIT_FILL_FORE_SCHEMECOLOR_INDEX_1_TRANS" val="0"/>
  <p:tag name="KSO_WM_UNIT_FILL_FORE_SCHEMECOLOR_INDEX_2_BRIGHTNESS" val="0.05"/>
  <p:tag name="KSO_WM_UNIT_FILL_FORE_SCHEMECOLOR_INDEX_2" val="9"/>
  <p:tag name="KSO_WM_UNIT_FILL_FORE_SCHEMECOLOR_INDEX_2_POS" val="0.5"/>
  <p:tag name="KSO_WM_UNIT_FILL_FORE_SCHEMECOLOR_INDEX_2_TRANS" val="0"/>
  <p:tag name="KSO_WM_UNIT_FILL_FORE_SCHEMECOLOR_INDEX_3_BRIGHTNESS" val="0.05"/>
  <p:tag name="KSO_WM_UNIT_FILL_FORE_SCHEMECOLOR_INDEX_3" val="9"/>
  <p:tag name="KSO_WM_UNIT_FILL_FORE_SCHEMECOLOR_INDEX_3_POS" val="1"/>
  <p:tag name="KSO_WM_UNIT_FILL_FORE_SCHEMECOLOR_INDEX_3_TRANS" val="0"/>
  <p:tag name="KSO_WM_UNIT_FILL_GRADIENT_TYPE" val="0"/>
  <p:tag name="KSO_WM_UNIT_FILL_GRADIENT_ANGLE" val="90"/>
  <p:tag name="KSO_WM_UNIT_FILL_GRADIENT_DIRECTION" val="1"/>
  <p:tag name="KSO_WM_UNIT_FILL_TYPE" val="3"/>
  <p:tag name="KSO_WM_UNIT_LINE_FORE_SCHEMECOLOR_INDEX_BRIGHTNESS" val="0"/>
  <p:tag name="KSO_WM_UNIT_LINE_FORE_SCHEMECOLOR_INDEX" val="9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1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4"/>
  <p:tag name="KSO_WM_UNIT_TEXT_FILL_TYPE" val="1"/>
</p:tagLst>
</file>

<file path=ppt/tags/tag1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1"/>
  <p:tag name="KSO_WM_UNIT_LINE_FILL_TYPE" val="2"/>
</p:tagLst>
</file>

<file path=ppt/tags/tag1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1"/>
  <p:tag name="KSO_WM_UNIT_LINE_FILL_TYPE" val="2"/>
</p:tagLst>
</file>

<file path=ppt/tags/tag1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4"/>
  <p:tag name="KSO_WM_UNIT_TEXT_FILL_TYPE" val="1"/>
</p:tagLst>
</file>

<file path=ppt/tags/tag1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4"/>
  <p:tag name="KSO_WM_UNIT_TEXT_FILL_TYPE" val="1"/>
</p:tagLst>
</file>

<file path=ppt/tags/tag1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1"/>
  <p:tag name="KSO_WM_UNIT_LINE_FILL_TYPE" val="2"/>
</p:tagLst>
</file>

<file path=ppt/tags/tag1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1"/>
  <p:tag name="KSO_WM_UNIT_LINE_FILL_TYPE" val="2"/>
</p:tagLst>
</file>

<file path=ppt/tags/tag1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1"/>
  <p:tag name="KSO_WM_UNIT_LINE_FILL_TYPE" val="2"/>
</p:tagLst>
</file>

<file path=ppt/tags/tag1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-0.5"/>
  <p:tag name="KSO_WM_UNIT_LINE_FORE_SCHEMECOLOR_INDEX" val="14"/>
  <p:tag name="KSO_WM_UNIT_LINE_FILL_TYPE" val="2"/>
</p:tagLst>
</file>

<file path=ppt/tags/tag1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5"/>
  <p:tag name="KSO_WM_UNIT_FILL_TYPE" val="1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6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1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-0.5"/>
  <p:tag name="KSO_WM_UNIT_LINE_FORE_SCHEMECOLOR_INDEX" val="14"/>
  <p:tag name="KSO_WM_UNIT_LINE_FILL_TYPE" val="2"/>
</p:tagLst>
</file>

<file path=ppt/tags/tag1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-0.5"/>
  <p:tag name="KSO_WM_UNIT_LINE_FORE_SCHEMECOLOR_INDEX" val="14"/>
  <p:tag name="KSO_WM_UNIT_LINE_FILL_TYPE" val="2"/>
</p:tagLst>
</file>

<file path=ppt/tags/tag1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5"/>
  <p:tag name="KSO_WM_UNIT_FILL_TYPE" val="1"/>
</p:tagLst>
</file>

<file path=ppt/tags/tag1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-0.5"/>
  <p:tag name="KSO_WM_UNIT_LINE_FORE_SCHEMECOLOR_INDEX" val="14"/>
  <p:tag name="KSO_WM_UNIT_LINE_FILL_TYPE" val="2"/>
</p:tagLst>
</file>

<file path=ppt/tags/tag1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6"/>
  <p:tag name="KSO_WM_UNIT_FILL_TYPE" val="1"/>
</p:tagLst>
</file>

<file path=ppt/tags/tag1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1"/>
  <p:tag name="KSO_WM_UNIT_LINE_FILL_TYPE" val="2"/>
</p:tagLst>
</file>

<file path=ppt/tags/tag1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1"/>
  <p:tag name="KSO_WM_UNIT_LINE_FILL_TYPE" val="2"/>
</p:tagLst>
</file>

<file path=ppt/tags/tag1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1"/>
  <p:tag name="KSO_WM_UNIT_LINE_FILL_TYPE" val="2"/>
</p:tagLst>
</file>

<file path=ppt/tags/tag1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1"/>
  <p:tag name="KSO_WM_UNIT_LINE_FILL_TYPE" val="2"/>
</p:tagLst>
</file>

<file path=ppt/tags/tag1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6"/>
  <p:tag name="KSO_WM_UNIT_FILL_TYPE" val="1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1_BRIGHTNESS" val="0.1"/>
  <p:tag name="KSO_WM_UNIT_FILL_FORE_SCHEMECOLOR_INDEX_1" val="7"/>
  <p:tag name="KSO_WM_UNIT_FILL_FORE_SCHEMECOLOR_INDEX_1_POS" val="0"/>
  <p:tag name="KSO_WM_UNIT_FILL_FORE_SCHEMECOLOR_INDEX_1_TRANS" val="0"/>
  <p:tag name="KSO_WM_UNIT_FILL_FORE_SCHEMECOLOR_INDEX_2_BRIGHTNESS" val="0.05"/>
  <p:tag name="KSO_WM_UNIT_FILL_FORE_SCHEMECOLOR_INDEX_2" val="7"/>
  <p:tag name="KSO_WM_UNIT_FILL_FORE_SCHEMECOLOR_INDEX_2_POS" val="0.5"/>
  <p:tag name="KSO_WM_UNIT_FILL_FORE_SCHEMECOLOR_INDEX_2_TRANS" val="0"/>
  <p:tag name="KSO_WM_UNIT_FILL_FORE_SCHEMECOLOR_INDEX_3_BRIGHTNESS" val="0.05"/>
  <p:tag name="KSO_WM_UNIT_FILL_FORE_SCHEMECOLOR_INDEX_3" val="7"/>
  <p:tag name="KSO_WM_UNIT_FILL_FORE_SCHEMECOLOR_INDEX_3_POS" val="1"/>
  <p:tag name="KSO_WM_UNIT_FILL_FORE_SCHEMECOLOR_INDEX_3_TRANS" val="0"/>
  <p:tag name="KSO_WM_UNIT_FILL_GRADIENT_TYPE" val="0"/>
  <p:tag name="KSO_WM_UNIT_FILL_GRADIENT_ANGLE" val="90"/>
  <p:tag name="KSO_WM_UNIT_FILL_GRADIENT_DIRECTION" val="1"/>
  <p:tag name="KSO_WM_UNIT_FILL_TYPE" val="3"/>
  <p:tag name="KSO_WM_UNIT_LINE_FORE_SCHEMECOLOR_INDEX_BRIGHTNESS" val="0"/>
  <p:tag name="KSO_WM_UNIT_LINE_FORE_SCHEMECOLOR_INDEX" val="7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1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1"/>
  <p:tag name="KSO_WM_UNIT_LINE_FILL_TYPE" val="2"/>
</p:tagLst>
</file>

<file path=ppt/tags/tag1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1"/>
  <p:tag name="KSO_WM_UNIT_LINE_FILL_TYPE" val="2"/>
</p:tagLst>
</file>

<file path=ppt/tags/tag1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1"/>
  <p:tag name="KSO_WM_UNIT_LINE_FILL_TYPE" val="2"/>
</p:tagLst>
</file>

<file path=ppt/tags/tag1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6"/>
  <p:tag name="KSO_WM_UNIT_FILL_TYPE" val="1"/>
</p:tagLst>
</file>

<file path=ppt/tags/tag1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1"/>
  <p:tag name="KSO_WM_UNIT_LINE_FILL_TYPE" val="2"/>
</p:tagLst>
</file>

<file path=ppt/tags/tag1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1"/>
  <p:tag name="KSO_WM_UNIT_LINE_FILL_TYPE" val="2"/>
</p:tagLst>
</file>

<file path=ppt/tags/tag1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1"/>
  <p:tag name="KSO_WM_UNIT_LINE_FILL_TYPE" val="2"/>
</p:tagLst>
</file>

<file path=ppt/tags/tag1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-0.5"/>
  <p:tag name="KSO_WM_UNIT_LINE_FORE_SCHEMECOLOR_INDEX" val="14"/>
  <p:tag name="KSO_WM_UNIT_LINE_FILL_TYPE" val="2"/>
</p:tagLst>
</file>

<file path=ppt/tags/tag1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14"/>
  <p:tag name="KSO_WM_UNIT_TEXT_FILL_TYPE" val="1"/>
</p:tagLst>
</file>

<file path=ppt/tags/tag1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-0.5"/>
  <p:tag name="KSO_WM_UNIT_LINE_FORE_SCHEMECOLOR_INDEX" val="14"/>
  <p:tag name="KSO_WM_UNIT_LINE_FILL_TYPE" val="2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1"/>
  <p:tag name="KSO_WM_UNIT_LINE_FILL_TYPE" val="2"/>
</p:tagLst>
</file>

<file path=ppt/tags/tag1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14"/>
  <p:tag name="KSO_WM_UNIT_TEXT_FILL_TYPE" val="1"/>
</p:tagLst>
</file>

<file path=ppt/tags/tag1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-0.5"/>
  <p:tag name="KSO_WM_UNIT_LINE_FORE_SCHEMECOLOR_INDEX" val="14"/>
  <p:tag name="KSO_WM_UNIT_LINE_FILL_TYPE" val="2"/>
</p:tagLst>
</file>

<file path=ppt/tags/tag1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14"/>
  <p:tag name="KSO_WM_UNIT_TEXT_FILL_TYPE" val="1"/>
</p:tagLst>
</file>

<file path=ppt/tags/tag1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-0.5"/>
  <p:tag name="KSO_WM_UNIT_LINE_FORE_SCHEMECOLOR_INDEX" val="14"/>
  <p:tag name="KSO_WM_UNIT_LINE_FILL_TYPE" val="2"/>
</p:tagLst>
</file>

<file path=ppt/tags/tag1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-0.5"/>
  <p:tag name="KSO_WM_UNIT_LINE_FORE_SCHEMECOLOR_INDEX" val="14"/>
  <p:tag name="KSO_WM_UNIT_LINE_FILL_TYPE" val="2"/>
</p:tagLst>
</file>

<file path=ppt/tags/tag1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14"/>
  <p:tag name="KSO_WM_UNIT_TEXT_FILL_TYPE" val="1"/>
</p:tagLst>
</file>

<file path=ppt/tags/tag1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-0.5"/>
  <p:tag name="KSO_WM_UNIT_LINE_FORE_SCHEMECOLOR_INDEX" val="14"/>
  <p:tag name="KSO_WM_UNIT_LINE_FILL_TYPE" val="2"/>
</p:tagLst>
</file>

<file path=ppt/tags/tag1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diagram"/>
  <p:tag name="KSO_WM_TEMPLATE_INDEX" val="20212014"/>
  <p:tag name="KSO_WM_SLIDE_BACKGROUND" val="[&quot;general&quot;]"/>
  <p:tag name="KSO_WM_SLIDE_RATIO" val="1.777778"/>
  <p:tag name="KSO_WM_CHIP_INFOS" val="{&quot;layout_type&quot;:&quot;leftright&quot;,&quot;layout_feature&quot;:2,&quot;tags&quot;:{&quot;style&quot;:[&quot;商务&quot;,&quot;简约&quot;,&quot;文艺清新&quot;,&quot;中国风&quot;,&quot;卡通&quot;,&quot;欧美风&quot;,&quot;黑板风&quot;,&quot;渐变风&quot;,&quot;党政风&quot;]},&quot;slide_type&quot;:[&quot;text&quot;],&quot;aspect_ratio&quot;:&quot;16:9&quot;,&quot;diagram&quot;:{&quot;type&quot;:[],&quot;direction&quot;:0,&quot;isSupportDecBetweenItems&quot;:false}}"/>
  <p:tag name="KSO_WM_CHIP_XID" val="5e9e66a173d2384101fd9d0f"/>
  <p:tag name="KSO_WM_CHIP_FILLPROP" val="[[{&quot;fill_id&quot;:&quot;2084ea48b9ca4b45af5bba9719be9354&quot;,&quot;fill_align&quot;:&quot;cm&quot;,&quot;text_align&quot;:&quot;cm&quot;,&quot;text_direction&quot;:&quot;horizontal&quot;,&quot;chip_types&quot;:[&quot;picture&quot;]},{&quot;fill_id&quot;:&quot;285c99399d7648f49992511c251248ae&quot;,&quot;fill_align&quot;:&quot;lm&quot;,&quot;text_align&quot;:&quot;lm&quot;,&quot;text_direction&quot;:&quot;horizontal&quot;,&quot;chip_types&quot;:[&quot;text&quot;,&quot;header&quot;]},{&quot;fill_id&quot;:&quot;16b3e48135a644cf955f5eb06283f29c&quot;,&quot;fill_align&quot;:&quot;lm&quot;,&quot;text_align&quot;:&quot;lm&quot;,&quot;text_direction&quot;:&quot;horizontal&quot;,&quot;chip_types&quot;:[&quot;text&quot;]}]]"/>
  <p:tag name="KSO_WM_SLIDE_ID" val="diagram20212014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959*444"/>
  <p:tag name="KSO_WM_SLIDE_POSITION" val="0*47"/>
  <p:tag name="KSO_WM_TAG_VERSION" val="1.0"/>
  <p:tag name="KSO_WM_SLIDE_LAYOUT" val="d_f"/>
  <p:tag name="KSO_WM_SLIDE_LAYOUT_CNT" val="1_2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id&quot;:&quot;2021-04-01T15:30:42&quot;,&quot;maxSize&quot;:{&quot;size1&quot;:42.2},&quot;minSize&quot;:{&quot;size1&quot;:33.3},&quot;normalSize&quot;:{&quot;size1&quot;:42.19981481481481},&quot;subLayout&quot;:[{&quot;id&quot;:&quot;2021-04-01T15:30:42&quot;,&quot;margin&quot;:{&quot;bottom&quot;:0,&quot;left&quot;:2.5399999618530273,&quot;right&quot;:18.202999114990234,&quot;top&quot;:4.657000541687012},&quot;type&quot;:0},{&quot;id&quot;:&quot;2021-04-01T15:30:42&quot;,&quot;margin&quot;:{&quot;bottom&quot;:5.079999923706055,&quot;left&quot;:2.5399999618530273,&quot;right&quot;:18.202999114990234,&quot;top&quot;:0.4230000674724579},&quot;type&quot;:0}],&quot;type&quot;:0}"/>
  <p:tag name="KSO_WM_SLIDE_CAN_ADD_NAVIGATION" val="1"/>
  <p:tag name="KSO_WM_CHIP_GROUPID" val="5e9e66a173d2384101fd9d0e"/>
  <p:tag name="KSO_WM_SLIDE_BK_DARK_LIGHT" val="2"/>
  <p:tag name="KSO_WM_SLIDE_BACKGROUND_TYPE" val="general"/>
  <p:tag name="KSO_WM_SLIDE_SUPPORT_FEATURE_TYPE" val="0"/>
  <p:tag name="KSO_WM_TEMPLATE_ASSEMBLE_XID" val="60656f254054ed1e2fb80454"/>
  <p:tag name="KSO_WM_TEMPLATE_ASSEMBLE_GROUPID" val="60656f254054ed1e2fb80454"/>
</p:tagLst>
</file>

<file path=ppt/tags/tag1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12014_1*i*1"/>
  <p:tag name="KSO_WM_TEMPLATE_CATEGORY" val="diagram"/>
  <p:tag name="KSO_WM_TEMPLATE_INDEX" val="20212014"/>
  <p:tag name="KSO_WM_UNIT_LAYERLEVEL" val="1"/>
  <p:tag name="KSO_WM_TAG_VERSION" val="1.0"/>
  <p:tag name="KSO_WM_BEAUTIFY_FLAG" val="#wm#"/>
  <p:tag name="KSO_WM_UNIT_BLOCK" val="0"/>
  <p:tag name="KSO_WM_UNIT_SM_LIMIT_TYPE" val="2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DEC_AREA_ID" val="b14e93ed7c5f427cbc4731a7afec6123"/>
  <p:tag name="KSO_WM_CHIP_GROUPID" val="5e9e66a173d2384101fd9d0e"/>
  <p:tag name="KSO_WM_CHIP_XID" val="5e9e66a173d2384101fd9d0f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760"/>
  <p:tag name="KSO_WM_TEMPLATE_ASSEMBLE_XID" val="60656f254054ed1e2fb80454"/>
  <p:tag name="KSO_WM_TEMPLATE_ASSEMBLE_GROUPID" val="60656f254054ed1e2fb80454"/>
</p:tagLst>
</file>

<file path=ppt/tags/tag1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VALUE" val="1565*1777"/>
  <p:tag name="KSO_WM_UNIT_HIGHLIGHT" val="0"/>
  <p:tag name="KSO_WM_UNIT_COMPATIBLE" val="1"/>
  <p:tag name="KSO_WM_UNIT_DIAGRAM_ISNUMVISUAL" val="0"/>
  <p:tag name="KSO_WM_UNIT_DIAGRAM_ISREFERUNIT" val="0"/>
  <p:tag name="KSO_WM_UNIT_TYPE" val="d"/>
  <p:tag name="KSO_WM_UNIT_INDEX" val="1"/>
  <p:tag name="KSO_WM_UNIT_ID" val="diagram20212014_1*d*1"/>
  <p:tag name="KSO_WM_TEMPLATE_CATEGORY" val="diagram"/>
  <p:tag name="KSO_WM_TEMPLATE_INDEX" val="20212014"/>
  <p:tag name="KSO_WM_UNIT_LAYERLEVEL" val="1"/>
  <p:tag name="KSO_WM_TAG_VERSION" val="1.0"/>
  <p:tag name="KSO_WM_BEAUTIFY_FLAG" val="#wm#"/>
  <p:tag name="KSO_WM_CHIP_GROUPID" val="5e7310da9a230a26b9e88a19"/>
  <p:tag name="KSO_WM_CHIP_XID" val="5e7310da9a230a26b9e88a1a"/>
  <p:tag name="KSO_WM_UNIT_DEC_AREA_ID" val="beba79846c2941e2a443cc0dfe147eff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97bdd31d63924e5797b52e662e02e7a0"/>
  <p:tag name="KSO_WM_TEMPLATE_ASSEMBLE_XID" val="60656f254054ed1e2fb80454"/>
  <p:tag name="KSO_WM_TEMPLATE_ASSEMBLE_GROUPID" val="60656f254054ed1e2fb80454"/>
  <p:tag name="KSO_WM_UNIT_PICTURE_CLIP_FLAG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4"/>
  <p:tag name="KSO_WM_UNIT_TEXT_FILL_TYPE" val="1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1"/>
  <p:tag name="KSO_WM_UNIT_LINE_FILL_TYPE" val="2"/>
</p:tagLst>
</file>

<file path=ppt/tags/tag1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SUBTYPE" val="a"/>
  <p:tag name="KSO_WM_UNIT_SUBTYPE" val="a"/>
  <p:tag name="KSO_WM_UNIT_PRESET_TEXT" val="单击此处添加正文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12014_1*f*1"/>
  <p:tag name="KSO_WM_TEMPLATE_CATEGORY" val="diagram"/>
  <p:tag name="KSO_WM_TEMPLATE_INDEX" val="20212014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40"/>
  <p:tag name="KSO_WM_UNIT_SHOW_EDIT_AREA_INDICATION" val="1"/>
  <p:tag name="KSO_WM_CHIP_GROUPID" val="5e6b05596848fb12bee65ac8"/>
  <p:tag name="KSO_WM_CHIP_XID" val="5e6b05596848fb12bee65aca"/>
  <p:tag name="KSO_WM_UNIT_DEC_AREA_ID" val="6c248798560349458528ea7b33e26c88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m&quot;,&quot;fill_mode&quot;:&quot;full&quot;,&quot;sacle_strategy&quot;:&quot;smart&quot;}"/>
  <p:tag name="KSO_WM_ASSEMBLE_CHIP_INDEX" val="a726fb09d765454aaec8c9533eb8757e"/>
  <p:tag name="KSO_WM_UNIT_TEXT_FILL_FORE_SCHEMECOLOR_INDEX_BRIGHTNESS" val="0.25"/>
  <p:tag name="KSO_WM_UNIT_TEXT_FILL_FORE_SCHEMECOLOR_INDEX" val="13"/>
  <p:tag name="KSO_WM_UNIT_TEXT_FILL_TYPE" val="1"/>
  <p:tag name="KSO_WM_TEMPLATE_ASSEMBLE_XID" val="60656f254054ed1e2fb80454"/>
  <p:tag name="KSO_WM_TEMPLATE_ASSEMBLE_GROUPID" val="60656f254054ed1e2fb80454"/>
</p:tagLst>
</file>

<file path=ppt/tags/tag1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SUBTYPE" val="a"/>
  <p:tag name="KSO_WM_UNIT_SUBTYPE" val="a"/>
  <p:tag name="KSO_WM_UNIT_PRESET_TEXT" val="单击此处添加正文，文字是您思想的提炼，为了演示发布的良好效果，请言简意赅的阐述您的观点。您的内容已经简明扼要，字字珠玑，但信息却千丝万缕、错综复杂，需要用更多的文字来表述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2"/>
  <p:tag name="KSO_WM_UNIT_ID" val="diagram20212014_1*f*2"/>
  <p:tag name="KSO_WM_TEMPLATE_CATEGORY" val="diagram"/>
  <p:tag name="KSO_WM_TEMPLATE_INDEX" val="20212014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120"/>
  <p:tag name="KSO_WM_UNIT_SHOW_EDIT_AREA_INDICATION" val="1"/>
  <p:tag name="KSO_WM_CHIP_GROUPID" val="5e6b05596848fb12bee65ac8"/>
  <p:tag name="KSO_WM_CHIP_XID" val="5e6b05596848fb12bee65aca"/>
  <p:tag name="KSO_WM_UNIT_DEC_AREA_ID" val="c820a0e5a4544e00a2eaa2db1547a15a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m&quot;,&quot;fill_mode&quot;:&quot;full&quot;,&quot;sacle_strategy&quot;:&quot;smart&quot;}"/>
  <p:tag name="KSO_WM_ASSEMBLE_CHIP_INDEX" val="deb4a756a5364027940e810e0e9ed7d5"/>
  <p:tag name="KSO_WM_UNIT_TEXT_FILL_FORE_SCHEMECOLOR_INDEX_BRIGHTNESS" val="0.25"/>
  <p:tag name="KSO_WM_UNIT_TEXT_FILL_FORE_SCHEMECOLOR_INDEX" val="13"/>
  <p:tag name="KSO_WM_UNIT_TEXT_FILL_TYPE" val="1"/>
  <p:tag name="KSO_WM_TEMPLATE_ASSEMBLE_XID" val="60656f254054ed1e2fb80454"/>
  <p:tag name="KSO_WM_TEMPLATE_ASSEMBLE_GROUPID" val="60656f254054ed1e2fb80454"/>
</p:tagLst>
</file>

<file path=ppt/tags/tag1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6"/>
  <p:tag name="KSO_WM_UNIT_FILL_TYPE" val="1"/>
</p:tagLst>
</file>

<file path=ppt/tags/tag1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2"/>
  <p:tag name="KSO_WM_UNIT_FILL_TYPE" val="1"/>
</p:tagLst>
</file>

<file path=ppt/tags/tag1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1"/>
  <p:tag name="KSO_WM_UNIT_LINE_FILL_TYPE" val="2"/>
</p:tagLst>
</file>

<file path=ppt/tags/tag1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1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1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1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1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5"/>
  <p:tag name="KSO_WM_UNIT_FILL_TYPE" val="1"/>
</p:tagLst>
</file>

<file path=ppt/tags/tag1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1"/>
  <p:tag name="KSO_WM_UNIT_LINE_FILL_TYPE" val="2"/>
</p:tagLst>
</file>

<file path=ppt/tags/tag1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1"/>
  <p:tag name="KSO_WM_UNIT_LINE_FILL_TYPE" val="2"/>
</p:tagLst>
</file>

<file path=ppt/tags/tag1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1"/>
  <p:tag name="KSO_WM_UNIT_LINE_FILL_TYPE" val="2"/>
</p:tagLst>
</file>

<file path=ppt/tags/tag1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1"/>
  <p:tag name="KSO_WM_UNIT_LINE_FILL_TYPE" val="2"/>
</p:tagLst>
</file>

<file path=ppt/tags/tag1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5"/>
  <p:tag name="KSO_WM_UNIT_LINE_FILL_TYPE" val="2"/>
</p:tagLst>
</file>

<file path=ppt/tags/tag1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14"/>
  <p:tag name="KSO_WM_UNIT_TEXT_FILL_TYPE" val="1"/>
</p:tagLst>
</file>

<file path=ppt/tags/tag1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6853,&quot;width&quot;:7062}"/>
</p:tagLst>
</file>

<file path=ppt/tags/tag1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1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1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1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1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1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1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1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1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14"/>
  <p:tag name="KSO_WM_UNIT_TEXT_FILL_TYPE" val="1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2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14"/>
  <p:tag name="KSO_WM_UNIT_TEXT_FILL_TYPE" val="1"/>
</p:tagLst>
</file>

<file path=ppt/tags/tag1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5"/>
  <p:tag name="KSO_WM_UNIT_LINE_FILL_TYPE" val="2"/>
</p:tagLst>
</file>

<file path=ppt/tags/tag1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2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1_BRIGHTNESS" val="0.1"/>
  <p:tag name="KSO_WM_UNIT_FILL_FORE_SCHEMECOLOR_INDEX_1" val="9"/>
  <p:tag name="KSO_WM_UNIT_FILL_FORE_SCHEMECOLOR_INDEX_1_POS" val="0"/>
  <p:tag name="KSO_WM_UNIT_FILL_FORE_SCHEMECOLOR_INDEX_1_TRANS" val="0"/>
  <p:tag name="KSO_WM_UNIT_FILL_FORE_SCHEMECOLOR_INDEX_2_BRIGHTNESS" val="0.05"/>
  <p:tag name="KSO_WM_UNIT_FILL_FORE_SCHEMECOLOR_INDEX_2" val="9"/>
  <p:tag name="KSO_WM_UNIT_FILL_FORE_SCHEMECOLOR_INDEX_2_POS" val="0.5"/>
  <p:tag name="KSO_WM_UNIT_FILL_FORE_SCHEMECOLOR_INDEX_2_TRANS" val="0"/>
  <p:tag name="KSO_WM_UNIT_FILL_FORE_SCHEMECOLOR_INDEX_3_BRIGHTNESS" val="0.05"/>
  <p:tag name="KSO_WM_UNIT_FILL_FORE_SCHEMECOLOR_INDEX_3" val="9"/>
  <p:tag name="KSO_WM_UNIT_FILL_FORE_SCHEMECOLOR_INDEX_3_POS" val="1"/>
  <p:tag name="KSO_WM_UNIT_FILL_FORE_SCHEMECOLOR_INDEX_3_TRANS" val="0"/>
  <p:tag name="KSO_WM_UNIT_FILL_GRADIENT_TYPE" val="0"/>
  <p:tag name="KSO_WM_UNIT_FILL_GRADIENT_ANGLE" val="90"/>
  <p:tag name="KSO_WM_UNIT_FILL_GRADIENT_DIRECTION" val="1"/>
  <p:tag name="KSO_WM_UNIT_FILL_TYPE" val="3"/>
  <p:tag name="KSO_WM_UNIT_LINE_FORE_SCHEMECOLOR_INDEX_BRIGHTNESS" val="0"/>
  <p:tag name="KSO_WM_UNIT_LINE_FORE_SCHEMECOLOR_INDEX" val="9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1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1_BRIGHTNESS" val="0.1"/>
  <p:tag name="KSO_WM_UNIT_FILL_FORE_SCHEMECOLOR_INDEX_1" val="9"/>
  <p:tag name="KSO_WM_UNIT_FILL_FORE_SCHEMECOLOR_INDEX_1_POS" val="0"/>
  <p:tag name="KSO_WM_UNIT_FILL_FORE_SCHEMECOLOR_INDEX_1_TRANS" val="0"/>
  <p:tag name="KSO_WM_UNIT_FILL_FORE_SCHEMECOLOR_INDEX_2_BRIGHTNESS" val="0.05"/>
  <p:tag name="KSO_WM_UNIT_FILL_FORE_SCHEMECOLOR_INDEX_2" val="9"/>
  <p:tag name="KSO_WM_UNIT_FILL_FORE_SCHEMECOLOR_INDEX_2_POS" val="0.5"/>
  <p:tag name="KSO_WM_UNIT_FILL_FORE_SCHEMECOLOR_INDEX_2_TRANS" val="0"/>
  <p:tag name="KSO_WM_UNIT_FILL_FORE_SCHEMECOLOR_INDEX_3_BRIGHTNESS" val="0.05"/>
  <p:tag name="KSO_WM_UNIT_FILL_FORE_SCHEMECOLOR_INDEX_3" val="9"/>
  <p:tag name="KSO_WM_UNIT_FILL_FORE_SCHEMECOLOR_INDEX_3_POS" val="1"/>
  <p:tag name="KSO_WM_UNIT_FILL_FORE_SCHEMECOLOR_INDEX_3_TRANS" val="0"/>
  <p:tag name="KSO_WM_UNIT_FILL_GRADIENT_TYPE" val="0"/>
  <p:tag name="KSO_WM_UNIT_FILL_GRADIENT_ANGLE" val="90"/>
  <p:tag name="KSO_WM_UNIT_FILL_GRADIENT_DIRECTION" val="1"/>
  <p:tag name="KSO_WM_UNIT_FILL_TYPE" val="3"/>
  <p:tag name="KSO_WM_UNIT_LINE_FORE_SCHEMECOLOR_INDEX_BRIGHTNESS" val="0"/>
  <p:tag name="KSO_WM_UNIT_LINE_FORE_SCHEMECOLOR_INDEX" val="9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1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4"/>
  <p:tag name="KSO_WM_UNIT_TEXT_FILL_TYPE" val="1"/>
</p:tagLst>
</file>

<file path=ppt/tags/tag1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14"/>
  <p:tag name="KSO_WM_UNIT_TEXT_FILL_TYPE" val="1"/>
</p:tagLst>
</file>

<file path=ppt/tags/tag1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1"/>
  <p:tag name="KSO_WM_UNIT_LINE_FILL_TYPE" val="2"/>
</p:tagLst>
</file>

<file path=ppt/tags/tag1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14"/>
  <p:tag name="KSO_WM_UNIT_TEXT_FILL_TYPE" val="1"/>
</p:tagLst>
</file>

<file path=ppt/tags/tag1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14"/>
  <p:tag name="KSO_WM_UNIT_TEXT_FILL_TYPE" val="1"/>
</p:tagLst>
</file>

<file path=ppt/tags/tag1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1"/>
  <p:tag name="KSO_WM_UNIT_LINE_FILL_TYPE" val="2"/>
</p:tagLst>
</file>

<file path=ppt/tags/tag1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1"/>
  <p:tag name="KSO_WM_UNIT_LINE_FILL_TYPE" val="2"/>
</p:tagLst>
</file>

<file path=ppt/tags/tag1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14"/>
  <p:tag name="KSO_WM_UNIT_TEXT_FILL_TYPE" val="1"/>
</p:tagLst>
</file>

<file path=ppt/tags/tag1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1"/>
  <p:tag name="KSO_WM_UNIT_LINE_FILL_TYPE" val="2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6"/>
  <p:tag name="KSO_WM_UNIT_FILL_TYPE" val="1"/>
  <p:tag name="KSO_WM_UNIT_TEXT_FILL_FORE_SCHEMECOLOR_INDEX_BRIGHTNESS" val="0.25"/>
  <p:tag name="KSO_WM_UNIT_TEXT_FILL_FORE_SCHEMECOLOR_INDEX" val="13"/>
  <p:tag name="KSO_WM_UNIT_TEXT_FILL_TYPE" val="1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1_BRIGHTNESS" val="0.1"/>
  <p:tag name="KSO_WM_UNIT_FILL_FORE_SCHEMECOLOR_INDEX_1" val="9"/>
  <p:tag name="KSO_WM_UNIT_FILL_FORE_SCHEMECOLOR_INDEX_1_POS" val="0"/>
  <p:tag name="KSO_WM_UNIT_FILL_FORE_SCHEMECOLOR_INDEX_1_TRANS" val="0"/>
  <p:tag name="KSO_WM_UNIT_FILL_FORE_SCHEMECOLOR_INDEX_2_BRIGHTNESS" val="0.05"/>
  <p:tag name="KSO_WM_UNIT_FILL_FORE_SCHEMECOLOR_INDEX_2" val="9"/>
  <p:tag name="KSO_WM_UNIT_FILL_FORE_SCHEMECOLOR_INDEX_2_POS" val="0.5"/>
  <p:tag name="KSO_WM_UNIT_FILL_FORE_SCHEMECOLOR_INDEX_2_TRANS" val="0"/>
  <p:tag name="KSO_WM_UNIT_FILL_FORE_SCHEMECOLOR_INDEX_3_BRIGHTNESS" val="0.05"/>
  <p:tag name="KSO_WM_UNIT_FILL_FORE_SCHEMECOLOR_INDEX_3" val="9"/>
  <p:tag name="KSO_WM_UNIT_FILL_FORE_SCHEMECOLOR_INDEX_3_POS" val="1"/>
  <p:tag name="KSO_WM_UNIT_FILL_FORE_SCHEMECOLOR_INDEX_3_TRANS" val="0"/>
  <p:tag name="KSO_WM_UNIT_FILL_GRADIENT_TYPE" val="0"/>
  <p:tag name="KSO_WM_UNIT_FILL_GRADIENT_ANGLE" val="90"/>
  <p:tag name="KSO_WM_UNIT_FILL_GRADIENT_DIRECTION" val="1"/>
  <p:tag name="KSO_WM_UNIT_FILL_TYPE" val="3"/>
  <p:tag name="KSO_WM_UNIT_LINE_FORE_SCHEMECOLOR_INDEX_BRIGHTNESS" val="0"/>
  <p:tag name="KSO_WM_UNIT_LINE_FORE_SCHEMECOLOR_INDEX" val="9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1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14"/>
  <p:tag name="KSO_WM_UNIT_TEXT_FILL_TYPE" val="1"/>
</p:tagLst>
</file>

<file path=ppt/tags/tag1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1"/>
  <p:tag name="KSO_WM_UNIT_LINE_FILL_TYPE" val="2"/>
</p:tagLst>
</file>

<file path=ppt/tags/tag1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14"/>
  <p:tag name="KSO_WM_UNIT_TEXT_FILL_TYPE" val="1"/>
</p:tagLst>
</file>

<file path=ppt/tags/tag1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1"/>
  <p:tag name="KSO_WM_UNIT_LINE_FILL_TYPE" val="2"/>
</p:tagLst>
</file>

<file path=ppt/tags/tag1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14"/>
  <p:tag name="KSO_WM_UNIT_TEXT_FILL_TYPE" val="1"/>
</p:tagLst>
</file>

<file path=ppt/tags/tag1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1"/>
  <p:tag name="KSO_WM_UNIT_LINE_FILL_TYPE" val="2"/>
</p:tagLst>
</file>

<file path=ppt/tags/tag1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5"/>
  <p:tag name="KSO_WM_UNIT_LINE_FILL_TYPE" val="2"/>
</p:tagLst>
</file>

<file path=ppt/tags/tag13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5"/>
  <p:tag name="KSO_WM_UNIT_LINE_FILL_TYPE" val="2"/>
</p:tagLst>
</file>

<file path=ppt/tags/tag13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5"/>
  <p:tag name="KSO_WM_UNIT_LINE_FILL_TYPE" val="2"/>
</p:tagLst>
</file>

<file path=ppt/tags/tag13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5"/>
  <p:tag name="KSO_WM_UNIT_LINE_FILL_TYPE" val="2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1_BRIGHTNESS" val="0.1"/>
  <p:tag name="KSO_WM_UNIT_FILL_FORE_SCHEMECOLOR_INDEX_1" val="9"/>
  <p:tag name="KSO_WM_UNIT_FILL_FORE_SCHEMECOLOR_INDEX_1_POS" val="0"/>
  <p:tag name="KSO_WM_UNIT_FILL_FORE_SCHEMECOLOR_INDEX_1_TRANS" val="0"/>
  <p:tag name="KSO_WM_UNIT_FILL_FORE_SCHEMECOLOR_INDEX_2_BRIGHTNESS" val="0.05"/>
  <p:tag name="KSO_WM_UNIT_FILL_FORE_SCHEMECOLOR_INDEX_2" val="9"/>
  <p:tag name="KSO_WM_UNIT_FILL_FORE_SCHEMECOLOR_INDEX_2_POS" val="0.5"/>
  <p:tag name="KSO_WM_UNIT_FILL_FORE_SCHEMECOLOR_INDEX_2_TRANS" val="0"/>
  <p:tag name="KSO_WM_UNIT_FILL_FORE_SCHEMECOLOR_INDEX_3_BRIGHTNESS" val="0.05"/>
  <p:tag name="KSO_WM_UNIT_FILL_FORE_SCHEMECOLOR_INDEX_3" val="9"/>
  <p:tag name="KSO_WM_UNIT_FILL_FORE_SCHEMECOLOR_INDEX_3_POS" val="1"/>
  <p:tag name="KSO_WM_UNIT_FILL_FORE_SCHEMECOLOR_INDEX_3_TRANS" val="0"/>
  <p:tag name="KSO_WM_UNIT_FILL_GRADIENT_TYPE" val="0"/>
  <p:tag name="KSO_WM_UNIT_FILL_GRADIENT_ANGLE" val="90"/>
  <p:tag name="KSO_WM_UNIT_FILL_GRADIENT_DIRECTION" val="1"/>
  <p:tag name="KSO_WM_UNIT_FILL_TYPE" val="3"/>
  <p:tag name="KSO_WM_UNIT_LINE_FORE_SCHEMECOLOR_INDEX_BRIGHTNESS" val="0"/>
  <p:tag name="KSO_WM_UNIT_LINE_FORE_SCHEMECOLOR_INDEX" val="9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1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5"/>
  <p:tag name="KSO_WM_UNIT_LINE_FILL_TYPE" val="2"/>
</p:tagLst>
</file>

<file path=ppt/tags/tag13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5"/>
  <p:tag name="KSO_WM_UNIT_LINE_FILL_TYPE" val="2"/>
</p:tagLst>
</file>

<file path=ppt/tags/tag13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9"/>
  <p:tag name="KSO_WM_UNIT_LINE_FILL_TYPE" val="2"/>
</p:tagLst>
</file>

<file path=ppt/tags/tag13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6"/>
  <p:tag name="KSO_WM_UNIT_FILL_TYPE" val="1"/>
</p:tagLst>
</file>

<file path=ppt/tags/tag13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6"/>
  <p:tag name="KSO_WM_UNIT_FILL_TYPE" val="1"/>
</p:tagLst>
</file>

<file path=ppt/tags/tag13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6"/>
  <p:tag name="KSO_WM_UNIT_FILL_TYPE" val="1"/>
</p:tagLst>
</file>

<file path=ppt/tags/tag13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6"/>
  <p:tag name="KSO_WM_UNIT_FILL_TYPE" val="1"/>
</p:tagLst>
</file>

<file path=ppt/tags/tag13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6"/>
  <p:tag name="KSO_WM_UNIT_FILL_TYPE" val="1"/>
</p:tagLst>
</file>

<file path=ppt/tags/tag13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6"/>
  <p:tag name="KSO_WM_UNIT_FILL_TYPE" val="1"/>
</p:tagLst>
</file>

<file path=ppt/tags/tag13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6"/>
  <p:tag name="KSO_WM_UNIT_FILL_TYPE" val="1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1_BRIGHTNESS" val="0.1"/>
  <p:tag name="KSO_WM_UNIT_FILL_FORE_SCHEMECOLOR_INDEX_1" val="9"/>
  <p:tag name="KSO_WM_UNIT_FILL_FORE_SCHEMECOLOR_INDEX_1_POS" val="0"/>
  <p:tag name="KSO_WM_UNIT_FILL_FORE_SCHEMECOLOR_INDEX_1_TRANS" val="0"/>
  <p:tag name="KSO_WM_UNIT_FILL_FORE_SCHEMECOLOR_INDEX_2_BRIGHTNESS" val="0.05"/>
  <p:tag name="KSO_WM_UNIT_FILL_FORE_SCHEMECOLOR_INDEX_2" val="9"/>
  <p:tag name="KSO_WM_UNIT_FILL_FORE_SCHEMECOLOR_INDEX_2_POS" val="0.5"/>
  <p:tag name="KSO_WM_UNIT_FILL_FORE_SCHEMECOLOR_INDEX_2_TRANS" val="0"/>
  <p:tag name="KSO_WM_UNIT_FILL_FORE_SCHEMECOLOR_INDEX_3_BRIGHTNESS" val="0.05"/>
  <p:tag name="KSO_WM_UNIT_FILL_FORE_SCHEMECOLOR_INDEX_3" val="9"/>
  <p:tag name="KSO_WM_UNIT_FILL_FORE_SCHEMECOLOR_INDEX_3_POS" val="1"/>
  <p:tag name="KSO_WM_UNIT_FILL_FORE_SCHEMECOLOR_INDEX_3_TRANS" val="0"/>
  <p:tag name="KSO_WM_UNIT_FILL_GRADIENT_TYPE" val="0"/>
  <p:tag name="KSO_WM_UNIT_FILL_GRADIENT_ANGLE" val="90"/>
  <p:tag name="KSO_WM_UNIT_FILL_GRADIENT_DIRECTION" val="1"/>
  <p:tag name="KSO_WM_UNIT_FILL_TYPE" val="3"/>
  <p:tag name="KSO_WM_UNIT_LINE_FORE_SCHEMECOLOR_INDEX_BRIGHTNESS" val="0"/>
  <p:tag name="KSO_WM_UNIT_LINE_FORE_SCHEMECOLOR_INDEX" val="9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13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6"/>
  <p:tag name="KSO_WM_UNIT_FILL_TYPE" val="1"/>
</p:tagLst>
</file>

<file path=ppt/tags/tag13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6"/>
  <p:tag name="KSO_WM_UNIT_FILL_TYPE" val="1"/>
</p:tagLst>
</file>

<file path=ppt/tags/tag13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6"/>
  <p:tag name="KSO_WM_UNIT_FILL_TYPE" val="1"/>
</p:tagLst>
</file>

<file path=ppt/tags/tag13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6"/>
  <p:tag name="KSO_WM_UNIT_FILL_TYPE" val="1"/>
</p:tagLst>
</file>

<file path=ppt/tags/tag13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6"/>
  <p:tag name="KSO_WM_UNIT_FILL_TYPE" val="1"/>
</p:tagLst>
</file>

<file path=ppt/tags/tag13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6"/>
  <p:tag name="KSO_WM_UNIT_FILL_TYPE" val="1"/>
</p:tagLst>
</file>

<file path=ppt/tags/tag13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6"/>
  <p:tag name="KSO_WM_UNIT_FILL_TYPE" val="1"/>
</p:tagLst>
</file>

<file path=ppt/tags/tag13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6"/>
  <p:tag name="KSO_WM_UNIT_FILL_TYPE" val="1"/>
</p:tagLst>
</file>

<file path=ppt/tags/tag13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6"/>
  <p:tag name="KSO_WM_UNIT_FILL_TYPE" val="1"/>
</p:tagLst>
</file>

<file path=ppt/tags/tag13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6"/>
  <p:tag name="KSO_WM_UNIT_FILL_TYPE" val="1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1_BRIGHTNESS" val="0.1"/>
  <p:tag name="KSO_WM_UNIT_FILL_FORE_SCHEMECOLOR_INDEX_1" val="9"/>
  <p:tag name="KSO_WM_UNIT_FILL_FORE_SCHEMECOLOR_INDEX_1_POS" val="0"/>
  <p:tag name="KSO_WM_UNIT_FILL_FORE_SCHEMECOLOR_INDEX_1_TRANS" val="0"/>
  <p:tag name="KSO_WM_UNIT_FILL_FORE_SCHEMECOLOR_INDEX_2_BRIGHTNESS" val="0.05"/>
  <p:tag name="KSO_WM_UNIT_FILL_FORE_SCHEMECOLOR_INDEX_2" val="9"/>
  <p:tag name="KSO_WM_UNIT_FILL_FORE_SCHEMECOLOR_INDEX_2_POS" val="0.5"/>
  <p:tag name="KSO_WM_UNIT_FILL_FORE_SCHEMECOLOR_INDEX_2_TRANS" val="0"/>
  <p:tag name="KSO_WM_UNIT_FILL_FORE_SCHEMECOLOR_INDEX_3_BRIGHTNESS" val="0.05"/>
  <p:tag name="KSO_WM_UNIT_FILL_FORE_SCHEMECOLOR_INDEX_3" val="9"/>
  <p:tag name="KSO_WM_UNIT_FILL_FORE_SCHEMECOLOR_INDEX_3_POS" val="1"/>
  <p:tag name="KSO_WM_UNIT_FILL_FORE_SCHEMECOLOR_INDEX_3_TRANS" val="0"/>
  <p:tag name="KSO_WM_UNIT_FILL_GRADIENT_TYPE" val="0"/>
  <p:tag name="KSO_WM_UNIT_FILL_GRADIENT_ANGLE" val="90"/>
  <p:tag name="KSO_WM_UNIT_FILL_GRADIENT_DIRECTION" val="1"/>
  <p:tag name="KSO_WM_UNIT_FILL_TYPE" val="3"/>
  <p:tag name="KSO_WM_UNIT_LINE_FORE_SCHEMECOLOR_INDEX_BRIGHTNESS" val="0"/>
  <p:tag name="KSO_WM_UNIT_LINE_FORE_SCHEMECOLOR_INDEX" val="9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13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6"/>
  <p:tag name="KSO_WM_UNIT_FILL_TYPE" val="1"/>
</p:tagLst>
</file>

<file path=ppt/tags/tag13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6"/>
  <p:tag name="KSO_WM_UNIT_FILL_TYPE" val="1"/>
</p:tagLst>
</file>

<file path=ppt/tags/tag13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6"/>
  <p:tag name="KSO_WM_UNIT_FILL_TYPE" val="1"/>
</p:tagLst>
</file>

<file path=ppt/tags/tag13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6"/>
  <p:tag name="KSO_WM_UNIT_FILL_TYPE" val="1"/>
</p:tagLst>
</file>

<file path=ppt/tags/tag13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6"/>
  <p:tag name="KSO_WM_UNIT_FILL_TYPE" val="1"/>
</p:tagLst>
</file>

<file path=ppt/tags/tag13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6"/>
  <p:tag name="KSO_WM_UNIT_FILL_TYPE" val="1"/>
</p:tagLst>
</file>

<file path=ppt/tags/tag13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6"/>
  <p:tag name="KSO_WM_UNIT_FILL_TYPE" val="1"/>
</p:tagLst>
</file>

<file path=ppt/tags/tag13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1"/>
  <p:tag name="KSO_WM_UNIT_LINE_FILL_TYPE" val="2"/>
</p:tagLst>
</file>

<file path=ppt/tags/tag13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1"/>
  <p:tag name="KSO_WM_UNIT_LINE_FILL_TYPE" val="2"/>
</p:tagLst>
</file>

<file path=ppt/tags/tag13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5"/>
  <p:tag name="KSO_WM_UNIT_FILL_TYPE" val="1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1_BRIGHTNESS" val="0.1"/>
  <p:tag name="KSO_WM_UNIT_FILL_FORE_SCHEMECOLOR_INDEX_1" val="10"/>
  <p:tag name="KSO_WM_UNIT_FILL_FORE_SCHEMECOLOR_INDEX_1_POS" val="0"/>
  <p:tag name="KSO_WM_UNIT_FILL_FORE_SCHEMECOLOR_INDEX_1_TRANS" val="0"/>
  <p:tag name="KSO_WM_UNIT_FILL_FORE_SCHEMECOLOR_INDEX_2_BRIGHTNESS" val="0.05"/>
  <p:tag name="KSO_WM_UNIT_FILL_FORE_SCHEMECOLOR_INDEX_2" val="10"/>
  <p:tag name="KSO_WM_UNIT_FILL_FORE_SCHEMECOLOR_INDEX_2_POS" val="0.5"/>
  <p:tag name="KSO_WM_UNIT_FILL_FORE_SCHEMECOLOR_INDEX_2_TRANS" val="0"/>
  <p:tag name="KSO_WM_UNIT_FILL_FORE_SCHEMECOLOR_INDEX_3_BRIGHTNESS" val="0.05"/>
  <p:tag name="KSO_WM_UNIT_FILL_FORE_SCHEMECOLOR_INDEX_3" val="10"/>
  <p:tag name="KSO_WM_UNIT_FILL_FORE_SCHEMECOLOR_INDEX_3_POS" val="1"/>
  <p:tag name="KSO_WM_UNIT_FILL_FORE_SCHEMECOLOR_INDEX_3_TRANS" val="0"/>
  <p:tag name="KSO_WM_UNIT_FILL_GRADIENT_TYPE" val="0"/>
  <p:tag name="KSO_WM_UNIT_FILL_GRADIENT_ANGLE" val="90"/>
  <p:tag name="KSO_WM_UNIT_FILL_GRADIENT_DIRECTION" val="1"/>
  <p:tag name="KSO_WM_UNIT_FILL_TYPE" val="3"/>
  <p:tag name="KSO_WM_UNIT_LINE_FORE_SCHEMECOLOR_INDEX_BRIGHTNESS" val="0"/>
  <p:tag name="KSO_WM_UNIT_LINE_FORE_SCHEMECOLOR_INDEX" val="10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13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5"/>
  <p:tag name="KSO_WM_UNIT_FILL_TYPE" val="1"/>
</p:tagLst>
</file>

<file path=ppt/tags/tag13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5"/>
  <p:tag name="KSO_WM_UNIT_FILL_FORE_SCHEMECOLOR_INDEX" val="14"/>
  <p:tag name="KSO_WM_UNIT_FILL_TYPE" val="1"/>
</p:tagLst>
</file>

<file path=ppt/tags/tag13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6"/>
  <p:tag name="KSO_WM_UNIT_FILL_TYPE" val="1"/>
</p:tagLst>
</file>

<file path=ppt/tags/tag13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5"/>
  <p:tag name="KSO_WM_UNIT_FILL_FORE_SCHEMECOLOR_INDEX" val="14"/>
  <p:tag name="KSO_WM_UNIT_FILL_TYPE" val="1"/>
</p:tagLst>
</file>

<file path=ppt/tags/tag13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5"/>
  <p:tag name="KSO_WM_UNIT_FILL_FORE_SCHEMECOLOR_INDEX" val="14"/>
  <p:tag name="KSO_WM_UNIT_FILL_TYPE" val="1"/>
</p:tagLst>
</file>

<file path=ppt/tags/tag13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5"/>
  <p:tag name="KSO_WM_UNIT_FILL_FORE_SCHEMECOLOR_INDEX" val="14"/>
  <p:tag name="KSO_WM_UNIT_FILL_TYPE" val="1"/>
</p:tagLst>
</file>

<file path=ppt/tags/tag13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5"/>
  <p:tag name="KSO_WM_UNIT_FILL_FORE_SCHEMECOLOR_INDEX" val="14"/>
  <p:tag name="KSO_WM_UNIT_FILL_TYPE" val="1"/>
</p:tagLst>
</file>

<file path=ppt/tags/tag13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6"/>
  <p:tag name="KSO_WM_UNIT_FILL_TYPE" val="1"/>
</p:tagLst>
</file>

<file path=ppt/tags/tag13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6"/>
  <p:tag name="KSO_WM_UNIT_FILL_TYPE" val="1"/>
</p:tagLst>
</file>

<file path=ppt/tags/tag13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5"/>
  <p:tag name="KSO_WM_UNIT_FILL_FORE_SCHEMECOLOR_INDEX" val="14"/>
  <p:tag name="KSO_WM_UNIT_FILL_TYPE" val="1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3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6"/>
  <p:tag name="KSO_WM_UNIT_FILL_TYPE" val="1"/>
</p:tagLst>
</file>

<file path=ppt/tags/tag13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6"/>
  <p:tag name="KSO_WM_UNIT_FILL_TYPE" val="1"/>
</p:tagLst>
</file>

<file path=ppt/tags/tag13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6"/>
  <p:tag name="KSO_WM_UNIT_FILL_TYPE" val="1"/>
</p:tagLst>
</file>

<file path=ppt/tags/tag13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5"/>
  <p:tag name="KSO_WM_UNIT_FILL_FORE_SCHEMECOLOR_INDEX" val="14"/>
  <p:tag name="KSO_WM_UNIT_FILL_TYPE" val="1"/>
</p:tagLst>
</file>

<file path=ppt/tags/tag13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6"/>
  <p:tag name="KSO_WM_UNIT_FILL_TYPE" val="1"/>
</p:tagLst>
</file>

<file path=ppt/tags/tag13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6"/>
  <p:tag name="KSO_WM_UNIT_FILL_TYPE" val="1"/>
</p:tagLst>
</file>

<file path=ppt/tags/tag13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6"/>
  <p:tag name="KSO_WM_UNIT_FILL_TYPE" val="1"/>
</p:tagLst>
</file>

<file path=ppt/tags/tag13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6"/>
  <p:tag name="KSO_WM_UNIT_FILL_TYPE" val="1"/>
</p:tagLst>
</file>

<file path=ppt/tags/tag13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6"/>
  <p:tag name="KSO_WM_UNIT_FILL_TYPE" val="1"/>
</p:tagLst>
</file>

<file path=ppt/tags/tag13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6"/>
  <p:tag name="KSO_WM_UNIT_FILL_TYPE" val="1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3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6"/>
  <p:tag name="KSO_WM_UNIT_FILL_TYPE" val="1"/>
</p:tagLst>
</file>

<file path=ppt/tags/tag13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6"/>
  <p:tag name="KSO_WM_UNIT_FILL_TYPE" val="1"/>
</p:tagLst>
</file>

<file path=ppt/tags/tag13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6"/>
  <p:tag name="KSO_WM_UNIT_FILL_TYPE" val="1"/>
</p:tagLst>
</file>

<file path=ppt/tags/tag13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6"/>
  <p:tag name="KSO_WM_UNIT_FILL_TYPE" val="1"/>
</p:tagLst>
</file>

<file path=ppt/tags/tag13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6"/>
  <p:tag name="KSO_WM_UNIT_FILL_TYPE" val="1"/>
</p:tagLst>
</file>

<file path=ppt/tags/tag13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6"/>
  <p:tag name="KSO_WM_UNIT_FILL_TYPE" val="1"/>
</p:tagLst>
</file>

<file path=ppt/tags/tag13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6"/>
  <p:tag name="KSO_WM_UNIT_FILL_TYPE" val="1"/>
</p:tagLst>
</file>

<file path=ppt/tags/tag13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6"/>
  <p:tag name="KSO_WM_UNIT_FILL_TYPE" val="1"/>
</p:tagLst>
</file>

<file path=ppt/tags/tag13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6"/>
  <p:tag name="KSO_WM_UNIT_FILL_TYPE" val="1"/>
</p:tagLst>
</file>

<file path=ppt/tags/tag13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6"/>
  <p:tag name="KSO_WM_UNIT_FILL_TYPE" val="1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3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6"/>
  <p:tag name="KSO_WM_UNIT_FILL_TYPE" val="1"/>
</p:tagLst>
</file>

<file path=ppt/tags/tag13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6"/>
  <p:tag name="KSO_WM_UNIT_FILL_TYPE" val="1"/>
</p:tagLst>
</file>

<file path=ppt/tags/tag13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CONSTRAINT" val="%7b%22slideConstraint%22%3a%7b%22seriesAreas%22%3a%5b%5d%2c%22singleAreas%22%3a%5b%7b%22shapes%22%3a%5b19%5d%2c%22serialConstraintIndex%22%3a-1%2c%22areatextmark%22%3a0%2c%22pictureprocessmark%22%3a0%7d%5d%7d%7d"/>
  <p:tag name="KSO_WM_SLIDE_COLORSCHEME_VERSION" val="3.2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direction&quot;:1,&quot;id&quot;:&quot;2021-04-01T15:44:55&quot;,&quot;maxSize&quot;:{&quot;size1&quot;:41.2},&quot;minSize&quot;:{&quot;size1&quot;:41.2},&quot;normalSize&quot;:{&quot;size1&quot;:41.2},&quot;subLayout&quot;:[{&quot;id&quot;:&quot;2021-04-01T15:44:55&quot;,&quot;margin&quot;:{&quot;bottom&quot;:2.5399999618530273,&quot;left&quot;:3.38700008392334,&quot;right&quot;:0.4230000674724579,&quot;top&quot;:2.9629998207092285},&quot;type&quot;:0},{&quot;id&quot;:&quot;2021-04-01T15:44:55&quot;,&quot;margin&quot;:{&quot;bottom&quot;:6.7729997634887695,&quot;left&quot;:1.7020000219345093,&quot;right&quot;:3.809999942779541,&quot;top&quot;:8.043000221252441},&quot;type&quot;:0}],&quot;type&quot;:0}"/>
  <p:tag name="KSO_WM_SLIDE_BACKGROUND" val="[&quot;general&quot;]"/>
  <p:tag name="KSO_WM_SLIDE_RATIO" val="1.777778"/>
  <p:tag name="KSO_WM_SLIDE_ID" val="diagram20213636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914*540"/>
  <p:tag name="KSO_WM_SLIDE_POSITION" val="0*0"/>
  <p:tag name="KSO_WM_TAG_VERSION" val="1.0"/>
  <p:tag name="KSO_WM_BEAUTIFY_FLAG" val="#wm#"/>
  <p:tag name="KSO_WM_TEMPLATE_CATEGORY" val="diagram"/>
  <p:tag name="KSO_WM_TEMPLATE_INDEX" val="20213636"/>
  <p:tag name="KSO_WM_SLIDE_LAYOUT" val="a_d"/>
  <p:tag name="KSO_WM_SLIDE_LAYOUT_CNT" val="1_1"/>
  <p:tag name="KSO_WM_CHIP_INFOS" val="{&quot;type&quot;:0,&quot;layout_type&quot;:&quot;leftright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FILLPROP" val="[[{&quot;text_align&quot;:&quot;lm&quot;,&quot;text_direction&quot;:&quot;horizontal&quot;,&quot;support_big_font&quot;:false,&quot;fill_id&quot;:&quot;8c3789e782d64a8db1011494b7f8e4c2&quot;,&quot;fill_align&quot;:&quot;lm&quot;,&quot;chip_types&quot;:[&quot;picture&quot;]},{&quot;text_align&quot;:&quot;cm&quot;,&quot;text_direction&quot;:&quot;horizontal&quot;,&quot;support_big_font&quot;:true,&quot;fill_id&quot;:&quot;438c312198694d7e90d6eeedb9ae7024&quot;,&quot;fill_align&quot;:&quot;cm&quot;,&quot;chip_types&quot;:[&quot;header&quot;]}],[{&quot;text_align&quot;:&quot;lm&quot;,&quot;text_direction&quot;:&quot;horizontal&quot;,&quot;support_big_font&quot;:false,&quot;fill_id&quot;:&quot;8c3789e782d64a8db1011494b7f8e4c2&quot;,&quot;fill_align&quot;:&quot;lm&quot;,&quot;chip_types&quot;:[&quot;picture&quot;]},{&quot;text_align&quot;:&quot;lm&quot;,&quot;text_direction&quot;:&quot;horizontal&quot;,&quot;support_big_font&quot;:true,&quot;fill_id&quot;:&quot;438c312198694d7e90d6eeedb9ae7024&quot;,&quot;fill_align&quot;:&quot;cm&quot;,&quot;chip_types&quot;:[&quot;text&quot;]}]]"/>
  <p:tag name="KSO_WM_CHIP_XID" val="5efd8d2c81ee359a788b1dc1"/>
  <p:tag name="KSO_WM_CHIP_DECFILLPROP" val="[]"/>
  <p:tag name="KSO_WM_SLIDE_CAN_ADD_NAVIGATION" val="1"/>
  <p:tag name="KSO_WM_CHIP_GROUPID" val="5efd8d2c81ee359a788b1dc0"/>
  <p:tag name="KSO_WM_SLIDE_BK_DARK_LIGHT" val="2"/>
  <p:tag name="KSO_WM_SLIDE_BACKGROUND_TYPE" val="general"/>
  <p:tag name="KSO_WM_SLIDE_SUPPORT_FEATURE_TYPE" val="0"/>
  <p:tag name="KSO_WM_TEMPLATE_ASSEMBLE_XID" val="60656f694054ed1e2fb80994"/>
  <p:tag name="KSO_WM_TEMPLATE_ASSEMBLE_GROUPID" val="60656f694054ed1e2fb80994"/>
</p:tagLst>
</file>

<file path=ppt/tags/tag13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ADJUSTLAYOUT_ID" val="77"/>
  <p:tag name="KSO_WM_UNIT_COLOR_SCHEME_SHAPE_ID" val="77"/>
  <p:tag name="KSO_WM_UNIT_COLOR_SCHEME_PARENT_PAGE" val="0_1"/>
  <p:tag name="KSO_WM_UNIT_BLOCK" val="0"/>
  <p:tag name="KSO_WM_UNIT_SM_LIMIT_TYPE" val="2"/>
  <p:tag name="KSO_WM_UNIT_DEC_AREA_ID" val="26f667020e184cfcb5fdc8f0ef51eae4"/>
  <p:tag name="KSO_WM_UNIT_DECORATE_INFO" val="{&quot;ReferentInfo&quot;:{&quot;Id&quot;:&quot;slide&quot;,&quot;X&quot;:{&quot;Pos&quot;:1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1}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13636_1*i*1"/>
  <p:tag name="KSO_WM_TEMPLATE_CATEGORY" val="diagram"/>
  <p:tag name="KSO_WM_TEMPLATE_INDEX" val="20213636"/>
  <p:tag name="KSO_WM_UNIT_LAYERLEVEL" val="1"/>
  <p:tag name="KSO_WM_TAG_VERSION" val="1.0"/>
  <p:tag name="KSO_WM_BEAUTIFY_FLAG" val="#wm#"/>
  <p:tag name="KSO_WM_CHIP_GROUPID" val="5efd8d2c81ee359a788b1dc0"/>
  <p:tag name="KSO_WM_CHIP_XID" val="5efd8d2c81ee359a788b1dc1"/>
  <p:tag name="KSO_WM_UNIT_FILL_FORE_SCHEMECOLOR_INDEX_BRIGHTNESS" val="-0.05"/>
  <p:tag name="KSO_WM_UNIT_FILL_FORE_SCHEMECOLOR_INDEX" val="14"/>
  <p:tag name="KSO_WM_UNIT_FILL_BACK_SCHEMECOLOR_INDEX_BRIGHTNESS" val="0"/>
  <p:tag name="KSO_WM_UNIT_FILL_BACK_SCHEMECOLOR_INDEX" val="14"/>
  <p:tag name="KSO_WM_UNIT_FILL_TYPE" val="2"/>
  <p:tag name="KSO_WM_UNIT_TEXT_FILL_FORE_SCHEMECOLOR_INDEX_BRIGHTNESS" val="0"/>
  <p:tag name="KSO_WM_UNIT_TEXT_FILL_FORE_SCHEMECOLOR_INDEX" val="2"/>
  <p:tag name="KSO_WM_UNIT_TEXT_FILL_TYPE" val="1"/>
  <p:tag name="KSO_WM_UNIT_VALUE" val="12"/>
  <p:tag name="KSO_WM_TEMPLATE_ASSEMBLE_XID" val="60656f694054ed1e2fb80994"/>
  <p:tag name="KSO_WM_TEMPLATE_ASSEMBLE_GROUPID" val="60656f694054ed1e2fb80994"/>
</p:tagLst>
</file>

<file path=ppt/tags/tag13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ADJUSTLAYOUT_ID" val="78"/>
  <p:tag name="KSO_WM_UNIT_COLOR_SCHEME_SHAPE_ID" val="78"/>
  <p:tag name="KSO_WM_UNIT_COLOR_SCHEME_PARENT_PAGE" val="0_1"/>
  <p:tag name="KSO_WM_UNIT_BLOCK" val="0"/>
  <p:tag name="KSO_WM_UNIT_SM_LIMIT_TYPE" val="2"/>
  <p:tag name="KSO_WM_UNIT_DEC_AREA_ID" val="7dc30cdb887247c48f6ce60dbda0bf98"/>
  <p:tag name="KSO_WM_UNIT_DECORATE_INFO" val="{&quot;ReferentInfo&quot;:{&quot;Id&quot;:&quot;slide&quot;,&quot;X&quot;:{&quot;Pos&quot;:1},&quot;Y&quot;:{&quot;Pos&quot;:1}},&quot;DecorateInfoX&quot;:{&quot;Pos&quot;:0,&quot;IsAbs&quot;:false},&quot;DecorateInfoY&quot;:{&quot;Pos&quot;:1,&quot;IsAbs&quot;:false},&quot;DecorateInfoW&quot;:{&quot;IsAbs&quot;:false},&quot;DecorateInfoH&quot;:{&quot;IsAbs&quot;:false},&quot;whChangeMode&quot;:1}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diagram20213636_1*i*2"/>
  <p:tag name="KSO_WM_TEMPLATE_CATEGORY" val="diagram"/>
  <p:tag name="KSO_WM_TEMPLATE_INDEX" val="20213636"/>
  <p:tag name="KSO_WM_UNIT_LAYERLEVEL" val="1"/>
  <p:tag name="KSO_WM_TAG_VERSION" val="1.0"/>
  <p:tag name="KSO_WM_BEAUTIFY_FLAG" val="#wm#"/>
  <p:tag name="KSO_WM_CHIP_GROUPID" val="5efd8d2c81ee359a788b1dc0"/>
  <p:tag name="KSO_WM_CHIP_XID" val="5efd8d2c81ee359a788b1dc1"/>
  <p:tag name="KSO_WM_UNIT_FILL_FORE_SCHEMECOLOR_INDEX_BRIGHTNESS" val="-0.05"/>
  <p:tag name="KSO_WM_UNIT_FILL_FORE_SCHEMECOLOR_INDEX" val="14"/>
  <p:tag name="KSO_WM_UNIT_FILL_BACK_SCHEMECOLOR_INDEX_BRIGHTNESS" val="0"/>
  <p:tag name="KSO_WM_UNIT_FILL_BACK_SCHEMECOLOR_INDEX" val="14"/>
  <p:tag name="KSO_WM_UNIT_FILL_TYPE" val="2"/>
  <p:tag name="KSO_WM_UNIT_TEXT_FILL_FORE_SCHEMECOLOR_INDEX_BRIGHTNESS" val="0"/>
  <p:tag name="KSO_WM_UNIT_TEXT_FILL_FORE_SCHEMECOLOR_INDEX" val="2"/>
  <p:tag name="KSO_WM_UNIT_TEXT_FILL_TYPE" val="1"/>
  <p:tag name="KSO_WM_UNIT_VALUE" val="63"/>
  <p:tag name="KSO_WM_TEMPLATE_ASSEMBLE_XID" val="60656f694054ed1e2fb80994"/>
  <p:tag name="KSO_WM_TEMPLATE_ASSEMBLE_GROUPID" val="60656f694054ed1e2fb80994"/>
</p:tagLst>
</file>

<file path=ppt/tags/tag13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ADJUSTLAYOUT_ID" val="63"/>
  <p:tag name="KSO_WM_UNIT_COLOR_SCHEME_SHAPE_ID" val="63"/>
  <p:tag name="KSO_WM_UNIT_COLOR_SCHEME_PARENT_PAGE" val="0_1"/>
  <p:tag name="KSO_WM_UNIT_BLOCK" val="0"/>
  <p:tag name="KSO_WM_UNIT_SM_LIMIT_TYPE" val="2"/>
  <p:tag name="KSO_WM_UNIT_DEC_AREA_ID" val="fd79299ae80242808b6b38814397d7cd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1}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diagram20213636_1*i*3"/>
  <p:tag name="KSO_WM_TEMPLATE_CATEGORY" val="diagram"/>
  <p:tag name="KSO_WM_TEMPLATE_INDEX" val="20213636"/>
  <p:tag name="KSO_WM_UNIT_LAYERLEVEL" val="1"/>
  <p:tag name="KSO_WM_TAG_VERSION" val="1.0"/>
  <p:tag name="KSO_WM_BEAUTIFY_FLAG" val="#wm#"/>
  <p:tag name="KSO_WM_CHIP_GROUPID" val="5efd8d2c81ee359a788b1dc0"/>
  <p:tag name="KSO_WM_CHIP_XID" val="5efd8d2c81ee359a788b1dc1"/>
  <p:tag name="KSO_WM_UNIT_FILL_FORE_SCHEMECOLOR_INDEX_BRIGHTNESS" val="-0.15"/>
  <p:tag name="KSO_WM_UNIT_FILL_FORE_SCHEMECOLOR_INDEX" val="14"/>
  <p:tag name="KSO_WM_UNIT_FILL_BACK_SCHEMECOLOR_INDEX_BRIGHTNESS" val="0"/>
  <p:tag name="KSO_WM_UNIT_FILL_BACK_SCHEMECOLOR_INDEX" val="14"/>
  <p:tag name="KSO_WM_UNIT_FILL_TYPE" val="2"/>
  <p:tag name="KSO_WM_UNIT_TEXT_FILL_FORE_SCHEMECOLOR_INDEX_BRIGHTNESS" val="0"/>
  <p:tag name="KSO_WM_UNIT_TEXT_FILL_FORE_SCHEMECOLOR_INDEX" val="2"/>
  <p:tag name="KSO_WM_UNIT_TEXT_FILL_TYPE" val="1"/>
  <p:tag name="KSO_WM_UNIT_VALUE" val="750"/>
  <p:tag name="KSO_WM_TEMPLATE_ASSEMBLE_XID" val="60656f694054ed1e2fb80994"/>
  <p:tag name="KSO_WM_TEMPLATE_ASSEMBLE_GROUPID" val="60656f694054ed1e2fb80994"/>
</p:tagLst>
</file>

<file path=ppt/tags/tag13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ADJUSTLAYOUT_ID" val="64"/>
  <p:tag name="KSO_WM_UNIT_COLOR_SCHEME_SHAPE_ID" val="64"/>
  <p:tag name="KSO_WM_UNIT_COLOR_SCHEME_PARENT_PAGE" val="0_1"/>
  <p:tag name="KSO_WM_UNIT_DECOLORIZATION" val="1"/>
  <p:tag name="KSO_WM_UNIT_BLOCK" val="0"/>
  <p:tag name="KSO_WM_UNIT_SM_LIMIT_TYPE" val="2"/>
  <p:tag name="KSO_WM_UNIT_DEC_AREA_ID" val="60990a4491a046b0998955ad9d9fad09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1}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diagram20213636_1*i*4"/>
  <p:tag name="KSO_WM_TEMPLATE_CATEGORY" val="diagram"/>
  <p:tag name="KSO_WM_TEMPLATE_INDEX" val="20213636"/>
  <p:tag name="KSO_WM_UNIT_LAYERLEVEL" val="1"/>
  <p:tag name="KSO_WM_TAG_VERSION" val="1.0"/>
  <p:tag name="KSO_WM_BEAUTIFY_FLAG" val="#wm#"/>
  <p:tag name="KSO_WM_CHIP_GROUPID" val="5efd8d2c81ee359a788b1dc0"/>
  <p:tag name="KSO_WM_CHIP_XID" val="5efd8d2c81ee359a788b1dc1"/>
  <p:tag name="KSO_WM_UNIT_LINE_FORE_SCHEMECOLOR_INDEX_BRIGHTNESS" val="-0.15"/>
  <p:tag name="KSO_WM_UNIT_LINE_FORE_SCHEMECOLOR_INDEX" val="14"/>
  <p:tag name="KSO_WM_UNIT_LINE_FILL_TYPE" val="2"/>
  <p:tag name="KSO_WM_UNIT_TEXT_FILL_FORE_SCHEMECOLOR_INDEX_BRIGHTNESS" val="0"/>
  <p:tag name="KSO_WM_UNIT_TEXT_FILL_FORE_SCHEMECOLOR_INDEX" val="2"/>
  <p:tag name="KSO_WM_UNIT_TEXT_FILL_TYPE" val="1"/>
  <p:tag name="KSO_WM_UNIT_VALUE" val="987"/>
  <p:tag name="KSO_WM_TEMPLATE_ASSEMBLE_XID" val="60656f694054ed1e2fb80994"/>
  <p:tag name="KSO_WM_TEMPLATE_ASSEMBLE_GROUPID" val="60656f694054ed1e2fb80994"/>
</p:tagLst>
</file>

<file path=ppt/tags/tag13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ADJUSTLAYOUT_ID" val="65"/>
  <p:tag name="KSO_WM_UNIT_COLOR_SCHEME_SHAPE_ID" val="65"/>
  <p:tag name="KSO_WM_UNIT_COLOR_SCHEME_PARENT_PAGE" val="0_1"/>
  <p:tag name="KSO_WM_UNIT_BLOCK" val="0"/>
  <p:tag name="KSO_WM_UNIT_SM_LIMIT_TYPE" val="2"/>
  <p:tag name="KSO_WM_UNIT_DEC_AREA_ID" val="64f98742acdb40a2bf23a4620074bdcf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1}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diagram20213636_1*i*5"/>
  <p:tag name="KSO_WM_TEMPLATE_CATEGORY" val="diagram"/>
  <p:tag name="KSO_WM_TEMPLATE_INDEX" val="20213636"/>
  <p:tag name="KSO_WM_UNIT_LAYERLEVEL" val="1"/>
  <p:tag name="KSO_WM_TAG_VERSION" val="1.0"/>
  <p:tag name="KSO_WM_BEAUTIFY_FLAG" val="#wm#"/>
  <p:tag name="KSO_WM_CHIP_GROUPID" val="5efd8d2c81ee359a788b1dc0"/>
  <p:tag name="KSO_WM_CHIP_XID" val="5efd8d2c81ee359a788b1dc1"/>
  <p:tag name="KSO_WM_UNIT_LINE_FORE_SCHEMECOLOR_INDEX_BRIGHTNESS" val="0.15"/>
  <p:tag name="KSO_WM_UNIT_LINE_FORE_SCHEMECOLOR_INDEX" val="13"/>
  <p:tag name="KSO_WM_UNIT_LINE_FILL_TYPE" val="2"/>
  <p:tag name="KSO_WM_UNIT_TEXT_FILL_FORE_SCHEMECOLOR_INDEX_BRIGHTNESS" val="0"/>
  <p:tag name="KSO_WM_UNIT_TEXT_FILL_FORE_SCHEMECOLOR_INDEX" val="2"/>
  <p:tag name="KSO_WM_UNIT_TEXT_FILL_TYPE" val="1"/>
  <p:tag name="KSO_WM_UNIT_VALUE" val="987"/>
  <p:tag name="KSO_WM_TEMPLATE_ASSEMBLE_XID" val="60656f694054ed1e2fb80994"/>
  <p:tag name="KSO_WM_TEMPLATE_ASSEMBLE_GROUPID" val="60656f694054ed1e2fb80994"/>
</p:tagLst>
</file>

<file path=ppt/tags/tag13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ADJUSTLAYOUT_ID" val="68"/>
  <p:tag name="KSO_WM_UNIT_COLOR_SCHEME_SHAPE_ID" val="68"/>
  <p:tag name="KSO_WM_UNIT_COLOR_SCHEME_PARENT_PAGE" val="0_1"/>
  <p:tag name="KSO_WM_UNIT_DECOLORIZATION" val="1"/>
  <p:tag name="KSO_WM_UNIT_BLOCK" val="0"/>
  <p:tag name="KSO_WM_UNIT_SM_LIMIT_TYPE" val="2"/>
  <p:tag name="KSO_WM_UNIT_DEC_AREA_ID" val="094935a61e8a4176ae5df096d2c04d84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1}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diagram20213636_1*i*6"/>
  <p:tag name="KSO_WM_TEMPLATE_CATEGORY" val="diagram"/>
  <p:tag name="KSO_WM_TEMPLATE_INDEX" val="20213636"/>
  <p:tag name="KSO_WM_UNIT_LAYERLEVEL" val="1"/>
  <p:tag name="KSO_WM_TAG_VERSION" val="1.0"/>
  <p:tag name="KSO_WM_BEAUTIFY_FLAG" val="#wm#"/>
  <p:tag name="KSO_WM_CHIP_GROUPID" val="5efd8d2c81ee359a788b1dc0"/>
  <p:tag name="KSO_WM_CHIP_XID" val="5efd8d2c81ee359a788b1dc1"/>
  <p:tag name="KSO_WM_UNIT_LINE_FORE_SCHEMECOLOR_INDEX_BRIGHTNESS" val="-0.15"/>
  <p:tag name="KSO_WM_UNIT_LINE_FORE_SCHEMECOLOR_INDEX" val="14"/>
  <p:tag name="KSO_WM_UNIT_LINE_FILL_TYPE" val="2"/>
  <p:tag name="KSO_WM_UNIT_TEXT_FILL_FORE_SCHEMECOLOR_INDEX_BRIGHTNESS" val="0"/>
  <p:tag name="KSO_WM_UNIT_TEXT_FILL_FORE_SCHEMECOLOR_INDEX" val="2"/>
  <p:tag name="KSO_WM_UNIT_TEXT_FILL_TYPE" val="1"/>
  <p:tag name="KSO_WM_UNIT_VALUE" val="255"/>
  <p:tag name="KSO_WM_TEMPLATE_ASSEMBLE_XID" val="60656f694054ed1e2fb80994"/>
  <p:tag name="KSO_WM_TEMPLATE_ASSEMBLE_GROUPID" val="60656f694054ed1e2fb80994"/>
</p:tagLst>
</file>

<file path=ppt/tags/tag13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ADJUSTLAYOUT_ID" val="71"/>
  <p:tag name="KSO_WM_UNIT_COLOR_SCHEME_SHAPE_ID" val="71"/>
  <p:tag name="KSO_WM_UNIT_COLOR_SCHEME_PARENT_PAGE" val="0_1"/>
  <p:tag name="KSO_WM_UNIT_DECOLORIZATION" val="1"/>
  <p:tag name="KSO_WM_UNIT_BLOCK" val="0"/>
  <p:tag name="KSO_WM_UNIT_SM_LIMIT_TYPE" val="2"/>
  <p:tag name="KSO_WM_UNIT_DEC_AREA_ID" val="6f74c30187c54981af0610fc807a3d68"/>
  <p:tag name="KSO_WM_UNIT_DECORATE_INFO" val="{&quot;ReferentInfo&quot;:{&quot;Id&quot;:&quot;slide&quot;,&quot;X&quot;:{&quot;Pos&quot;:2},&quot;Y&quot;:{&quot;Pos&quot;:0}},&quot;DecorateInfoX&quot;:{&quot;Pos&quot;:2,&quot;IsAbs&quot;:false},&quot;DecorateInfoY&quot;:{&quot;Pos&quot;:0,&quot;IsAbs&quot;:false},&quot;DecorateInfoW&quot;:{&quot;IsAbs&quot;:false},&quot;DecorateInfoH&quot;:{&quot;IsAbs&quot;:false},&quot;whChangeMode&quot;:1}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"/>
  <p:tag name="KSO_WM_UNIT_ID" val="diagram20213636_1*i*7"/>
  <p:tag name="KSO_WM_TEMPLATE_CATEGORY" val="diagram"/>
  <p:tag name="KSO_WM_TEMPLATE_INDEX" val="20213636"/>
  <p:tag name="KSO_WM_UNIT_LAYERLEVEL" val="1"/>
  <p:tag name="KSO_WM_TAG_VERSION" val="1.0"/>
  <p:tag name="KSO_WM_BEAUTIFY_FLAG" val="#wm#"/>
  <p:tag name="KSO_WM_CHIP_GROUPID" val="5efd8d2c81ee359a788b1dc0"/>
  <p:tag name="KSO_WM_CHIP_XID" val="5efd8d2c81ee359a788b1dc1"/>
  <p:tag name="KSO_WM_TEMPLATE_ASSEMBLE_XID" val="60656f694054ed1e2fb80994"/>
  <p:tag name="KSO_WM_TEMPLATE_ASSEMBLE_GROUPID" val="60656f694054ed1e2fb80994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3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ADJUSTLAYOUT_ID" val="72"/>
  <p:tag name="KSO_WM_UNIT_COLOR_SCHEME_SHAPE_ID" val="72"/>
  <p:tag name="KSO_WM_UNIT_COLOR_SCHEME_PARENT_PAGE" val="0_1"/>
  <p:tag name="KSO_WM_UNIT_BLOCK" val="0"/>
  <p:tag name="KSO_WM_UNIT_SM_LIMIT_TYPE" val="2"/>
  <p:tag name="KSO_WM_UNIT_DEC_AREA_ID" val="e630323a977c44c78b283d41e994cc2a"/>
  <p:tag name="KSO_WM_UNIT_DECORATE_INFO" val="{&quot;ReferentInfo&quot;:{&quot;Id&quot;:&quot;slide&quot;,&quot;X&quot;:{&quot;Pos&quot;:2},&quot;Y&quot;:{&quot;Pos&quot;:0}},&quot;DecorateInfoX&quot;:{&quot;Pos&quot;:2,&quot;IsAbs&quot;:false},&quot;DecorateInfoY&quot;:{&quot;Pos&quot;:0,&quot;IsAbs&quot;:false},&quot;DecorateInfoW&quot;:{&quot;IsAbs&quot;:false},&quot;DecorateInfoH&quot;:{&quot;IsAbs&quot;:false},&quot;whChangeMode&quot;:1}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0"/>
  <p:tag name="KSO_WM_UNIT_ID" val="diagram20213636_1*i*10"/>
  <p:tag name="KSO_WM_TEMPLATE_CATEGORY" val="diagram"/>
  <p:tag name="KSO_WM_TEMPLATE_INDEX" val="20213636"/>
  <p:tag name="KSO_WM_UNIT_LAYERLEVEL" val="1"/>
  <p:tag name="KSO_WM_TAG_VERSION" val="1.0"/>
  <p:tag name="KSO_WM_BEAUTIFY_FLAG" val="#wm#"/>
  <p:tag name="KSO_WM_CHIP_GROUPID" val="5efd8d2c81ee359a788b1dc0"/>
  <p:tag name="KSO_WM_CHIP_XID" val="5efd8d2c81ee359a788b1dc1"/>
  <p:tag name="KSO_WM_TEMPLATE_ASSEMBLE_XID" val="60656f694054ed1e2fb80994"/>
  <p:tag name="KSO_WM_TEMPLATE_ASSEMBLE_GROUPID" val="60656f694054ed1e2fb80994"/>
</p:tagLst>
</file>

<file path=ppt/tags/tag13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VALUE" val="1015*1015"/>
  <p:tag name="KSO_WM_UNIT_HIGHLIGHT" val="0"/>
  <p:tag name="KSO_WM_UNIT_COMPATIBLE" val="1"/>
  <p:tag name="KSO_WM_UNIT_DIAGRAM_ISNUMVISUAL" val="0"/>
  <p:tag name="KSO_WM_UNIT_DIAGRAM_ISREFERUNIT" val="0"/>
  <p:tag name="KSO_WM_UNIT_TYPE" val="d"/>
  <p:tag name="KSO_WM_UNIT_INDEX" val="1"/>
  <p:tag name="KSO_WM_UNIT_ID" val="diagram20213636_1*d*1"/>
  <p:tag name="KSO_WM_TEMPLATE_CATEGORY" val="diagram"/>
  <p:tag name="KSO_WM_TEMPLATE_INDEX" val="20213636"/>
  <p:tag name="KSO_WM_UNIT_LAYERLEVEL" val="1"/>
  <p:tag name="KSO_WM_TAG_VERSION" val="1.0"/>
  <p:tag name="KSO_WM_BEAUTIFY_FLAG" val="#wm#"/>
  <p:tag name="KSO_WM_CHIP_GROUPID" val="5e7310da9a230a26b9e88a19"/>
  <p:tag name="KSO_WM_CHIP_XID" val="5e7310da9a230a26b9e88a1a"/>
  <p:tag name="KSO_WM_UNIT_DEC_AREA_ID" val="f069c38b6b6d4387b23a1e1e5dc00ef9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m&quot;,&quot;fill_mode&quot;:&quot;full&quot;,&quot;sacle_strategy&quot;:&quot;smart&quot;}"/>
  <p:tag name="KSO_WM_ASSEMBLE_CHIP_INDEX" val="4a10ac8e76ab4988ba9615b6d006bac2"/>
  <p:tag name="KSO_WM_TEMPLATE_ASSEMBLE_XID" val="60656f694054ed1e2fb80994"/>
  <p:tag name="KSO_WM_TEMPLATE_ASSEMBLE_GROUPID" val="60656f694054ed1e2fb80994"/>
  <p:tag name="KSO_WM_UNIT_PICTURE_CLIP_FLAG" val="0"/>
</p:tagLst>
</file>

<file path=ppt/tags/tag13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3636_1*a*1"/>
  <p:tag name="KSO_WM_TEMPLATE_CATEGORY" val="diagram"/>
  <p:tag name="KSO_WM_TEMPLATE_INDEX" val="20213636"/>
  <p:tag name="KSO_WM_UNIT_LAYERLEVEL" val="1"/>
  <p:tag name="KSO_WM_TAG_VERSION" val="1.0"/>
  <p:tag name="KSO_WM_BEAUTIFY_FLAG" val="#wm#"/>
  <p:tag name="KSO_WM_UNIT_PRESET_TEXT" val="添加标题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8aeeb6e96c064044a6008e9fb5972a31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5b8eb6c62bcc41bca268b6f529095efa"/>
  <p:tag name="KSO_WM_UNIT_SUPPORT_BIG_FONT" val="1"/>
  <p:tag name="KSO_WM_UNIT_TEXT_FILL_FORE_SCHEMECOLOR_INDEX_BRIGHTNESS" val="0"/>
  <p:tag name="KSO_WM_UNIT_TEXT_FILL_FORE_SCHEMECOLOR_INDEX" val="13"/>
  <p:tag name="KSO_WM_UNIT_TEXT_FILL_TYPE" val="1"/>
  <p:tag name="KSO_WM_TEMPLATE_ASSEMBLE_XID" val="60656f694054ed1e2fb80994"/>
  <p:tag name="KSO_WM_TEMPLATE_ASSEMBLE_GROUPID" val="60656f694054ed1e2fb80994"/>
</p:tagLst>
</file>

<file path=ppt/tags/tag13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ADJUSTLAYOUT_ID" val="73"/>
  <p:tag name="KSO_WM_UNIT_COLOR_SCHEME_SHAPE_ID" val="73"/>
  <p:tag name="KSO_WM_UNIT_COLOR_SCHEME_PARENT_PAGE" val="0_1"/>
  <p:tag name="KSO_WM_UNIT_SM_LIMIT_TYPE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1"/>
  <p:tag name="KSO_WM_UNIT_ID" val="diagram20213636_1*i*11"/>
  <p:tag name="KSO_WM_TEMPLATE_CATEGORY" val="diagram"/>
  <p:tag name="KSO_WM_TEMPLATE_INDEX" val="20213636"/>
  <p:tag name="KSO_WM_UNIT_LAYERLEVEL" val="1"/>
  <p:tag name="KSO_WM_TAG_VERSION" val="1.0"/>
  <p:tag name="KSO_WM_BEAUTIFY_FLAG" val="#wm#"/>
  <p:tag name="KSO_WM_CHIP_GROUPID" val="5efd8d2c81ee359a788b1dc0"/>
  <p:tag name="KSO_WM_CHIP_XID" val="5efd8d2c81ee359a788b1dc1"/>
  <p:tag name="KSO_WM_UNIT_LINE_FORE_SCHEMECOLOR_INDEX_BRIGHTNESS" val="0.15"/>
  <p:tag name="KSO_WM_UNIT_LINE_FORE_SCHEMECOLOR_INDEX" val="13"/>
  <p:tag name="KSO_WM_UNIT_LINE_FILL_TYPE" val="2"/>
  <p:tag name="KSO_WM_UNIT_TEXT_FILL_FORE_SCHEMECOLOR_INDEX_BRIGHTNESS" val="0"/>
  <p:tag name="KSO_WM_UNIT_TEXT_FILL_FORE_SCHEMECOLOR_INDEX" val="2"/>
  <p:tag name="KSO_WM_UNIT_TEXT_FILL_TYPE" val="1"/>
  <p:tag name="KSO_WM_UNIT_VALUE" val="2"/>
  <p:tag name="KSO_WM_TEMPLATE_ASSEMBLE_XID" val="60656f694054ed1e2fb80994"/>
  <p:tag name="KSO_WM_TEMPLATE_ASSEMBLE_GROUPID" val="60656f694054ed1e2fb80994"/>
</p:tagLst>
</file>

<file path=ppt/tags/tag13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ADJUSTLAYOUT_ID" val="74"/>
  <p:tag name="KSO_WM_UNIT_COLOR_SCHEME_SHAPE_ID" val="74"/>
  <p:tag name="KSO_WM_UNIT_COLOR_SCHEME_PARENT_PAGE" val="0_1"/>
  <p:tag name="KSO_WM_UNIT_SM_LIMIT_TYPE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2"/>
  <p:tag name="KSO_WM_UNIT_ID" val="diagram20213636_1*i*12"/>
  <p:tag name="KSO_WM_TEMPLATE_CATEGORY" val="diagram"/>
  <p:tag name="KSO_WM_TEMPLATE_INDEX" val="20213636"/>
  <p:tag name="KSO_WM_UNIT_LAYERLEVEL" val="1"/>
  <p:tag name="KSO_WM_TAG_VERSION" val="1.0"/>
  <p:tag name="KSO_WM_BEAUTIFY_FLAG" val="#wm#"/>
  <p:tag name="KSO_WM_CHIP_GROUPID" val="5efd8d2c81ee359a788b1dc0"/>
  <p:tag name="KSO_WM_CHIP_XID" val="5efd8d2c81ee359a788b1dc1"/>
  <p:tag name="KSO_WM_UNIT_LINE_FORE_SCHEMECOLOR_INDEX_BRIGHTNESS" val="0.15"/>
  <p:tag name="KSO_WM_UNIT_LINE_FORE_SCHEMECOLOR_INDEX" val="13"/>
  <p:tag name="KSO_WM_UNIT_LINE_FILL_TYPE" val="2"/>
  <p:tag name="KSO_WM_UNIT_TEXT_FILL_FORE_SCHEMECOLOR_INDEX_BRIGHTNESS" val="0"/>
  <p:tag name="KSO_WM_UNIT_TEXT_FILL_FORE_SCHEMECOLOR_INDEX" val="2"/>
  <p:tag name="KSO_WM_UNIT_TEXT_FILL_TYPE" val="1"/>
  <p:tag name="KSO_WM_UNIT_VALUE" val="2"/>
  <p:tag name="KSO_WM_TEMPLATE_ASSEMBLE_XID" val="60656f694054ed1e2fb80994"/>
  <p:tag name="KSO_WM_TEMPLATE_ASSEMBLE_GROUPID" val="60656f694054ed1e2fb80994"/>
</p:tagLst>
</file>

<file path=ppt/tags/tag13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ADJUSTLAYOUT_ID" val="75"/>
  <p:tag name="KSO_WM_UNIT_COLOR_SCHEME_SHAPE_ID" val="75"/>
  <p:tag name="KSO_WM_UNIT_COLOR_SCHEME_PARENT_PAGE" val="0_1"/>
  <p:tag name="KSO_WM_UNIT_DECOLORIZATION" val="1"/>
  <p:tag name="KSO_WM_UNIT_SM_LIMIT_TYPE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"/>
  <p:tag name="KSO_WM_UNIT_ID" val="diagram20213636_1*i*8"/>
  <p:tag name="KSO_WM_TEMPLATE_CATEGORY" val="diagram"/>
  <p:tag name="KSO_WM_TEMPLATE_INDEX" val="20213636"/>
  <p:tag name="KSO_WM_UNIT_LAYERLEVEL" val="1"/>
  <p:tag name="KSO_WM_TAG_VERSION" val="1.0"/>
  <p:tag name="KSO_WM_BEAUTIFY_FLAG" val="#wm#"/>
  <p:tag name="KSO_WM_CHIP_GROUPID" val="5efd8d2c81ee359a788b1dc0"/>
  <p:tag name="KSO_WM_CHIP_XID" val="5efd8d2c81ee359a788b1dc1"/>
  <p:tag name="KSO_WM_UNIT_FILL_FORE_SCHEMECOLOR_INDEX_BRIGHTNESS" val="-0.05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2"/>
  <p:tag name="KSO_WM_TEMPLATE_ASSEMBLE_XID" val="60656f694054ed1e2fb80994"/>
  <p:tag name="KSO_WM_TEMPLATE_ASSEMBLE_GROUPID" val="60656f694054ed1e2fb80994"/>
</p:tagLst>
</file>

<file path=ppt/tags/tag13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ADJUSTLAYOUT_ID" val="76"/>
  <p:tag name="KSO_WM_UNIT_COLOR_SCHEME_SHAPE_ID" val="76"/>
  <p:tag name="KSO_WM_UNIT_COLOR_SCHEME_PARENT_PAGE" val="0_1"/>
  <p:tag name="KSO_WM_UNIT_DECOLORIZATION" val="1"/>
  <p:tag name="KSO_WM_UNIT_SM_LIMIT_TYPE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9"/>
  <p:tag name="KSO_WM_UNIT_ID" val="diagram20213636_1*i*9"/>
  <p:tag name="KSO_WM_TEMPLATE_CATEGORY" val="diagram"/>
  <p:tag name="KSO_WM_TEMPLATE_INDEX" val="20213636"/>
  <p:tag name="KSO_WM_UNIT_LAYERLEVEL" val="1"/>
  <p:tag name="KSO_WM_TAG_VERSION" val="1.0"/>
  <p:tag name="KSO_WM_BEAUTIFY_FLAG" val="#wm#"/>
  <p:tag name="KSO_WM_CHIP_GROUPID" val="5efd8d2c81ee359a788b1dc0"/>
  <p:tag name="KSO_WM_CHIP_XID" val="5efd8d2c81ee359a788b1dc1"/>
  <p:tag name="KSO_WM_UNIT_FILL_FORE_SCHEMECOLOR_INDEX_BRIGHTNESS" val="-0.05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2"/>
  <p:tag name="KSO_WM_TEMPLATE_ASSEMBLE_XID" val="60656f694054ed1e2fb80994"/>
  <p:tag name="KSO_WM_TEMPLATE_ASSEMBLE_GROUPID" val="60656f694054ed1e2fb80994"/>
</p:tagLst>
</file>

<file path=ppt/tags/tag13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diagram20211835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960*408"/>
  <p:tag name="KSO_WM_SLIDE_POSITION" val="0*60"/>
  <p:tag name="KSO_WM_TAG_VERSION" val="1.0"/>
  <p:tag name="KSO_WM_BEAUTIFY_FLAG" val="#wm#"/>
  <p:tag name="KSO_WM_TEMPLATE_CATEGORY" val="diagram"/>
  <p:tag name="KSO_WM_TEMPLATE_INDEX" val="20211835"/>
  <p:tag name="KSO_WM_SLIDE_LAYOUT" val="a_d"/>
  <p:tag name="KSO_WM_SLIDE_LAYOUT_CNT" val="1_2"/>
  <p:tag name="KSO_WM_SLIDE_LAYOUT_INFO" val="{&quot;id&quot;:&quot;2021-04-01T15:31:59&quot;,&quot;maxSize&quot;:{&quot;size1&quot;:26.7},&quot;minSize&quot;:{&quot;size1&quot;:20},&quot;normalSize&quot;:{&quot;size1&quot;:20.04212596857294},&quot;subLayout&quot;:[{&quot;id&quot;:&quot;2021-04-01T15:31:59&quot;,&quot;margin&quot;:{&quot;bottom&quot;:0.02600000612437725,&quot;left&quot;:1.6929999589920044,&quot;right&quot;:1.6929999589920044,&quot;top&quot;:1.6929999589920044},&quot;type&quot;:0},{&quot;direction&quot;:1,&quot;id&quot;:&quot;2021-04-01T15:31:59&quot;,&quot;maxSize&quot;:{&quot;size1&quot;:67.5},&quot;minSize&quot;:{&quot;size1&quot;:45},&quot;normalSize&quot;:{&quot;size1&quot;:67.5},&quot;subLayout&quot;:[{&quot;id&quot;:&quot;2021-04-01T15:31:59&quot;,&quot;margin&quot;:{&quot;bottom&quot;:1.6929999589920044,&quot;left&quot;:1.6929999589920044,&quot;right&quot;:1.243999719619751,&quot;top&quot;:1.6670000553131104},&quot;type&quot;:0},{&quot;id&quot;:&quot;2021-04-01T15:31:59&quot;,&quot;margin&quot;:{&quot;bottom&quot;:1.6929999589920044,&quot;left&quot;:0.02600000612437725,&quot;right&quot;:1.6929999589920044,&quot;top&quot;:1.6670000553131104},&quot;type&quot;:0}],&quot;type&quot;:0}],&quot;type&quot;:0}"/>
  <p:tag name="KSO_WM_SLIDE_CAN_ADD_NAVIGATION" val="1"/>
  <p:tag name="KSO_WM_SLIDE_RATIO" val="1.777778"/>
  <p:tag name="KSO_WM_CHIP_INFOS" val="{&quot;type&quot;:0,&quot;layout_type&quot;:&quot;topbottom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XID" val="5f631d070e9bcbd1695b17db"/>
  <p:tag name="KSO_WM_CHIP_FILLPROP" val="[[{&quot;text_align&quot;:&quot;lt&quot;,&quot;text_direction&quot;:&quot;horizontal&quot;,&quot;support_big_font&quot;:false,&quot;picture_toward&quot;:0,&quot;picture_dockside&quot;:[],&quot;fill_id&quot;:&quot;c4cbc9b2fced405c9fc7a719d189a8f1&quot;,&quot;fill_align&quot;:&quot;lt&quot;,&quot;chip_types&quot;:[&quot;header&quot;]},{&quot;text_align&quot;:&quot;lt&quot;,&quot;text_direction&quot;:&quot;horizontal&quot;,&quot;support_features&quot;:[&quot;collage&quot;],&quot;support_big_font&quot;:false,&quot;picture_toward&quot;:0,&quot;picture_dockside&quot;:[],&quot;fill_id&quot;:&quot;703630537a544035acf5de6956828d87&quot;,&quot;fill_align&quot;:&quot;cm&quot;,&quot;chip_types&quot;:[&quot;diagram&quot;,&quot;text&quot;,&quot;picture&quot;,&quot;chart&quot;,&quot;table&quot;,&quot;video&quot;]},{&quot;text_align&quot;:&quot;lt&quot;,&quot;text_direction&quot;:&quot;horizontal&quot;,&quot;support_big_font&quot;:false,&quot;picture_toward&quot;:0,&quot;picture_dockside&quot;:[],&quot;fill_id&quot;:&quot;b407b34b201641d49d75be095b5a3ec9&quot;,&quot;fill_align&quot;:&quot;cm&quot;,&quot;chip_types&quot;:[&quot;text&quot;,&quot;picture&quot;,&quot;chart&quot;]}]]"/>
  <p:tag name="KSO_WM_CHIP_DECFILLPROP" val="[]"/>
  <p:tag name="KSO_WM_CHIP_GROUPID" val="5f0e73c28050c250ba65b219"/>
  <p:tag name="KSO_WM_SLIDE_BK_DARK_LIGHT" val="2"/>
  <p:tag name="KSO_WM_SLIDE_BACKGROUND_TYPE" val="general"/>
  <p:tag name="KSO_WM_SLIDE_SUPPORT_FEATURE_TYPE" val="0"/>
  <p:tag name="KSO_WM_TEMPLATE_ASSEMBLE_XID" val="60656f2b4054ed1e2fb804cc"/>
  <p:tag name="KSO_WM_TEMPLATE_ASSEMBLE_GROUPID" val="60656f2b4054ed1e2fb804cc"/>
</p:tagLst>
</file>

<file path=ppt/tags/tag13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24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1835_1*a*1"/>
  <p:tag name="KSO_WM_TEMPLATE_CATEGORY" val="diagram"/>
  <p:tag name="KSO_WM_TEMPLATE_INDEX" val="20211835"/>
  <p:tag name="KSO_WM_UNIT_LAYERLEVEL" val="1"/>
  <p:tag name="KSO_WM_TAG_VERSION" val="1.0"/>
  <p:tag name="KSO_WM_BEAUTIFY_FLAG" val="#wm#"/>
  <p:tag name="KSO_WM_UNIT_PRESET_TEXT" val="单击此处添加大标题内容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863ab5200c3f47daa38abd7a8d89ab3b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46c8bbdd2f2a46b2919a8f5eb16a1eb7"/>
  <p:tag name="KSO_WM_UNIT_TEXT_FILL_FORE_SCHEMECOLOR_INDEX_BRIGHTNESS" val="0"/>
  <p:tag name="KSO_WM_UNIT_TEXT_FILL_FORE_SCHEMECOLOR_INDEX" val="13"/>
  <p:tag name="KSO_WM_UNIT_TEXT_FILL_TYPE" val="1"/>
  <p:tag name="KSO_WM_TEMPLATE_ASSEMBLE_XID" val="60656f2b4054ed1e2fb804cc"/>
  <p:tag name="KSO_WM_TEMPLATE_ASSEMBLE_GROUPID" val="60656f2b4054ed1e2fb804cc"/>
</p:tagLst>
</file>

<file path=ppt/tags/tag13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11835_1*i*1"/>
  <p:tag name="KSO_WM_TEMPLATE_CATEGORY" val="diagram"/>
  <p:tag name="KSO_WM_TEMPLATE_INDEX" val="20211835"/>
  <p:tag name="KSO_WM_UNIT_LAYERLEVEL" val="1"/>
  <p:tag name="KSO_WM_TAG_VERSION" val="1.0"/>
  <p:tag name="KSO_WM_BEAUTIFY_FLAG" val="#wm#"/>
  <p:tag name="KSO_WM_UNIT_BLOCK" val="0"/>
  <p:tag name="KSO_WM_UNIT_SM_LIMIT_TYPE" val="0"/>
  <p:tag name="KSO_WM_UNIT_DEC_AREA_ID" val="48f8936c132e4922905ae3cf91080c12"/>
  <p:tag name="KSO_WM_UNIT_DECORATE_INFO" val="{&quot;DecorateInfoH&quot;:{&quot;IsAbs&quot;:true},&quot;DecorateInfoW&quot;:{&quot;IsAbs&quot;:true},&quot;DecorateInfoX&quot;:{&quot;IsAbs&quot;:true,&quot;Pos&quot;:1},&quot;DecorateInfoY&quot;:{&quot;IsAbs&quot;:true,&quot;Pos&quot;:0},&quot;ReferentInfo&quot;:{&quot;Id&quot;:&quot;863ab5200c3f47daa38abd7a8d89ab3b&quot;,&quot;X&quot;:{&quot;Pos&quot;:1},&quot;Y&quot;:{&quot;Pos&quot;:2}},&quot;whChangeMode&quot;:0}"/>
  <p:tag name="KSO_WM_CHIP_GROUPID" val="5f0e73c28050c250ba65b219"/>
  <p:tag name="KSO_WM_CHIP_XID" val="5f631d070e9bcbd1695b17db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53"/>
  <p:tag name="KSO_WM_TEMPLATE_ASSEMBLE_XID" val="60656f2b4054ed1e2fb804cc"/>
  <p:tag name="KSO_WM_TEMPLATE_ASSEMBLE_GROUPID" val="60656f2b4054ed1e2fb804cc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3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i"/>
  <p:tag name="KSO_WM_UNIT_INDEX" val="1_1"/>
  <p:tag name="KSO_WM_UNIT_ID" val="diagram20205797_1*m_i*1_1"/>
  <p:tag name="KSO_WM_TEMPLATE_CATEGORY" val="diagram"/>
  <p:tag name="KSO_WM_TEMPLATE_INDEX" val="20205797"/>
  <p:tag name="KSO_WM_UNIT_LAYERLEVEL" val="1_1"/>
  <p:tag name="KSO_WM_TAG_VERSION" val="1.0"/>
  <p:tag name="KSO_WM_BEAUTIFY_FLAG" val="#wm#"/>
  <p:tag name="KSO_WM_UNIT_LINE_FORE_SCHEMECOLOR_INDEX_BRIGHTNESS" val="0"/>
  <p:tag name="KSO_WM_UNIT_LINE_FORE_SCHEMECOLOR_INDEX" val="5"/>
  <p:tag name="KSO_WM_UNIT_LINE_FILL_TYPE" val="2"/>
  <p:tag name="KSO_WM_UNIT_USESOURCEFORMAT_APPLY" val="1"/>
</p:tagLst>
</file>

<file path=ppt/tags/tag13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f"/>
  <p:tag name="KSO_WM_UNIT_INDEX" val="1_2_1"/>
  <p:tag name="KSO_WM_UNIT_ID" val="diagram20205797_1*m_h_f*1_2_1"/>
  <p:tag name="KSO_WM_TEMPLATE_CATEGORY" val="diagram"/>
  <p:tag name="KSO_WM_TEMPLATE_INDEX" val="20205797"/>
  <p:tag name="KSO_WM_UNIT_LAYERLEVEL" val="1_1_1"/>
  <p:tag name="KSO_WM_TAG_VERSION" val="1.0"/>
  <p:tag name="KSO_WM_BEAUTIFY_FLAG" val="#wm#"/>
  <p:tag name="KSO_WM_UNIT_PRESET_TEXT" val="单击此处输入你的正文，请尽量言简意赅的阐述观点。"/>
  <p:tag name="KSO_WM_UNIT_TEXT_FILL_FORE_SCHEMECOLOR_INDEX_BRIGHTNESS" val="0.15"/>
  <p:tag name="KSO_WM_UNIT_TEXT_FILL_FORE_SCHEMECOLOR_INDEX" val="13"/>
  <p:tag name="KSO_WM_UNIT_TEXT_FILL_TYPE" val="1"/>
  <p:tag name="KSO_WM_UNIT_USESOURCEFORMAT_APPLY" val="1"/>
</p:tagLst>
</file>

<file path=ppt/tags/tag13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2_1"/>
  <p:tag name="KSO_WM_UNIT_ID" val="diagram20205797_1*m_h_i*1_2_1"/>
  <p:tag name="KSO_WM_TEMPLATE_CATEGORY" val="diagram"/>
  <p:tag name="KSO_WM_TEMPLATE_INDEX" val="20205797"/>
  <p:tag name="KSO_WM_UNIT_LAYERLEVEL" val="1_1_1"/>
  <p:tag name="KSO_WM_TAG_VERSION" val="1.0"/>
  <p:tag name="KSO_WM_BEAUTIFY_FLAG" val="#wm#"/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USESOURCEFORMAT_APPLY" val="1"/>
</p:tagLst>
</file>

<file path=ppt/tags/tag13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2_2"/>
  <p:tag name="KSO_WM_UNIT_ID" val="diagram20205797_1*m_h_i*1_2_2"/>
  <p:tag name="KSO_WM_TEMPLATE_CATEGORY" val="diagram"/>
  <p:tag name="KSO_WM_TEMPLATE_INDEX" val="20205797"/>
  <p:tag name="KSO_WM_UNIT_LAYERLEVEL" val="1_1_1"/>
  <p:tag name="KSO_WM_TAG_VERSION" val="1.0"/>
  <p:tag name="KSO_WM_BEAUTIFY_FLAG" val="#wm#"/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USESOURCEFORMAT_APPLY" val="1"/>
</p:tagLst>
</file>

<file path=ppt/tags/tag13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SUBTYPE" val="d"/>
  <p:tag name="KSO_WM_UNIT_TYPE" val="m_h_i"/>
  <p:tag name="KSO_WM_UNIT_INDEX" val="1_2_1"/>
  <p:tag name="KSO_WM_UNIT_ID" val="diagram20205797_1*m_h_i*1_2_1"/>
  <p:tag name="KSO_WM_TEMPLATE_CATEGORY" val="diagram"/>
  <p:tag name="KSO_WM_TEMPLATE_INDEX" val="20205797"/>
  <p:tag name="KSO_WM_UNIT_LAYERLEVEL" val="1_1_1"/>
  <p:tag name="KSO_WM_TAG_VERSION" val="1.0"/>
  <p:tag name="KSO_WM_BEAUTIFY_FLAG" val="#wm#"/>
  <p:tag name="KSO_WM_UNIT_TEXT_FILL_FORE_SCHEMECOLOR_INDEX_BRIGHTNESS" val="0"/>
  <p:tag name="KSO_WM_UNIT_TEXT_FILL_FORE_SCHEMECOLOR_INDEX" val="14"/>
  <p:tag name="KSO_WM_UNIT_TEXT_FILL_TYPE" val="1"/>
  <p:tag name="KSO_WM_UNIT_USESOURCEFORMAT_APPLY" val="1"/>
</p:tagLst>
</file>

<file path=ppt/tags/tag13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f"/>
  <p:tag name="KSO_WM_UNIT_INDEX" val="1_1_1"/>
  <p:tag name="KSO_WM_UNIT_ID" val="diagram20205797_1*m_h_f*1_1_1"/>
  <p:tag name="KSO_WM_TEMPLATE_CATEGORY" val="diagram"/>
  <p:tag name="KSO_WM_TEMPLATE_INDEX" val="20205797"/>
  <p:tag name="KSO_WM_UNIT_LAYERLEVEL" val="1_1_1"/>
  <p:tag name="KSO_WM_TAG_VERSION" val="1.0"/>
  <p:tag name="KSO_WM_BEAUTIFY_FLAG" val="#wm#"/>
  <p:tag name="KSO_WM_UNIT_PRESET_TEXT" val="单击此处输入你的正文，请尽量言简意赅的阐述观点。"/>
  <p:tag name="KSO_WM_UNIT_TEXT_FILL_FORE_SCHEMECOLOR_INDEX_BRIGHTNESS" val="0.15"/>
  <p:tag name="KSO_WM_UNIT_TEXT_FILL_FORE_SCHEMECOLOR_INDEX" val="13"/>
  <p:tag name="KSO_WM_UNIT_TEXT_FILL_TYPE" val="1"/>
  <p:tag name="KSO_WM_UNIT_USESOURCEFORMAT_APPLY" val="1"/>
</p:tagLst>
</file>

<file path=ppt/tags/tag13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1_1"/>
  <p:tag name="KSO_WM_UNIT_ID" val="diagram20205797_1*m_h_i*1_1_1"/>
  <p:tag name="KSO_WM_TEMPLATE_CATEGORY" val="diagram"/>
  <p:tag name="KSO_WM_TEMPLATE_INDEX" val="20205797"/>
  <p:tag name="KSO_WM_UNIT_LAYERLEVEL" val="1_1_1"/>
  <p:tag name="KSO_WM_TAG_VERSION" val="1.0"/>
  <p:tag name="KSO_WM_BEAUTIFY_FLAG" val="#wm#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USESOURCEFORMAT_APPLY" val="1"/>
</p:tagLst>
</file>

<file path=ppt/tags/tag13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1_2"/>
  <p:tag name="KSO_WM_UNIT_ID" val="diagram20205797_1*m_h_i*1_1_2"/>
  <p:tag name="KSO_WM_TEMPLATE_CATEGORY" val="diagram"/>
  <p:tag name="KSO_WM_TEMPLATE_INDEX" val="20205797"/>
  <p:tag name="KSO_WM_UNIT_LAYERLEVEL" val="1_1_1"/>
  <p:tag name="KSO_WM_TAG_VERSION" val="1.0"/>
  <p:tag name="KSO_WM_BEAUTIFY_FLAG" val="#wm#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USESOURCEFORMAT_APPLY" val="1"/>
</p:tagLst>
</file>

<file path=ppt/tags/tag13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SUBTYPE" val="d"/>
  <p:tag name="KSO_WM_UNIT_TYPE" val="m_h_i"/>
  <p:tag name="KSO_WM_UNIT_INDEX" val="1_1_1"/>
  <p:tag name="KSO_WM_UNIT_ID" val="diagram20205797_1*m_h_i*1_1_1"/>
  <p:tag name="KSO_WM_TEMPLATE_CATEGORY" val="diagram"/>
  <p:tag name="KSO_WM_TEMPLATE_INDEX" val="20205797"/>
  <p:tag name="KSO_WM_UNIT_LAYERLEVEL" val="1_1_1"/>
  <p:tag name="KSO_WM_TAG_VERSION" val="1.0"/>
  <p:tag name="KSO_WM_BEAUTIFY_FLAG" val="#wm#"/>
  <p:tag name="KSO_WM_UNIT_TEXT_FILL_FORE_SCHEMECOLOR_INDEX_BRIGHTNESS" val="0"/>
  <p:tag name="KSO_WM_UNIT_TEXT_FILL_FORE_SCHEMECOLOR_INDEX" val="14"/>
  <p:tag name="KSO_WM_UNIT_TEXT_FILL_TYPE" val="1"/>
  <p:tag name="KSO_WM_UNIT_USESOURCEFORMAT_APPLY" val="1"/>
</p:tagLst>
</file>

<file path=ppt/tags/tag13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VALUE" val="1058*1438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diagram20211835_1*d*1"/>
  <p:tag name="KSO_WM_TEMPLATE_CATEGORY" val="diagram"/>
  <p:tag name="KSO_WM_TEMPLATE_INDEX" val="20211835"/>
  <p:tag name="KSO_WM_UNIT_LAYERLEVEL" val="1"/>
  <p:tag name="KSO_WM_TAG_VERSION" val="1.0"/>
  <p:tag name="KSO_WM_BEAUTIFY_FLAG" val="#wm#"/>
  <p:tag name="KSO_WM_CHIP_GROUPID" val="5e7310da9a230a26b9e88a19"/>
  <p:tag name="KSO_WM_CHIP_XID" val="5e7310da9a230a26b9e88a1a"/>
  <p:tag name="KSO_WM_UNIT_DEC_AREA_ID" val="93c80f2d779a4d76b5824f7e3bfbc4d6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2cb7bc13b1df4884be02a22822a466b4"/>
  <p:tag name="KSO_WM_UNIT_SUPPORT_UNIT_TYPE" val="[&quot;d&quot;,&quot;α&quot;]"/>
  <p:tag name="KSO_WM_TEMPLATE_ASSEMBLE_XID" val="60656f2b4054ed1e2fb804cc"/>
  <p:tag name="KSO_WM_TEMPLATE_ASSEMBLE_GROUPID" val="60656f2b4054ed1e2fb804cc"/>
  <p:tag name="KSO_WM_UNIT_PICTURE_CLIP_FLAG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4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diagram"/>
  <p:tag name="KSO_WM_TEMPLATE_INDEX" val="20207363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id&quot;:&quot;2021-04-01T14:55:43&quot;,&quot;maxSize&quot;:{&quot;size1&quot;:13.3},&quot;minSize&quot;:{&quot;size1&quot;:13.3},&quot;normalSize&quot;:{&quot;size1&quot;:13.3},&quot;subLayout&quot;:[{&quot;backgroundInfo&quot;:[{&quot;bottom&quot;:0,&quot;bottomAbs&quot;:false,&quot;left&quot;:0,&quot;leftAbs&quot;:false,&quot;right&quot;:0,&quot;rightAbs&quot;:false,&quot;top&quot;:0,&quot;topAbs&quot;:false,&quot;type&quot;:&quot;navigation&quot;}],&quot;id&quot;:&quot;2021-04-01T14:55:43&quot;,&quot;margin&quot;:{&quot;bottom&quot;:0.4230000674724579,&quot;left&quot;:1.2699999809265137,&quot;right&quot;:1.2699999809265137,&quot;top&quot;:0.4230000674724579},&quot;type&quot;:0},{&quot;id&quot;:&quot;2021-04-01T14:55:43&quot;,&quot;margin&quot;:{&quot;bottom&quot;:2.5399999618530273,&quot;left&quot;:2.5399999618530273,&quot;right&quot;:2.5399999618530273,&quot;top&quot;:1.6929999589920044},&quot;type&quot;:0}],&quot;type&quot;:0}"/>
  <p:tag name="KSO_WM_SLIDE_CAN_ADD_NAVIGATION" val="1"/>
  <p:tag name="KSO_WM_SLIDE_BACKGROUND" val="[&quot;general&quot;,&quot;navigation&quot;]"/>
  <p:tag name="KSO_WM_SLIDE_RATIO" val="1.777778"/>
  <p:tag name="KSO_WM_CHIP_INFOS" val="{&quot;type&quot;:0,&quot;layout_type&quot;:&quot;navigation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XID" val="5e6ef8ed605d5daf04fe5f60"/>
  <p:tag name="KSO_WM_SLIDE_ID" val="diagram20207363_1"/>
  <p:tag name="KSO_WM_TEMPLATE_SUBCATEGORY" val="21"/>
  <p:tag name="KSO_WM_TEMPLATE_MASTER_TYPE" val="0"/>
  <p:tag name="KSO_WM_TEMPLATE_COLOR_TYPE" val="1"/>
  <p:tag name="KSO_WM_SLIDE_TYPE" val="text"/>
  <p:tag name="KSO_WM_SLIDE_SUBTYPE" val="pureTxt"/>
  <p:tag name="KSO_WM_SLIDE_ITEM_CNT" val="0"/>
  <p:tag name="KSO_WM_SLIDE_INDEX" val="1"/>
  <p:tag name="KSO_WM_SLIDE_SIZE" val="959*468"/>
  <p:tag name="KSO_WM_SLIDE_POSITION" val="0*0"/>
  <p:tag name="KSO_WM_TAG_VERSION" val="1.0"/>
  <p:tag name="KSO_WM_SLIDE_LAYOUT" val="a_f"/>
  <p:tag name="KSO_WM_SLIDE_LAYOUT_CNT" val="1_1"/>
  <p:tag name="KSO_WM_CHIP_FILLPROP" val="[[{&quot;text_align&quot;:&quot;lm&quot;,&quot;text_direction&quot;:&quot;horizontal&quot;,&quot;support_big_font&quot;:false,&quot;picture_toward&quot;:0,&quot;picture_dockside&quot;:[],&quot;fill_id&quot;:&quot;c934b58042b44607bfcc30469ccc57d1&quot;,&quot;fill_align&quot;:&quot;lm&quot;,&quot;chip_types&quot;:[&quot;header&quot;]},{&quot;text_align&quot;:&quot;lm&quot;,&quot;text_direction&quot;:&quot;horizontal&quot;,&quot;support_features&quot;:[&quot;collage&quot;,&quot;carousel&quot;],&quot;support_big_font&quot;:false,&quot;picture_toward&quot;:0,&quot;picture_dockside&quot;:[],&quot;fill_id&quot;:&quot;537f454074a24564a7dd15a2992bf40d&quot;,&quot;fill_align&quot;:&quot;cm&quot;,&quot;chip_types&quot;:[&quot;pictext&quot;,&quot;text&quot;,&quot;picture&quot;,&quot;chart&quot;,&quot;table&quot;,&quot;video&quot;]}]]"/>
  <p:tag name="KSO_WM_CHIP_DECFILLPROP" val="[]"/>
  <p:tag name="KSO_WM_CHIP_GROUPID" val="5e6ef8ed605d5daf04fe5f5f"/>
  <p:tag name="KSO_WM_SLIDE_BK_DARK_LIGHT" val="2"/>
  <p:tag name="KSO_WM_SLIDE_BACKGROUND_TYPE" val="navigation"/>
  <p:tag name="KSO_WM_SLIDE_SUPPORT_FEATURE_TYPE" val="0"/>
  <p:tag name="KSO_WM_TEMPLATE_ASSEMBLE_XID" val="60656e634054ed1e2fb7f79a"/>
  <p:tag name="KSO_WM_TEMPLATE_ASSEMBLE_GROUPID" val="60656e634054ed1e2fb7f79a"/>
</p:tagLst>
</file>

<file path=ppt/tags/tag14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BLOCK" val="0"/>
  <p:tag name="KSO_WM_UNIT_SM_LIMIT_TYPE" val="2"/>
  <p:tag name="KSO_WM_UNIT_DEC_AREA_ID" val="e234715be475460ba709e86c3b3f230a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diagram20207363_1*i*3"/>
  <p:tag name="KSO_WM_TEMPLATE_CATEGORY" val="diagram"/>
  <p:tag name="KSO_WM_TEMPLATE_INDEX" val="20207363"/>
  <p:tag name="KSO_WM_UNIT_LAYERLEVEL" val="1"/>
  <p:tag name="KSO_WM_TAG_VERSION" val="1.0"/>
  <p:tag name="KSO_WM_BEAUTIFY_FLAG" val="#wm#"/>
  <p:tag name="KSO_WM_UNIT_DECORATE_INFO" val="{&quot;DecorateInfoH&quot;:{&quot;IsAbs&quot;:true},&quot;DecorateInfoW&quot;:{&quot;IsAbs&quot;:true},&quot;DecorateInfoX&quot;:{&quot;IsAbs&quot;:true,&quot;Pos&quot;:1},&quot;DecorateInfoY&quot;:{&quot;IsAbs&quot;:true,&quot;Pos&quot;:1},&quot;ReferentInfo&quot;:{&quot;Id&quot;:&quot;68abe3f3250242f5b4d06c8bb2ded4e0&quot;,&quot;X&quot;:{&quot;Pos&quot;:1},&quot;Y&quot;:{&quot;Pos&quot;:1}},&quot;whChangeMode&quot;:0}"/>
  <p:tag name="KSO_WM_CHIP_GROUPID" val="5e6ef8ed605d5daf04fe5f5f"/>
  <p:tag name="KSO_WM_CHIP_XID" val="5e6ef8ed605d5daf04fe5f60"/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608"/>
  <p:tag name="KSO_WM_TEMPLATE_ASSEMBLE_XID" val="60656e634054ed1e2fb7f79a"/>
  <p:tag name="KSO_WM_TEMPLATE_ASSEMBLE_GROUPID" val="60656e634054ed1e2fb7f79a"/>
</p:tagLst>
</file>

<file path=ppt/tags/tag14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BLOCK" val="0"/>
  <p:tag name="KSO_WM_UNIT_SM_LIMIT_TYPE" val="0"/>
  <p:tag name="KSO_WM_UNIT_DEC_AREA_ID" val="e79b668f68264ebfa5f2091afbaecc3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diagram20207363_1*i*4"/>
  <p:tag name="KSO_WM_TEMPLATE_CATEGORY" val="diagram"/>
  <p:tag name="KSO_WM_TEMPLATE_INDEX" val="20207363"/>
  <p:tag name="KSO_WM_UNIT_LAYERLEVEL" val="1"/>
  <p:tag name="KSO_WM_TAG_VERSION" val="1.0"/>
  <p:tag name="KSO_WM_BEAUTIFY_FLAG" val="#wm#"/>
  <p:tag name="KSO_WM_UNIT_DECORATE_INFO" val="{&quot;DecorateInfoH&quot;:{&quot;IsAbs&quot;:true},&quot;DecorateInfoW&quot;:{&quot;IsAbs&quot;:true},&quot;DecorateInfoX&quot;:{&quot;IsAbs&quot;:true,&quot;Pos&quot;:2},&quot;DecorateInfoY&quot;:{&quot;IsAbs&quot;:true,&quot;Pos&quot;:2},&quot;ReferentInfo&quot;:{&quot;Id&quot;:&quot;e234715be475460ba709e86c3b3f230a&quot;,&quot;X&quot;:{&quot;Pos&quot;:2},&quot;Y&quot;:{&quot;Pos&quot;:2}},&quot;whChangeMode&quot;:0}"/>
  <p:tag name="KSO_WM_CHIP_GROUPID" val="5e6ef8ed605d5daf04fe5f5f"/>
  <p:tag name="KSO_WM_CHIP_XID" val="5e6ef8ed605d5daf04fe5f60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11"/>
  <p:tag name="KSO_WM_TEMPLATE_ASSEMBLE_XID" val="60656e634054ed1e2fb7f79a"/>
  <p:tag name="KSO_WM_TEMPLATE_ASSEMBLE_GROUPID" val="60656e634054ed1e2fb7f79a"/>
</p:tagLst>
</file>

<file path=ppt/tags/tag14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BLOCK" val="0"/>
  <p:tag name="KSO_WM_UNIT_SM_LIMIT_TYPE" val="0"/>
  <p:tag name="KSO_WM_UNIT_DEC_AREA_ID" val="4a521c1095434fab976326e194ac8a94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diagram20207363_1*i*5"/>
  <p:tag name="KSO_WM_TEMPLATE_CATEGORY" val="diagram"/>
  <p:tag name="KSO_WM_TEMPLATE_INDEX" val="20207363"/>
  <p:tag name="KSO_WM_UNIT_LAYERLEVEL" val="1"/>
  <p:tag name="KSO_WM_TAG_VERSION" val="1.0"/>
  <p:tag name="KSO_WM_BEAUTIFY_FLAG" val="#wm#"/>
  <p:tag name="KSO_WM_UNIT_DECORATE_INFO" val="{&quot;DecorateInfoH&quot;:{&quot;IsAbs&quot;:true},&quot;DecorateInfoW&quot;:{&quot;IsAbs&quot;:true},&quot;DecorateInfoX&quot;:{&quot;IsAbs&quot;:true,&quot;Pos&quot;:0},&quot;DecorateInfoY&quot;:{&quot;IsAbs&quot;:true,&quot;Pos&quot;:0},&quot;ReferentInfo&quot;:{&quot;Id&quot;:&quot;e234715be475460ba709e86c3b3f230a&quot;,&quot;X&quot;:{&quot;Pos&quot;:0},&quot;Y&quot;:{&quot;Pos&quot;:0}},&quot;whChangeMode&quot;:0}"/>
  <p:tag name="KSO_WM_CHIP_GROUPID" val="5e6ef8ed605d5daf04fe5f5f"/>
  <p:tag name="KSO_WM_CHIP_XID" val="5e6ef8ed605d5daf04fe5f60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11"/>
  <p:tag name="KSO_WM_TEMPLATE_ASSEMBLE_XID" val="60656e634054ed1e2fb7f79a"/>
  <p:tag name="KSO_WM_TEMPLATE_ASSEMBLE_GROUPID" val="60656e634054ed1e2fb7f79a"/>
</p:tagLst>
</file>

<file path=ppt/tags/tag14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3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07363_1*a*1"/>
  <p:tag name="KSO_WM_TEMPLATE_CATEGORY" val="diagram"/>
  <p:tag name="KSO_WM_TEMPLATE_INDEX" val="20207363"/>
  <p:tag name="KSO_WM_UNIT_LAYERLEVEL" val="1"/>
  <p:tag name="KSO_WM_TAG_VERSION" val="1.0"/>
  <p:tag name="KSO_WM_BEAUTIFY_FLAG" val="#wm#"/>
  <p:tag name="KSO_WM_UNIT_PRESET_TEXT" val="单击此处添加大标题内容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cb7ef0d261f345a7ac7068b49df63f4e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m&quot;,&quot;fill_mode&quot;:&quot;full&quot;,&quot;sacle_strategy&quot;:&quot;smart&quot;}"/>
  <p:tag name="KSO_WM_ASSEMBLE_CHIP_INDEX" val="260bc837098541e1abbae05f0ac0242d"/>
  <p:tag name="KSO_WM_UNIT_TEXT_FILL_FORE_SCHEMECOLOR_INDEX_BRIGHTNESS" val="0"/>
  <p:tag name="KSO_WM_UNIT_TEXT_FILL_FORE_SCHEMECOLOR_INDEX" val="13"/>
  <p:tag name="KSO_WM_UNIT_TEXT_FILL_TYPE" val="1"/>
  <p:tag name="KSO_WM_TEMPLATE_ASSEMBLE_XID" val="60656e634054ed1e2fb7f79a"/>
  <p:tag name="KSO_WM_TEMPLATE_ASSEMBLE_GROUPID" val="60656e634054ed1e2fb7f79a"/>
</p:tagLst>
</file>

<file path=ppt/tags/tag14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SUBTYPE" val="a"/>
  <p:tag name="KSO_WM_UNIT_SUBTYPE" val="a"/>
  <p:tag name="KSO_WM_UNIT_PRESET_TEXT" val="单击此处添加正文，文字是您思想的提炼，为了演示发布的良好效果，请言简意赅的阐述您的观点。您的内容已经简明扼要，字字珠玑，但信息却千丝万缕、错综复杂，需要用更多的文字来表述；但请您尽可能提炼思想的精髓，否则容易造成观者的阅读压力，适得其反。正如我们都希望改变世界，希望给别人带去光明，但更多时候我们只需要播下一颗种子，自然有微风吹拂，雨露滋养。恰如其分的表达观点，往往事半功倍。当您的内容到达这个限度时，或许已经不纯粹作用于演示，极大可能运用于阅读领域；无论是传播观点、知识分享还是汇报工作，内容的详尽固然重要，但请一定注意信息框架的清晰，这样才能使内容层次分明，页面简洁易读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07363_1*f*1"/>
  <p:tag name="KSO_WM_TEMPLATE_CATEGORY" val="diagram"/>
  <p:tag name="KSO_WM_TEMPLATE_INDEX" val="20207363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310"/>
  <p:tag name="KSO_WM_UNIT_SHOW_EDIT_AREA_INDICATION" val="1"/>
  <p:tag name="KSO_WM_CHIP_GROUPID" val="5e6b05596848fb12bee65ac8"/>
  <p:tag name="KSO_WM_CHIP_XID" val="5e6b05596848fb12bee65aca"/>
  <p:tag name="KSO_WM_UNIT_DEC_AREA_ID" val="68abe3f3250242f5b4d06c8bb2ded4e0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5eec44ee99e84d68ae2fbe799ff00a7c"/>
  <p:tag name="KSO_WM_UNIT_SUPPORT_UNIT_TYPE" val="[&quot;d&quot;,&quot;α&quot;,&quot;β&quot;,&quot;θ&quot;]"/>
  <p:tag name="KSO_WM_UNIT_TEXT_FILL_FORE_SCHEMECOLOR_INDEX_BRIGHTNESS" val="0.25"/>
  <p:tag name="KSO_WM_UNIT_TEXT_FILL_FORE_SCHEMECOLOR_INDEX" val="13"/>
  <p:tag name="KSO_WM_UNIT_TEXT_FILL_TYPE" val="1"/>
  <p:tag name="KSO_WM_TEMPLATE_ASSEMBLE_XID" val="60656e634054ed1e2fb7f79a"/>
  <p:tag name="KSO_WM_TEMPLATE_ASSEMBLE_GROUPID" val="60656e634054ed1e2fb7f79a"/>
</p:tagLst>
</file>

<file path=ppt/tags/tag14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6234.411023622047,&quot;width&quot;:4741.379527559055}"/>
</p:tagLst>
</file>

<file path=ppt/tags/tag14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diagram"/>
  <p:tag name="KSO_WM_TEMPLATE_INDEX" val="20217050"/>
  <p:tag name="KSO_WM_SLIDE_LAYOUT_INFO" val="{&quot;direction&quot;:1,&quot;id&quot;:&quot;2021-04-01T16:15:46&quot;,&quot;maxSize&quot;:{&quot;size1&quot;:62.84029677708944},&quot;minSize&quot;:{&quot;size1&quot;:42.940296777089436},&quot;normalSize&quot;:{&quot;size1&quot;:60.49654677708945},&quot;subLayout&quot;:[{&quot;id&quot;:&quot;2021-04-01T16:15:46&quot;,&quot;maxSize&quot;:{&quot;size1&quot;:55.6},&quot;minSize&quot;:{&quot;size1&quot;:20},&quot;normalSize&quot;:{&quot;size1&quot;:53.9},&quot;subLayout&quot;:[{&quot;id&quot;:&quot;2021-04-01T16:15:46&quot;,&quot;margin&quot;:{&quot;bottom&quot;:0.02600000612437725,&quot;left&quot;:2.5399999618530273,&quot;right&quot;:1.6670000553131104,&quot;top&quot;:1.6929999589920044},&quot;type&quot;:0},{&quot;id&quot;:&quot;2021-04-01T16:15:46&quot;,&quot;margin&quot;:{&quot;bottom&quot;:1.6929999589920044,&quot;left&quot;:2.5399999618530273,&quot;right&quot;:1.6670000553131104,&quot;top&quot;:0.8199999928474426},&quot;type&quot;:0}],&quot;type&quot;:0},{&quot;id&quot;:&quot;2021-04-01T16:15:46&quot;,&quot;margin&quot;:{&quot;bottom&quot;:1.6929999589920044,&quot;left&quot;:0.02600000612437725,&quot;right&quot;:1.6929999589920044,&quot;top&quot;:1.6929999589920044},&quot;type&quot;:0}],&quot;type&quot;:0}"/>
  <p:tag name="KSO_WM_SLIDE_ID" val="diagram20217050_1"/>
  <p:tag name="KSO_WM_TEMPLATE_SUBCATEGORY" val="21"/>
  <p:tag name="KSO_WM_TEMPLATE_MASTER_TYPE" val="0"/>
  <p:tag name="KSO_WM_TEMPLATE_COLOR_TYPE" val="1"/>
  <p:tag name="KSO_WM_SLIDE_ITEM_CNT" val="0"/>
  <p:tag name="KSO_WM_SLIDE_INDEX" val="1"/>
  <p:tag name="KSO_WM_TAG_VERSION" val="1.0"/>
  <p:tag name="KSO_WM_SLIDE_LAYOUT" val="a_d_f"/>
  <p:tag name="KSO_WM_SLIDE_LAYOUT_CNT" val="1_1_1"/>
  <p:tag name="KSO_WM_CHIP_INFOS" val="{&quot;type&quot;:0,&quot;layout_type&quot;:&quot;leftright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XID" val="5facfe54998712faa657a885"/>
  <p:tag name="KSO_WM_CHIP_FILLPROP" val="[[{&quot;text_align&quot;:&quot;cm&quot;,&quot;text_direction&quot;:&quot;horizontal&quot;,&quot;support_features&quot;:[&quot;creativepic&quot;],&quot;support_big_font&quot;:false,&quot;picture_toward&quot;:1,&quot;picture_dockside&quot;:[],&quot;fill_id&quot;:&quot;ea24516ef22941bda3c0fadbdb233f5f&quot;,&quot;fill_align&quot;:&quot;cm&quot;,&quot;chip_types&quot;:[&quot;picture&quot;]},{&quot;text_align&quot;:&quot;lb&quot;,&quot;text_direction&quot;:&quot;horizontal&quot;,&quot;support_big_font&quot;:false,&quot;picture_toward&quot;:0,&quot;picture_dockside&quot;:[],&quot;fill_id&quot;:&quot;e64d6b39dbcb4f5e8b45c2814b499727&quot;,&quot;fill_align&quot;:&quot;lb&quot;,&quot;chip_types&quot;:[&quot;text&quot;,&quot;header&quot;]},{&quot;text_align&quot;:&quot;lt&quot;,&quot;text_direction&quot;:&quot;horizontal&quot;,&quot;support_big_font&quot;:false,&quot;picture_toward&quot;:0,&quot;picture_dockside&quot;:[],&quot;fill_id&quot;:&quot;4cac0ce68cb84566b51d233488c6b209&quot;,&quot;fill_align&quot;:&quot;lt&quot;,&quot;chip_types&quot;:[&quot;text&quot;]}]]"/>
  <p:tag name="KSO_WM_CHIP_DECFILLPROP" val="[]"/>
  <p:tag name="KSO_WM_SLIDE_RATIO" val="1.777778"/>
  <p:tag name="KSO_WM_SLIDE_TYPE" val="text"/>
  <p:tag name="KSO_WM_SLIDE_SIZE" val="816*348"/>
  <p:tag name="KSO_WM_SLIDE_POSITION" val="72*95"/>
  <p:tag name="KSO_WM_CHIP_GROUPID" val="5facfe54998712faa657a884"/>
  <p:tag name="KSO_WM_SLIDE_BK_DARK_LIGHT" val="2"/>
  <p:tag name="KSO_WM_SLIDE_BACKGROUND_TYPE" val="general"/>
  <p:tag name="KSO_WM_SLIDE_SUPPORT_FEATURE_TYPE" val="8"/>
  <p:tag name="KSO_WM_SLIDE_SUBTYPE" val="picTxt"/>
  <p:tag name="KSO_WM_TEMPLATE_ASSEMBLE_XID" val="606570444054ed1e2fb814a6"/>
  <p:tag name="KSO_WM_TEMPLATE_ASSEMBLE_GROUPID" val="606570444054ed1e2fb814a6"/>
</p:tagLst>
</file>

<file path=ppt/tags/tag14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i"/>
  <p:tag name="KSO_WM_UNIT_INDEX" val="1_1_1"/>
  <p:tag name="KSO_WM_UNIT_ID" val="diagram20216604_1*ζ_h_i*1_1_1"/>
  <p:tag name="KSO_WM_TEMPLATE_CATEGORY" val="diagram"/>
  <p:tag name="KSO_WM_TEMPLATE_INDEX" val="20216604"/>
  <p:tag name="KSO_WM_UNIT_LAYERLEVEL" val="1_1_1"/>
  <p:tag name="KSO_WM_TAG_VERSION" val="1.0"/>
  <p:tag name="KSO_WM_BEAUTIFY_FLAG" val="#wm#"/>
  <p:tag name="KSO_WM_UNIT_PICTURE_TOWARD" val="1"/>
  <p:tag name="KSO_WM_UNIT_DIAGRAM_MODELTYPE" val="creativePicture"/>
  <p:tag name="KSO_WM_UNIT_USESOURCEFORMAT_APPLY" val="1"/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4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VALUE" val="1347*998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d"/>
  <p:tag name="KSO_WM_UNIT_INDEX" val="1_1_1"/>
  <p:tag name="KSO_WM_UNIT_ID" val="diagram20216604_1*ζ_h_d*1_1_1"/>
  <p:tag name="KSO_WM_TEMPLATE_CATEGORY" val="diagram"/>
  <p:tag name="KSO_WM_TEMPLATE_INDEX" val="20216604"/>
  <p:tag name="KSO_WM_UNIT_LAYERLEVEL" val="1_1_1"/>
  <p:tag name="KSO_WM_TAG_VERSION" val="1.0"/>
  <p:tag name="KSO_WM_BEAUTIFY_FLAG" val="#wm#"/>
  <p:tag name="KSO_WM_UNIT_PICTURE_TOWARD" val="1"/>
  <p:tag name="KSO_WM_UNIT_DIAGRAM_MODELTYPE" val="creativePicture"/>
  <p:tag name="KSO_WM_UNIT_USESOURCEFORMAT_APPLY" val="1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4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7050_1*a*1"/>
  <p:tag name="KSO_WM_TEMPLATE_CATEGORY" val="diagram"/>
  <p:tag name="KSO_WM_TEMPLATE_INDEX" val="20217050"/>
  <p:tag name="KSO_WM_UNIT_LAYERLEVEL" val="1"/>
  <p:tag name="KSO_WM_TAG_VERSION" val="1.0"/>
  <p:tag name="KSO_WM_BEAUTIFY_FLAG" val="#wm#"/>
  <p:tag name="KSO_WM_UNIT_PRESET_TEXT" val="添加标题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f4365f2790914a939acada6e6471ff35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b&quot;,&quot;fill_mode&quot;:&quot;full&quot;,&quot;sacle_strategy&quot;:&quot;smart&quot;}"/>
  <p:tag name="KSO_WM_ASSEMBLE_CHIP_INDEX" val="d6b9a4b34a014d75a9a0a81d1e3edcc7"/>
  <p:tag name="KSO_WM_UNIT_TEXT_FILL_FORE_SCHEMECOLOR_INDEX_BRIGHTNESS" val="0"/>
  <p:tag name="KSO_WM_UNIT_TEXT_FILL_FORE_SCHEMECOLOR_INDEX" val="13"/>
  <p:tag name="KSO_WM_UNIT_TEXT_FILL_TYPE" val="1"/>
  <p:tag name="KSO_WM_TEMPLATE_ASSEMBLE_XID" val="606570444054ed1e2fb814a6"/>
  <p:tag name="KSO_WM_TEMPLATE_ASSEMBLE_GROUPID" val="606570444054ed1e2fb814a6"/>
</p:tagLst>
</file>

<file path=ppt/tags/tag14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SUBTYPE" val="a"/>
  <p:tag name="KSO_WM_UNIT_SUBTYPE" val="a"/>
  <p:tag name="KSO_WM_UNIT_PRESET_TEXT" val="单击此处添加正文，文字是您思想的提炼，为了演示发布的良好效果，请言简意赅的阐述您的观点。您的内容已经简明扼要，字字珠玑，但信息却千丝万缕、错综复杂，需要用更多的文字来表述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17050_1*f*1"/>
  <p:tag name="KSO_WM_TEMPLATE_CATEGORY" val="diagram"/>
  <p:tag name="KSO_WM_TEMPLATE_INDEX" val="20217050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126"/>
  <p:tag name="KSO_WM_UNIT_SHOW_EDIT_AREA_INDICATION" val="1"/>
  <p:tag name="KSO_WM_CHIP_GROUPID" val="5e6b05596848fb12bee65ac8"/>
  <p:tag name="KSO_WM_CHIP_XID" val="5e6b05596848fb12bee65aca"/>
  <p:tag name="KSO_WM_UNIT_DEC_AREA_ID" val="9fac0f58e4e84449b138ef9b8595077c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9febf74a8ce04196ac33616c5e44fc1b"/>
  <p:tag name="KSO_WM_UNIT_TEXT_FILL_FORE_SCHEMECOLOR_INDEX_BRIGHTNESS" val="0.25"/>
  <p:tag name="KSO_WM_UNIT_TEXT_FILL_FORE_SCHEMECOLOR_INDEX" val="13"/>
  <p:tag name="KSO_WM_UNIT_TEXT_FILL_TYPE" val="1"/>
  <p:tag name="KSO_WM_TEMPLATE_ASSEMBLE_XID" val="606570444054ed1e2fb814a6"/>
  <p:tag name="KSO_WM_TEMPLATE_ASSEMBLE_GROUPID" val="606570444054ed1e2fb814a6"/>
</p:tagLst>
</file>

<file path=ppt/tags/tag14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diagram20212446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816*384"/>
  <p:tag name="KSO_WM_SLIDE_POSITION" val="72*78"/>
  <p:tag name="KSO_WM_TAG_VERSION" val="1.0"/>
  <p:tag name="KSO_WM_BEAUTIFY_FLAG" val="#wm#"/>
  <p:tag name="KSO_WM_TEMPLATE_CATEGORY" val="diagram"/>
  <p:tag name="KSO_WM_TEMPLATE_INDEX" val="20212446"/>
  <p:tag name="KSO_WM_SLIDE_LAYOUT" val="a_d_f"/>
  <p:tag name="KSO_WM_SLIDE_LAYOUT_CNT" val="1_1_1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direction&quot;:1,&quot;id&quot;:&quot;2021-04-01T15:37:28&quot;,&quot;maxSize&quot;:{&quot;size1&quot;:46.2},&quot;minSize&quot;:{&quot;size1&quot;:46.2},&quot;normalSize&quot;:{&quot;size1&quot;:46.2},&quot;subLayout&quot;:[{&quot;id&quot;:&quot;2021-04-01T15:37:28&quot;,&quot;maxSize&quot;:{&quot;size1&quot;:51.10005104641012},&quot;minSize&quot;:{&quot;size1&quot;:35.60005104641012},&quot;normalSize&quot;:{&quot;size1&quot;:51.099865861224934},&quot;subLayout&quot;:[{&quot;id&quot;:&quot;2021-04-01T15:37:28&quot;,&quot;margin&quot;:{&quot;bottom&quot;:0.02600000612437725,&quot;left&quot;:4.2330002784729,&quot;right&quot;:1.6670000553131104,&quot;top&quot;:4.657000541687012},&quot;type&quot;:0},{&quot;id&quot;:&quot;2021-04-01T15:37:28&quot;,&quot;margin&quot;:{&quot;bottom&quot;:4.657000541687012,&quot;left&quot;:4.2330002784729,&quot;right&quot;:1.6670000553131104,&quot;top&quot;:0.3970000147819519},&quot;type&quot;:0}],&quot;type&quot;:0},{&quot;id&quot;:&quot;2021-04-01T15:37:28&quot;,&quot;margin&quot;:{&quot;bottom&quot;:3.809999942779541,&quot;left&quot;:0.02600000612437725,&quot;right&quot;:2.5399999618530273,&quot;top&quot;:3.809999942779541},&quot;type&quot;:0}],&quot;type&quot;:0}"/>
  <p:tag name="KSO_WM_SLIDE_BACKGROUND" val="[&quot;general&quot;]"/>
  <p:tag name="KSO_WM_SLIDE_RATIO" val="1.777778"/>
  <p:tag name="KSO_WM_CHIP_INFOS" val="{&quot;type&quot;:0,&quot;layout_type&quot;:&quot;leftright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XID" val="5f2293c8dda340fd2c9b5864"/>
  <p:tag name="KSO_WM_CHIP_FILLPROP" val="[[{&quot;text_align&quot;:&quot;cm&quot;,&quot;text_direction&quot;:&quot;horizontal&quot;,&quot;support_big_font&quot;:false,&quot;fill_id&quot;:&quot;f5378d118a0e47a8a2fec2c04156848e&quot;,&quot;fill_align&quot;:&quot;cm&quot;,&quot;chip_types&quot;:[&quot;picture&quot;]},{&quot;text_align&quot;:&quot;lb&quot;,&quot;text_direction&quot;:&quot;horizontal&quot;,&quot;support_big_font&quot;:true,&quot;fill_id&quot;:&quot;391a8d3a475541dbbf4bf68b0f7e837c&quot;,&quot;fill_align&quot;:&quot;lb&quot;,&quot;chip_types&quot;:[&quot;header&quot;]},{&quot;text_align&quot;:&quot;lt&quot;,&quot;text_direction&quot;:&quot;horizontal&quot;,&quot;support_big_font&quot;:true,&quot;fill_id&quot;:&quot;dcd054a5fbf54e6fb810aa57786606fc&quot;,&quot;fill_align&quot;:&quot;lt&quot;,&quot;chip_types&quot;:[&quot;text&quot;]}]]"/>
  <p:tag name="KSO_WM_CHIP_DECFILLPROP" val="[]"/>
  <p:tag name="KSO_WM_CHIP_GROUPID" val="5f2293c8dda340fd2c9b5863"/>
  <p:tag name="KSO_WM_SLIDE_BK_DARK_LIGHT" val="2"/>
  <p:tag name="KSO_WM_SLIDE_BACKGROUND_TYPE" val="general"/>
  <p:tag name="KSO_WM_SLIDE_SUPPORT_FEATURE_TYPE" val="0"/>
  <p:tag name="KSO_WM_TEMPLATE_ASSEMBLE_XID" val="60656f474054ed1e2fb806d9"/>
  <p:tag name="KSO_WM_TEMPLATE_ASSEMBLE_GROUPID" val="60656f474054ed1e2fb806d9"/>
</p:tagLst>
</file>

<file path=ppt/tags/tag14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VALUE" val="1142*1565"/>
  <p:tag name="KSO_WM_UNIT_HIGHLIGHT" val="0"/>
  <p:tag name="KSO_WM_UNIT_COMPATIBLE" val="1"/>
  <p:tag name="KSO_WM_UNIT_DIAGRAM_ISNUMVISUAL" val="0"/>
  <p:tag name="KSO_WM_UNIT_DIAGRAM_ISREFERUNIT" val="0"/>
  <p:tag name="KSO_WM_UNIT_TYPE" val="d"/>
  <p:tag name="KSO_WM_UNIT_INDEX" val="1"/>
  <p:tag name="KSO_WM_UNIT_ID" val="diagram20212446_1*d*1"/>
  <p:tag name="KSO_WM_TEMPLATE_CATEGORY" val="diagram"/>
  <p:tag name="KSO_WM_TEMPLATE_INDEX" val="20212446"/>
  <p:tag name="KSO_WM_UNIT_LAYERLEVEL" val="1"/>
  <p:tag name="KSO_WM_TAG_VERSION" val="1.0"/>
  <p:tag name="KSO_WM_BEAUTIFY_FLAG" val="#wm#"/>
  <p:tag name="KSO_WM_CHIP_GROUPID" val="5e7310da9a230a26b9e88a19"/>
  <p:tag name="KSO_WM_CHIP_XID" val="5e7310da9a230a26b9e88a1a"/>
  <p:tag name="KSO_WM_UNIT_DEC_AREA_ID" val="ea806f9cd046410eb32c27af35ff724c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2d9fdb954fa74552804689231bd4289a"/>
  <p:tag name="KSO_WM_TEMPLATE_ASSEMBLE_XID" val="60656f474054ed1e2fb806d9"/>
  <p:tag name="KSO_WM_TEMPLATE_ASSEMBLE_GROUPID" val="60656f474054ed1e2fb806d9"/>
</p:tagLst>
</file>

<file path=ppt/tags/tag14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12446_1*i*1"/>
  <p:tag name="KSO_WM_TEMPLATE_CATEGORY" val="diagram"/>
  <p:tag name="KSO_WM_TEMPLATE_INDEX" val="20212446"/>
  <p:tag name="KSO_WM_UNIT_LAYERLEVEL" val="1"/>
  <p:tag name="KSO_WM_TAG_VERSION" val="1.0"/>
  <p:tag name="KSO_WM_BEAUTIFY_FLAG" val="#wm#"/>
  <p:tag name="KSO_WM_UNIT_BLOCK" val="0"/>
  <p:tag name="KSO_WM_UNIT_SM_LIMIT_TYPE" val="2"/>
  <p:tag name="KSO_WM_UNIT_DEC_AREA_ID" val="2d12ecaae27f45338c27a3224dda1937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1}"/>
  <p:tag name="KSO_WM_CHIP_GROUPID" val="5f2293c8dda340fd2c9b5863"/>
  <p:tag name="KSO_WM_CHIP_XID" val="5f2293c8dda340fd2c9b5864"/>
  <p:tag name="KSO_WM_UNIT_LINE_FORE_SCHEMECOLOR_INDEX_BRIGHTNESS" val="0"/>
  <p:tag name="KSO_WM_UNIT_LINE_FORE_SCHEMECOLOR_INDEX" val="5"/>
  <p:tag name="KSO_WM_UNIT_LINE_FILL_TYPE" val="2"/>
  <p:tag name="KSO_WM_UNIT_TEXT_FILL_FORE_SCHEMECOLOR_INDEX_BRIGHTNESS" val="0"/>
  <p:tag name="KSO_WM_UNIT_TEXT_FILL_FORE_SCHEMECOLOR_INDEX" val="2"/>
  <p:tag name="KSO_WM_UNIT_TEXT_FILL_TYPE" val="1"/>
  <p:tag name="KSO_WM_UNIT_VALUE" val="738"/>
  <p:tag name="KSO_WM_TEMPLATE_ASSEMBLE_XID" val="60656f474054ed1e2fb806d9"/>
  <p:tag name="KSO_WM_TEMPLATE_ASSEMBLE_GROUPID" val="60656f474054ed1e2fb806d9"/>
</p:tagLst>
</file>

<file path=ppt/tags/tag14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7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2446_1*a*1"/>
  <p:tag name="KSO_WM_TEMPLATE_CATEGORY" val="diagram"/>
  <p:tag name="KSO_WM_TEMPLATE_INDEX" val="20212446"/>
  <p:tag name="KSO_WM_UNIT_LAYERLEVEL" val="1"/>
  <p:tag name="KSO_WM_TAG_VERSION" val="1.0"/>
  <p:tag name="KSO_WM_BEAUTIFY_FLAG" val="#wm#"/>
  <p:tag name="KSO_WM_UNIT_PRESET_TEXT" val="添加标题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5350401757c74f0da30a90a68ee0f889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b&quot;,&quot;fill_mode&quot;:&quot;full&quot;,&quot;sacle_strategy&quot;:&quot;smart&quot;}"/>
  <p:tag name="KSO_WM_ASSEMBLE_CHIP_INDEX" val="1678e1a0827e46019d1ee028ed514d00"/>
  <p:tag name="KSO_WM_UNIT_SUPPORT_BIG_FONT" val="1"/>
  <p:tag name="KSO_WM_UNIT_TEXT_FILL_FORE_SCHEMECOLOR_INDEX_BRIGHTNESS" val="0"/>
  <p:tag name="KSO_WM_UNIT_TEXT_FILL_FORE_SCHEMECOLOR_INDEX" val="13"/>
  <p:tag name="KSO_WM_UNIT_TEXT_FILL_TYPE" val="1"/>
  <p:tag name="KSO_WM_TEMPLATE_ASSEMBLE_XID" val="60656f474054ed1e2fb806d9"/>
  <p:tag name="KSO_WM_TEMPLATE_ASSEMBLE_GROUPID" val="60656f474054ed1e2fb806d9"/>
</p:tagLst>
</file>

<file path=ppt/tags/tag14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SUBTYPE" val="a"/>
  <p:tag name="KSO_WM_UNIT_SUBTYPE" val="a"/>
  <p:tag name="KSO_WM_UNIT_PRESET_TEXT" val="单击此处添加正文，文字是您思想的提炼，为了演示发布的良好效果，请言简意赅的阐述您的观点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12446_1*f*1"/>
  <p:tag name="KSO_WM_TEMPLATE_CATEGORY" val="diagram"/>
  <p:tag name="KSO_WM_TEMPLATE_INDEX" val="20212446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52"/>
  <p:tag name="KSO_WM_UNIT_SHOW_EDIT_AREA_INDICATION" val="1"/>
  <p:tag name="KSO_WM_CHIP_GROUPID" val="5e6b05596848fb12bee65ac8"/>
  <p:tag name="KSO_WM_CHIP_XID" val="5e6b05596848fb12bee65aca"/>
  <p:tag name="KSO_WM_UNIT_DEC_AREA_ID" val="2746965d1c114c8190d0bee454a20a55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23a9ed75f44d490796afc1d680932ed2"/>
  <p:tag name="KSO_WM_UNIT_SUPPORT_BIG_FONT" val="1"/>
  <p:tag name="KSO_WM_UNIT_TEXT_FILL_FORE_SCHEMECOLOR_INDEX_BRIGHTNESS" val="0.25"/>
  <p:tag name="KSO_WM_UNIT_TEXT_FILL_FORE_SCHEMECOLOR_INDEX" val="13"/>
  <p:tag name="KSO_WM_UNIT_TEXT_FILL_TYPE" val="1"/>
  <p:tag name="KSO_WM_TEMPLATE_ASSEMBLE_XID" val="60656f474054ed1e2fb806d9"/>
  <p:tag name="KSO_WM_TEMPLATE_ASSEMBLE_GROUPID" val="60656f474054ed1e2fb806d9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2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1_BRIGHTNESS" val="0.1"/>
  <p:tag name="KSO_WM_UNIT_FILL_FORE_SCHEMECOLOR_INDEX_1" val="10"/>
  <p:tag name="KSO_WM_UNIT_FILL_FORE_SCHEMECOLOR_INDEX_1_POS" val="0"/>
  <p:tag name="KSO_WM_UNIT_FILL_FORE_SCHEMECOLOR_INDEX_1_TRANS" val="0"/>
  <p:tag name="KSO_WM_UNIT_FILL_FORE_SCHEMECOLOR_INDEX_2_BRIGHTNESS" val="0.05"/>
  <p:tag name="KSO_WM_UNIT_FILL_FORE_SCHEMECOLOR_INDEX_2" val="10"/>
  <p:tag name="KSO_WM_UNIT_FILL_FORE_SCHEMECOLOR_INDEX_2_POS" val="0.5"/>
  <p:tag name="KSO_WM_UNIT_FILL_FORE_SCHEMECOLOR_INDEX_2_TRANS" val="0"/>
  <p:tag name="KSO_WM_UNIT_FILL_FORE_SCHEMECOLOR_INDEX_3_BRIGHTNESS" val="0.05"/>
  <p:tag name="KSO_WM_UNIT_FILL_FORE_SCHEMECOLOR_INDEX_3" val="10"/>
  <p:tag name="KSO_WM_UNIT_FILL_FORE_SCHEMECOLOR_INDEX_3_POS" val="1"/>
  <p:tag name="KSO_WM_UNIT_FILL_FORE_SCHEMECOLOR_INDEX_3_TRANS" val="0"/>
  <p:tag name="KSO_WM_UNIT_FILL_GRADIENT_TYPE" val="0"/>
  <p:tag name="KSO_WM_UNIT_FILL_GRADIENT_ANGLE" val="90"/>
  <p:tag name="KSO_WM_UNIT_FILL_GRADIENT_DIRECTION" val="1"/>
  <p:tag name="KSO_WM_UNIT_FILL_TYPE" val="3"/>
  <p:tag name="KSO_WM_UNIT_LINE_FORE_SCHEMECOLOR_INDEX_BRIGHTNESS" val="0"/>
  <p:tag name="KSO_WM_UNIT_LINE_FORE_SCHEMECOLOR_INDEX" val="10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4"/>
  <p:tag name="KSO_WM_UNIT_TEXT_FILL_TYPE" val="1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1_BRIGHTNESS" val="0.1"/>
  <p:tag name="KSO_WM_UNIT_FILL_FORE_SCHEMECOLOR_INDEX_1" val="10"/>
  <p:tag name="KSO_WM_UNIT_FILL_FORE_SCHEMECOLOR_INDEX_1_POS" val="0"/>
  <p:tag name="KSO_WM_UNIT_FILL_FORE_SCHEMECOLOR_INDEX_1_TRANS" val="0"/>
  <p:tag name="KSO_WM_UNIT_FILL_FORE_SCHEMECOLOR_INDEX_2_BRIGHTNESS" val="0.05"/>
  <p:tag name="KSO_WM_UNIT_FILL_FORE_SCHEMECOLOR_INDEX_2" val="10"/>
  <p:tag name="KSO_WM_UNIT_FILL_FORE_SCHEMECOLOR_INDEX_2_POS" val="0.5"/>
  <p:tag name="KSO_WM_UNIT_FILL_FORE_SCHEMECOLOR_INDEX_2_TRANS" val="0"/>
  <p:tag name="KSO_WM_UNIT_FILL_FORE_SCHEMECOLOR_INDEX_3_BRIGHTNESS" val="0.05"/>
  <p:tag name="KSO_WM_UNIT_FILL_FORE_SCHEMECOLOR_INDEX_3" val="10"/>
  <p:tag name="KSO_WM_UNIT_FILL_FORE_SCHEMECOLOR_INDEX_3_POS" val="1"/>
  <p:tag name="KSO_WM_UNIT_FILL_FORE_SCHEMECOLOR_INDEX_3_TRANS" val="0"/>
  <p:tag name="KSO_WM_UNIT_FILL_GRADIENT_TYPE" val="0"/>
  <p:tag name="KSO_WM_UNIT_FILL_GRADIENT_ANGLE" val="90"/>
  <p:tag name="KSO_WM_UNIT_FILL_GRADIENT_DIRECTION" val="1"/>
  <p:tag name="KSO_WM_UNIT_FILL_TYPE" val="3"/>
  <p:tag name="KSO_WM_UNIT_LINE_FORE_SCHEMECOLOR_INDEX_BRIGHTNESS" val="0"/>
  <p:tag name="KSO_WM_UNIT_LINE_FORE_SCHEMECOLOR_INDEX" val="10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1_BRIGHTNESS" val="0.1"/>
  <p:tag name="KSO_WM_UNIT_FILL_FORE_SCHEMECOLOR_INDEX_1" val="10"/>
  <p:tag name="KSO_WM_UNIT_FILL_FORE_SCHEMECOLOR_INDEX_1_POS" val="0"/>
  <p:tag name="KSO_WM_UNIT_FILL_FORE_SCHEMECOLOR_INDEX_1_TRANS" val="0"/>
  <p:tag name="KSO_WM_UNIT_FILL_FORE_SCHEMECOLOR_INDEX_2_BRIGHTNESS" val="0.05"/>
  <p:tag name="KSO_WM_UNIT_FILL_FORE_SCHEMECOLOR_INDEX_2" val="10"/>
  <p:tag name="KSO_WM_UNIT_FILL_FORE_SCHEMECOLOR_INDEX_2_POS" val="0.5"/>
  <p:tag name="KSO_WM_UNIT_FILL_FORE_SCHEMECOLOR_INDEX_2_TRANS" val="0"/>
  <p:tag name="KSO_WM_UNIT_FILL_FORE_SCHEMECOLOR_INDEX_3_BRIGHTNESS" val="0.05"/>
  <p:tag name="KSO_WM_UNIT_FILL_FORE_SCHEMECOLOR_INDEX_3" val="10"/>
  <p:tag name="KSO_WM_UNIT_FILL_FORE_SCHEMECOLOR_INDEX_3_POS" val="1"/>
  <p:tag name="KSO_WM_UNIT_FILL_FORE_SCHEMECOLOR_INDEX_3_TRANS" val="0"/>
  <p:tag name="KSO_WM_UNIT_FILL_GRADIENT_TYPE" val="0"/>
  <p:tag name="KSO_WM_UNIT_FILL_GRADIENT_ANGLE" val="90"/>
  <p:tag name="KSO_WM_UNIT_FILL_GRADIENT_DIRECTION" val="1"/>
  <p:tag name="KSO_WM_UNIT_FILL_TYPE" val="3"/>
  <p:tag name="KSO_WM_UNIT_LINE_FORE_SCHEMECOLOR_INDEX_BRIGHTNESS" val="0"/>
  <p:tag name="KSO_WM_UNIT_LINE_FORE_SCHEMECOLOR_INDEX" val="10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1_BRIGHTNESS" val="0.1"/>
  <p:tag name="KSO_WM_UNIT_FILL_FORE_SCHEMECOLOR_INDEX_1" val="10"/>
  <p:tag name="KSO_WM_UNIT_FILL_FORE_SCHEMECOLOR_INDEX_1_POS" val="0"/>
  <p:tag name="KSO_WM_UNIT_FILL_FORE_SCHEMECOLOR_INDEX_1_TRANS" val="0"/>
  <p:tag name="KSO_WM_UNIT_FILL_FORE_SCHEMECOLOR_INDEX_2_BRIGHTNESS" val="0.05"/>
  <p:tag name="KSO_WM_UNIT_FILL_FORE_SCHEMECOLOR_INDEX_2" val="10"/>
  <p:tag name="KSO_WM_UNIT_FILL_FORE_SCHEMECOLOR_INDEX_2_POS" val="0.5"/>
  <p:tag name="KSO_WM_UNIT_FILL_FORE_SCHEMECOLOR_INDEX_2_TRANS" val="0"/>
  <p:tag name="KSO_WM_UNIT_FILL_FORE_SCHEMECOLOR_INDEX_3_BRIGHTNESS" val="0.05"/>
  <p:tag name="KSO_WM_UNIT_FILL_FORE_SCHEMECOLOR_INDEX_3" val="10"/>
  <p:tag name="KSO_WM_UNIT_FILL_FORE_SCHEMECOLOR_INDEX_3_POS" val="1"/>
  <p:tag name="KSO_WM_UNIT_FILL_FORE_SCHEMECOLOR_INDEX_3_TRANS" val="0"/>
  <p:tag name="KSO_WM_UNIT_FILL_GRADIENT_TYPE" val="0"/>
  <p:tag name="KSO_WM_UNIT_FILL_GRADIENT_ANGLE" val="90"/>
  <p:tag name="KSO_WM_UNIT_FILL_GRADIENT_DIRECTION" val="1"/>
  <p:tag name="KSO_WM_UNIT_FILL_TYPE" val="3"/>
  <p:tag name="KSO_WM_UNIT_LINE_FORE_SCHEMECOLOR_INDEX_BRIGHTNESS" val="0"/>
  <p:tag name="KSO_WM_UNIT_LINE_FORE_SCHEMECOLOR_INDEX" val="10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1_BRIGHTNESS" val="0.1"/>
  <p:tag name="KSO_WM_UNIT_FILL_FORE_SCHEMECOLOR_INDEX_1" val="10"/>
  <p:tag name="KSO_WM_UNIT_FILL_FORE_SCHEMECOLOR_INDEX_1_POS" val="0"/>
  <p:tag name="KSO_WM_UNIT_FILL_FORE_SCHEMECOLOR_INDEX_1_TRANS" val="0"/>
  <p:tag name="KSO_WM_UNIT_FILL_FORE_SCHEMECOLOR_INDEX_2_BRIGHTNESS" val="0.05"/>
  <p:tag name="KSO_WM_UNIT_FILL_FORE_SCHEMECOLOR_INDEX_2" val="10"/>
  <p:tag name="KSO_WM_UNIT_FILL_FORE_SCHEMECOLOR_INDEX_2_POS" val="0.5"/>
  <p:tag name="KSO_WM_UNIT_FILL_FORE_SCHEMECOLOR_INDEX_2_TRANS" val="0"/>
  <p:tag name="KSO_WM_UNIT_FILL_FORE_SCHEMECOLOR_INDEX_3_BRIGHTNESS" val="0.05"/>
  <p:tag name="KSO_WM_UNIT_FILL_FORE_SCHEMECOLOR_INDEX_3" val="10"/>
  <p:tag name="KSO_WM_UNIT_FILL_FORE_SCHEMECOLOR_INDEX_3_POS" val="1"/>
  <p:tag name="KSO_WM_UNIT_FILL_FORE_SCHEMECOLOR_INDEX_3_TRANS" val="0"/>
  <p:tag name="KSO_WM_UNIT_FILL_GRADIENT_TYPE" val="0"/>
  <p:tag name="KSO_WM_UNIT_FILL_GRADIENT_ANGLE" val="90"/>
  <p:tag name="KSO_WM_UNIT_FILL_GRADIENT_DIRECTION" val="1"/>
  <p:tag name="KSO_WM_UNIT_FILL_TYPE" val="3"/>
  <p:tag name="KSO_WM_UNIT_LINE_FORE_SCHEMECOLOR_INDEX_BRIGHTNESS" val="0"/>
  <p:tag name="KSO_WM_UNIT_LINE_FORE_SCHEMECOLOR_INDEX" val="10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1_BRIGHTNESS" val="0.1"/>
  <p:tag name="KSO_WM_UNIT_FILL_FORE_SCHEMECOLOR_INDEX_1" val="10"/>
  <p:tag name="KSO_WM_UNIT_FILL_FORE_SCHEMECOLOR_INDEX_1_POS" val="0"/>
  <p:tag name="KSO_WM_UNIT_FILL_FORE_SCHEMECOLOR_INDEX_1_TRANS" val="0"/>
  <p:tag name="KSO_WM_UNIT_FILL_FORE_SCHEMECOLOR_INDEX_2_BRIGHTNESS" val="0.05"/>
  <p:tag name="KSO_WM_UNIT_FILL_FORE_SCHEMECOLOR_INDEX_2" val="10"/>
  <p:tag name="KSO_WM_UNIT_FILL_FORE_SCHEMECOLOR_INDEX_2_POS" val="0.5"/>
  <p:tag name="KSO_WM_UNIT_FILL_FORE_SCHEMECOLOR_INDEX_2_TRANS" val="0"/>
  <p:tag name="KSO_WM_UNIT_FILL_FORE_SCHEMECOLOR_INDEX_3_BRIGHTNESS" val="0.05"/>
  <p:tag name="KSO_WM_UNIT_FILL_FORE_SCHEMECOLOR_INDEX_3" val="10"/>
  <p:tag name="KSO_WM_UNIT_FILL_FORE_SCHEMECOLOR_INDEX_3_POS" val="1"/>
  <p:tag name="KSO_WM_UNIT_FILL_FORE_SCHEMECOLOR_INDEX_3_TRANS" val="0"/>
  <p:tag name="KSO_WM_UNIT_FILL_GRADIENT_TYPE" val="0"/>
  <p:tag name="KSO_WM_UNIT_FILL_GRADIENT_ANGLE" val="90"/>
  <p:tag name="KSO_WM_UNIT_FILL_GRADIENT_DIRECTION" val="1"/>
  <p:tag name="KSO_WM_UNIT_FILL_TYPE" val="3"/>
  <p:tag name="KSO_WM_UNIT_LINE_FORE_SCHEMECOLOR_INDEX_BRIGHTNESS" val="0"/>
  <p:tag name="KSO_WM_UNIT_LINE_FORE_SCHEMECOLOR_INDEX" val="10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1_BRIGHTNESS" val="0.1"/>
  <p:tag name="KSO_WM_UNIT_FILL_FORE_SCHEMECOLOR_INDEX_1" val="10"/>
  <p:tag name="KSO_WM_UNIT_FILL_FORE_SCHEMECOLOR_INDEX_1_POS" val="0"/>
  <p:tag name="KSO_WM_UNIT_FILL_FORE_SCHEMECOLOR_INDEX_1_TRANS" val="0"/>
  <p:tag name="KSO_WM_UNIT_FILL_FORE_SCHEMECOLOR_INDEX_2_BRIGHTNESS" val="0.05"/>
  <p:tag name="KSO_WM_UNIT_FILL_FORE_SCHEMECOLOR_INDEX_2" val="10"/>
  <p:tag name="KSO_WM_UNIT_FILL_FORE_SCHEMECOLOR_INDEX_2_POS" val="0.5"/>
  <p:tag name="KSO_WM_UNIT_FILL_FORE_SCHEMECOLOR_INDEX_2_TRANS" val="0"/>
  <p:tag name="KSO_WM_UNIT_FILL_FORE_SCHEMECOLOR_INDEX_3_BRIGHTNESS" val="0.05"/>
  <p:tag name="KSO_WM_UNIT_FILL_FORE_SCHEMECOLOR_INDEX_3" val="10"/>
  <p:tag name="KSO_WM_UNIT_FILL_FORE_SCHEMECOLOR_INDEX_3_POS" val="1"/>
  <p:tag name="KSO_WM_UNIT_FILL_FORE_SCHEMECOLOR_INDEX_3_TRANS" val="0"/>
  <p:tag name="KSO_WM_UNIT_FILL_GRADIENT_TYPE" val="0"/>
  <p:tag name="KSO_WM_UNIT_FILL_GRADIENT_ANGLE" val="90"/>
  <p:tag name="KSO_WM_UNIT_FILL_GRADIENT_DIRECTION" val="1"/>
  <p:tag name="KSO_WM_UNIT_FILL_TYPE" val="3"/>
  <p:tag name="KSO_WM_UNIT_LINE_FORE_SCHEMECOLOR_INDEX_BRIGHTNESS" val="0"/>
  <p:tag name="KSO_WM_UNIT_LINE_FORE_SCHEMECOLOR_INDEX" val="10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5"/>
  <p:tag name="KSO_WM_UNIT_FILL_TYPE" val="1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1_BRIGHTNESS" val="0.1"/>
  <p:tag name="KSO_WM_UNIT_FILL_FORE_SCHEMECOLOR_INDEX_1" val="10"/>
  <p:tag name="KSO_WM_UNIT_FILL_FORE_SCHEMECOLOR_INDEX_1_POS" val="0"/>
  <p:tag name="KSO_WM_UNIT_FILL_FORE_SCHEMECOLOR_INDEX_1_TRANS" val="0"/>
  <p:tag name="KSO_WM_UNIT_FILL_FORE_SCHEMECOLOR_INDEX_2_BRIGHTNESS" val="0.05"/>
  <p:tag name="KSO_WM_UNIT_FILL_FORE_SCHEMECOLOR_INDEX_2" val="10"/>
  <p:tag name="KSO_WM_UNIT_FILL_FORE_SCHEMECOLOR_INDEX_2_POS" val="0.5"/>
  <p:tag name="KSO_WM_UNIT_FILL_FORE_SCHEMECOLOR_INDEX_2_TRANS" val="0"/>
  <p:tag name="KSO_WM_UNIT_FILL_FORE_SCHEMECOLOR_INDEX_3_BRIGHTNESS" val="0.05"/>
  <p:tag name="KSO_WM_UNIT_FILL_FORE_SCHEMECOLOR_INDEX_3" val="10"/>
  <p:tag name="KSO_WM_UNIT_FILL_FORE_SCHEMECOLOR_INDEX_3_POS" val="1"/>
  <p:tag name="KSO_WM_UNIT_FILL_FORE_SCHEMECOLOR_INDEX_3_TRANS" val="0"/>
  <p:tag name="KSO_WM_UNIT_FILL_GRADIENT_TYPE" val="0"/>
  <p:tag name="KSO_WM_UNIT_FILL_GRADIENT_ANGLE" val="90"/>
  <p:tag name="KSO_WM_UNIT_FILL_GRADIENT_DIRECTION" val="1"/>
  <p:tag name="KSO_WM_UNIT_FILL_TYPE" val="3"/>
  <p:tag name="KSO_WM_UNIT_LINE_FORE_SCHEMECOLOR_INDEX_BRIGHTNESS" val="0"/>
  <p:tag name="KSO_WM_UNIT_LINE_FORE_SCHEMECOLOR_INDEX" val="10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5"/>
  <p:tag name="KSO_WM_UNIT_FILL_TYPE" val="1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05"/>
  <p:tag name="KSO_WM_UNIT_FILL_FORE_SCHEMECOLOR_INDEX" val="8"/>
  <p:tag name="KSO_WM_UNIT_FILL_TYPE" val="1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2"/>
  <p:tag name="KSO_WM_UNIT_FILL_TYPE" val="1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2"/>
  <p:tag name="KSO_WM_UNIT_FILL_TYPE" val="1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2"/>
  <p:tag name="KSO_WM_UNIT_FILL_TYPE" val="1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6853,&quot;width&quot;:7062}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2"/>
  <p:tag name="KSO_WM_UNIT_FILL_TYPE" val="1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2"/>
  <p:tag name="KSO_WM_UNIT_FILL_TYPE" val="1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1_BRIGHTNESS" val="0.1"/>
  <p:tag name="KSO_WM_UNIT_FILL_FORE_SCHEMECOLOR_INDEX_1" val="7"/>
  <p:tag name="KSO_WM_UNIT_FILL_FORE_SCHEMECOLOR_INDEX_1_POS" val="0"/>
  <p:tag name="KSO_WM_UNIT_FILL_FORE_SCHEMECOLOR_INDEX_1_TRANS" val="0"/>
  <p:tag name="KSO_WM_UNIT_FILL_FORE_SCHEMECOLOR_INDEX_2_BRIGHTNESS" val="0.05"/>
  <p:tag name="KSO_WM_UNIT_FILL_FORE_SCHEMECOLOR_INDEX_2" val="7"/>
  <p:tag name="KSO_WM_UNIT_FILL_FORE_SCHEMECOLOR_INDEX_2_POS" val="0.5"/>
  <p:tag name="KSO_WM_UNIT_FILL_FORE_SCHEMECOLOR_INDEX_2_TRANS" val="0"/>
  <p:tag name="KSO_WM_UNIT_FILL_FORE_SCHEMECOLOR_INDEX_3_BRIGHTNESS" val="0.05"/>
  <p:tag name="KSO_WM_UNIT_FILL_FORE_SCHEMECOLOR_INDEX_3" val="7"/>
  <p:tag name="KSO_WM_UNIT_FILL_FORE_SCHEMECOLOR_INDEX_3_POS" val="1"/>
  <p:tag name="KSO_WM_UNIT_FILL_FORE_SCHEMECOLOR_INDEX_3_TRANS" val="0"/>
  <p:tag name="KSO_WM_UNIT_FILL_GRADIENT_TYPE" val="0"/>
  <p:tag name="KSO_WM_UNIT_FILL_GRADIENT_ANGLE" val="90"/>
  <p:tag name="KSO_WM_UNIT_FILL_GRADIENT_DIRECTION" val="1"/>
  <p:tag name="KSO_WM_UNIT_FILL_TYPE" val="3"/>
  <p:tag name="KSO_WM_UNIT_LINE_FORE_SCHEMECOLOR_INDEX_BRIGHTNESS" val="0"/>
  <p:tag name="KSO_WM_UNIT_LINE_FORE_SCHEMECOLOR_INDEX" val="7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6"/>
  <p:tag name="KSO_WM_UNIT_FILL_TYPE" val="1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2"/>
  <p:tag name="KSO_WM_UNIT_FILL_TYPE" val="1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1_BRIGHTNESS" val="0.1"/>
  <p:tag name="KSO_WM_UNIT_FILL_FORE_SCHEMECOLOR_INDEX_1" val="7"/>
  <p:tag name="KSO_WM_UNIT_FILL_FORE_SCHEMECOLOR_INDEX_1_POS" val="0"/>
  <p:tag name="KSO_WM_UNIT_FILL_FORE_SCHEMECOLOR_INDEX_1_TRANS" val="0"/>
  <p:tag name="KSO_WM_UNIT_FILL_FORE_SCHEMECOLOR_INDEX_2_BRIGHTNESS" val="0.05"/>
  <p:tag name="KSO_WM_UNIT_FILL_FORE_SCHEMECOLOR_INDEX_2" val="7"/>
  <p:tag name="KSO_WM_UNIT_FILL_FORE_SCHEMECOLOR_INDEX_2_POS" val="0.5"/>
  <p:tag name="KSO_WM_UNIT_FILL_FORE_SCHEMECOLOR_INDEX_2_TRANS" val="0"/>
  <p:tag name="KSO_WM_UNIT_FILL_FORE_SCHEMECOLOR_INDEX_3_BRIGHTNESS" val="0.05"/>
  <p:tag name="KSO_WM_UNIT_FILL_FORE_SCHEMECOLOR_INDEX_3" val="7"/>
  <p:tag name="KSO_WM_UNIT_FILL_FORE_SCHEMECOLOR_INDEX_3_POS" val="1"/>
  <p:tag name="KSO_WM_UNIT_FILL_FORE_SCHEMECOLOR_INDEX_3_TRANS" val="0"/>
  <p:tag name="KSO_WM_UNIT_FILL_GRADIENT_TYPE" val="0"/>
  <p:tag name="KSO_WM_UNIT_FILL_GRADIENT_ANGLE" val="90"/>
  <p:tag name="KSO_WM_UNIT_FILL_GRADIENT_DIRECTION" val="1"/>
  <p:tag name="KSO_WM_UNIT_FILL_TYPE" val="3"/>
  <p:tag name="KSO_WM_UNIT_LINE_FORE_SCHEMECOLOR_INDEX_BRIGHTNESS" val="0"/>
  <p:tag name="KSO_WM_UNIT_LINE_FORE_SCHEMECOLOR_INDEX" val="7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2"/>
  <p:tag name="KSO_WM_UNIT_FILL_TYPE" val="1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1"/>
  <p:tag name="KSO_WM_UNIT_LINE_FILL_TYPE" val="2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6"/>
  <p:tag name="KSO_WM_UNIT_FILL_TYPE" val="1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6853,&quot;width&quot;:7062}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2"/>
  <p:tag name="KSO_WM_UNIT_FILL_TYPE" val="1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1_BRIGHTNESS" val="0.1"/>
  <p:tag name="KSO_WM_UNIT_FILL_FORE_SCHEMECOLOR_INDEX_1" val="7"/>
  <p:tag name="KSO_WM_UNIT_FILL_FORE_SCHEMECOLOR_INDEX_1_POS" val="0"/>
  <p:tag name="KSO_WM_UNIT_FILL_FORE_SCHEMECOLOR_INDEX_1_TRANS" val="0"/>
  <p:tag name="KSO_WM_UNIT_FILL_FORE_SCHEMECOLOR_INDEX_2_BRIGHTNESS" val="0.05"/>
  <p:tag name="KSO_WM_UNIT_FILL_FORE_SCHEMECOLOR_INDEX_2" val="7"/>
  <p:tag name="KSO_WM_UNIT_FILL_FORE_SCHEMECOLOR_INDEX_2_POS" val="0.5"/>
  <p:tag name="KSO_WM_UNIT_FILL_FORE_SCHEMECOLOR_INDEX_2_TRANS" val="0"/>
  <p:tag name="KSO_WM_UNIT_FILL_FORE_SCHEMECOLOR_INDEX_3_BRIGHTNESS" val="0.05"/>
  <p:tag name="KSO_WM_UNIT_FILL_FORE_SCHEMECOLOR_INDEX_3" val="7"/>
  <p:tag name="KSO_WM_UNIT_FILL_FORE_SCHEMECOLOR_INDEX_3_POS" val="1"/>
  <p:tag name="KSO_WM_UNIT_FILL_FORE_SCHEMECOLOR_INDEX_3_TRANS" val="0"/>
  <p:tag name="KSO_WM_UNIT_FILL_GRADIENT_TYPE" val="0"/>
  <p:tag name="KSO_WM_UNIT_FILL_GRADIENT_ANGLE" val="90"/>
  <p:tag name="KSO_WM_UNIT_FILL_GRADIENT_DIRECTION" val="1"/>
  <p:tag name="KSO_WM_UNIT_FILL_TYPE" val="3"/>
  <p:tag name="KSO_WM_UNIT_LINE_FORE_SCHEMECOLOR_INDEX_BRIGHTNESS" val="0"/>
  <p:tag name="KSO_WM_UNIT_LINE_FORE_SCHEMECOLOR_INDEX" val="7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5"/>
  <p:tag name="KSO_WM_UNIT_LINE_FILL_TYPE" val="2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1_BRIGHTNESS" val="0.1"/>
  <p:tag name="KSO_WM_UNIT_FILL_FORE_SCHEMECOLOR_INDEX_1" val="7"/>
  <p:tag name="KSO_WM_UNIT_FILL_FORE_SCHEMECOLOR_INDEX_1_POS" val="0"/>
  <p:tag name="KSO_WM_UNIT_FILL_FORE_SCHEMECOLOR_INDEX_1_TRANS" val="0"/>
  <p:tag name="KSO_WM_UNIT_FILL_FORE_SCHEMECOLOR_INDEX_2_BRIGHTNESS" val="0.05"/>
  <p:tag name="KSO_WM_UNIT_FILL_FORE_SCHEMECOLOR_INDEX_2" val="7"/>
  <p:tag name="KSO_WM_UNIT_FILL_FORE_SCHEMECOLOR_INDEX_2_POS" val="0.5"/>
  <p:tag name="KSO_WM_UNIT_FILL_FORE_SCHEMECOLOR_INDEX_2_TRANS" val="0"/>
  <p:tag name="KSO_WM_UNIT_FILL_FORE_SCHEMECOLOR_INDEX_3_BRIGHTNESS" val="0.05"/>
  <p:tag name="KSO_WM_UNIT_FILL_FORE_SCHEMECOLOR_INDEX_3" val="7"/>
  <p:tag name="KSO_WM_UNIT_FILL_FORE_SCHEMECOLOR_INDEX_3_POS" val="1"/>
  <p:tag name="KSO_WM_UNIT_FILL_FORE_SCHEMECOLOR_INDEX_3_TRANS" val="0"/>
  <p:tag name="KSO_WM_UNIT_FILL_GRADIENT_TYPE" val="0"/>
  <p:tag name="KSO_WM_UNIT_FILL_GRADIENT_ANGLE" val="90"/>
  <p:tag name="KSO_WM_UNIT_FILL_GRADIENT_DIRECTION" val="1"/>
  <p:tag name="KSO_WM_UNIT_FILL_TYPE" val="3"/>
  <p:tag name="KSO_WM_UNIT_LINE_FORE_SCHEMECOLOR_INDEX_BRIGHTNESS" val="0"/>
  <p:tag name="KSO_WM_UNIT_LINE_FORE_SCHEMECOLOR_INDEX" val="7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1"/>
  <p:tag name="KSO_WM_UNIT_LINE_FILL_TYPE" val="2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6853,&quot;width&quot;:7062}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2"/>
  <p:tag name="KSO_WM_UNIT_FILL_TYPE" val="1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1_BRIGHTNESS" val="0.1"/>
  <p:tag name="KSO_WM_UNIT_FILL_FORE_SCHEMECOLOR_INDEX_1" val="7"/>
  <p:tag name="KSO_WM_UNIT_FILL_FORE_SCHEMECOLOR_INDEX_1_POS" val="0"/>
  <p:tag name="KSO_WM_UNIT_FILL_FORE_SCHEMECOLOR_INDEX_1_TRANS" val="0"/>
  <p:tag name="KSO_WM_UNIT_FILL_FORE_SCHEMECOLOR_INDEX_2_BRIGHTNESS" val="0.05"/>
  <p:tag name="KSO_WM_UNIT_FILL_FORE_SCHEMECOLOR_INDEX_2" val="7"/>
  <p:tag name="KSO_WM_UNIT_FILL_FORE_SCHEMECOLOR_INDEX_2_POS" val="0.5"/>
  <p:tag name="KSO_WM_UNIT_FILL_FORE_SCHEMECOLOR_INDEX_2_TRANS" val="0"/>
  <p:tag name="KSO_WM_UNIT_FILL_FORE_SCHEMECOLOR_INDEX_3_BRIGHTNESS" val="0.05"/>
  <p:tag name="KSO_WM_UNIT_FILL_FORE_SCHEMECOLOR_INDEX_3" val="7"/>
  <p:tag name="KSO_WM_UNIT_FILL_FORE_SCHEMECOLOR_INDEX_3_POS" val="1"/>
  <p:tag name="KSO_WM_UNIT_FILL_FORE_SCHEMECOLOR_INDEX_3_TRANS" val="0"/>
  <p:tag name="KSO_WM_UNIT_FILL_GRADIENT_TYPE" val="0"/>
  <p:tag name="KSO_WM_UNIT_FILL_GRADIENT_ANGLE" val="90"/>
  <p:tag name="KSO_WM_UNIT_FILL_GRADIENT_DIRECTION" val="1"/>
  <p:tag name="KSO_WM_UNIT_FILL_TYPE" val="3"/>
  <p:tag name="KSO_WM_UNIT_LINE_FORE_SCHEMECOLOR_INDEX_BRIGHTNESS" val="0"/>
  <p:tag name="KSO_WM_UNIT_LINE_FORE_SCHEMECOLOR_INDEX" val="7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1"/>
  <p:tag name="KSO_WM_UNIT_LINE_FILL_TYPE" val="2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1"/>
  <p:tag name="KSO_WM_UNIT_LINE_FILL_TYPE" val="2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6853,&quot;width&quot;:7062}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2"/>
  <p:tag name="KSO_WM_UNIT_FILL_TYPE" val="1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1_BRIGHTNESS" val="0.1"/>
  <p:tag name="KSO_WM_UNIT_FILL_FORE_SCHEMECOLOR_INDEX_1" val="7"/>
  <p:tag name="KSO_WM_UNIT_FILL_FORE_SCHEMECOLOR_INDEX_1_POS" val="0"/>
  <p:tag name="KSO_WM_UNIT_FILL_FORE_SCHEMECOLOR_INDEX_1_TRANS" val="0"/>
  <p:tag name="KSO_WM_UNIT_FILL_FORE_SCHEMECOLOR_INDEX_2_BRIGHTNESS" val="0.05"/>
  <p:tag name="KSO_WM_UNIT_FILL_FORE_SCHEMECOLOR_INDEX_2" val="7"/>
  <p:tag name="KSO_WM_UNIT_FILL_FORE_SCHEMECOLOR_INDEX_2_POS" val="0.5"/>
  <p:tag name="KSO_WM_UNIT_FILL_FORE_SCHEMECOLOR_INDEX_2_TRANS" val="0"/>
  <p:tag name="KSO_WM_UNIT_FILL_FORE_SCHEMECOLOR_INDEX_3_BRIGHTNESS" val="0.05"/>
  <p:tag name="KSO_WM_UNIT_FILL_FORE_SCHEMECOLOR_INDEX_3" val="7"/>
  <p:tag name="KSO_WM_UNIT_FILL_FORE_SCHEMECOLOR_INDEX_3_POS" val="1"/>
  <p:tag name="KSO_WM_UNIT_FILL_FORE_SCHEMECOLOR_INDEX_3_TRANS" val="0"/>
  <p:tag name="KSO_WM_UNIT_FILL_GRADIENT_TYPE" val="0"/>
  <p:tag name="KSO_WM_UNIT_FILL_GRADIENT_ANGLE" val="90"/>
  <p:tag name="KSO_WM_UNIT_FILL_GRADIENT_DIRECTION" val="1"/>
  <p:tag name="KSO_WM_UNIT_FILL_TYPE" val="3"/>
  <p:tag name="KSO_WM_UNIT_LINE_FORE_SCHEMECOLOR_INDEX_BRIGHTNESS" val="0"/>
  <p:tag name="KSO_WM_UNIT_LINE_FORE_SCHEMECOLOR_INDEX" val="7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1"/>
  <p:tag name="KSO_WM_UNIT_LINE_FILL_TYPE" val="2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2"/>
  <p:tag name="KSO_WM_UNIT_FILL_TYPE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2"/>
  <p:tag name="KSO_WM_UNIT_FILL_TYPE" val="1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1_BRIGHTNESS" val="0.02"/>
  <p:tag name="KSO_WM_UNIT_FILL_FORE_SCHEMECOLOR_INDEX_1" val="6"/>
  <p:tag name="KSO_WM_UNIT_FILL_FORE_SCHEMECOLOR_INDEX_1_POS" val="0"/>
  <p:tag name="KSO_WM_UNIT_FILL_FORE_SCHEMECOLOR_INDEX_1_TRANS" val="0"/>
  <p:tag name="KSO_WM_UNIT_FILL_FORE_SCHEMECOLOR_INDEX_2_BRIGHTNESS" val="0"/>
  <p:tag name="KSO_WM_UNIT_FILL_FORE_SCHEMECOLOR_INDEX_2" val="6"/>
  <p:tag name="KSO_WM_UNIT_FILL_FORE_SCHEMECOLOR_INDEX_2_POS" val="0.5"/>
  <p:tag name="KSO_WM_UNIT_FILL_FORE_SCHEMECOLOR_INDEX_2_TRANS" val="0"/>
  <p:tag name="KSO_WM_UNIT_FILL_FORE_SCHEMECOLOR_INDEX_3_BRIGHTNESS" val="-0.01"/>
  <p:tag name="KSO_WM_UNIT_FILL_FORE_SCHEMECOLOR_INDEX_3" val="6"/>
  <p:tag name="KSO_WM_UNIT_FILL_FORE_SCHEMECOLOR_INDEX_3_POS" val="1"/>
  <p:tag name="KSO_WM_UNIT_FILL_FORE_SCHEMECOLOR_INDEX_3_TRANS" val="0"/>
  <p:tag name="KSO_WM_UNIT_FILL_GRADIENT_TYPE" val="0"/>
  <p:tag name="KSO_WM_UNIT_FILL_GRADIENT_ANGLE" val="90"/>
  <p:tag name="KSO_WM_UNIT_FILL_GRADIENT_DIRECTION" val="1"/>
  <p:tag name="KSO_WM_UNIT_FILL_TYPE" val="3"/>
  <p:tag name="KSO_WM_UNIT_LINE_FORE_SCHEMECOLOR_INDEX_BRIGHTNESS" val="0"/>
  <p:tag name="KSO_WM_UNIT_LINE_FORE_SCHEMECOLOR_INDEX" val="6"/>
  <p:tag name="KSO_WM_UNIT_LINE_FILL_TYPE" val="2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2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1"/>
  <p:tag name="KSO_WM_UNIT_LINE_FILL_TYPE" val="2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2"/>
  <p:tag name="KSO_WM_UNIT_FILL_TYPE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1"/>
  <p:tag name="KSO_WM_UNIT_LINE_FILL_TYPE" val="2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2"/>
  <p:tag name="KSO_WM_UNIT_FILL_TYPE" val="1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1_BRIGHTNESS" val="0.02"/>
  <p:tag name="KSO_WM_UNIT_FILL_FORE_SCHEMECOLOR_INDEX_1" val="6"/>
  <p:tag name="KSO_WM_UNIT_FILL_FORE_SCHEMECOLOR_INDEX_1_POS" val="0"/>
  <p:tag name="KSO_WM_UNIT_FILL_FORE_SCHEMECOLOR_INDEX_1_TRANS" val="0"/>
  <p:tag name="KSO_WM_UNIT_FILL_FORE_SCHEMECOLOR_INDEX_2_BRIGHTNESS" val="0"/>
  <p:tag name="KSO_WM_UNIT_FILL_FORE_SCHEMECOLOR_INDEX_2" val="6"/>
  <p:tag name="KSO_WM_UNIT_FILL_FORE_SCHEMECOLOR_INDEX_2_POS" val="0.5"/>
  <p:tag name="KSO_WM_UNIT_FILL_FORE_SCHEMECOLOR_INDEX_2_TRANS" val="0"/>
  <p:tag name="KSO_WM_UNIT_FILL_FORE_SCHEMECOLOR_INDEX_3_BRIGHTNESS" val="-0.01"/>
  <p:tag name="KSO_WM_UNIT_FILL_FORE_SCHEMECOLOR_INDEX_3" val="6"/>
  <p:tag name="KSO_WM_UNIT_FILL_FORE_SCHEMECOLOR_INDEX_3_POS" val="1"/>
  <p:tag name="KSO_WM_UNIT_FILL_FORE_SCHEMECOLOR_INDEX_3_TRANS" val="0"/>
  <p:tag name="KSO_WM_UNIT_FILL_GRADIENT_TYPE" val="0"/>
  <p:tag name="KSO_WM_UNIT_FILL_GRADIENT_ANGLE" val="90"/>
  <p:tag name="KSO_WM_UNIT_FILL_GRADIENT_DIRECTION" val="1"/>
  <p:tag name="KSO_WM_UNIT_FILL_TYPE" val="3"/>
  <p:tag name="KSO_WM_UNIT_LINE_FORE_SCHEMECOLOR_INDEX_BRIGHTNESS" val="0"/>
  <p:tag name="KSO_WM_UNIT_LINE_FORE_SCHEMECOLOR_INDEX" val="6"/>
  <p:tag name="KSO_WM_UNIT_LINE_FILL_TYPE" val="2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2"/>
  <p:tag name="KSO_WM_UNIT_FILL_TYPE" val="1"/>
  <p:tag name="KSO_WM_UNIT_LINE_FORE_SCHEMECOLOR_INDEX_BRIGHTNESS" val="0.8"/>
  <p:tag name="KSO_WM_UNIT_LINE_FORE_SCHEMECOLOR_INDEX" val="10"/>
  <p:tag name="KSO_WM_UNIT_LINE_FILL_TYPE" val="2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2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.8"/>
  <p:tag name="KSO_WM_UNIT_FILL_FORE_SCHEMECOLOR_INDEX" val="10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.8"/>
  <p:tag name="KSO_WM_UNIT_FILL_FORE_SCHEMECOLOR_INDEX" val="10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2"/>
  <p:tag name="KSO_WM_UNIT_FILL_TYPE" val="1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.8"/>
  <p:tag name="KSO_WM_UNIT_FILL_FORE_SCHEMECOLOR_INDEX" val="10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.8"/>
  <p:tag name="KSO_WM_UNIT_FILL_FORE_SCHEMECOLOR_INDEX" val="10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2"/>
  <p:tag name="KSO_WM_UNIT_FILL_TYPE" val="1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2"/>
  <p:tag name="KSO_WM_UNIT_FILL_TYPE" val="1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2"/>
  <p:tag name="KSO_WM_UNIT_FILL_TYPE" val="1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2"/>
  <p:tag name="KSO_WM_UNIT_FILL_TYPE" val="1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1_BRIGHTNESS" val="0.02"/>
  <p:tag name="KSO_WM_UNIT_FILL_FORE_SCHEMECOLOR_INDEX_1" val="6"/>
  <p:tag name="KSO_WM_UNIT_FILL_FORE_SCHEMECOLOR_INDEX_1_POS" val="0"/>
  <p:tag name="KSO_WM_UNIT_FILL_FORE_SCHEMECOLOR_INDEX_1_TRANS" val="0"/>
  <p:tag name="KSO_WM_UNIT_FILL_FORE_SCHEMECOLOR_INDEX_2_BRIGHTNESS" val="0"/>
  <p:tag name="KSO_WM_UNIT_FILL_FORE_SCHEMECOLOR_INDEX_2" val="6"/>
  <p:tag name="KSO_WM_UNIT_FILL_FORE_SCHEMECOLOR_INDEX_2_POS" val="0.5"/>
  <p:tag name="KSO_WM_UNIT_FILL_FORE_SCHEMECOLOR_INDEX_2_TRANS" val="0"/>
  <p:tag name="KSO_WM_UNIT_FILL_FORE_SCHEMECOLOR_INDEX_3_BRIGHTNESS" val="-0.01"/>
  <p:tag name="KSO_WM_UNIT_FILL_FORE_SCHEMECOLOR_INDEX_3" val="6"/>
  <p:tag name="KSO_WM_UNIT_FILL_FORE_SCHEMECOLOR_INDEX_3_POS" val="1"/>
  <p:tag name="KSO_WM_UNIT_FILL_FORE_SCHEMECOLOR_INDEX_3_TRANS" val="0"/>
  <p:tag name="KSO_WM_UNIT_FILL_GRADIENT_TYPE" val="0"/>
  <p:tag name="KSO_WM_UNIT_FILL_GRADIENT_ANGLE" val="90"/>
  <p:tag name="KSO_WM_UNIT_FILL_GRADIENT_DIRECTION" val="1"/>
  <p:tag name="KSO_WM_UNIT_FILL_TYPE" val="3"/>
  <p:tag name="KSO_WM_UNIT_LINE_FORE_SCHEMECOLOR_INDEX_BRIGHTNESS" val="0"/>
  <p:tag name="KSO_WM_UNIT_LINE_FORE_SCHEMECOLOR_INDEX" val="6"/>
  <p:tag name="KSO_WM_UNIT_LINE_FILL_TYPE" val="2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2"/>
  <p:tag name="KSO_WM_UNIT_FILL_TYPE" val="1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1_BRIGHTNESS" val="0.1"/>
  <p:tag name="KSO_WM_UNIT_FILL_FORE_SCHEMECOLOR_INDEX_1" val="7"/>
  <p:tag name="KSO_WM_UNIT_FILL_FORE_SCHEMECOLOR_INDEX_1_POS" val="0"/>
  <p:tag name="KSO_WM_UNIT_FILL_FORE_SCHEMECOLOR_INDEX_1_TRANS" val="0"/>
  <p:tag name="KSO_WM_UNIT_FILL_FORE_SCHEMECOLOR_INDEX_2_BRIGHTNESS" val="0.05"/>
  <p:tag name="KSO_WM_UNIT_FILL_FORE_SCHEMECOLOR_INDEX_2" val="7"/>
  <p:tag name="KSO_WM_UNIT_FILL_FORE_SCHEMECOLOR_INDEX_2_POS" val="0.5"/>
  <p:tag name="KSO_WM_UNIT_FILL_FORE_SCHEMECOLOR_INDEX_2_TRANS" val="0"/>
  <p:tag name="KSO_WM_UNIT_FILL_FORE_SCHEMECOLOR_INDEX_3_BRIGHTNESS" val="0.05"/>
  <p:tag name="KSO_WM_UNIT_FILL_FORE_SCHEMECOLOR_INDEX_3" val="7"/>
  <p:tag name="KSO_WM_UNIT_FILL_FORE_SCHEMECOLOR_INDEX_3_POS" val="1"/>
  <p:tag name="KSO_WM_UNIT_FILL_FORE_SCHEMECOLOR_INDEX_3_TRANS" val="0"/>
  <p:tag name="KSO_WM_UNIT_FILL_GRADIENT_TYPE" val="0"/>
  <p:tag name="KSO_WM_UNIT_FILL_GRADIENT_ANGLE" val="90"/>
  <p:tag name="KSO_WM_UNIT_FILL_GRADIENT_DIRECTION" val="1"/>
  <p:tag name="KSO_WM_UNIT_FILL_TYPE" val="3"/>
  <p:tag name="KSO_WM_UNIT_LINE_FORE_SCHEMECOLOR_INDEX_BRIGHTNESS" val="0"/>
  <p:tag name="KSO_WM_UNIT_LINE_FORE_SCHEMECOLOR_INDEX" val="7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1"/>
  <p:tag name="KSO_WM_UNIT_LINE_FILL_TYPE" val="2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1"/>
  <p:tag name="KSO_WM_UNIT_LINE_FILL_TYPE" val="2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6853,&quot;width&quot;:7062}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7"/>
  <p:tag name="KSO_WM_UNIT_FILL_TYPE" val="1"/>
  <p:tag name="KSO_WM_UNIT_LINE_FORE_SCHEMECOLOR_INDEX_BRIGHTNESS" val="0"/>
  <p:tag name="KSO_WM_UNIT_LINE_FORE_SCHEMECOLOR_INDEX" val="9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7"/>
  <p:tag name="KSO_WM_UNIT_FILL_TYPE" val="1"/>
  <p:tag name="KSO_WM_UNIT_LINE_FORE_SCHEMECOLOR_INDEX_BRIGHTNESS" val="0"/>
  <p:tag name="KSO_WM_UNIT_LINE_FORE_SCHEMECOLOR_INDEX" val="9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1_BRIGHTNESS" val="0.1"/>
  <p:tag name="KSO_WM_UNIT_FILL_FORE_SCHEMECOLOR_INDEX_1" val="7"/>
  <p:tag name="KSO_WM_UNIT_FILL_FORE_SCHEMECOLOR_INDEX_1_POS" val="0"/>
  <p:tag name="KSO_WM_UNIT_FILL_FORE_SCHEMECOLOR_INDEX_1_TRANS" val="0"/>
  <p:tag name="KSO_WM_UNIT_FILL_FORE_SCHEMECOLOR_INDEX_2_BRIGHTNESS" val="0.05"/>
  <p:tag name="KSO_WM_UNIT_FILL_FORE_SCHEMECOLOR_INDEX_2" val="7"/>
  <p:tag name="KSO_WM_UNIT_FILL_FORE_SCHEMECOLOR_INDEX_2_POS" val="0.5"/>
  <p:tag name="KSO_WM_UNIT_FILL_FORE_SCHEMECOLOR_INDEX_2_TRANS" val="0"/>
  <p:tag name="KSO_WM_UNIT_FILL_FORE_SCHEMECOLOR_INDEX_3_BRIGHTNESS" val="0.05"/>
  <p:tag name="KSO_WM_UNIT_FILL_FORE_SCHEMECOLOR_INDEX_3" val="7"/>
  <p:tag name="KSO_WM_UNIT_FILL_FORE_SCHEMECOLOR_INDEX_3_POS" val="1"/>
  <p:tag name="KSO_WM_UNIT_FILL_FORE_SCHEMECOLOR_INDEX_3_TRANS" val="0"/>
  <p:tag name="KSO_WM_UNIT_FILL_GRADIENT_TYPE" val="0"/>
  <p:tag name="KSO_WM_UNIT_FILL_GRADIENT_ANGLE" val="90"/>
  <p:tag name="KSO_WM_UNIT_FILL_GRADIENT_DIRECTION" val="1"/>
  <p:tag name="KSO_WM_UNIT_FILL_TYPE" val="3"/>
  <p:tag name="KSO_WM_UNIT_LINE_FORE_SCHEMECOLOR_INDEX_BRIGHTNESS" val="0"/>
  <p:tag name="KSO_WM_UNIT_LINE_FORE_SCHEMECOLOR_INDEX" val="7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1"/>
  <p:tag name="KSO_WM_UNIT_LINE_FILL_TYPE" val="2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05"/>
  <p:tag name="KSO_WM_UNIT_FILL_FORE_SCHEMECOLOR_INDEX" val="14"/>
  <p:tag name="KSO_WM_UNIT_FILL_TYPE" val="1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1"/>
  <p:tag name="KSO_WM_UNIT_LINE_FILL_TYPE" val="2"/>
</p:tagLst>
</file>

<file path=ppt/tags/tag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6853,&quot;width&quot;:7062}"/>
</p:tagLst>
</file>

<file path=ppt/tags/tag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1_BRIGHTNESS" val="0.02"/>
  <p:tag name="KSO_WM_UNIT_FILL_FORE_SCHEMECOLOR_INDEX_1" val="1"/>
  <p:tag name="KSO_WM_UNIT_FILL_FORE_SCHEMECOLOR_INDEX_1_POS" val="0"/>
  <p:tag name="KSO_WM_UNIT_FILL_FORE_SCHEMECOLOR_INDEX_1_TRANS" val="0"/>
  <p:tag name="KSO_WM_UNIT_FILL_FORE_SCHEMECOLOR_INDEX_2_BRIGHTNESS" val="0"/>
  <p:tag name="KSO_WM_UNIT_FILL_FORE_SCHEMECOLOR_INDEX_2" val="1"/>
  <p:tag name="KSO_WM_UNIT_FILL_FORE_SCHEMECOLOR_INDEX_2_POS" val="0.5"/>
  <p:tag name="KSO_WM_UNIT_FILL_FORE_SCHEMECOLOR_INDEX_2_TRANS" val="0"/>
  <p:tag name="KSO_WM_UNIT_FILL_FORE_SCHEMECOLOR_INDEX_3_BRIGHTNESS" val="-0.01"/>
  <p:tag name="KSO_WM_UNIT_FILL_FORE_SCHEMECOLOR_INDEX_3" val="1"/>
  <p:tag name="KSO_WM_UNIT_FILL_FORE_SCHEMECOLOR_INDEX_3_POS" val="1"/>
  <p:tag name="KSO_WM_UNIT_FILL_FORE_SCHEMECOLOR_INDEX_3_TRANS" val="0"/>
  <p:tag name="KSO_WM_UNIT_FILL_GRADIENT_TYPE" val="0"/>
  <p:tag name="KSO_WM_UNIT_FILL_GRADIENT_ANGLE" val="90"/>
  <p:tag name="KSO_WM_UNIT_FILL_GRADIENT_DIRECTION" val="1"/>
  <p:tag name="KSO_WM_UNIT_FILL_TYPE" val="3"/>
  <p:tag name="KSO_WM_UNIT_LINE_FORE_SCHEMECOLOR_INDEX_BRIGHTNESS" val="0"/>
  <p:tag name="KSO_WM_UNIT_LINE_FORE_SCHEMECOLOR_INDEX" val="1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1_BRIGHTNESS" val="0.1"/>
  <p:tag name="KSO_WM_UNIT_FILL_FORE_SCHEMECOLOR_INDEX_1" val="9"/>
  <p:tag name="KSO_WM_UNIT_FILL_FORE_SCHEMECOLOR_INDEX_1_POS" val="0"/>
  <p:tag name="KSO_WM_UNIT_FILL_FORE_SCHEMECOLOR_INDEX_1_TRANS" val="0"/>
  <p:tag name="KSO_WM_UNIT_FILL_FORE_SCHEMECOLOR_INDEX_2_BRIGHTNESS" val="0.05"/>
  <p:tag name="KSO_WM_UNIT_FILL_FORE_SCHEMECOLOR_INDEX_2" val="9"/>
  <p:tag name="KSO_WM_UNIT_FILL_FORE_SCHEMECOLOR_INDEX_2_POS" val="0.5"/>
  <p:tag name="KSO_WM_UNIT_FILL_FORE_SCHEMECOLOR_INDEX_2_TRANS" val="0"/>
  <p:tag name="KSO_WM_UNIT_FILL_FORE_SCHEMECOLOR_INDEX_3_BRIGHTNESS" val="0.05"/>
  <p:tag name="KSO_WM_UNIT_FILL_FORE_SCHEMECOLOR_INDEX_3" val="9"/>
  <p:tag name="KSO_WM_UNIT_FILL_FORE_SCHEMECOLOR_INDEX_3_POS" val="1"/>
  <p:tag name="KSO_WM_UNIT_FILL_FORE_SCHEMECOLOR_INDEX_3_TRANS" val="0"/>
  <p:tag name="KSO_WM_UNIT_FILL_GRADIENT_TYPE" val="0"/>
  <p:tag name="KSO_WM_UNIT_FILL_GRADIENT_ANGLE" val="90"/>
  <p:tag name="KSO_WM_UNIT_FILL_GRADIENT_DIRECTION" val="1"/>
  <p:tag name="KSO_WM_UNIT_FILL_TYPE" val="3"/>
  <p:tag name="KSO_WM_UNIT_LINE_FORE_SCHEMECOLOR_INDEX_BRIGHTNESS" val="0"/>
  <p:tag name="KSO_WM_UNIT_LINE_FORE_SCHEMECOLOR_INDEX" val="9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1_BRIGHTNESS" val="0.1"/>
  <p:tag name="KSO_WM_UNIT_FILL_FORE_SCHEMECOLOR_INDEX_1" val="7"/>
  <p:tag name="KSO_WM_UNIT_FILL_FORE_SCHEMECOLOR_INDEX_1_POS" val="0"/>
  <p:tag name="KSO_WM_UNIT_FILL_FORE_SCHEMECOLOR_INDEX_1_TRANS" val="0"/>
  <p:tag name="KSO_WM_UNIT_FILL_FORE_SCHEMECOLOR_INDEX_2_BRIGHTNESS" val="0.05"/>
  <p:tag name="KSO_WM_UNIT_FILL_FORE_SCHEMECOLOR_INDEX_2" val="7"/>
  <p:tag name="KSO_WM_UNIT_FILL_FORE_SCHEMECOLOR_INDEX_2_POS" val="0.5"/>
  <p:tag name="KSO_WM_UNIT_FILL_FORE_SCHEMECOLOR_INDEX_2_TRANS" val="0"/>
  <p:tag name="KSO_WM_UNIT_FILL_FORE_SCHEMECOLOR_INDEX_3_BRIGHTNESS" val="0.05"/>
  <p:tag name="KSO_WM_UNIT_FILL_FORE_SCHEMECOLOR_INDEX_3" val="7"/>
  <p:tag name="KSO_WM_UNIT_FILL_FORE_SCHEMECOLOR_INDEX_3_POS" val="1"/>
  <p:tag name="KSO_WM_UNIT_FILL_FORE_SCHEMECOLOR_INDEX_3_TRANS" val="0"/>
  <p:tag name="KSO_WM_UNIT_FILL_GRADIENT_TYPE" val="0"/>
  <p:tag name="KSO_WM_UNIT_FILL_GRADIENT_ANGLE" val="90"/>
  <p:tag name="KSO_WM_UNIT_FILL_GRADIENT_DIRECTION" val="1"/>
  <p:tag name="KSO_WM_UNIT_FILL_TYPE" val="3"/>
  <p:tag name="KSO_WM_UNIT_LINE_FORE_SCHEMECOLOR_INDEX_BRIGHTNESS" val="0"/>
  <p:tag name="KSO_WM_UNIT_LINE_FORE_SCHEMECOLOR_INDEX" val="7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1_BRIGHTNESS" val="0.1"/>
  <p:tag name="KSO_WM_UNIT_FILL_FORE_SCHEMECOLOR_INDEX_1" val="7"/>
  <p:tag name="KSO_WM_UNIT_FILL_FORE_SCHEMECOLOR_INDEX_1_POS" val="0"/>
  <p:tag name="KSO_WM_UNIT_FILL_FORE_SCHEMECOLOR_INDEX_1_TRANS" val="0"/>
  <p:tag name="KSO_WM_UNIT_FILL_FORE_SCHEMECOLOR_INDEX_2_BRIGHTNESS" val="0.05"/>
  <p:tag name="KSO_WM_UNIT_FILL_FORE_SCHEMECOLOR_INDEX_2" val="7"/>
  <p:tag name="KSO_WM_UNIT_FILL_FORE_SCHEMECOLOR_INDEX_2_POS" val="0.5"/>
  <p:tag name="KSO_WM_UNIT_FILL_FORE_SCHEMECOLOR_INDEX_2_TRANS" val="0"/>
  <p:tag name="KSO_WM_UNIT_FILL_FORE_SCHEMECOLOR_INDEX_3_BRIGHTNESS" val="0.05"/>
  <p:tag name="KSO_WM_UNIT_FILL_FORE_SCHEMECOLOR_INDEX_3" val="7"/>
  <p:tag name="KSO_WM_UNIT_FILL_FORE_SCHEMECOLOR_INDEX_3_POS" val="1"/>
  <p:tag name="KSO_WM_UNIT_FILL_FORE_SCHEMECOLOR_INDEX_3_TRANS" val="0"/>
  <p:tag name="KSO_WM_UNIT_FILL_GRADIENT_TYPE" val="0"/>
  <p:tag name="KSO_WM_UNIT_FILL_GRADIENT_ANGLE" val="90"/>
  <p:tag name="KSO_WM_UNIT_FILL_GRADIENT_DIRECTION" val="1"/>
  <p:tag name="KSO_WM_UNIT_FILL_TYPE" val="3"/>
  <p:tag name="KSO_WM_UNIT_LINE_FORE_SCHEMECOLOR_INDEX_BRIGHTNESS" val="0"/>
  <p:tag name="KSO_WM_UNIT_LINE_FORE_SCHEMECOLOR_INDEX" val="7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1"/>
  <p:tag name="KSO_WM_UNIT_LINE_FILL_TYPE" val="2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1"/>
  <p:tag name="KSO_WM_UNIT_LINE_FILL_TYPE" val="2"/>
</p:tagLst>
</file>

<file path=ppt/tags/tag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1_BRIGHTNESS" val="0.1"/>
  <p:tag name="KSO_WM_UNIT_FILL_FORE_SCHEMECOLOR_INDEX_1" val="9"/>
  <p:tag name="KSO_WM_UNIT_FILL_FORE_SCHEMECOLOR_INDEX_1_POS" val="0"/>
  <p:tag name="KSO_WM_UNIT_FILL_FORE_SCHEMECOLOR_INDEX_1_TRANS" val="0"/>
  <p:tag name="KSO_WM_UNIT_FILL_FORE_SCHEMECOLOR_INDEX_2_BRIGHTNESS" val="0.05"/>
  <p:tag name="KSO_WM_UNIT_FILL_FORE_SCHEMECOLOR_INDEX_2" val="9"/>
  <p:tag name="KSO_WM_UNIT_FILL_FORE_SCHEMECOLOR_INDEX_2_POS" val="0.5"/>
  <p:tag name="KSO_WM_UNIT_FILL_FORE_SCHEMECOLOR_INDEX_2_TRANS" val="0"/>
  <p:tag name="KSO_WM_UNIT_FILL_FORE_SCHEMECOLOR_INDEX_3_BRIGHTNESS" val="0.05"/>
  <p:tag name="KSO_WM_UNIT_FILL_FORE_SCHEMECOLOR_INDEX_3" val="9"/>
  <p:tag name="KSO_WM_UNIT_FILL_FORE_SCHEMECOLOR_INDEX_3_POS" val="1"/>
  <p:tag name="KSO_WM_UNIT_FILL_FORE_SCHEMECOLOR_INDEX_3_TRANS" val="0"/>
  <p:tag name="KSO_WM_UNIT_FILL_GRADIENT_TYPE" val="0"/>
  <p:tag name="KSO_WM_UNIT_FILL_GRADIENT_ANGLE" val="90"/>
  <p:tag name="KSO_WM_UNIT_FILL_GRADIENT_DIRECTION" val="1"/>
  <p:tag name="KSO_WM_UNIT_FILL_TYPE" val="3"/>
  <p:tag name="KSO_WM_UNIT_LINE_FORE_SCHEMECOLOR_INDEX_BRIGHTNESS" val="0"/>
  <p:tag name="KSO_WM_UNIT_LINE_FORE_SCHEMECOLOR_INDEX" val="9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1_BRIGHTNESS" val="0.1"/>
  <p:tag name="KSO_WM_UNIT_FILL_FORE_SCHEMECOLOR_INDEX_1" val="7"/>
  <p:tag name="KSO_WM_UNIT_FILL_FORE_SCHEMECOLOR_INDEX_1_POS" val="0"/>
  <p:tag name="KSO_WM_UNIT_FILL_FORE_SCHEMECOLOR_INDEX_1_TRANS" val="0"/>
  <p:tag name="KSO_WM_UNIT_FILL_FORE_SCHEMECOLOR_INDEX_2_BRIGHTNESS" val="0.05"/>
  <p:tag name="KSO_WM_UNIT_FILL_FORE_SCHEMECOLOR_INDEX_2" val="7"/>
  <p:tag name="KSO_WM_UNIT_FILL_FORE_SCHEMECOLOR_INDEX_2_POS" val="0.5"/>
  <p:tag name="KSO_WM_UNIT_FILL_FORE_SCHEMECOLOR_INDEX_2_TRANS" val="0"/>
  <p:tag name="KSO_WM_UNIT_FILL_FORE_SCHEMECOLOR_INDEX_3_BRIGHTNESS" val="0.05"/>
  <p:tag name="KSO_WM_UNIT_FILL_FORE_SCHEMECOLOR_INDEX_3" val="7"/>
  <p:tag name="KSO_WM_UNIT_FILL_FORE_SCHEMECOLOR_INDEX_3_POS" val="1"/>
  <p:tag name="KSO_WM_UNIT_FILL_FORE_SCHEMECOLOR_INDEX_3_TRANS" val="0"/>
  <p:tag name="KSO_WM_UNIT_FILL_GRADIENT_TYPE" val="0"/>
  <p:tag name="KSO_WM_UNIT_FILL_GRADIENT_ANGLE" val="90"/>
  <p:tag name="KSO_WM_UNIT_FILL_GRADIENT_DIRECTION" val="1"/>
  <p:tag name="KSO_WM_UNIT_FILL_TYPE" val="3"/>
  <p:tag name="KSO_WM_UNIT_LINE_FORE_SCHEMECOLOR_INDEX_BRIGHTNESS" val="0"/>
  <p:tag name="KSO_WM_UNIT_LINE_FORE_SCHEMECOLOR_INDEX" val="7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1"/>
  <p:tag name="KSO_WM_UNIT_LINE_FILL_TYPE" val="2"/>
</p:tagLst>
</file>

<file path=ppt/tags/tag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1"/>
  <p:tag name="KSO_WM_UNIT_LINE_FILL_TYPE" val="2"/>
</p:tagLst>
</file>

<file path=ppt/tags/tag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1"/>
  <p:tag name="KSO_WM_UNIT_LINE_FILL_TYPE" val="2"/>
</p:tagLst>
</file>

<file path=ppt/tags/tag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5"/>
  <p:tag name="KSO_WM_UNIT_LINE_FILL_TYPE" val="2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2"/>
  <p:tag name="KSO_WM_UNIT_FILL_TYPE" val="1"/>
  <p:tag name="KSO_WM_UNIT_LINE_FORE_SCHEMECOLOR_INDEX_BRIGHTNESS" val="0.8"/>
  <p:tag name="KSO_WM_UNIT_LINE_FORE_SCHEMECOLOR_INDEX" val="10"/>
  <p:tag name="KSO_WM_UNIT_LINE_FILL_TYPE" val="2"/>
</p:tagLst>
</file>

<file path=ppt/tags/tag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1_BRIGHTNESS" val="0.1"/>
  <p:tag name="KSO_WM_UNIT_FILL_FORE_SCHEMECOLOR_INDEX_1" val="6"/>
  <p:tag name="KSO_WM_UNIT_FILL_FORE_SCHEMECOLOR_INDEX_1_POS" val="0"/>
  <p:tag name="KSO_WM_UNIT_FILL_FORE_SCHEMECOLOR_INDEX_1_TRANS" val="0"/>
  <p:tag name="KSO_WM_UNIT_FILL_FORE_SCHEMECOLOR_INDEX_2_BRIGHTNESS" val="0.05"/>
  <p:tag name="KSO_WM_UNIT_FILL_FORE_SCHEMECOLOR_INDEX_2" val="6"/>
  <p:tag name="KSO_WM_UNIT_FILL_FORE_SCHEMECOLOR_INDEX_2_POS" val="0.5"/>
  <p:tag name="KSO_WM_UNIT_FILL_FORE_SCHEMECOLOR_INDEX_2_TRANS" val="0"/>
  <p:tag name="KSO_WM_UNIT_FILL_FORE_SCHEMECOLOR_INDEX_3_BRIGHTNESS" val="0.05"/>
  <p:tag name="KSO_WM_UNIT_FILL_FORE_SCHEMECOLOR_INDEX_3" val="6"/>
  <p:tag name="KSO_WM_UNIT_FILL_FORE_SCHEMECOLOR_INDEX_3_POS" val="1"/>
  <p:tag name="KSO_WM_UNIT_FILL_FORE_SCHEMECOLOR_INDEX_3_TRANS" val="0"/>
  <p:tag name="KSO_WM_UNIT_FILL_GRADIENT_TYPE" val="0"/>
  <p:tag name="KSO_WM_UNIT_FILL_GRADIENT_ANGLE" val="90"/>
  <p:tag name="KSO_WM_UNIT_FILL_GRADIENT_DIRECTION" val="1"/>
  <p:tag name="KSO_WM_UNIT_FILL_TYPE" val="3"/>
  <p:tag name="KSO_WM_UNIT_LINE_FORE_SCHEMECOLOR_INDEX_BRIGHTNESS" val="0"/>
  <p:tag name="KSO_WM_UNIT_LINE_FORE_SCHEMECOLOR_INDEX" val="6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1_BRIGHTNESS" val="0.1"/>
  <p:tag name="KSO_WM_UNIT_FILL_FORE_SCHEMECOLOR_INDEX_1" val="6"/>
  <p:tag name="KSO_WM_UNIT_FILL_FORE_SCHEMECOLOR_INDEX_1_POS" val="0"/>
  <p:tag name="KSO_WM_UNIT_FILL_FORE_SCHEMECOLOR_INDEX_1_TRANS" val="0"/>
  <p:tag name="KSO_WM_UNIT_FILL_FORE_SCHEMECOLOR_INDEX_2_BRIGHTNESS" val="0.05"/>
  <p:tag name="KSO_WM_UNIT_FILL_FORE_SCHEMECOLOR_INDEX_2" val="6"/>
  <p:tag name="KSO_WM_UNIT_FILL_FORE_SCHEMECOLOR_INDEX_2_POS" val="0.5"/>
  <p:tag name="KSO_WM_UNIT_FILL_FORE_SCHEMECOLOR_INDEX_2_TRANS" val="0"/>
  <p:tag name="KSO_WM_UNIT_FILL_FORE_SCHEMECOLOR_INDEX_3_BRIGHTNESS" val="0.05"/>
  <p:tag name="KSO_WM_UNIT_FILL_FORE_SCHEMECOLOR_INDEX_3" val="6"/>
  <p:tag name="KSO_WM_UNIT_FILL_FORE_SCHEMECOLOR_INDEX_3_POS" val="1"/>
  <p:tag name="KSO_WM_UNIT_FILL_FORE_SCHEMECOLOR_INDEX_3_TRANS" val="0"/>
  <p:tag name="KSO_WM_UNIT_FILL_GRADIENT_TYPE" val="0"/>
  <p:tag name="KSO_WM_UNIT_FILL_GRADIENT_ANGLE" val="90"/>
  <p:tag name="KSO_WM_UNIT_FILL_GRADIENT_DIRECTION" val="1"/>
  <p:tag name="KSO_WM_UNIT_FILL_TYPE" val="3"/>
  <p:tag name="KSO_WM_UNIT_LINE_FORE_SCHEMECOLOR_INDEX_BRIGHTNESS" val="0"/>
  <p:tag name="KSO_WM_UNIT_LINE_FORE_SCHEMECOLOR_INDEX" val="6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1_BRIGHTNESS" val="0.1"/>
  <p:tag name="KSO_WM_UNIT_FILL_FORE_SCHEMECOLOR_INDEX_1" val="9"/>
  <p:tag name="KSO_WM_UNIT_FILL_FORE_SCHEMECOLOR_INDEX_1_POS" val="0"/>
  <p:tag name="KSO_WM_UNIT_FILL_FORE_SCHEMECOLOR_INDEX_1_TRANS" val="0"/>
  <p:tag name="KSO_WM_UNIT_FILL_FORE_SCHEMECOLOR_INDEX_2_BRIGHTNESS" val="0.05"/>
  <p:tag name="KSO_WM_UNIT_FILL_FORE_SCHEMECOLOR_INDEX_2" val="9"/>
  <p:tag name="KSO_WM_UNIT_FILL_FORE_SCHEMECOLOR_INDEX_2_POS" val="0.5"/>
  <p:tag name="KSO_WM_UNIT_FILL_FORE_SCHEMECOLOR_INDEX_2_TRANS" val="0"/>
  <p:tag name="KSO_WM_UNIT_FILL_FORE_SCHEMECOLOR_INDEX_3_BRIGHTNESS" val="0.05"/>
  <p:tag name="KSO_WM_UNIT_FILL_FORE_SCHEMECOLOR_INDEX_3" val="9"/>
  <p:tag name="KSO_WM_UNIT_FILL_FORE_SCHEMECOLOR_INDEX_3_POS" val="1"/>
  <p:tag name="KSO_WM_UNIT_FILL_FORE_SCHEMECOLOR_INDEX_3_TRANS" val="0"/>
  <p:tag name="KSO_WM_UNIT_FILL_GRADIENT_TYPE" val="0"/>
  <p:tag name="KSO_WM_UNIT_FILL_GRADIENT_ANGLE" val="90"/>
  <p:tag name="KSO_WM_UNIT_FILL_GRADIENT_DIRECTION" val="1"/>
  <p:tag name="KSO_WM_UNIT_FILL_TYPE" val="3"/>
  <p:tag name="KSO_WM_UNIT_LINE_FORE_SCHEMECOLOR_INDEX_BRIGHTNESS" val="0"/>
  <p:tag name="KSO_WM_UNIT_LINE_FORE_SCHEMECOLOR_INDEX" val="9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3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1_BRIGHTNESS" val="0.1"/>
  <p:tag name="KSO_WM_UNIT_FILL_FORE_SCHEMECOLOR_INDEX_1" val="9"/>
  <p:tag name="KSO_WM_UNIT_FILL_FORE_SCHEMECOLOR_INDEX_1_POS" val="0"/>
  <p:tag name="KSO_WM_UNIT_FILL_FORE_SCHEMECOLOR_INDEX_1_TRANS" val="0"/>
  <p:tag name="KSO_WM_UNIT_FILL_FORE_SCHEMECOLOR_INDEX_2_BRIGHTNESS" val="0.05"/>
  <p:tag name="KSO_WM_UNIT_FILL_FORE_SCHEMECOLOR_INDEX_2" val="9"/>
  <p:tag name="KSO_WM_UNIT_FILL_FORE_SCHEMECOLOR_INDEX_2_POS" val="0.5"/>
  <p:tag name="KSO_WM_UNIT_FILL_FORE_SCHEMECOLOR_INDEX_2_TRANS" val="0"/>
  <p:tag name="KSO_WM_UNIT_FILL_FORE_SCHEMECOLOR_INDEX_3_BRIGHTNESS" val="0.05"/>
  <p:tag name="KSO_WM_UNIT_FILL_FORE_SCHEMECOLOR_INDEX_3" val="9"/>
  <p:tag name="KSO_WM_UNIT_FILL_FORE_SCHEMECOLOR_INDEX_3_POS" val="1"/>
  <p:tag name="KSO_WM_UNIT_FILL_FORE_SCHEMECOLOR_INDEX_3_TRANS" val="0"/>
  <p:tag name="KSO_WM_UNIT_FILL_GRADIENT_TYPE" val="0"/>
  <p:tag name="KSO_WM_UNIT_FILL_GRADIENT_ANGLE" val="90"/>
  <p:tag name="KSO_WM_UNIT_FILL_GRADIENT_DIRECTION" val="1"/>
  <p:tag name="KSO_WM_UNIT_FILL_TYPE" val="3"/>
  <p:tag name="KSO_WM_UNIT_LINE_FORE_SCHEMECOLOR_INDEX_BRIGHTNESS" val="0"/>
  <p:tag name="KSO_WM_UNIT_LINE_FORE_SCHEMECOLOR_INDEX" val="9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3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1"/>
  <p:tag name="KSO_WM_UNIT_LINE_FILL_TYPE" val="2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2"/>
  <p:tag name="KSO_WM_UNIT_FILL_TYPE" val="1"/>
</p:tagLst>
</file>

<file path=ppt/tags/tag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1_BRIGHTNESS" val="0.1"/>
  <p:tag name="KSO_WM_UNIT_FILL_FORE_SCHEMECOLOR_INDEX_1" val="9"/>
  <p:tag name="KSO_WM_UNIT_FILL_FORE_SCHEMECOLOR_INDEX_1_POS" val="0"/>
  <p:tag name="KSO_WM_UNIT_FILL_FORE_SCHEMECOLOR_INDEX_1_TRANS" val="0"/>
  <p:tag name="KSO_WM_UNIT_FILL_FORE_SCHEMECOLOR_INDEX_2_BRIGHTNESS" val="0.05"/>
  <p:tag name="KSO_WM_UNIT_FILL_FORE_SCHEMECOLOR_INDEX_2" val="9"/>
  <p:tag name="KSO_WM_UNIT_FILL_FORE_SCHEMECOLOR_INDEX_2_POS" val="0.5"/>
  <p:tag name="KSO_WM_UNIT_FILL_FORE_SCHEMECOLOR_INDEX_2_TRANS" val="0"/>
  <p:tag name="KSO_WM_UNIT_FILL_FORE_SCHEMECOLOR_INDEX_3_BRIGHTNESS" val="0.05"/>
  <p:tag name="KSO_WM_UNIT_FILL_FORE_SCHEMECOLOR_INDEX_3" val="9"/>
  <p:tag name="KSO_WM_UNIT_FILL_FORE_SCHEMECOLOR_INDEX_3_POS" val="1"/>
  <p:tag name="KSO_WM_UNIT_FILL_FORE_SCHEMECOLOR_INDEX_3_TRANS" val="0"/>
  <p:tag name="KSO_WM_UNIT_FILL_GRADIENT_TYPE" val="0"/>
  <p:tag name="KSO_WM_UNIT_FILL_GRADIENT_ANGLE" val="90"/>
  <p:tag name="KSO_WM_UNIT_FILL_GRADIENT_DIRECTION" val="1"/>
  <p:tag name="KSO_WM_UNIT_FILL_TYPE" val="3"/>
  <p:tag name="KSO_WM_UNIT_LINE_FORE_SCHEMECOLOR_INDEX_BRIGHTNESS" val="0"/>
  <p:tag name="KSO_WM_UNIT_LINE_FORE_SCHEMECOLOR_INDEX" val="9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3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1_BRIGHTNESS" val="0.1"/>
  <p:tag name="KSO_WM_UNIT_FILL_FORE_SCHEMECOLOR_INDEX_1" val="9"/>
  <p:tag name="KSO_WM_UNIT_FILL_FORE_SCHEMECOLOR_INDEX_1_POS" val="0"/>
  <p:tag name="KSO_WM_UNIT_FILL_FORE_SCHEMECOLOR_INDEX_1_TRANS" val="0"/>
  <p:tag name="KSO_WM_UNIT_FILL_FORE_SCHEMECOLOR_INDEX_2_BRIGHTNESS" val="0.05"/>
  <p:tag name="KSO_WM_UNIT_FILL_FORE_SCHEMECOLOR_INDEX_2" val="9"/>
  <p:tag name="KSO_WM_UNIT_FILL_FORE_SCHEMECOLOR_INDEX_2_POS" val="0.5"/>
  <p:tag name="KSO_WM_UNIT_FILL_FORE_SCHEMECOLOR_INDEX_2_TRANS" val="0"/>
  <p:tag name="KSO_WM_UNIT_FILL_FORE_SCHEMECOLOR_INDEX_3_BRIGHTNESS" val="0.05"/>
  <p:tag name="KSO_WM_UNIT_FILL_FORE_SCHEMECOLOR_INDEX_3" val="9"/>
  <p:tag name="KSO_WM_UNIT_FILL_FORE_SCHEMECOLOR_INDEX_3_POS" val="1"/>
  <p:tag name="KSO_WM_UNIT_FILL_FORE_SCHEMECOLOR_INDEX_3_TRANS" val="0"/>
  <p:tag name="KSO_WM_UNIT_FILL_GRADIENT_TYPE" val="0"/>
  <p:tag name="KSO_WM_UNIT_FILL_GRADIENT_ANGLE" val="90"/>
  <p:tag name="KSO_WM_UNIT_FILL_GRADIENT_DIRECTION" val="1"/>
  <p:tag name="KSO_WM_UNIT_FILL_TYPE" val="3"/>
  <p:tag name="KSO_WM_UNIT_LINE_FORE_SCHEMECOLOR_INDEX_BRIGHTNESS" val="0"/>
  <p:tag name="KSO_WM_UNIT_LINE_FORE_SCHEMECOLOR_INDEX" val="9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3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1"/>
  <p:tag name="KSO_WM_UNIT_LINE_FILL_TYPE" val="2"/>
</p:tagLst>
</file>

<file path=ppt/tags/tag3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1"/>
  <p:tag name="KSO_WM_UNIT_LINE_FILL_TYPE" val="2"/>
</p:tagLst>
</file>

<file path=ppt/tags/tag3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1_BRIGHTNESS" val="0.1"/>
  <p:tag name="KSO_WM_UNIT_FILL_FORE_SCHEMECOLOR_INDEX_1" val="9"/>
  <p:tag name="KSO_WM_UNIT_FILL_FORE_SCHEMECOLOR_INDEX_1_POS" val="0"/>
  <p:tag name="KSO_WM_UNIT_FILL_FORE_SCHEMECOLOR_INDEX_1_TRANS" val="0"/>
  <p:tag name="KSO_WM_UNIT_FILL_FORE_SCHEMECOLOR_INDEX_2_BRIGHTNESS" val="0.05"/>
  <p:tag name="KSO_WM_UNIT_FILL_FORE_SCHEMECOLOR_INDEX_2" val="9"/>
  <p:tag name="KSO_WM_UNIT_FILL_FORE_SCHEMECOLOR_INDEX_2_POS" val="0.5"/>
  <p:tag name="KSO_WM_UNIT_FILL_FORE_SCHEMECOLOR_INDEX_2_TRANS" val="0"/>
  <p:tag name="KSO_WM_UNIT_FILL_FORE_SCHEMECOLOR_INDEX_3_BRIGHTNESS" val="0.05"/>
  <p:tag name="KSO_WM_UNIT_FILL_FORE_SCHEMECOLOR_INDEX_3" val="9"/>
  <p:tag name="KSO_WM_UNIT_FILL_FORE_SCHEMECOLOR_INDEX_3_POS" val="1"/>
  <p:tag name="KSO_WM_UNIT_FILL_FORE_SCHEMECOLOR_INDEX_3_TRANS" val="0"/>
  <p:tag name="KSO_WM_UNIT_FILL_GRADIENT_TYPE" val="0"/>
  <p:tag name="KSO_WM_UNIT_FILL_GRADIENT_ANGLE" val="90"/>
  <p:tag name="KSO_WM_UNIT_FILL_GRADIENT_DIRECTION" val="1"/>
  <p:tag name="KSO_WM_UNIT_FILL_TYPE" val="3"/>
  <p:tag name="KSO_WM_UNIT_LINE_FORE_SCHEMECOLOR_INDEX_BRIGHTNESS" val="0"/>
  <p:tag name="KSO_WM_UNIT_LINE_FORE_SCHEMECOLOR_INDEX" val="9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3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1_BRIGHTNESS" val="0.1"/>
  <p:tag name="KSO_WM_UNIT_FILL_FORE_SCHEMECOLOR_INDEX_1" val="9"/>
  <p:tag name="KSO_WM_UNIT_FILL_FORE_SCHEMECOLOR_INDEX_1_POS" val="0"/>
  <p:tag name="KSO_WM_UNIT_FILL_FORE_SCHEMECOLOR_INDEX_1_TRANS" val="0"/>
  <p:tag name="KSO_WM_UNIT_FILL_FORE_SCHEMECOLOR_INDEX_2_BRIGHTNESS" val="0.05"/>
  <p:tag name="KSO_WM_UNIT_FILL_FORE_SCHEMECOLOR_INDEX_2" val="9"/>
  <p:tag name="KSO_WM_UNIT_FILL_FORE_SCHEMECOLOR_INDEX_2_POS" val="0.5"/>
  <p:tag name="KSO_WM_UNIT_FILL_FORE_SCHEMECOLOR_INDEX_2_TRANS" val="0"/>
  <p:tag name="KSO_WM_UNIT_FILL_FORE_SCHEMECOLOR_INDEX_3_BRIGHTNESS" val="0.05"/>
  <p:tag name="KSO_WM_UNIT_FILL_FORE_SCHEMECOLOR_INDEX_3" val="9"/>
  <p:tag name="KSO_WM_UNIT_FILL_FORE_SCHEMECOLOR_INDEX_3_POS" val="1"/>
  <p:tag name="KSO_WM_UNIT_FILL_FORE_SCHEMECOLOR_INDEX_3_TRANS" val="0"/>
  <p:tag name="KSO_WM_UNIT_FILL_GRADIENT_TYPE" val="0"/>
  <p:tag name="KSO_WM_UNIT_FILL_GRADIENT_ANGLE" val="90"/>
  <p:tag name="KSO_WM_UNIT_FILL_GRADIENT_DIRECTION" val="1"/>
  <p:tag name="KSO_WM_UNIT_FILL_TYPE" val="3"/>
  <p:tag name="KSO_WM_UNIT_LINE_FORE_SCHEMECOLOR_INDEX_BRIGHTNESS" val="0"/>
  <p:tag name="KSO_WM_UNIT_LINE_FORE_SCHEMECOLOR_INDEX" val="9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3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1"/>
  <p:tag name="KSO_WM_UNIT_LINE_FILL_TYPE" val="2"/>
</p:tagLst>
</file>

<file path=ppt/tags/tag3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05"/>
  <p:tag name="KSO_WM_UNIT_FILL_FORE_SCHEMECOLOR_INDEX" val="8"/>
  <p:tag name="KSO_WM_UNIT_FILL_TYPE" val="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-0.5"/>
  <p:tag name="KSO_WM_UNIT_LINE_FORE_SCHEMECOLOR_INDEX" val="14"/>
  <p:tag name="KSO_WM_UNIT_LINE_FILL_TYPE" val="2"/>
</p:tagLst>
</file>

<file path=ppt/tags/tag3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05"/>
  <p:tag name="KSO_WM_UNIT_FILL_FORE_SCHEMECOLOR_INDEX" val="8"/>
  <p:tag name="KSO_WM_UNIT_FILL_TYPE" val="1"/>
</p:tagLst>
</file>

<file path=ppt/tags/tag3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1"/>
  <p:tag name="KSO_WM_UNIT_LINE_FILL_TYPE" val="2"/>
</p:tagLst>
</file>

<file path=ppt/tags/tag3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1_BRIGHTNESS" val="0.1"/>
  <p:tag name="KSO_WM_UNIT_FILL_FORE_SCHEMECOLOR_INDEX_1" val="6"/>
  <p:tag name="KSO_WM_UNIT_FILL_FORE_SCHEMECOLOR_INDEX_1_POS" val="0"/>
  <p:tag name="KSO_WM_UNIT_FILL_FORE_SCHEMECOLOR_INDEX_1_TRANS" val="0"/>
  <p:tag name="KSO_WM_UNIT_FILL_FORE_SCHEMECOLOR_INDEX_2_BRIGHTNESS" val="0.05"/>
  <p:tag name="KSO_WM_UNIT_FILL_FORE_SCHEMECOLOR_INDEX_2" val="6"/>
  <p:tag name="KSO_WM_UNIT_FILL_FORE_SCHEMECOLOR_INDEX_2_POS" val="0.5"/>
  <p:tag name="KSO_WM_UNIT_FILL_FORE_SCHEMECOLOR_INDEX_2_TRANS" val="0"/>
  <p:tag name="KSO_WM_UNIT_FILL_FORE_SCHEMECOLOR_INDEX_3_BRIGHTNESS" val="0.05"/>
  <p:tag name="KSO_WM_UNIT_FILL_FORE_SCHEMECOLOR_INDEX_3" val="6"/>
  <p:tag name="KSO_WM_UNIT_FILL_FORE_SCHEMECOLOR_INDEX_3_POS" val="1"/>
  <p:tag name="KSO_WM_UNIT_FILL_FORE_SCHEMECOLOR_INDEX_3_TRANS" val="0"/>
  <p:tag name="KSO_WM_UNIT_FILL_GRADIENT_TYPE" val="0"/>
  <p:tag name="KSO_WM_UNIT_FILL_GRADIENT_ANGLE" val="90"/>
  <p:tag name="KSO_WM_UNIT_FILL_GRADIENT_DIRECTION" val="1"/>
  <p:tag name="KSO_WM_UNIT_FILL_TYPE" val="3"/>
  <p:tag name="KSO_WM_UNIT_LINE_FORE_SCHEMECOLOR_INDEX_BRIGHTNESS" val="0"/>
  <p:tag name="KSO_WM_UNIT_LINE_FORE_SCHEMECOLOR_INDEX" val="6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3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1_BRIGHTNESS" val="0.1"/>
  <p:tag name="KSO_WM_UNIT_FILL_FORE_SCHEMECOLOR_INDEX_1" val="6"/>
  <p:tag name="KSO_WM_UNIT_FILL_FORE_SCHEMECOLOR_INDEX_1_POS" val="0"/>
  <p:tag name="KSO_WM_UNIT_FILL_FORE_SCHEMECOLOR_INDEX_1_TRANS" val="0"/>
  <p:tag name="KSO_WM_UNIT_FILL_FORE_SCHEMECOLOR_INDEX_2_BRIGHTNESS" val="0.05"/>
  <p:tag name="KSO_WM_UNIT_FILL_FORE_SCHEMECOLOR_INDEX_2" val="6"/>
  <p:tag name="KSO_WM_UNIT_FILL_FORE_SCHEMECOLOR_INDEX_2_POS" val="0.5"/>
  <p:tag name="KSO_WM_UNIT_FILL_FORE_SCHEMECOLOR_INDEX_2_TRANS" val="0"/>
  <p:tag name="KSO_WM_UNIT_FILL_FORE_SCHEMECOLOR_INDEX_3_BRIGHTNESS" val="0.05"/>
  <p:tag name="KSO_WM_UNIT_FILL_FORE_SCHEMECOLOR_INDEX_3" val="6"/>
  <p:tag name="KSO_WM_UNIT_FILL_FORE_SCHEMECOLOR_INDEX_3_POS" val="1"/>
  <p:tag name="KSO_WM_UNIT_FILL_FORE_SCHEMECOLOR_INDEX_3_TRANS" val="0"/>
  <p:tag name="KSO_WM_UNIT_FILL_GRADIENT_TYPE" val="0"/>
  <p:tag name="KSO_WM_UNIT_FILL_GRADIENT_ANGLE" val="90"/>
  <p:tag name="KSO_WM_UNIT_FILL_GRADIENT_DIRECTION" val="1"/>
  <p:tag name="KSO_WM_UNIT_FILL_TYPE" val="3"/>
  <p:tag name="KSO_WM_UNIT_LINE_FORE_SCHEMECOLOR_INDEX_BRIGHTNESS" val="0"/>
  <p:tag name="KSO_WM_UNIT_LINE_FORE_SCHEMECOLOR_INDEX" val="6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3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2"/>
  <p:tag name="KSO_WM_UNIT_FILL_TYPE" val="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1_BRIGHTNESS" val="0.1"/>
  <p:tag name="KSO_WM_UNIT_FILL_FORE_SCHEMECOLOR_INDEX_1" val="7"/>
  <p:tag name="KSO_WM_UNIT_FILL_FORE_SCHEMECOLOR_INDEX_1_POS" val="0"/>
  <p:tag name="KSO_WM_UNIT_FILL_FORE_SCHEMECOLOR_INDEX_1_TRANS" val="0"/>
  <p:tag name="KSO_WM_UNIT_FILL_FORE_SCHEMECOLOR_INDEX_2_BRIGHTNESS" val="0.05"/>
  <p:tag name="KSO_WM_UNIT_FILL_FORE_SCHEMECOLOR_INDEX_2" val="7"/>
  <p:tag name="KSO_WM_UNIT_FILL_FORE_SCHEMECOLOR_INDEX_2_POS" val="0.5"/>
  <p:tag name="KSO_WM_UNIT_FILL_FORE_SCHEMECOLOR_INDEX_2_TRANS" val="0"/>
  <p:tag name="KSO_WM_UNIT_FILL_FORE_SCHEMECOLOR_INDEX_3_BRIGHTNESS" val="0.05"/>
  <p:tag name="KSO_WM_UNIT_FILL_FORE_SCHEMECOLOR_INDEX_3" val="7"/>
  <p:tag name="KSO_WM_UNIT_FILL_FORE_SCHEMECOLOR_INDEX_3_POS" val="1"/>
  <p:tag name="KSO_WM_UNIT_FILL_FORE_SCHEMECOLOR_INDEX_3_TRANS" val="0"/>
  <p:tag name="KSO_WM_UNIT_FILL_GRADIENT_TYPE" val="0"/>
  <p:tag name="KSO_WM_UNIT_FILL_GRADIENT_ANGLE" val="90"/>
  <p:tag name="KSO_WM_UNIT_FILL_GRADIENT_DIRECTION" val="1"/>
  <p:tag name="KSO_WM_UNIT_FILL_TYPE" val="3"/>
  <p:tag name="KSO_WM_UNIT_LINE_FORE_SCHEMECOLOR_INDEX_BRIGHTNESS" val="0"/>
  <p:tag name="KSO_WM_UNIT_LINE_FORE_SCHEMECOLOR_INDEX" val="7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3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1_BRIGHTNESS" val="0.1"/>
  <p:tag name="KSO_WM_UNIT_FILL_FORE_SCHEMECOLOR_INDEX_1" val="6"/>
  <p:tag name="KSO_WM_UNIT_FILL_FORE_SCHEMECOLOR_INDEX_1_POS" val="0"/>
  <p:tag name="KSO_WM_UNIT_FILL_FORE_SCHEMECOLOR_INDEX_1_TRANS" val="0"/>
  <p:tag name="KSO_WM_UNIT_FILL_FORE_SCHEMECOLOR_INDEX_2_BRIGHTNESS" val="0.05"/>
  <p:tag name="KSO_WM_UNIT_FILL_FORE_SCHEMECOLOR_INDEX_2" val="6"/>
  <p:tag name="KSO_WM_UNIT_FILL_FORE_SCHEMECOLOR_INDEX_2_POS" val="0.5"/>
  <p:tag name="KSO_WM_UNIT_FILL_FORE_SCHEMECOLOR_INDEX_2_TRANS" val="0"/>
  <p:tag name="KSO_WM_UNIT_FILL_FORE_SCHEMECOLOR_INDEX_3_BRIGHTNESS" val="0.05"/>
  <p:tag name="KSO_WM_UNIT_FILL_FORE_SCHEMECOLOR_INDEX_3" val="6"/>
  <p:tag name="KSO_WM_UNIT_FILL_FORE_SCHEMECOLOR_INDEX_3_POS" val="1"/>
  <p:tag name="KSO_WM_UNIT_FILL_FORE_SCHEMECOLOR_INDEX_3_TRANS" val="0"/>
  <p:tag name="KSO_WM_UNIT_FILL_GRADIENT_TYPE" val="0"/>
  <p:tag name="KSO_WM_UNIT_FILL_GRADIENT_ANGLE" val="90"/>
  <p:tag name="KSO_WM_UNIT_FILL_GRADIENT_DIRECTION" val="1"/>
  <p:tag name="KSO_WM_UNIT_FILL_TYPE" val="3"/>
  <p:tag name="KSO_WM_UNIT_LINE_FORE_SCHEMECOLOR_INDEX_BRIGHTNESS" val="0"/>
  <p:tag name="KSO_WM_UNIT_LINE_FORE_SCHEMECOLOR_INDEX" val="6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3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1_BRIGHTNESS" val="0.1"/>
  <p:tag name="KSO_WM_UNIT_FILL_FORE_SCHEMECOLOR_INDEX_1" val="6"/>
  <p:tag name="KSO_WM_UNIT_FILL_FORE_SCHEMECOLOR_INDEX_1_POS" val="0"/>
  <p:tag name="KSO_WM_UNIT_FILL_FORE_SCHEMECOLOR_INDEX_1_TRANS" val="0"/>
  <p:tag name="KSO_WM_UNIT_FILL_FORE_SCHEMECOLOR_INDEX_2_BRIGHTNESS" val="0.05"/>
  <p:tag name="KSO_WM_UNIT_FILL_FORE_SCHEMECOLOR_INDEX_2" val="6"/>
  <p:tag name="KSO_WM_UNIT_FILL_FORE_SCHEMECOLOR_INDEX_2_POS" val="0.5"/>
  <p:tag name="KSO_WM_UNIT_FILL_FORE_SCHEMECOLOR_INDEX_2_TRANS" val="0"/>
  <p:tag name="KSO_WM_UNIT_FILL_FORE_SCHEMECOLOR_INDEX_3_BRIGHTNESS" val="0.05"/>
  <p:tag name="KSO_WM_UNIT_FILL_FORE_SCHEMECOLOR_INDEX_3" val="6"/>
  <p:tag name="KSO_WM_UNIT_FILL_FORE_SCHEMECOLOR_INDEX_3_POS" val="1"/>
  <p:tag name="KSO_WM_UNIT_FILL_FORE_SCHEMECOLOR_INDEX_3_TRANS" val="0"/>
  <p:tag name="KSO_WM_UNIT_FILL_GRADIENT_TYPE" val="0"/>
  <p:tag name="KSO_WM_UNIT_FILL_GRADIENT_ANGLE" val="90"/>
  <p:tag name="KSO_WM_UNIT_FILL_GRADIENT_DIRECTION" val="1"/>
  <p:tag name="KSO_WM_UNIT_FILL_TYPE" val="3"/>
  <p:tag name="KSO_WM_UNIT_LINE_FORE_SCHEMECOLOR_INDEX_BRIGHTNESS" val="0"/>
  <p:tag name="KSO_WM_UNIT_LINE_FORE_SCHEMECOLOR_INDEX" val="6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3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2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1_BRIGHTNESS" val="0.1"/>
  <p:tag name="KSO_WM_UNIT_FILL_FORE_SCHEMECOLOR_INDEX_1" val="6"/>
  <p:tag name="KSO_WM_UNIT_FILL_FORE_SCHEMECOLOR_INDEX_1_POS" val="0"/>
  <p:tag name="KSO_WM_UNIT_FILL_FORE_SCHEMECOLOR_INDEX_1_TRANS" val="0"/>
  <p:tag name="KSO_WM_UNIT_FILL_FORE_SCHEMECOLOR_INDEX_2_BRIGHTNESS" val="0.05"/>
  <p:tag name="KSO_WM_UNIT_FILL_FORE_SCHEMECOLOR_INDEX_2" val="6"/>
  <p:tag name="KSO_WM_UNIT_FILL_FORE_SCHEMECOLOR_INDEX_2_POS" val="0.5"/>
  <p:tag name="KSO_WM_UNIT_FILL_FORE_SCHEMECOLOR_INDEX_2_TRANS" val="0"/>
  <p:tag name="KSO_WM_UNIT_FILL_FORE_SCHEMECOLOR_INDEX_3_BRIGHTNESS" val="0.05"/>
  <p:tag name="KSO_WM_UNIT_FILL_FORE_SCHEMECOLOR_INDEX_3" val="6"/>
  <p:tag name="KSO_WM_UNIT_FILL_FORE_SCHEMECOLOR_INDEX_3_POS" val="1"/>
  <p:tag name="KSO_WM_UNIT_FILL_FORE_SCHEMECOLOR_INDEX_3_TRANS" val="0"/>
  <p:tag name="KSO_WM_UNIT_FILL_GRADIENT_TYPE" val="0"/>
  <p:tag name="KSO_WM_UNIT_FILL_GRADIENT_ANGLE" val="90"/>
  <p:tag name="KSO_WM_UNIT_FILL_GRADIENT_DIRECTION" val="1"/>
  <p:tag name="KSO_WM_UNIT_FILL_TYPE" val="3"/>
  <p:tag name="KSO_WM_UNIT_LINE_FORE_SCHEMECOLOR_INDEX_BRIGHTNESS" val="0"/>
  <p:tag name="KSO_WM_UNIT_LINE_FORE_SCHEMECOLOR_INDEX" val="6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3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1_BRIGHTNESS" val="0.1"/>
  <p:tag name="KSO_WM_UNIT_FILL_FORE_SCHEMECOLOR_INDEX_1" val="6"/>
  <p:tag name="KSO_WM_UNIT_FILL_FORE_SCHEMECOLOR_INDEX_1_POS" val="0"/>
  <p:tag name="KSO_WM_UNIT_FILL_FORE_SCHEMECOLOR_INDEX_1_TRANS" val="0"/>
  <p:tag name="KSO_WM_UNIT_FILL_FORE_SCHEMECOLOR_INDEX_2_BRIGHTNESS" val="0.05"/>
  <p:tag name="KSO_WM_UNIT_FILL_FORE_SCHEMECOLOR_INDEX_2" val="6"/>
  <p:tag name="KSO_WM_UNIT_FILL_FORE_SCHEMECOLOR_INDEX_2_POS" val="0.5"/>
  <p:tag name="KSO_WM_UNIT_FILL_FORE_SCHEMECOLOR_INDEX_2_TRANS" val="0"/>
  <p:tag name="KSO_WM_UNIT_FILL_FORE_SCHEMECOLOR_INDEX_3_BRIGHTNESS" val="0.05"/>
  <p:tag name="KSO_WM_UNIT_FILL_FORE_SCHEMECOLOR_INDEX_3" val="6"/>
  <p:tag name="KSO_WM_UNIT_FILL_FORE_SCHEMECOLOR_INDEX_3_POS" val="1"/>
  <p:tag name="KSO_WM_UNIT_FILL_FORE_SCHEMECOLOR_INDEX_3_TRANS" val="0"/>
  <p:tag name="KSO_WM_UNIT_FILL_GRADIENT_TYPE" val="0"/>
  <p:tag name="KSO_WM_UNIT_FILL_GRADIENT_ANGLE" val="90"/>
  <p:tag name="KSO_WM_UNIT_FILL_GRADIENT_DIRECTION" val="1"/>
  <p:tag name="KSO_WM_UNIT_FILL_TYPE" val="3"/>
  <p:tag name="KSO_WM_UNIT_LINE_FORE_SCHEMECOLOR_INDEX_BRIGHTNESS" val="0"/>
  <p:tag name="KSO_WM_UNIT_LINE_FORE_SCHEMECOLOR_INDEX" val="6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3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5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3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1_BRIGHTNESS" val="0.1"/>
  <p:tag name="KSO_WM_UNIT_FILL_FORE_SCHEMECOLOR_INDEX_1" val="9"/>
  <p:tag name="KSO_WM_UNIT_FILL_FORE_SCHEMECOLOR_INDEX_1_POS" val="0"/>
  <p:tag name="KSO_WM_UNIT_FILL_FORE_SCHEMECOLOR_INDEX_1_TRANS" val="0"/>
  <p:tag name="KSO_WM_UNIT_FILL_FORE_SCHEMECOLOR_INDEX_2_BRIGHTNESS" val="0.05"/>
  <p:tag name="KSO_WM_UNIT_FILL_FORE_SCHEMECOLOR_INDEX_2" val="9"/>
  <p:tag name="KSO_WM_UNIT_FILL_FORE_SCHEMECOLOR_INDEX_2_POS" val="0.5"/>
  <p:tag name="KSO_WM_UNIT_FILL_FORE_SCHEMECOLOR_INDEX_2_TRANS" val="0"/>
  <p:tag name="KSO_WM_UNIT_FILL_FORE_SCHEMECOLOR_INDEX_3_BRIGHTNESS" val="0.05"/>
  <p:tag name="KSO_WM_UNIT_FILL_FORE_SCHEMECOLOR_INDEX_3" val="9"/>
  <p:tag name="KSO_WM_UNIT_FILL_FORE_SCHEMECOLOR_INDEX_3_POS" val="1"/>
  <p:tag name="KSO_WM_UNIT_FILL_FORE_SCHEMECOLOR_INDEX_3_TRANS" val="0"/>
  <p:tag name="KSO_WM_UNIT_FILL_GRADIENT_TYPE" val="0"/>
  <p:tag name="KSO_WM_UNIT_FILL_GRADIENT_ANGLE" val="90"/>
  <p:tag name="KSO_WM_UNIT_FILL_GRADIENT_DIRECTION" val="1"/>
  <p:tag name="KSO_WM_UNIT_FILL_TYPE" val="3"/>
  <p:tag name="KSO_WM_UNIT_LINE_FORE_SCHEMECOLOR_INDEX_BRIGHTNESS" val="0"/>
  <p:tag name="KSO_WM_UNIT_LINE_FORE_SCHEMECOLOR_INDEX" val="9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3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1_BRIGHTNESS" val="0.1"/>
  <p:tag name="KSO_WM_UNIT_FILL_FORE_SCHEMECOLOR_INDEX_1" val="9"/>
  <p:tag name="KSO_WM_UNIT_FILL_FORE_SCHEMECOLOR_INDEX_1_POS" val="0"/>
  <p:tag name="KSO_WM_UNIT_FILL_FORE_SCHEMECOLOR_INDEX_1_TRANS" val="0"/>
  <p:tag name="KSO_WM_UNIT_FILL_FORE_SCHEMECOLOR_INDEX_2_BRIGHTNESS" val="0.05"/>
  <p:tag name="KSO_WM_UNIT_FILL_FORE_SCHEMECOLOR_INDEX_2" val="9"/>
  <p:tag name="KSO_WM_UNIT_FILL_FORE_SCHEMECOLOR_INDEX_2_POS" val="0.5"/>
  <p:tag name="KSO_WM_UNIT_FILL_FORE_SCHEMECOLOR_INDEX_2_TRANS" val="0"/>
  <p:tag name="KSO_WM_UNIT_FILL_FORE_SCHEMECOLOR_INDEX_3_BRIGHTNESS" val="0.05"/>
  <p:tag name="KSO_WM_UNIT_FILL_FORE_SCHEMECOLOR_INDEX_3" val="9"/>
  <p:tag name="KSO_WM_UNIT_FILL_FORE_SCHEMECOLOR_INDEX_3_POS" val="1"/>
  <p:tag name="KSO_WM_UNIT_FILL_FORE_SCHEMECOLOR_INDEX_3_TRANS" val="0"/>
  <p:tag name="KSO_WM_UNIT_FILL_GRADIENT_TYPE" val="0"/>
  <p:tag name="KSO_WM_UNIT_FILL_GRADIENT_ANGLE" val="90"/>
  <p:tag name="KSO_WM_UNIT_FILL_GRADIENT_DIRECTION" val="1"/>
  <p:tag name="KSO_WM_UNIT_FILL_TYPE" val="3"/>
  <p:tag name="KSO_WM_UNIT_LINE_FORE_SCHEMECOLOR_INDEX_BRIGHTNESS" val="0"/>
  <p:tag name="KSO_WM_UNIT_LINE_FORE_SCHEMECOLOR_INDEX" val="9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3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1"/>
  <p:tag name="KSO_WM_UNIT_LINE_FILL_TYPE" val="2"/>
</p:tagLst>
</file>

<file path=ppt/tags/tag3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1_BRIGHTNESS" val="0.1"/>
  <p:tag name="KSO_WM_UNIT_FILL_FORE_SCHEMECOLOR_INDEX_1" val="9"/>
  <p:tag name="KSO_WM_UNIT_FILL_FORE_SCHEMECOLOR_INDEX_1_POS" val="0"/>
  <p:tag name="KSO_WM_UNIT_FILL_FORE_SCHEMECOLOR_INDEX_1_TRANS" val="0"/>
  <p:tag name="KSO_WM_UNIT_FILL_FORE_SCHEMECOLOR_INDEX_2_BRIGHTNESS" val="0.05"/>
  <p:tag name="KSO_WM_UNIT_FILL_FORE_SCHEMECOLOR_INDEX_2" val="9"/>
  <p:tag name="KSO_WM_UNIT_FILL_FORE_SCHEMECOLOR_INDEX_2_POS" val="0.5"/>
  <p:tag name="KSO_WM_UNIT_FILL_FORE_SCHEMECOLOR_INDEX_2_TRANS" val="0"/>
  <p:tag name="KSO_WM_UNIT_FILL_FORE_SCHEMECOLOR_INDEX_3_BRIGHTNESS" val="0.05"/>
  <p:tag name="KSO_WM_UNIT_FILL_FORE_SCHEMECOLOR_INDEX_3" val="9"/>
  <p:tag name="KSO_WM_UNIT_FILL_FORE_SCHEMECOLOR_INDEX_3_POS" val="1"/>
  <p:tag name="KSO_WM_UNIT_FILL_FORE_SCHEMECOLOR_INDEX_3_TRANS" val="0"/>
  <p:tag name="KSO_WM_UNIT_FILL_GRADIENT_TYPE" val="0"/>
  <p:tag name="KSO_WM_UNIT_FILL_GRADIENT_ANGLE" val="90"/>
  <p:tag name="KSO_WM_UNIT_FILL_GRADIENT_DIRECTION" val="1"/>
  <p:tag name="KSO_WM_UNIT_FILL_TYPE" val="3"/>
  <p:tag name="KSO_WM_UNIT_LINE_FORE_SCHEMECOLOR_INDEX_BRIGHTNESS" val="0"/>
  <p:tag name="KSO_WM_UNIT_LINE_FORE_SCHEMECOLOR_INDEX" val="9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3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1_BRIGHTNESS" val="0.1"/>
  <p:tag name="KSO_WM_UNIT_FILL_FORE_SCHEMECOLOR_INDEX_1" val="9"/>
  <p:tag name="KSO_WM_UNIT_FILL_FORE_SCHEMECOLOR_INDEX_1_POS" val="0"/>
  <p:tag name="KSO_WM_UNIT_FILL_FORE_SCHEMECOLOR_INDEX_1_TRANS" val="0"/>
  <p:tag name="KSO_WM_UNIT_FILL_FORE_SCHEMECOLOR_INDEX_2_BRIGHTNESS" val="0.05"/>
  <p:tag name="KSO_WM_UNIT_FILL_FORE_SCHEMECOLOR_INDEX_2" val="9"/>
  <p:tag name="KSO_WM_UNIT_FILL_FORE_SCHEMECOLOR_INDEX_2_POS" val="0.5"/>
  <p:tag name="KSO_WM_UNIT_FILL_FORE_SCHEMECOLOR_INDEX_2_TRANS" val="0"/>
  <p:tag name="KSO_WM_UNIT_FILL_FORE_SCHEMECOLOR_INDEX_3_BRIGHTNESS" val="0.05"/>
  <p:tag name="KSO_WM_UNIT_FILL_FORE_SCHEMECOLOR_INDEX_3" val="9"/>
  <p:tag name="KSO_WM_UNIT_FILL_FORE_SCHEMECOLOR_INDEX_3_POS" val="1"/>
  <p:tag name="KSO_WM_UNIT_FILL_FORE_SCHEMECOLOR_INDEX_3_TRANS" val="0"/>
  <p:tag name="KSO_WM_UNIT_FILL_GRADIENT_TYPE" val="0"/>
  <p:tag name="KSO_WM_UNIT_FILL_GRADIENT_ANGLE" val="90"/>
  <p:tag name="KSO_WM_UNIT_FILL_GRADIENT_DIRECTION" val="1"/>
  <p:tag name="KSO_WM_UNIT_FILL_TYPE" val="3"/>
  <p:tag name="KSO_WM_UNIT_LINE_FORE_SCHEMECOLOR_INDEX_BRIGHTNESS" val="0"/>
  <p:tag name="KSO_WM_UNIT_LINE_FORE_SCHEMECOLOR_INDEX" val="9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3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1"/>
  <p:tag name="KSO_WM_UNIT_LINE_FILL_TYPE" val="2"/>
</p:tagLst>
</file>

<file path=ppt/tags/tag3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1"/>
  <p:tag name="KSO_WM_UNIT_LINE_FILL_TYPE" val="2"/>
</p:tagLst>
</file>

<file path=ppt/tags/tag3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1_BRIGHTNESS" val="0.1"/>
  <p:tag name="KSO_WM_UNIT_FILL_FORE_SCHEMECOLOR_INDEX_1" val="9"/>
  <p:tag name="KSO_WM_UNIT_FILL_FORE_SCHEMECOLOR_INDEX_1_POS" val="0"/>
  <p:tag name="KSO_WM_UNIT_FILL_FORE_SCHEMECOLOR_INDEX_1_TRANS" val="0"/>
  <p:tag name="KSO_WM_UNIT_FILL_FORE_SCHEMECOLOR_INDEX_2_BRIGHTNESS" val="0.05"/>
  <p:tag name="KSO_WM_UNIT_FILL_FORE_SCHEMECOLOR_INDEX_2" val="9"/>
  <p:tag name="KSO_WM_UNIT_FILL_FORE_SCHEMECOLOR_INDEX_2_POS" val="0.5"/>
  <p:tag name="KSO_WM_UNIT_FILL_FORE_SCHEMECOLOR_INDEX_2_TRANS" val="0"/>
  <p:tag name="KSO_WM_UNIT_FILL_FORE_SCHEMECOLOR_INDEX_3_BRIGHTNESS" val="0.05"/>
  <p:tag name="KSO_WM_UNIT_FILL_FORE_SCHEMECOLOR_INDEX_3" val="9"/>
  <p:tag name="KSO_WM_UNIT_FILL_FORE_SCHEMECOLOR_INDEX_3_POS" val="1"/>
  <p:tag name="KSO_WM_UNIT_FILL_FORE_SCHEMECOLOR_INDEX_3_TRANS" val="0"/>
  <p:tag name="KSO_WM_UNIT_FILL_GRADIENT_TYPE" val="0"/>
  <p:tag name="KSO_WM_UNIT_FILL_GRADIENT_ANGLE" val="90"/>
  <p:tag name="KSO_WM_UNIT_FILL_GRADIENT_DIRECTION" val="1"/>
  <p:tag name="KSO_WM_UNIT_FILL_TYPE" val="3"/>
  <p:tag name="KSO_WM_UNIT_LINE_FORE_SCHEMECOLOR_INDEX_BRIGHTNESS" val="0"/>
  <p:tag name="KSO_WM_UNIT_LINE_FORE_SCHEMECOLOR_INDEX" val="9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3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1_BRIGHTNESS" val="0.1"/>
  <p:tag name="KSO_WM_UNIT_FILL_FORE_SCHEMECOLOR_INDEX_1" val="9"/>
  <p:tag name="KSO_WM_UNIT_FILL_FORE_SCHEMECOLOR_INDEX_1_POS" val="0"/>
  <p:tag name="KSO_WM_UNIT_FILL_FORE_SCHEMECOLOR_INDEX_1_TRANS" val="0"/>
  <p:tag name="KSO_WM_UNIT_FILL_FORE_SCHEMECOLOR_INDEX_2_BRIGHTNESS" val="0.05"/>
  <p:tag name="KSO_WM_UNIT_FILL_FORE_SCHEMECOLOR_INDEX_2" val="9"/>
  <p:tag name="KSO_WM_UNIT_FILL_FORE_SCHEMECOLOR_INDEX_2_POS" val="0.5"/>
  <p:tag name="KSO_WM_UNIT_FILL_FORE_SCHEMECOLOR_INDEX_2_TRANS" val="0"/>
  <p:tag name="KSO_WM_UNIT_FILL_FORE_SCHEMECOLOR_INDEX_3_BRIGHTNESS" val="0.05"/>
  <p:tag name="KSO_WM_UNIT_FILL_FORE_SCHEMECOLOR_INDEX_3" val="9"/>
  <p:tag name="KSO_WM_UNIT_FILL_FORE_SCHEMECOLOR_INDEX_3_POS" val="1"/>
  <p:tag name="KSO_WM_UNIT_FILL_FORE_SCHEMECOLOR_INDEX_3_TRANS" val="0"/>
  <p:tag name="KSO_WM_UNIT_FILL_GRADIENT_TYPE" val="0"/>
  <p:tag name="KSO_WM_UNIT_FILL_GRADIENT_ANGLE" val="90"/>
  <p:tag name="KSO_WM_UNIT_FILL_GRADIENT_DIRECTION" val="1"/>
  <p:tag name="KSO_WM_UNIT_FILL_TYPE" val="3"/>
  <p:tag name="KSO_WM_UNIT_LINE_FORE_SCHEMECOLOR_INDEX_BRIGHTNESS" val="0"/>
  <p:tag name="KSO_WM_UNIT_LINE_FORE_SCHEMECOLOR_INDEX" val="9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9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3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1"/>
  <p:tag name="KSO_WM_UNIT_LINE_FILL_TYPE" val="2"/>
</p:tagLst>
</file>

<file path=ppt/tags/tag3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1_BRIGHTNESS" val="0.1"/>
  <p:tag name="KSO_WM_UNIT_FILL_FORE_SCHEMECOLOR_INDEX_1" val="9"/>
  <p:tag name="KSO_WM_UNIT_FILL_FORE_SCHEMECOLOR_INDEX_1_POS" val="0"/>
  <p:tag name="KSO_WM_UNIT_FILL_FORE_SCHEMECOLOR_INDEX_1_TRANS" val="0"/>
  <p:tag name="KSO_WM_UNIT_FILL_FORE_SCHEMECOLOR_INDEX_2_BRIGHTNESS" val="0.05"/>
  <p:tag name="KSO_WM_UNIT_FILL_FORE_SCHEMECOLOR_INDEX_2" val="9"/>
  <p:tag name="KSO_WM_UNIT_FILL_FORE_SCHEMECOLOR_INDEX_2_POS" val="0.5"/>
  <p:tag name="KSO_WM_UNIT_FILL_FORE_SCHEMECOLOR_INDEX_2_TRANS" val="0"/>
  <p:tag name="KSO_WM_UNIT_FILL_FORE_SCHEMECOLOR_INDEX_3_BRIGHTNESS" val="0.05"/>
  <p:tag name="KSO_WM_UNIT_FILL_FORE_SCHEMECOLOR_INDEX_3" val="9"/>
  <p:tag name="KSO_WM_UNIT_FILL_FORE_SCHEMECOLOR_INDEX_3_POS" val="1"/>
  <p:tag name="KSO_WM_UNIT_FILL_FORE_SCHEMECOLOR_INDEX_3_TRANS" val="0"/>
  <p:tag name="KSO_WM_UNIT_FILL_GRADIENT_TYPE" val="0"/>
  <p:tag name="KSO_WM_UNIT_FILL_GRADIENT_ANGLE" val="90"/>
  <p:tag name="KSO_WM_UNIT_FILL_GRADIENT_DIRECTION" val="1"/>
  <p:tag name="KSO_WM_UNIT_FILL_TYPE" val="3"/>
  <p:tag name="KSO_WM_UNIT_LINE_FORE_SCHEMECOLOR_INDEX_BRIGHTNESS" val="0"/>
  <p:tag name="KSO_WM_UNIT_LINE_FORE_SCHEMECOLOR_INDEX" val="9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3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1_BRIGHTNESS" val="0.1"/>
  <p:tag name="KSO_WM_UNIT_FILL_FORE_SCHEMECOLOR_INDEX_1" val="9"/>
  <p:tag name="KSO_WM_UNIT_FILL_FORE_SCHEMECOLOR_INDEX_1_POS" val="0"/>
  <p:tag name="KSO_WM_UNIT_FILL_FORE_SCHEMECOLOR_INDEX_1_TRANS" val="0"/>
  <p:tag name="KSO_WM_UNIT_FILL_FORE_SCHEMECOLOR_INDEX_2_BRIGHTNESS" val="0.05"/>
  <p:tag name="KSO_WM_UNIT_FILL_FORE_SCHEMECOLOR_INDEX_2" val="9"/>
  <p:tag name="KSO_WM_UNIT_FILL_FORE_SCHEMECOLOR_INDEX_2_POS" val="0.5"/>
  <p:tag name="KSO_WM_UNIT_FILL_FORE_SCHEMECOLOR_INDEX_2_TRANS" val="0"/>
  <p:tag name="KSO_WM_UNIT_FILL_FORE_SCHEMECOLOR_INDEX_3_BRIGHTNESS" val="0.05"/>
  <p:tag name="KSO_WM_UNIT_FILL_FORE_SCHEMECOLOR_INDEX_3" val="9"/>
  <p:tag name="KSO_WM_UNIT_FILL_FORE_SCHEMECOLOR_INDEX_3_POS" val="1"/>
  <p:tag name="KSO_WM_UNIT_FILL_FORE_SCHEMECOLOR_INDEX_3_TRANS" val="0"/>
  <p:tag name="KSO_WM_UNIT_FILL_GRADIENT_TYPE" val="0"/>
  <p:tag name="KSO_WM_UNIT_FILL_GRADIENT_ANGLE" val="90"/>
  <p:tag name="KSO_WM_UNIT_FILL_GRADIENT_DIRECTION" val="1"/>
  <p:tag name="KSO_WM_UNIT_FILL_TYPE" val="3"/>
  <p:tag name="KSO_WM_UNIT_LINE_FORE_SCHEMECOLOR_INDEX_BRIGHTNESS" val="0"/>
  <p:tag name="KSO_WM_UNIT_LINE_FORE_SCHEMECOLOR_INDEX" val="9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3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3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1"/>
  <p:tag name="KSO_WM_UNIT_LINE_FILL_TYPE" val="2"/>
</p:tagLst>
</file>

<file path=ppt/tags/tag3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2"/>
  <p:tag name="KSO_WM_UNIT_FILL_TYPE" val="1"/>
</p:tagLst>
</file>

<file path=ppt/tags/tag3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6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3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1"/>
  <p:tag name="KSO_WM_UNIT_LINE_FILL_TYPE" val="2"/>
</p:tagLst>
</file>

<file path=ppt/tags/tag3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1_BRIGHTNESS" val="0.1"/>
  <p:tag name="KSO_WM_UNIT_FILL_FORE_SCHEMECOLOR_INDEX_1" val="6"/>
  <p:tag name="KSO_WM_UNIT_FILL_FORE_SCHEMECOLOR_INDEX_1_POS" val="0"/>
  <p:tag name="KSO_WM_UNIT_FILL_FORE_SCHEMECOLOR_INDEX_1_TRANS" val="0"/>
  <p:tag name="KSO_WM_UNIT_FILL_FORE_SCHEMECOLOR_INDEX_2_BRIGHTNESS" val="0.05"/>
  <p:tag name="KSO_WM_UNIT_FILL_FORE_SCHEMECOLOR_INDEX_2" val="6"/>
  <p:tag name="KSO_WM_UNIT_FILL_FORE_SCHEMECOLOR_INDEX_2_POS" val="0.5"/>
  <p:tag name="KSO_WM_UNIT_FILL_FORE_SCHEMECOLOR_INDEX_2_TRANS" val="0"/>
  <p:tag name="KSO_WM_UNIT_FILL_FORE_SCHEMECOLOR_INDEX_3_BRIGHTNESS" val="0.05"/>
  <p:tag name="KSO_WM_UNIT_FILL_FORE_SCHEMECOLOR_INDEX_3" val="6"/>
  <p:tag name="KSO_WM_UNIT_FILL_FORE_SCHEMECOLOR_INDEX_3_POS" val="1"/>
  <p:tag name="KSO_WM_UNIT_FILL_FORE_SCHEMECOLOR_INDEX_3_TRANS" val="0"/>
  <p:tag name="KSO_WM_UNIT_FILL_GRADIENT_TYPE" val="0"/>
  <p:tag name="KSO_WM_UNIT_FILL_GRADIENT_ANGLE" val="90"/>
  <p:tag name="KSO_WM_UNIT_FILL_GRADIENT_DIRECTION" val="1"/>
  <p:tag name="KSO_WM_UNIT_FILL_TYPE" val="3"/>
  <p:tag name="KSO_WM_UNIT_LINE_FORE_SCHEMECOLOR_INDEX_BRIGHTNESS" val="0"/>
  <p:tag name="KSO_WM_UNIT_LINE_FORE_SCHEMECOLOR_INDEX" val="6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3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1_BRIGHTNESS" val="0.1"/>
  <p:tag name="KSO_WM_UNIT_FILL_FORE_SCHEMECOLOR_INDEX_1" val="6"/>
  <p:tag name="KSO_WM_UNIT_FILL_FORE_SCHEMECOLOR_INDEX_1_POS" val="0"/>
  <p:tag name="KSO_WM_UNIT_FILL_FORE_SCHEMECOLOR_INDEX_1_TRANS" val="0"/>
  <p:tag name="KSO_WM_UNIT_FILL_FORE_SCHEMECOLOR_INDEX_2_BRIGHTNESS" val="0.05"/>
  <p:tag name="KSO_WM_UNIT_FILL_FORE_SCHEMECOLOR_INDEX_2" val="6"/>
  <p:tag name="KSO_WM_UNIT_FILL_FORE_SCHEMECOLOR_INDEX_2_POS" val="0.5"/>
  <p:tag name="KSO_WM_UNIT_FILL_FORE_SCHEMECOLOR_INDEX_2_TRANS" val="0"/>
  <p:tag name="KSO_WM_UNIT_FILL_FORE_SCHEMECOLOR_INDEX_3_BRIGHTNESS" val="0.05"/>
  <p:tag name="KSO_WM_UNIT_FILL_FORE_SCHEMECOLOR_INDEX_3" val="6"/>
  <p:tag name="KSO_WM_UNIT_FILL_FORE_SCHEMECOLOR_INDEX_3_POS" val="1"/>
  <p:tag name="KSO_WM_UNIT_FILL_FORE_SCHEMECOLOR_INDEX_3_TRANS" val="0"/>
  <p:tag name="KSO_WM_UNIT_FILL_GRADIENT_TYPE" val="0"/>
  <p:tag name="KSO_WM_UNIT_FILL_GRADIENT_ANGLE" val="90"/>
  <p:tag name="KSO_WM_UNIT_FILL_GRADIENT_DIRECTION" val="1"/>
  <p:tag name="KSO_WM_UNIT_FILL_TYPE" val="3"/>
  <p:tag name="KSO_WM_UNIT_LINE_FORE_SCHEMECOLOR_INDEX_BRIGHTNESS" val="0"/>
  <p:tag name="KSO_WM_UNIT_LINE_FORE_SCHEMECOLOR_INDEX" val="6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3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1_BRIGHTNESS" val="0.1"/>
  <p:tag name="KSO_WM_UNIT_FILL_FORE_SCHEMECOLOR_INDEX_1" val="9"/>
  <p:tag name="KSO_WM_UNIT_FILL_FORE_SCHEMECOLOR_INDEX_1_POS" val="0"/>
  <p:tag name="KSO_WM_UNIT_FILL_FORE_SCHEMECOLOR_INDEX_1_TRANS" val="0"/>
  <p:tag name="KSO_WM_UNIT_FILL_FORE_SCHEMECOLOR_INDEX_2_BRIGHTNESS" val="0.05"/>
  <p:tag name="KSO_WM_UNIT_FILL_FORE_SCHEMECOLOR_INDEX_2" val="9"/>
  <p:tag name="KSO_WM_UNIT_FILL_FORE_SCHEMECOLOR_INDEX_2_POS" val="0.5"/>
  <p:tag name="KSO_WM_UNIT_FILL_FORE_SCHEMECOLOR_INDEX_2_TRANS" val="0"/>
  <p:tag name="KSO_WM_UNIT_FILL_FORE_SCHEMECOLOR_INDEX_3_BRIGHTNESS" val="0.05"/>
  <p:tag name="KSO_WM_UNIT_FILL_FORE_SCHEMECOLOR_INDEX_3" val="9"/>
  <p:tag name="KSO_WM_UNIT_FILL_FORE_SCHEMECOLOR_INDEX_3_POS" val="1"/>
  <p:tag name="KSO_WM_UNIT_FILL_FORE_SCHEMECOLOR_INDEX_3_TRANS" val="0"/>
  <p:tag name="KSO_WM_UNIT_FILL_GRADIENT_TYPE" val="0"/>
  <p:tag name="KSO_WM_UNIT_FILL_GRADIENT_ANGLE" val="90"/>
  <p:tag name="KSO_WM_UNIT_FILL_GRADIENT_DIRECTION" val="1"/>
  <p:tag name="KSO_WM_UNIT_FILL_TYPE" val="3"/>
  <p:tag name="KSO_WM_UNIT_LINE_FORE_SCHEMECOLOR_INDEX_BRIGHTNESS" val="0"/>
  <p:tag name="KSO_WM_UNIT_LINE_FORE_SCHEMECOLOR_INDEX" val="9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3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1_BRIGHTNESS" val="0.1"/>
  <p:tag name="KSO_WM_UNIT_FILL_FORE_SCHEMECOLOR_INDEX_1" val="9"/>
  <p:tag name="KSO_WM_UNIT_FILL_FORE_SCHEMECOLOR_INDEX_1_POS" val="0"/>
  <p:tag name="KSO_WM_UNIT_FILL_FORE_SCHEMECOLOR_INDEX_1_TRANS" val="0"/>
  <p:tag name="KSO_WM_UNIT_FILL_FORE_SCHEMECOLOR_INDEX_2_BRIGHTNESS" val="0.05"/>
  <p:tag name="KSO_WM_UNIT_FILL_FORE_SCHEMECOLOR_INDEX_2" val="9"/>
  <p:tag name="KSO_WM_UNIT_FILL_FORE_SCHEMECOLOR_INDEX_2_POS" val="0.5"/>
  <p:tag name="KSO_WM_UNIT_FILL_FORE_SCHEMECOLOR_INDEX_2_TRANS" val="0"/>
  <p:tag name="KSO_WM_UNIT_FILL_FORE_SCHEMECOLOR_INDEX_3_BRIGHTNESS" val="0.05"/>
  <p:tag name="KSO_WM_UNIT_FILL_FORE_SCHEMECOLOR_INDEX_3" val="9"/>
  <p:tag name="KSO_WM_UNIT_FILL_FORE_SCHEMECOLOR_INDEX_3_POS" val="1"/>
  <p:tag name="KSO_WM_UNIT_FILL_FORE_SCHEMECOLOR_INDEX_3_TRANS" val="0"/>
  <p:tag name="KSO_WM_UNIT_FILL_GRADIENT_TYPE" val="0"/>
  <p:tag name="KSO_WM_UNIT_FILL_GRADIENT_ANGLE" val="90"/>
  <p:tag name="KSO_WM_UNIT_FILL_GRADIENT_DIRECTION" val="1"/>
  <p:tag name="KSO_WM_UNIT_FILL_TYPE" val="3"/>
  <p:tag name="KSO_WM_UNIT_LINE_FORE_SCHEMECOLOR_INDEX_BRIGHTNESS" val="0"/>
  <p:tag name="KSO_WM_UNIT_LINE_FORE_SCHEMECOLOR_INDEX" val="9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3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1"/>
  <p:tag name="KSO_WM_UNIT_LINE_FILL_TYPE" val="2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1_BRIGHTNESS" val="0.1"/>
  <p:tag name="KSO_WM_UNIT_FILL_FORE_SCHEMECOLOR_INDEX_1" val="9"/>
  <p:tag name="KSO_WM_UNIT_FILL_FORE_SCHEMECOLOR_INDEX_1_POS" val="0"/>
  <p:tag name="KSO_WM_UNIT_FILL_FORE_SCHEMECOLOR_INDEX_1_TRANS" val="0"/>
  <p:tag name="KSO_WM_UNIT_FILL_FORE_SCHEMECOLOR_INDEX_2_BRIGHTNESS" val="0.05"/>
  <p:tag name="KSO_WM_UNIT_FILL_FORE_SCHEMECOLOR_INDEX_2" val="9"/>
  <p:tag name="KSO_WM_UNIT_FILL_FORE_SCHEMECOLOR_INDEX_2_POS" val="0.5"/>
  <p:tag name="KSO_WM_UNIT_FILL_FORE_SCHEMECOLOR_INDEX_2_TRANS" val="0"/>
  <p:tag name="KSO_WM_UNIT_FILL_FORE_SCHEMECOLOR_INDEX_3_BRIGHTNESS" val="0.05"/>
  <p:tag name="KSO_WM_UNIT_FILL_FORE_SCHEMECOLOR_INDEX_3" val="9"/>
  <p:tag name="KSO_WM_UNIT_FILL_FORE_SCHEMECOLOR_INDEX_3_POS" val="1"/>
  <p:tag name="KSO_WM_UNIT_FILL_FORE_SCHEMECOLOR_INDEX_3_TRANS" val="0"/>
  <p:tag name="KSO_WM_UNIT_FILL_GRADIENT_TYPE" val="0"/>
  <p:tag name="KSO_WM_UNIT_FILL_GRADIENT_ANGLE" val="90"/>
  <p:tag name="KSO_WM_UNIT_FILL_GRADIENT_DIRECTION" val="1"/>
  <p:tag name="KSO_WM_UNIT_FILL_TYPE" val="3"/>
  <p:tag name="KSO_WM_UNIT_LINE_FORE_SCHEMECOLOR_INDEX_BRIGHTNESS" val="0"/>
  <p:tag name="KSO_WM_UNIT_LINE_FORE_SCHEMECOLOR_INDEX" val="9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3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1_BRIGHTNESS" val="0.1"/>
  <p:tag name="KSO_WM_UNIT_FILL_FORE_SCHEMECOLOR_INDEX_1" val="9"/>
  <p:tag name="KSO_WM_UNIT_FILL_FORE_SCHEMECOLOR_INDEX_1_POS" val="0"/>
  <p:tag name="KSO_WM_UNIT_FILL_FORE_SCHEMECOLOR_INDEX_1_TRANS" val="0"/>
  <p:tag name="KSO_WM_UNIT_FILL_FORE_SCHEMECOLOR_INDEX_2_BRIGHTNESS" val="0.05"/>
  <p:tag name="KSO_WM_UNIT_FILL_FORE_SCHEMECOLOR_INDEX_2" val="9"/>
  <p:tag name="KSO_WM_UNIT_FILL_FORE_SCHEMECOLOR_INDEX_2_POS" val="0.5"/>
  <p:tag name="KSO_WM_UNIT_FILL_FORE_SCHEMECOLOR_INDEX_2_TRANS" val="0"/>
  <p:tag name="KSO_WM_UNIT_FILL_FORE_SCHEMECOLOR_INDEX_3_BRIGHTNESS" val="0.05"/>
  <p:tag name="KSO_WM_UNIT_FILL_FORE_SCHEMECOLOR_INDEX_3" val="9"/>
  <p:tag name="KSO_WM_UNIT_FILL_FORE_SCHEMECOLOR_INDEX_3_POS" val="1"/>
  <p:tag name="KSO_WM_UNIT_FILL_FORE_SCHEMECOLOR_INDEX_3_TRANS" val="0"/>
  <p:tag name="KSO_WM_UNIT_FILL_GRADIENT_TYPE" val="0"/>
  <p:tag name="KSO_WM_UNIT_FILL_GRADIENT_ANGLE" val="90"/>
  <p:tag name="KSO_WM_UNIT_FILL_GRADIENT_DIRECTION" val="1"/>
  <p:tag name="KSO_WM_UNIT_FILL_TYPE" val="3"/>
  <p:tag name="KSO_WM_UNIT_LINE_FORE_SCHEMECOLOR_INDEX_BRIGHTNESS" val="0"/>
  <p:tag name="KSO_WM_UNIT_LINE_FORE_SCHEMECOLOR_INDEX" val="9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3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1"/>
  <p:tag name="KSO_WM_UNIT_LINE_FILL_TYPE" val="2"/>
</p:tagLst>
</file>

<file path=ppt/tags/tag3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1"/>
  <p:tag name="KSO_WM_UNIT_LINE_FILL_TYPE" val="2"/>
</p:tagLst>
</file>

<file path=ppt/tags/tag3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1_BRIGHTNESS" val="0.1"/>
  <p:tag name="KSO_WM_UNIT_FILL_FORE_SCHEMECOLOR_INDEX_1" val="9"/>
  <p:tag name="KSO_WM_UNIT_FILL_FORE_SCHEMECOLOR_INDEX_1_POS" val="0"/>
  <p:tag name="KSO_WM_UNIT_FILL_FORE_SCHEMECOLOR_INDEX_1_TRANS" val="0"/>
  <p:tag name="KSO_WM_UNIT_FILL_FORE_SCHEMECOLOR_INDEX_2_BRIGHTNESS" val="0.05"/>
  <p:tag name="KSO_WM_UNIT_FILL_FORE_SCHEMECOLOR_INDEX_2" val="9"/>
  <p:tag name="KSO_WM_UNIT_FILL_FORE_SCHEMECOLOR_INDEX_2_POS" val="0.5"/>
  <p:tag name="KSO_WM_UNIT_FILL_FORE_SCHEMECOLOR_INDEX_2_TRANS" val="0"/>
  <p:tag name="KSO_WM_UNIT_FILL_FORE_SCHEMECOLOR_INDEX_3_BRIGHTNESS" val="0.05"/>
  <p:tag name="KSO_WM_UNIT_FILL_FORE_SCHEMECOLOR_INDEX_3" val="9"/>
  <p:tag name="KSO_WM_UNIT_FILL_FORE_SCHEMECOLOR_INDEX_3_POS" val="1"/>
  <p:tag name="KSO_WM_UNIT_FILL_FORE_SCHEMECOLOR_INDEX_3_TRANS" val="0"/>
  <p:tag name="KSO_WM_UNIT_FILL_GRADIENT_TYPE" val="0"/>
  <p:tag name="KSO_WM_UNIT_FILL_GRADIENT_ANGLE" val="90"/>
  <p:tag name="KSO_WM_UNIT_FILL_GRADIENT_DIRECTION" val="1"/>
  <p:tag name="KSO_WM_UNIT_FILL_TYPE" val="3"/>
  <p:tag name="KSO_WM_UNIT_LINE_FORE_SCHEMECOLOR_INDEX_BRIGHTNESS" val="0"/>
  <p:tag name="KSO_WM_UNIT_LINE_FORE_SCHEMECOLOR_INDEX" val="9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3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1_BRIGHTNESS" val="0.1"/>
  <p:tag name="KSO_WM_UNIT_FILL_FORE_SCHEMECOLOR_INDEX_1" val="9"/>
  <p:tag name="KSO_WM_UNIT_FILL_FORE_SCHEMECOLOR_INDEX_1_POS" val="0"/>
  <p:tag name="KSO_WM_UNIT_FILL_FORE_SCHEMECOLOR_INDEX_1_TRANS" val="0"/>
  <p:tag name="KSO_WM_UNIT_FILL_FORE_SCHEMECOLOR_INDEX_2_BRIGHTNESS" val="0.05"/>
  <p:tag name="KSO_WM_UNIT_FILL_FORE_SCHEMECOLOR_INDEX_2" val="9"/>
  <p:tag name="KSO_WM_UNIT_FILL_FORE_SCHEMECOLOR_INDEX_2_POS" val="0.5"/>
  <p:tag name="KSO_WM_UNIT_FILL_FORE_SCHEMECOLOR_INDEX_2_TRANS" val="0"/>
  <p:tag name="KSO_WM_UNIT_FILL_FORE_SCHEMECOLOR_INDEX_3_BRIGHTNESS" val="0.05"/>
  <p:tag name="KSO_WM_UNIT_FILL_FORE_SCHEMECOLOR_INDEX_3" val="9"/>
  <p:tag name="KSO_WM_UNIT_FILL_FORE_SCHEMECOLOR_INDEX_3_POS" val="1"/>
  <p:tag name="KSO_WM_UNIT_FILL_FORE_SCHEMECOLOR_INDEX_3_TRANS" val="0"/>
  <p:tag name="KSO_WM_UNIT_FILL_GRADIENT_TYPE" val="0"/>
  <p:tag name="KSO_WM_UNIT_FILL_GRADIENT_ANGLE" val="90"/>
  <p:tag name="KSO_WM_UNIT_FILL_GRADIENT_DIRECTION" val="1"/>
  <p:tag name="KSO_WM_UNIT_FILL_TYPE" val="3"/>
  <p:tag name="KSO_WM_UNIT_LINE_FORE_SCHEMECOLOR_INDEX_BRIGHTNESS" val="0"/>
  <p:tag name="KSO_WM_UNIT_LINE_FORE_SCHEMECOLOR_INDEX" val="9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3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1"/>
  <p:tag name="KSO_WM_UNIT_LINE_FILL_TYPE" val="2"/>
</p:tagLst>
</file>

<file path=ppt/tags/tag3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2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2"/>
  <p:tag name="KSO_WM_UNIT_FILL_TYPE" val="1"/>
</p:tagLst>
</file>

<file path=ppt/tags/tag3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1_BRIGHTNESS" val="0.1"/>
  <p:tag name="KSO_WM_UNIT_FILL_FORE_SCHEMECOLOR_INDEX_1" val="6"/>
  <p:tag name="KSO_WM_UNIT_FILL_FORE_SCHEMECOLOR_INDEX_1_POS" val="0"/>
  <p:tag name="KSO_WM_UNIT_FILL_FORE_SCHEMECOLOR_INDEX_1_TRANS" val="0"/>
  <p:tag name="KSO_WM_UNIT_FILL_FORE_SCHEMECOLOR_INDEX_2_BRIGHTNESS" val="0.05"/>
  <p:tag name="KSO_WM_UNIT_FILL_FORE_SCHEMECOLOR_INDEX_2" val="6"/>
  <p:tag name="KSO_WM_UNIT_FILL_FORE_SCHEMECOLOR_INDEX_2_POS" val="0.5"/>
  <p:tag name="KSO_WM_UNIT_FILL_FORE_SCHEMECOLOR_INDEX_2_TRANS" val="0"/>
  <p:tag name="KSO_WM_UNIT_FILL_FORE_SCHEMECOLOR_INDEX_3_BRIGHTNESS" val="0.05"/>
  <p:tag name="KSO_WM_UNIT_FILL_FORE_SCHEMECOLOR_INDEX_3" val="6"/>
  <p:tag name="KSO_WM_UNIT_FILL_FORE_SCHEMECOLOR_INDEX_3_POS" val="1"/>
  <p:tag name="KSO_WM_UNIT_FILL_FORE_SCHEMECOLOR_INDEX_3_TRANS" val="0"/>
  <p:tag name="KSO_WM_UNIT_FILL_GRADIENT_TYPE" val="0"/>
  <p:tag name="KSO_WM_UNIT_FILL_GRADIENT_ANGLE" val="90"/>
  <p:tag name="KSO_WM_UNIT_FILL_GRADIENT_DIRECTION" val="1"/>
  <p:tag name="KSO_WM_UNIT_FILL_TYPE" val="3"/>
  <p:tag name="KSO_WM_UNIT_LINE_FORE_SCHEMECOLOR_INDEX_BRIGHTNESS" val="0"/>
  <p:tag name="KSO_WM_UNIT_LINE_FORE_SCHEMECOLOR_INDEX" val="6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3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1_BRIGHTNESS" val="0.1"/>
  <p:tag name="KSO_WM_UNIT_FILL_FORE_SCHEMECOLOR_INDEX_1" val="6"/>
  <p:tag name="KSO_WM_UNIT_FILL_FORE_SCHEMECOLOR_INDEX_1_POS" val="0"/>
  <p:tag name="KSO_WM_UNIT_FILL_FORE_SCHEMECOLOR_INDEX_1_TRANS" val="0"/>
  <p:tag name="KSO_WM_UNIT_FILL_FORE_SCHEMECOLOR_INDEX_2_BRIGHTNESS" val="0.05"/>
  <p:tag name="KSO_WM_UNIT_FILL_FORE_SCHEMECOLOR_INDEX_2" val="6"/>
  <p:tag name="KSO_WM_UNIT_FILL_FORE_SCHEMECOLOR_INDEX_2_POS" val="0.5"/>
  <p:tag name="KSO_WM_UNIT_FILL_FORE_SCHEMECOLOR_INDEX_2_TRANS" val="0"/>
  <p:tag name="KSO_WM_UNIT_FILL_FORE_SCHEMECOLOR_INDEX_3_BRIGHTNESS" val="0.05"/>
  <p:tag name="KSO_WM_UNIT_FILL_FORE_SCHEMECOLOR_INDEX_3" val="6"/>
  <p:tag name="KSO_WM_UNIT_FILL_FORE_SCHEMECOLOR_INDEX_3_POS" val="1"/>
  <p:tag name="KSO_WM_UNIT_FILL_FORE_SCHEMECOLOR_INDEX_3_TRANS" val="0"/>
  <p:tag name="KSO_WM_UNIT_FILL_GRADIENT_TYPE" val="0"/>
  <p:tag name="KSO_WM_UNIT_FILL_GRADIENT_ANGLE" val="90"/>
  <p:tag name="KSO_WM_UNIT_FILL_GRADIENT_DIRECTION" val="1"/>
  <p:tag name="KSO_WM_UNIT_FILL_TYPE" val="3"/>
  <p:tag name="KSO_WM_UNIT_LINE_FORE_SCHEMECOLOR_INDEX_BRIGHTNESS" val="0"/>
  <p:tag name="KSO_WM_UNIT_LINE_FORE_SCHEMECOLOR_INDEX" val="6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3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1_BRIGHTNESS" val="0.1"/>
  <p:tag name="KSO_WM_UNIT_FILL_FORE_SCHEMECOLOR_INDEX_1" val="9"/>
  <p:tag name="KSO_WM_UNIT_FILL_FORE_SCHEMECOLOR_INDEX_1_POS" val="0"/>
  <p:tag name="KSO_WM_UNIT_FILL_FORE_SCHEMECOLOR_INDEX_1_TRANS" val="0"/>
  <p:tag name="KSO_WM_UNIT_FILL_FORE_SCHEMECOLOR_INDEX_2_BRIGHTNESS" val="0.05"/>
  <p:tag name="KSO_WM_UNIT_FILL_FORE_SCHEMECOLOR_INDEX_2" val="9"/>
  <p:tag name="KSO_WM_UNIT_FILL_FORE_SCHEMECOLOR_INDEX_2_POS" val="0.5"/>
  <p:tag name="KSO_WM_UNIT_FILL_FORE_SCHEMECOLOR_INDEX_2_TRANS" val="0"/>
  <p:tag name="KSO_WM_UNIT_FILL_FORE_SCHEMECOLOR_INDEX_3_BRIGHTNESS" val="0.05"/>
  <p:tag name="KSO_WM_UNIT_FILL_FORE_SCHEMECOLOR_INDEX_3" val="9"/>
  <p:tag name="KSO_WM_UNIT_FILL_FORE_SCHEMECOLOR_INDEX_3_POS" val="1"/>
  <p:tag name="KSO_WM_UNIT_FILL_FORE_SCHEMECOLOR_INDEX_3_TRANS" val="0"/>
  <p:tag name="KSO_WM_UNIT_FILL_GRADIENT_TYPE" val="0"/>
  <p:tag name="KSO_WM_UNIT_FILL_GRADIENT_ANGLE" val="90"/>
  <p:tag name="KSO_WM_UNIT_FILL_GRADIENT_DIRECTION" val="1"/>
  <p:tag name="KSO_WM_UNIT_FILL_TYPE" val="3"/>
  <p:tag name="KSO_WM_UNIT_LINE_FORE_SCHEMECOLOR_INDEX_BRIGHTNESS" val="0"/>
  <p:tag name="KSO_WM_UNIT_LINE_FORE_SCHEMECOLOR_INDEX" val="9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3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1_BRIGHTNESS" val="0.1"/>
  <p:tag name="KSO_WM_UNIT_FILL_FORE_SCHEMECOLOR_INDEX_1" val="9"/>
  <p:tag name="KSO_WM_UNIT_FILL_FORE_SCHEMECOLOR_INDEX_1_POS" val="0"/>
  <p:tag name="KSO_WM_UNIT_FILL_FORE_SCHEMECOLOR_INDEX_1_TRANS" val="0"/>
  <p:tag name="KSO_WM_UNIT_FILL_FORE_SCHEMECOLOR_INDEX_2_BRIGHTNESS" val="0.05"/>
  <p:tag name="KSO_WM_UNIT_FILL_FORE_SCHEMECOLOR_INDEX_2" val="9"/>
  <p:tag name="KSO_WM_UNIT_FILL_FORE_SCHEMECOLOR_INDEX_2_POS" val="0.5"/>
  <p:tag name="KSO_WM_UNIT_FILL_FORE_SCHEMECOLOR_INDEX_2_TRANS" val="0"/>
  <p:tag name="KSO_WM_UNIT_FILL_FORE_SCHEMECOLOR_INDEX_3_BRIGHTNESS" val="0.05"/>
  <p:tag name="KSO_WM_UNIT_FILL_FORE_SCHEMECOLOR_INDEX_3" val="9"/>
  <p:tag name="KSO_WM_UNIT_FILL_FORE_SCHEMECOLOR_INDEX_3_POS" val="1"/>
  <p:tag name="KSO_WM_UNIT_FILL_FORE_SCHEMECOLOR_INDEX_3_TRANS" val="0"/>
  <p:tag name="KSO_WM_UNIT_FILL_GRADIENT_TYPE" val="0"/>
  <p:tag name="KSO_WM_UNIT_FILL_GRADIENT_ANGLE" val="90"/>
  <p:tag name="KSO_WM_UNIT_FILL_GRADIENT_DIRECTION" val="1"/>
  <p:tag name="KSO_WM_UNIT_FILL_TYPE" val="3"/>
  <p:tag name="KSO_WM_UNIT_LINE_FORE_SCHEMECOLOR_INDEX_BRIGHTNESS" val="0"/>
  <p:tag name="KSO_WM_UNIT_LINE_FORE_SCHEMECOLOR_INDEX" val="9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3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1"/>
  <p:tag name="KSO_WM_UNIT_LINE_FILL_TYPE" val="2"/>
</p:tagLst>
</file>

<file path=ppt/tags/tag3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1_BRIGHTNESS" val="0.1"/>
  <p:tag name="KSO_WM_UNIT_FILL_FORE_SCHEMECOLOR_INDEX_1" val="9"/>
  <p:tag name="KSO_WM_UNIT_FILL_FORE_SCHEMECOLOR_INDEX_1_POS" val="0"/>
  <p:tag name="KSO_WM_UNIT_FILL_FORE_SCHEMECOLOR_INDEX_1_TRANS" val="0"/>
  <p:tag name="KSO_WM_UNIT_FILL_FORE_SCHEMECOLOR_INDEX_2_BRIGHTNESS" val="0.05"/>
  <p:tag name="KSO_WM_UNIT_FILL_FORE_SCHEMECOLOR_INDEX_2" val="9"/>
  <p:tag name="KSO_WM_UNIT_FILL_FORE_SCHEMECOLOR_INDEX_2_POS" val="0.5"/>
  <p:tag name="KSO_WM_UNIT_FILL_FORE_SCHEMECOLOR_INDEX_2_TRANS" val="0"/>
  <p:tag name="KSO_WM_UNIT_FILL_FORE_SCHEMECOLOR_INDEX_3_BRIGHTNESS" val="0.05"/>
  <p:tag name="KSO_WM_UNIT_FILL_FORE_SCHEMECOLOR_INDEX_3" val="9"/>
  <p:tag name="KSO_WM_UNIT_FILL_FORE_SCHEMECOLOR_INDEX_3_POS" val="1"/>
  <p:tag name="KSO_WM_UNIT_FILL_FORE_SCHEMECOLOR_INDEX_3_TRANS" val="0"/>
  <p:tag name="KSO_WM_UNIT_FILL_GRADIENT_TYPE" val="0"/>
  <p:tag name="KSO_WM_UNIT_FILL_GRADIENT_ANGLE" val="90"/>
  <p:tag name="KSO_WM_UNIT_FILL_GRADIENT_DIRECTION" val="1"/>
  <p:tag name="KSO_WM_UNIT_FILL_TYPE" val="3"/>
  <p:tag name="KSO_WM_UNIT_LINE_FORE_SCHEMECOLOR_INDEX_BRIGHTNESS" val="0"/>
  <p:tag name="KSO_WM_UNIT_LINE_FORE_SCHEMECOLOR_INDEX" val="9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1_BRIGHTNESS" val="0.02"/>
  <p:tag name="KSO_WM_UNIT_FILL_FORE_SCHEMECOLOR_INDEX_1" val="6"/>
  <p:tag name="KSO_WM_UNIT_FILL_FORE_SCHEMECOLOR_INDEX_1_POS" val="0"/>
  <p:tag name="KSO_WM_UNIT_FILL_FORE_SCHEMECOLOR_INDEX_1_TRANS" val="0"/>
  <p:tag name="KSO_WM_UNIT_FILL_FORE_SCHEMECOLOR_INDEX_2_BRIGHTNESS" val="0"/>
  <p:tag name="KSO_WM_UNIT_FILL_FORE_SCHEMECOLOR_INDEX_2" val="6"/>
  <p:tag name="KSO_WM_UNIT_FILL_FORE_SCHEMECOLOR_INDEX_2_POS" val="0.5"/>
  <p:tag name="KSO_WM_UNIT_FILL_FORE_SCHEMECOLOR_INDEX_2_TRANS" val="0"/>
  <p:tag name="KSO_WM_UNIT_FILL_FORE_SCHEMECOLOR_INDEX_3_BRIGHTNESS" val="-0.01"/>
  <p:tag name="KSO_WM_UNIT_FILL_FORE_SCHEMECOLOR_INDEX_3" val="6"/>
  <p:tag name="KSO_WM_UNIT_FILL_FORE_SCHEMECOLOR_INDEX_3_POS" val="1"/>
  <p:tag name="KSO_WM_UNIT_FILL_FORE_SCHEMECOLOR_INDEX_3_TRANS" val="0"/>
  <p:tag name="KSO_WM_UNIT_FILL_GRADIENT_TYPE" val="0"/>
  <p:tag name="KSO_WM_UNIT_FILL_GRADIENT_ANGLE" val="90"/>
  <p:tag name="KSO_WM_UNIT_FILL_GRADIENT_DIRECTION" val="1"/>
  <p:tag name="KSO_WM_UNIT_FILL_TYPE" val="3"/>
  <p:tag name="KSO_WM_UNIT_LINE_FORE_SCHEMECOLOR_INDEX_BRIGHTNESS" val="0"/>
  <p:tag name="KSO_WM_UNIT_LINE_FORE_SCHEMECOLOR_INDEX" val="6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3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1_BRIGHTNESS" val="0.1"/>
  <p:tag name="KSO_WM_UNIT_FILL_FORE_SCHEMECOLOR_INDEX_1" val="9"/>
  <p:tag name="KSO_WM_UNIT_FILL_FORE_SCHEMECOLOR_INDEX_1_POS" val="0"/>
  <p:tag name="KSO_WM_UNIT_FILL_FORE_SCHEMECOLOR_INDEX_1_TRANS" val="0"/>
  <p:tag name="KSO_WM_UNIT_FILL_FORE_SCHEMECOLOR_INDEX_2_BRIGHTNESS" val="0.05"/>
  <p:tag name="KSO_WM_UNIT_FILL_FORE_SCHEMECOLOR_INDEX_2" val="9"/>
  <p:tag name="KSO_WM_UNIT_FILL_FORE_SCHEMECOLOR_INDEX_2_POS" val="0.5"/>
  <p:tag name="KSO_WM_UNIT_FILL_FORE_SCHEMECOLOR_INDEX_2_TRANS" val="0"/>
  <p:tag name="KSO_WM_UNIT_FILL_FORE_SCHEMECOLOR_INDEX_3_BRIGHTNESS" val="0.05"/>
  <p:tag name="KSO_WM_UNIT_FILL_FORE_SCHEMECOLOR_INDEX_3" val="9"/>
  <p:tag name="KSO_WM_UNIT_FILL_FORE_SCHEMECOLOR_INDEX_3_POS" val="1"/>
  <p:tag name="KSO_WM_UNIT_FILL_FORE_SCHEMECOLOR_INDEX_3_TRANS" val="0"/>
  <p:tag name="KSO_WM_UNIT_FILL_GRADIENT_TYPE" val="0"/>
  <p:tag name="KSO_WM_UNIT_FILL_GRADIENT_ANGLE" val="90"/>
  <p:tag name="KSO_WM_UNIT_FILL_GRADIENT_DIRECTION" val="1"/>
  <p:tag name="KSO_WM_UNIT_FILL_TYPE" val="3"/>
  <p:tag name="KSO_WM_UNIT_LINE_FORE_SCHEMECOLOR_INDEX_BRIGHTNESS" val="0"/>
  <p:tag name="KSO_WM_UNIT_LINE_FORE_SCHEMECOLOR_INDEX" val="9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3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1"/>
  <p:tag name="KSO_WM_UNIT_LINE_FILL_TYPE" val="2"/>
</p:tagLst>
</file>

<file path=ppt/tags/tag3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1"/>
  <p:tag name="KSO_WM_UNIT_LINE_FILL_TYPE" val="2"/>
</p:tagLst>
</file>

<file path=ppt/tags/tag3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1_BRIGHTNESS" val="0.1"/>
  <p:tag name="KSO_WM_UNIT_FILL_FORE_SCHEMECOLOR_INDEX_1" val="9"/>
  <p:tag name="KSO_WM_UNIT_FILL_FORE_SCHEMECOLOR_INDEX_1_POS" val="0"/>
  <p:tag name="KSO_WM_UNIT_FILL_FORE_SCHEMECOLOR_INDEX_1_TRANS" val="0"/>
  <p:tag name="KSO_WM_UNIT_FILL_FORE_SCHEMECOLOR_INDEX_2_BRIGHTNESS" val="0.05"/>
  <p:tag name="KSO_WM_UNIT_FILL_FORE_SCHEMECOLOR_INDEX_2" val="9"/>
  <p:tag name="KSO_WM_UNIT_FILL_FORE_SCHEMECOLOR_INDEX_2_POS" val="0.5"/>
  <p:tag name="KSO_WM_UNIT_FILL_FORE_SCHEMECOLOR_INDEX_2_TRANS" val="0"/>
  <p:tag name="KSO_WM_UNIT_FILL_FORE_SCHEMECOLOR_INDEX_3_BRIGHTNESS" val="0.05"/>
  <p:tag name="KSO_WM_UNIT_FILL_FORE_SCHEMECOLOR_INDEX_3" val="9"/>
  <p:tag name="KSO_WM_UNIT_FILL_FORE_SCHEMECOLOR_INDEX_3_POS" val="1"/>
  <p:tag name="KSO_WM_UNIT_FILL_FORE_SCHEMECOLOR_INDEX_3_TRANS" val="0"/>
  <p:tag name="KSO_WM_UNIT_FILL_GRADIENT_TYPE" val="0"/>
  <p:tag name="KSO_WM_UNIT_FILL_GRADIENT_ANGLE" val="90"/>
  <p:tag name="KSO_WM_UNIT_FILL_GRADIENT_DIRECTION" val="1"/>
  <p:tag name="KSO_WM_UNIT_FILL_TYPE" val="3"/>
  <p:tag name="KSO_WM_UNIT_LINE_FORE_SCHEMECOLOR_INDEX_BRIGHTNESS" val="0"/>
  <p:tag name="KSO_WM_UNIT_LINE_FORE_SCHEMECOLOR_INDEX" val="9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3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1_BRIGHTNESS" val="0.1"/>
  <p:tag name="KSO_WM_UNIT_FILL_FORE_SCHEMECOLOR_INDEX_1" val="9"/>
  <p:tag name="KSO_WM_UNIT_FILL_FORE_SCHEMECOLOR_INDEX_1_POS" val="0"/>
  <p:tag name="KSO_WM_UNIT_FILL_FORE_SCHEMECOLOR_INDEX_1_TRANS" val="0"/>
  <p:tag name="KSO_WM_UNIT_FILL_FORE_SCHEMECOLOR_INDEX_2_BRIGHTNESS" val="0.05"/>
  <p:tag name="KSO_WM_UNIT_FILL_FORE_SCHEMECOLOR_INDEX_2" val="9"/>
  <p:tag name="KSO_WM_UNIT_FILL_FORE_SCHEMECOLOR_INDEX_2_POS" val="0.5"/>
  <p:tag name="KSO_WM_UNIT_FILL_FORE_SCHEMECOLOR_INDEX_2_TRANS" val="0"/>
  <p:tag name="KSO_WM_UNIT_FILL_FORE_SCHEMECOLOR_INDEX_3_BRIGHTNESS" val="0.05"/>
  <p:tag name="KSO_WM_UNIT_FILL_FORE_SCHEMECOLOR_INDEX_3" val="9"/>
  <p:tag name="KSO_WM_UNIT_FILL_FORE_SCHEMECOLOR_INDEX_3_POS" val="1"/>
  <p:tag name="KSO_WM_UNIT_FILL_FORE_SCHEMECOLOR_INDEX_3_TRANS" val="0"/>
  <p:tag name="KSO_WM_UNIT_FILL_GRADIENT_TYPE" val="0"/>
  <p:tag name="KSO_WM_UNIT_FILL_GRADIENT_ANGLE" val="90"/>
  <p:tag name="KSO_WM_UNIT_FILL_GRADIENT_DIRECTION" val="1"/>
  <p:tag name="KSO_WM_UNIT_FILL_TYPE" val="3"/>
  <p:tag name="KSO_WM_UNIT_LINE_FORE_SCHEMECOLOR_INDEX_BRIGHTNESS" val="0"/>
  <p:tag name="KSO_WM_UNIT_LINE_FORE_SCHEMECOLOR_INDEX" val="9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3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1"/>
  <p:tag name="KSO_WM_UNIT_LINE_FILL_TYPE" val="2"/>
</p:tagLst>
</file>

<file path=ppt/tags/tag3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2"/>
  <p:tag name="KSO_WM_UNIT_FILL_TYPE" val="1"/>
</p:tagLst>
</file>

<file path=ppt/tags/tag3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1_BRIGHTNESS" val="0.1"/>
  <p:tag name="KSO_WM_UNIT_FILL_FORE_SCHEMECOLOR_INDEX_1" val="9"/>
  <p:tag name="KSO_WM_UNIT_FILL_FORE_SCHEMECOLOR_INDEX_1_POS" val="0"/>
  <p:tag name="KSO_WM_UNIT_FILL_FORE_SCHEMECOLOR_INDEX_1_TRANS" val="0"/>
  <p:tag name="KSO_WM_UNIT_FILL_FORE_SCHEMECOLOR_INDEX_2_BRIGHTNESS" val="0.05"/>
  <p:tag name="KSO_WM_UNIT_FILL_FORE_SCHEMECOLOR_INDEX_2" val="9"/>
  <p:tag name="KSO_WM_UNIT_FILL_FORE_SCHEMECOLOR_INDEX_2_POS" val="0.5"/>
  <p:tag name="KSO_WM_UNIT_FILL_FORE_SCHEMECOLOR_INDEX_2_TRANS" val="0"/>
  <p:tag name="KSO_WM_UNIT_FILL_FORE_SCHEMECOLOR_INDEX_3_BRIGHTNESS" val="0.05"/>
  <p:tag name="KSO_WM_UNIT_FILL_FORE_SCHEMECOLOR_INDEX_3" val="9"/>
  <p:tag name="KSO_WM_UNIT_FILL_FORE_SCHEMECOLOR_INDEX_3_POS" val="1"/>
  <p:tag name="KSO_WM_UNIT_FILL_FORE_SCHEMECOLOR_INDEX_3_TRANS" val="0"/>
  <p:tag name="KSO_WM_UNIT_FILL_GRADIENT_TYPE" val="0"/>
  <p:tag name="KSO_WM_UNIT_FILL_GRADIENT_ANGLE" val="90"/>
  <p:tag name="KSO_WM_UNIT_FILL_GRADIENT_DIRECTION" val="1"/>
  <p:tag name="KSO_WM_UNIT_FILL_TYPE" val="3"/>
  <p:tag name="KSO_WM_UNIT_LINE_FORE_SCHEMECOLOR_INDEX_BRIGHTNESS" val="0"/>
  <p:tag name="KSO_WM_UNIT_LINE_FORE_SCHEMECOLOR_INDEX" val="9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5"/>
  <p:tag name="KSO_WM_UNIT_LINE_FILL_TYPE" val="2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4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1_BRIGHTNESS" val="0.1"/>
  <p:tag name="KSO_WM_UNIT_FILL_FORE_SCHEMECOLOR_INDEX_1" val="9"/>
  <p:tag name="KSO_WM_UNIT_FILL_FORE_SCHEMECOLOR_INDEX_1_POS" val="0"/>
  <p:tag name="KSO_WM_UNIT_FILL_FORE_SCHEMECOLOR_INDEX_1_TRANS" val="0"/>
  <p:tag name="KSO_WM_UNIT_FILL_FORE_SCHEMECOLOR_INDEX_2_BRIGHTNESS" val="0.05"/>
  <p:tag name="KSO_WM_UNIT_FILL_FORE_SCHEMECOLOR_INDEX_2" val="9"/>
  <p:tag name="KSO_WM_UNIT_FILL_FORE_SCHEMECOLOR_INDEX_2_POS" val="0.5"/>
  <p:tag name="KSO_WM_UNIT_FILL_FORE_SCHEMECOLOR_INDEX_2_TRANS" val="0"/>
  <p:tag name="KSO_WM_UNIT_FILL_FORE_SCHEMECOLOR_INDEX_3_BRIGHTNESS" val="0.05"/>
  <p:tag name="KSO_WM_UNIT_FILL_FORE_SCHEMECOLOR_INDEX_3" val="9"/>
  <p:tag name="KSO_WM_UNIT_FILL_FORE_SCHEMECOLOR_INDEX_3_POS" val="1"/>
  <p:tag name="KSO_WM_UNIT_FILL_FORE_SCHEMECOLOR_INDEX_3_TRANS" val="0"/>
  <p:tag name="KSO_WM_UNIT_FILL_GRADIENT_TYPE" val="0"/>
  <p:tag name="KSO_WM_UNIT_FILL_GRADIENT_ANGLE" val="90"/>
  <p:tag name="KSO_WM_UNIT_FILL_GRADIENT_DIRECTION" val="1"/>
  <p:tag name="KSO_WM_UNIT_FILL_TYPE" val="3"/>
  <p:tag name="KSO_WM_UNIT_LINE_FORE_SCHEMECOLOR_INDEX_BRIGHTNESS" val="0"/>
  <p:tag name="KSO_WM_UNIT_LINE_FORE_SCHEMECOLOR_INDEX" val="9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4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1_BRIGHTNESS" val="0.1"/>
  <p:tag name="KSO_WM_UNIT_FILL_FORE_SCHEMECOLOR_INDEX_1" val="7"/>
  <p:tag name="KSO_WM_UNIT_FILL_FORE_SCHEMECOLOR_INDEX_1_POS" val="0"/>
  <p:tag name="KSO_WM_UNIT_FILL_FORE_SCHEMECOLOR_INDEX_1_TRANS" val="0"/>
  <p:tag name="KSO_WM_UNIT_FILL_FORE_SCHEMECOLOR_INDEX_2_BRIGHTNESS" val="0.05"/>
  <p:tag name="KSO_WM_UNIT_FILL_FORE_SCHEMECOLOR_INDEX_2" val="7"/>
  <p:tag name="KSO_WM_UNIT_FILL_FORE_SCHEMECOLOR_INDEX_2_POS" val="0.5"/>
  <p:tag name="KSO_WM_UNIT_FILL_FORE_SCHEMECOLOR_INDEX_2_TRANS" val="0"/>
  <p:tag name="KSO_WM_UNIT_FILL_FORE_SCHEMECOLOR_INDEX_3_BRIGHTNESS" val="0.05"/>
  <p:tag name="KSO_WM_UNIT_FILL_FORE_SCHEMECOLOR_INDEX_3" val="7"/>
  <p:tag name="KSO_WM_UNIT_FILL_FORE_SCHEMECOLOR_INDEX_3_POS" val="1"/>
  <p:tag name="KSO_WM_UNIT_FILL_FORE_SCHEMECOLOR_INDEX_3_TRANS" val="0"/>
  <p:tag name="KSO_WM_UNIT_FILL_GRADIENT_TYPE" val="0"/>
  <p:tag name="KSO_WM_UNIT_FILL_GRADIENT_ANGLE" val="90"/>
  <p:tag name="KSO_WM_UNIT_FILL_GRADIENT_DIRECTION" val="1"/>
  <p:tag name="KSO_WM_UNIT_FILL_TYPE" val="3"/>
  <p:tag name="KSO_WM_UNIT_LINE_FORE_SCHEMECOLOR_INDEX_BRIGHTNESS" val="0"/>
  <p:tag name="KSO_WM_UNIT_LINE_FORE_SCHEMECOLOR_INDEX" val="7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4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1_BRIGHTNESS" val="0.1"/>
  <p:tag name="KSO_WM_UNIT_FILL_FORE_SCHEMECOLOR_INDEX_1" val="7"/>
  <p:tag name="KSO_WM_UNIT_FILL_FORE_SCHEMECOLOR_INDEX_1_POS" val="0"/>
  <p:tag name="KSO_WM_UNIT_FILL_FORE_SCHEMECOLOR_INDEX_1_TRANS" val="0"/>
  <p:tag name="KSO_WM_UNIT_FILL_FORE_SCHEMECOLOR_INDEX_2_BRIGHTNESS" val="0.05"/>
  <p:tag name="KSO_WM_UNIT_FILL_FORE_SCHEMECOLOR_INDEX_2" val="7"/>
  <p:tag name="KSO_WM_UNIT_FILL_FORE_SCHEMECOLOR_INDEX_2_POS" val="0.5"/>
  <p:tag name="KSO_WM_UNIT_FILL_FORE_SCHEMECOLOR_INDEX_2_TRANS" val="0"/>
  <p:tag name="KSO_WM_UNIT_FILL_FORE_SCHEMECOLOR_INDEX_3_BRIGHTNESS" val="0.05"/>
  <p:tag name="KSO_WM_UNIT_FILL_FORE_SCHEMECOLOR_INDEX_3" val="7"/>
  <p:tag name="KSO_WM_UNIT_FILL_FORE_SCHEMECOLOR_INDEX_3_POS" val="1"/>
  <p:tag name="KSO_WM_UNIT_FILL_FORE_SCHEMECOLOR_INDEX_3_TRANS" val="0"/>
  <p:tag name="KSO_WM_UNIT_FILL_GRADIENT_TYPE" val="0"/>
  <p:tag name="KSO_WM_UNIT_FILL_GRADIENT_ANGLE" val="90"/>
  <p:tag name="KSO_WM_UNIT_FILL_GRADIENT_DIRECTION" val="1"/>
  <p:tag name="KSO_WM_UNIT_FILL_TYPE" val="3"/>
  <p:tag name="KSO_WM_UNIT_LINE_FORE_SCHEMECOLOR_INDEX_BRIGHTNESS" val="0"/>
  <p:tag name="KSO_WM_UNIT_LINE_FORE_SCHEMECOLOR_INDEX" val="7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4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1_BRIGHTNESS" val="0.1"/>
  <p:tag name="KSO_WM_UNIT_FILL_FORE_SCHEMECOLOR_INDEX_1" val="7"/>
  <p:tag name="KSO_WM_UNIT_FILL_FORE_SCHEMECOLOR_INDEX_1_POS" val="0"/>
  <p:tag name="KSO_WM_UNIT_FILL_FORE_SCHEMECOLOR_INDEX_1_TRANS" val="0"/>
  <p:tag name="KSO_WM_UNIT_FILL_FORE_SCHEMECOLOR_INDEX_2_BRIGHTNESS" val="0.05"/>
  <p:tag name="KSO_WM_UNIT_FILL_FORE_SCHEMECOLOR_INDEX_2" val="7"/>
  <p:tag name="KSO_WM_UNIT_FILL_FORE_SCHEMECOLOR_INDEX_2_POS" val="0.5"/>
  <p:tag name="KSO_WM_UNIT_FILL_FORE_SCHEMECOLOR_INDEX_2_TRANS" val="0"/>
  <p:tag name="KSO_WM_UNIT_FILL_FORE_SCHEMECOLOR_INDEX_3_BRIGHTNESS" val="0.05"/>
  <p:tag name="KSO_WM_UNIT_FILL_FORE_SCHEMECOLOR_INDEX_3" val="7"/>
  <p:tag name="KSO_WM_UNIT_FILL_FORE_SCHEMECOLOR_INDEX_3_POS" val="1"/>
  <p:tag name="KSO_WM_UNIT_FILL_FORE_SCHEMECOLOR_INDEX_3_TRANS" val="0"/>
  <p:tag name="KSO_WM_UNIT_FILL_GRADIENT_TYPE" val="0"/>
  <p:tag name="KSO_WM_UNIT_FILL_GRADIENT_ANGLE" val="90"/>
  <p:tag name="KSO_WM_UNIT_FILL_GRADIENT_DIRECTION" val="1"/>
  <p:tag name="KSO_WM_UNIT_FILL_TYPE" val="3"/>
  <p:tag name="KSO_WM_UNIT_LINE_FORE_SCHEMECOLOR_INDEX_BRIGHTNESS" val="0"/>
  <p:tag name="KSO_WM_UNIT_LINE_FORE_SCHEMECOLOR_INDEX" val="7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4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1_BRIGHTNESS" val="0.1"/>
  <p:tag name="KSO_WM_UNIT_FILL_FORE_SCHEMECOLOR_INDEX_1" val="7"/>
  <p:tag name="KSO_WM_UNIT_FILL_FORE_SCHEMECOLOR_INDEX_1_POS" val="0"/>
  <p:tag name="KSO_WM_UNIT_FILL_FORE_SCHEMECOLOR_INDEX_1_TRANS" val="0"/>
  <p:tag name="KSO_WM_UNIT_FILL_FORE_SCHEMECOLOR_INDEX_2_BRIGHTNESS" val="0.05"/>
  <p:tag name="KSO_WM_UNIT_FILL_FORE_SCHEMECOLOR_INDEX_2" val="7"/>
  <p:tag name="KSO_WM_UNIT_FILL_FORE_SCHEMECOLOR_INDEX_2_POS" val="0.5"/>
  <p:tag name="KSO_WM_UNIT_FILL_FORE_SCHEMECOLOR_INDEX_2_TRANS" val="0"/>
  <p:tag name="KSO_WM_UNIT_FILL_FORE_SCHEMECOLOR_INDEX_3_BRIGHTNESS" val="0.05"/>
  <p:tag name="KSO_WM_UNIT_FILL_FORE_SCHEMECOLOR_INDEX_3" val="7"/>
  <p:tag name="KSO_WM_UNIT_FILL_FORE_SCHEMECOLOR_INDEX_3_POS" val="1"/>
  <p:tag name="KSO_WM_UNIT_FILL_FORE_SCHEMECOLOR_INDEX_3_TRANS" val="0"/>
  <p:tag name="KSO_WM_UNIT_FILL_GRADIENT_TYPE" val="0"/>
  <p:tag name="KSO_WM_UNIT_FILL_GRADIENT_ANGLE" val="90"/>
  <p:tag name="KSO_WM_UNIT_FILL_GRADIENT_DIRECTION" val="1"/>
  <p:tag name="KSO_WM_UNIT_FILL_TYPE" val="3"/>
  <p:tag name="KSO_WM_UNIT_LINE_FORE_SCHEMECOLOR_INDEX_BRIGHTNESS" val="0"/>
  <p:tag name="KSO_WM_UNIT_LINE_FORE_SCHEMECOLOR_INDEX" val="7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4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4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4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4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1"/>
  <p:tag name="KSO_WM_UNIT_LINE_FILL_TYPE" val="2"/>
</p:tagLst>
</file>

<file path=ppt/tags/tag4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4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4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1_BRIGHTNESS" val="0.1"/>
  <p:tag name="KSO_WM_UNIT_FILL_FORE_SCHEMECOLOR_INDEX_1" val="9"/>
  <p:tag name="KSO_WM_UNIT_FILL_FORE_SCHEMECOLOR_INDEX_1_POS" val="0"/>
  <p:tag name="KSO_WM_UNIT_FILL_FORE_SCHEMECOLOR_INDEX_1_TRANS" val="0"/>
  <p:tag name="KSO_WM_UNIT_FILL_FORE_SCHEMECOLOR_INDEX_2_BRIGHTNESS" val="0.05"/>
  <p:tag name="KSO_WM_UNIT_FILL_FORE_SCHEMECOLOR_INDEX_2" val="9"/>
  <p:tag name="KSO_WM_UNIT_FILL_FORE_SCHEMECOLOR_INDEX_2_POS" val="0.5"/>
  <p:tag name="KSO_WM_UNIT_FILL_FORE_SCHEMECOLOR_INDEX_2_TRANS" val="0"/>
  <p:tag name="KSO_WM_UNIT_FILL_FORE_SCHEMECOLOR_INDEX_3_BRIGHTNESS" val="0.05"/>
  <p:tag name="KSO_WM_UNIT_FILL_FORE_SCHEMECOLOR_INDEX_3" val="9"/>
  <p:tag name="KSO_WM_UNIT_FILL_FORE_SCHEMECOLOR_INDEX_3_POS" val="1"/>
  <p:tag name="KSO_WM_UNIT_FILL_FORE_SCHEMECOLOR_INDEX_3_TRANS" val="0"/>
  <p:tag name="KSO_WM_UNIT_FILL_GRADIENT_TYPE" val="0"/>
  <p:tag name="KSO_WM_UNIT_FILL_GRADIENT_ANGLE" val="90"/>
  <p:tag name="KSO_WM_UNIT_FILL_GRADIENT_DIRECTION" val="1"/>
  <p:tag name="KSO_WM_UNIT_FILL_TYPE" val="3"/>
  <p:tag name="KSO_WM_UNIT_LINE_FORE_SCHEMECOLOR_INDEX_BRIGHTNESS" val="0"/>
  <p:tag name="KSO_WM_UNIT_LINE_FORE_SCHEMECOLOR_INDEX" val="9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4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1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4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1_BRIGHTNESS" val="0.1"/>
  <p:tag name="KSO_WM_UNIT_FILL_FORE_SCHEMECOLOR_INDEX_1" val="7"/>
  <p:tag name="KSO_WM_UNIT_FILL_FORE_SCHEMECOLOR_INDEX_1_POS" val="0"/>
  <p:tag name="KSO_WM_UNIT_FILL_FORE_SCHEMECOLOR_INDEX_1_TRANS" val="0"/>
  <p:tag name="KSO_WM_UNIT_FILL_FORE_SCHEMECOLOR_INDEX_2_BRIGHTNESS" val="0.05"/>
  <p:tag name="KSO_WM_UNIT_FILL_FORE_SCHEMECOLOR_INDEX_2" val="7"/>
  <p:tag name="KSO_WM_UNIT_FILL_FORE_SCHEMECOLOR_INDEX_2_POS" val="0.5"/>
  <p:tag name="KSO_WM_UNIT_FILL_FORE_SCHEMECOLOR_INDEX_2_TRANS" val="0"/>
  <p:tag name="KSO_WM_UNIT_FILL_FORE_SCHEMECOLOR_INDEX_3_BRIGHTNESS" val="0.05"/>
  <p:tag name="KSO_WM_UNIT_FILL_FORE_SCHEMECOLOR_INDEX_3" val="7"/>
  <p:tag name="KSO_WM_UNIT_FILL_FORE_SCHEMECOLOR_INDEX_3_POS" val="1"/>
  <p:tag name="KSO_WM_UNIT_FILL_FORE_SCHEMECOLOR_INDEX_3_TRANS" val="0"/>
  <p:tag name="KSO_WM_UNIT_FILL_GRADIENT_TYPE" val="0"/>
  <p:tag name="KSO_WM_UNIT_FILL_GRADIENT_ANGLE" val="90"/>
  <p:tag name="KSO_WM_UNIT_FILL_GRADIENT_DIRECTION" val="1"/>
  <p:tag name="KSO_WM_UNIT_FILL_TYPE" val="3"/>
  <p:tag name="KSO_WM_UNIT_LINE_FORE_SCHEMECOLOR_INDEX_BRIGHTNESS" val="0"/>
  <p:tag name="KSO_WM_UNIT_LINE_FORE_SCHEMECOLOR_INDEX" val="7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4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1_BRIGHTNESS" val="0.1"/>
  <p:tag name="KSO_WM_UNIT_FILL_FORE_SCHEMECOLOR_INDEX_1" val="7"/>
  <p:tag name="KSO_WM_UNIT_FILL_FORE_SCHEMECOLOR_INDEX_1_POS" val="0"/>
  <p:tag name="KSO_WM_UNIT_FILL_FORE_SCHEMECOLOR_INDEX_1_TRANS" val="0"/>
  <p:tag name="KSO_WM_UNIT_FILL_FORE_SCHEMECOLOR_INDEX_2_BRIGHTNESS" val="0.05"/>
  <p:tag name="KSO_WM_UNIT_FILL_FORE_SCHEMECOLOR_INDEX_2" val="7"/>
  <p:tag name="KSO_WM_UNIT_FILL_FORE_SCHEMECOLOR_INDEX_2_POS" val="0.5"/>
  <p:tag name="KSO_WM_UNIT_FILL_FORE_SCHEMECOLOR_INDEX_2_TRANS" val="0"/>
  <p:tag name="KSO_WM_UNIT_FILL_FORE_SCHEMECOLOR_INDEX_3_BRIGHTNESS" val="0.05"/>
  <p:tag name="KSO_WM_UNIT_FILL_FORE_SCHEMECOLOR_INDEX_3" val="7"/>
  <p:tag name="KSO_WM_UNIT_FILL_FORE_SCHEMECOLOR_INDEX_3_POS" val="1"/>
  <p:tag name="KSO_WM_UNIT_FILL_FORE_SCHEMECOLOR_INDEX_3_TRANS" val="0"/>
  <p:tag name="KSO_WM_UNIT_FILL_GRADIENT_TYPE" val="0"/>
  <p:tag name="KSO_WM_UNIT_FILL_GRADIENT_ANGLE" val="90"/>
  <p:tag name="KSO_WM_UNIT_FILL_GRADIENT_DIRECTION" val="1"/>
  <p:tag name="KSO_WM_UNIT_FILL_TYPE" val="3"/>
  <p:tag name="KSO_WM_UNIT_LINE_FORE_SCHEMECOLOR_INDEX_BRIGHTNESS" val="0"/>
  <p:tag name="KSO_WM_UNIT_LINE_FORE_SCHEMECOLOR_INDEX" val="7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4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1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4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1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4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1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4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1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4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1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1"/>
  <p:tag name="KSO_WM_UNIT_LINE_FILL_TYPE" val="2"/>
</p:tagLst>
</file>

<file path=ppt/tags/tag4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4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1_BRIGHTNESS" val="0.1"/>
  <p:tag name="KSO_WM_UNIT_FILL_FORE_SCHEMECOLOR_INDEX_1" val="7"/>
  <p:tag name="KSO_WM_UNIT_FILL_FORE_SCHEMECOLOR_INDEX_1_POS" val="0"/>
  <p:tag name="KSO_WM_UNIT_FILL_FORE_SCHEMECOLOR_INDEX_1_TRANS" val="0"/>
  <p:tag name="KSO_WM_UNIT_FILL_FORE_SCHEMECOLOR_INDEX_2_BRIGHTNESS" val="0.05"/>
  <p:tag name="KSO_WM_UNIT_FILL_FORE_SCHEMECOLOR_INDEX_2" val="7"/>
  <p:tag name="KSO_WM_UNIT_FILL_FORE_SCHEMECOLOR_INDEX_2_POS" val="0.5"/>
  <p:tag name="KSO_WM_UNIT_FILL_FORE_SCHEMECOLOR_INDEX_2_TRANS" val="0"/>
  <p:tag name="KSO_WM_UNIT_FILL_FORE_SCHEMECOLOR_INDEX_3_BRIGHTNESS" val="0.05"/>
  <p:tag name="KSO_WM_UNIT_FILL_FORE_SCHEMECOLOR_INDEX_3" val="7"/>
  <p:tag name="KSO_WM_UNIT_FILL_FORE_SCHEMECOLOR_INDEX_3_POS" val="1"/>
  <p:tag name="KSO_WM_UNIT_FILL_FORE_SCHEMECOLOR_INDEX_3_TRANS" val="0"/>
  <p:tag name="KSO_WM_UNIT_FILL_GRADIENT_TYPE" val="0"/>
  <p:tag name="KSO_WM_UNIT_FILL_GRADIENT_ANGLE" val="90"/>
  <p:tag name="KSO_WM_UNIT_FILL_GRADIENT_DIRECTION" val="1"/>
  <p:tag name="KSO_WM_UNIT_FILL_TYPE" val="3"/>
  <p:tag name="KSO_WM_UNIT_LINE_FORE_SCHEMECOLOR_INDEX_BRIGHTNESS" val="0"/>
  <p:tag name="KSO_WM_UNIT_LINE_FORE_SCHEMECOLOR_INDEX" val="7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4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1_BRIGHTNESS" val="0.1"/>
  <p:tag name="KSO_WM_UNIT_FILL_FORE_SCHEMECOLOR_INDEX_1" val="7"/>
  <p:tag name="KSO_WM_UNIT_FILL_FORE_SCHEMECOLOR_INDEX_1_POS" val="0"/>
  <p:tag name="KSO_WM_UNIT_FILL_FORE_SCHEMECOLOR_INDEX_1_TRANS" val="0"/>
  <p:tag name="KSO_WM_UNIT_FILL_FORE_SCHEMECOLOR_INDEX_2_BRIGHTNESS" val="0.05"/>
  <p:tag name="KSO_WM_UNIT_FILL_FORE_SCHEMECOLOR_INDEX_2" val="7"/>
  <p:tag name="KSO_WM_UNIT_FILL_FORE_SCHEMECOLOR_INDEX_2_POS" val="0.5"/>
  <p:tag name="KSO_WM_UNIT_FILL_FORE_SCHEMECOLOR_INDEX_2_TRANS" val="0"/>
  <p:tag name="KSO_WM_UNIT_FILL_FORE_SCHEMECOLOR_INDEX_3_BRIGHTNESS" val="0.05"/>
  <p:tag name="KSO_WM_UNIT_FILL_FORE_SCHEMECOLOR_INDEX_3" val="7"/>
  <p:tag name="KSO_WM_UNIT_FILL_FORE_SCHEMECOLOR_INDEX_3_POS" val="1"/>
  <p:tag name="KSO_WM_UNIT_FILL_FORE_SCHEMECOLOR_INDEX_3_TRANS" val="0"/>
  <p:tag name="KSO_WM_UNIT_FILL_GRADIENT_TYPE" val="0"/>
  <p:tag name="KSO_WM_UNIT_FILL_GRADIENT_ANGLE" val="90"/>
  <p:tag name="KSO_WM_UNIT_FILL_GRADIENT_DIRECTION" val="1"/>
  <p:tag name="KSO_WM_UNIT_FILL_TYPE" val="3"/>
  <p:tag name="KSO_WM_UNIT_LINE_FORE_SCHEMECOLOR_INDEX_BRIGHTNESS" val="0"/>
  <p:tag name="KSO_WM_UNIT_LINE_FORE_SCHEMECOLOR_INDEX" val="7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4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1_BRIGHTNESS" val="0.1"/>
  <p:tag name="KSO_WM_UNIT_FILL_FORE_SCHEMECOLOR_INDEX_1" val="7"/>
  <p:tag name="KSO_WM_UNIT_FILL_FORE_SCHEMECOLOR_INDEX_1_POS" val="0"/>
  <p:tag name="KSO_WM_UNIT_FILL_FORE_SCHEMECOLOR_INDEX_1_TRANS" val="0"/>
  <p:tag name="KSO_WM_UNIT_FILL_FORE_SCHEMECOLOR_INDEX_2_BRIGHTNESS" val="0.05"/>
  <p:tag name="KSO_WM_UNIT_FILL_FORE_SCHEMECOLOR_INDEX_2" val="7"/>
  <p:tag name="KSO_WM_UNIT_FILL_FORE_SCHEMECOLOR_INDEX_2_POS" val="0.5"/>
  <p:tag name="KSO_WM_UNIT_FILL_FORE_SCHEMECOLOR_INDEX_2_TRANS" val="0"/>
  <p:tag name="KSO_WM_UNIT_FILL_FORE_SCHEMECOLOR_INDEX_3_BRIGHTNESS" val="0.05"/>
  <p:tag name="KSO_WM_UNIT_FILL_FORE_SCHEMECOLOR_INDEX_3" val="7"/>
  <p:tag name="KSO_WM_UNIT_FILL_FORE_SCHEMECOLOR_INDEX_3_POS" val="1"/>
  <p:tag name="KSO_WM_UNIT_FILL_FORE_SCHEMECOLOR_INDEX_3_TRANS" val="0"/>
  <p:tag name="KSO_WM_UNIT_FILL_GRADIENT_TYPE" val="0"/>
  <p:tag name="KSO_WM_UNIT_FILL_GRADIENT_ANGLE" val="90"/>
  <p:tag name="KSO_WM_UNIT_FILL_GRADIENT_DIRECTION" val="1"/>
  <p:tag name="KSO_WM_UNIT_FILL_TYPE" val="3"/>
  <p:tag name="KSO_WM_UNIT_LINE_FORE_SCHEMECOLOR_INDEX_BRIGHTNESS" val="0"/>
  <p:tag name="KSO_WM_UNIT_LINE_FORE_SCHEMECOLOR_INDEX" val="7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4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1_BRIGHTNESS" val="0.1"/>
  <p:tag name="KSO_WM_UNIT_FILL_FORE_SCHEMECOLOR_INDEX_1" val="7"/>
  <p:tag name="KSO_WM_UNIT_FILL_FORE_SCHEMECOLOR_INDEX_1_POS" val="0"/>
  <p:tag name="KSO_WM_UNIT_FILL_FORE_SCHEMECOLOR_INDEX_1_TRANS" val="0"/>
  <p:tag name="KSO_WM_UNIT_FILL_FORE_SCHEMECOLOR_INDEX_2_BRIGHTNESS" val="0.05"/>
  <p:tag name="KSO_WM_UNIT_FILL_FORE_SCHEMECOLOR_INDEX_2" val="7"/>
  <p:tag name="KSO_WM_UNIT_FILL_FORE_SCHEMECOLOR_INDEX_2_POS" val="0.5"/>
  <p:tag name="KSO_WM_UNIT_FILL_FORE_SCHEMECOLOR_INDEX_2_TRANS" val="0"/>
  <p:tag name="KSO_WM_UNIT_FILL_FORE_SCHEMECOLOR_INDEX_3_BRIGHTNESS" val="0.05"/>
  <p:tag name="KSO_WM_UNIT_FILL_FORE_SCHEMECOLOR_INDEX_3" val="7"/>
  <p:tag name="KSO_WM_UNIT_FILL_FORE_SCHEMECOLOR_INDEX_3_POS" val="1"/>
  <p:tag name="KSO_WM_UNIT_FILL_FORE_SCHEMECOLOR_INDEX_3_TRANS" val="0"/>
  <p:tag name="KSO_WM_UNIT_FILL_GRADIENT_TYPE" val="0"/>
  <p:tag name="KSO_WM_UNIT_FILL_GRADIENT_ANGLE" val="90"/>
  <p:tag name="KSO_WM_UNIT_FILL_GRADIENT_DIRECTION" val="1"/>
  <p:tag name="KSO_WM_UNIT_FILL_TYPE" val="3"/>
  <p:tag name="KSO_WM_UNIT_LINE_FORE_SCHEMECOLOR_INDEX_BRIGHTNESS" val="0"/>
  <p:tag name="KSO_WM_UNIT_LINE_FORE_SCHEMECOLOR_INDEX" val="7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4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1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4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1_BRIGHTNESS" val="0.1"/>
  <p:tag name="KSO_WM_UNIT_FILL_FORE_SCHEMECOLOR_INDEX_1" val="7"/>
  <p:tag name="KSO_WM_UNIT_FILL_FORE_SCHEMECOLOR_INDEX_1_POS" val="0"/>
  <p:tag name="KSO_WM_UNIT_FILL_FORE_SCHEMECOLOR_INDEX_1_TRANS" val="0"/>
  <p:tag name="KSO_WM_UNIT_FILL_FORE_SCHEMECOLOR_INDEX_2_BRIGHTNESS" val="0.05"/>
  <p:tag name="KSO_WM_UNIT_FILL_FORE_SCHEMECOLOR_INDEX_2" val="7"/>
  <p:tag name="KSO_WM_UNIT_FILL_FORE_SCHEMECOLOR_INDEX_2_POS" val="0.5"/>
  <p:tag name="KSO_WM_UNIT_FILL_FORE_SCHEMECOLOR_INDEX_2_TRANS" val="0"/>
  <p:tag name="KSO_WM_UNIT_FILL_FORE_SCHEMECOLOR_INDEX_3_BRIGHTNESS" val="0.05"/>
  <p:tag name="KSO_WM_UNIT_FILL_FORE_SCHEMECOLOR_INDEX_3" val="7"/>
  <p:tag name="KSO_WM_UNIT_FILL_FORE_SCHEMECOLOR_INDEX_3_POS" val="1"/>
  <p:tag name="KSO_WM_UNIT_FILL_FORE_SCHEMECOLOR_INDEX_3_TRANS" val="0"/>
  <p:tag name="KSO_WM_UNIT_FILL_GRADIENT_TYPE" val="0"/>
  <p:tag name="KSO_WM_UNIT_FILL_GRADIENT_ANGLE" val="90"/>
  <p:tag name="KSO_WM_UNIT_FILL_GRADIENT_DIRECTION" val="1"/>
  <p:tag name="KSO_WM_UNIT_FILL_TYPE" val="3"/>
  <p:tag name="KSO_WM_UNIT_LINE_FORE_SCHEMECOLOR_INDEX_BRIGHTNESS" val="0"/>
  <p:tag name="KSO_WM_UNIT_LINE_FORE_SCHEMECOLOR_INDEX" val="7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4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1_BRIGHTNESS" val="0.1"/>
  <p:tag name="KSO_WM_UNIT_FILL_FORE_SCHEMECOLOR_INDEX_1" val="7"/>
  <p:tag name="KSO_WM_UNIT_FILL_FORE_SCHEMECOLOR_INDEX_1_POS" val="0"/>
  <p:tag name="KSO_WM_UNIT_FILL_FORE_SCHEMECOLOR_INDEX_1_TRANS" val="0"/>
  <p:tag name="KSO_WM_UNIT_FILL_FORE_SCHEMECOLOR_INDEX_2_BRIGHTNESS" val="0.05"/>
  <p:tag name="KSO_WM_UNIT_FILL_FORE_SCHEMECOLOR_INDEX_2" val="7"/>
  <p:tag name="KSO_WM_UNIT_FILL_FORE_SCHEMECOLOR_INDEX_2_POS" val="0.5"/>
  <p:tag name="KSO_WM_UNIT_FILL_FORE_SCHEMECOLOR_INDEX_2_TRANS" val="0"/>
  <p:tag name="KSO_WM_UNIT_FILL_FORE_SCHEMECOLOR_INDEX_3_BRIGHTNESS" val="0.05"/>
  <p:tag name="KSO_WM_UNIT_FILL_FORE_SCHEMECOLOR_INDEX_3" val="7"/>
  <p:tag name="KSO_WM_UNIT_FILL_FORE_SCHEMECOLOR_INDEX_3_POS" val="1"/>
  <p:tag name="KSO_WM_UNIT_FILL_FORE_SCHEMECOLOR_INDEX_3_TRANS" val="0"/>
  <p:tag name="KSO_WM_UNIT_FILL_GRADIENT_TYPE" val="0"/>
  <p:tag name="KSO_WM_UNIT_FILL_GRADIENT_ANGLE" val="90"/>
  <p:tag name="KSO_WM_UNIT_FILL_GRADIENT_DIRECTION" val="1"/>
  <p:tag name="KSO_WM_UNIT_FILL_TYPE" val="3"/>
  <p:tag name="KSO_WM_UNIT_LINE_FORE_SCHEMECOLOR_INDEX_BRIGHTNESS" val="0"/>
  <p:tag name="KSO_WM_UNIT_LINE_FORE_SCHEMECOLOR_INDEX" val="7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4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1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4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1"/>
  <p:tag name="KSO_WM_UNIT_LINE_FILL_TYPE" val="2"/>
</p:tagLst>
</file>

<file path=ppt/tags/tag4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1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4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4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4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1"/>
  <p:tag name="KSO_WM_UNIT_LINE_FILL_TYPE" val="2"/>
</p:tagLst>
</file>

<file path=ppt/tags/tag4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4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4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1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4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4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1_BRIGHTNESS" val="0.1"/>
  <p:tag name="KSO_WM_UNIT_FILL_FORE_SCHEMECOLOR_INDEX_1" val="9"/>
  <p:tag name="KSO_WM_UNIT_FILL_FORE_SCHEMECOLOR_INDEX_1_POS" val="0"/>
  <p:tag name="KSO_WM_UNIT_FILL_FORE_SCHEMECOLOR_INDEX_1_TRANS" val="0"/>
  <p:tag name="KSO_WM_UNIT_FILL_FORE_SCHEMECOLOR_INDEX_2_BRIGHTNESS" val="0.05"/>
  <p:tag name="KSO_WM_UNIT_FILL_FORE_SCHEMECOLOR_INDEX_2" val="9"/>
  <p:tag name="KSO_WM_UNIT_FILL_FORE_SCHEMECOLOR_INDEX_2_POS" val="0.5"/>
  <p:tag name="KSO_WM_UNIT_FILL_FORE_SCHEMECOLOR_INDEX_2_TRANS" val="0"/>
  <p:tag name="KSO_WM_UNIT_FILL_FORE_SCHEMECOLOR_INDEX_3_BRIGHTNESS" val="0.05"/>
  <p:tag name="KSO_WM_UNIT_FILL_FORE_SCHEMECOLOR_INDEX_3" val="9"/>
  <p:tag name="KSO_WM_UNIT_FILL_FORE_SCHEMECOLOR_INDEX_3_POS" val="1"/>
  <p:tag name="KSO_WM_UNIT_FILL_FORE_SCHEMECOLOR_INDEX_3_TRANS" val="0"/>
  <p:tag name="KSO_WM_UNIT_FILL_GRADIENT_TYPE" val="0"/>
  <p:tag name="KSO_WM_UNIT_FILL_GRADIENT_ANGLE" val="90"/>
  <p:tag name="KSO_WM_UNIT_FILL_GRADIENT_DIRECTION" val="1"/>
  <p:tag name="KSO_WM_UNIT_FILL_TYPE" val="3"/>
  <p:tag name="KSO_WM_UNIT_LINE_FORE_SCHEMECOLOR_INDEX_BRIGHTNESS" val="0"/>
  <p:tag name="KSO_WM_UNIT_LINE_FORE_SCHEMECOLOR_INDEX" val="9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4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1_BRIGHTNESS" val="0.1"/>
  <p:tag name="KSO_WM_UNIT_FILL_FORE_SCHEMECOLOR_INDEX_1" val="9"/>
  <p:tag name="KSO_WM_UNIT_FILL_FORE_SCHEMECOLOR_INDEX_1_POS" val="0"/>
  <p:tag name="KSO_WM_UNIT_FILL_FORE_SCHEMECOLOR_INDEX_1_TRANS" val="0"/>
  <p:tag name="KSO_WM_UNIT_FILL_FORE_SCHEMECOLOR_INDEX_2_BRIGHTNESS" val="0.05"/>
  <p:tag name="KSO_WM_UNIT_FILL_FORE_SCHEMECOLOR_INDEX_2" val="9"/>
  <p:tag name="KSO_WM_UNIT_FILL_FORE_SCHEMECOLOR_INDEX_2_POS" val="0.5"/>
  <p:tag name="KSO_WM_UNIT_FILL_FORE_SCHEMECOLOR_INDEX_2_TRANS" val="0"/>
  <p:tag name="KSO_WM_UNIT_FILL_FORE_SCHEMECOLOR_INDEX_3_BRIGHTNESS" val="0.05"/>
  <p:tag name="KSO_WM_UNIT_FILL_FORE_SCHEMECOLOR_INDEX_3" val="9"/>
  <p:tag name="KSO_WM_UNIT_FILL_FORE_SCHEMECOLOR_INDEX_3_POS" val="1"/>
  <p:tag name="KSO_WM_UNIT_FILL_FORE_SCHEMECOLOR_INDEX_3_TRANS" val="0"/>
  <p:tag name="KSO_WM_UNIT_FILL_GRADIENT_TYPE" val="0"/>
  <p:tag name="KSO_WM_UNIT_FILL_GRADIENT_ANGLE" val="90"/>
  <p:tag name="KSO_WM_UNIT_FILL_GRADIENT_DIRECTION" val="1"/>
  <p:tag name="KSO_WM_UNIT_FILL_TYPE" val="3"/>
  <p:tag name="KSO_WM_UNIT_LINE_FORE_SCHEMECOLOR_INDEX_BRIGHTNESS" val="0"/>
  <p:tag name="KSO_WM_UNIT_LINE_FORE_SCHEMECOLOR_INDEX" val="9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1"/>
  <p:tag name="KSO_WM_UNIT_LINE_FILL_TYPE" val="2"/>
</p:tagLst>
</file>

<file path=ppt/tags/tag4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1_BRIGHTNESS" val="0.1"/>
  <p:tag name="KSO_WM_UNIT_FILL_FORE_SCHEMECOLOR_INDEX_1" val="7"/>
  <p:tag name="KSO_WM_UNIT_FILL_FORE_SCHEMECOLOR_INDEX_1_POS" val="0"/>
  <p:tag name="KSO_WM_UNIT_FILL_FORE_SCHEMECOLOR_INDEX_1_TRANS" val="0"/>
  <p:tag name="KSO_WM_UNIT_FILL_FORE_SCHEMECOLOR_INDEX_2_BRIGHTNESS" val="0.05"/>
  <p:tag name="KSO_WM_UNIT_FILL_FORE_SCHEMECOLOR_INDEX_2" val="7"/>
  <p:tag name="KSO_WM_UNIT_FILL_FORE_SCHEMECOLOR_INDEX_2_POS" val="0.5"/>
  <p:tag name="KSO_WM_UNIT_FILL_FORE_SCHEMECOLOR_INDEX_2_TRANS" val="0"/>
  <p:tag name="KSO_WM_UNIT_FILL_FORE_SCHEMECOLOR_INDEX_3_BRIGHTNESS" val="0.05"/>
  <p:tag name="KSO_WM_UNIT_FILL_FORE_SCHEMECOLOR_INDEX_3" val="7"/>
  <p:tag name="KSO_WM_UNIT_FILL_FORE_SCHEMECOLOR_INDEX_3_POS" val="1"/>
  <p:tag name="KSO_WM_UNIT_FILL_FORE_SCHEMECOLOR_INDEX_3_TRANS" val="0"/>
  <p:tag name="KSO_WM_UNIT_FILL_GRADIENT_TYPE" val="0"/>
  <p:tag name="KSO_WM_UNIT_FILL_GRADIENT_ANGLE" val="90"/>
  <p:tag name="KSO_WM_UNIT_FILL_GRADIENT_DIRECTION" val="1"/>
  <p:tag name="KSO_WM_UNIT_FILL_TYPE" val="3"/>
  <p:tag name="KSO_WM_UNIT_LINE_FORE_SCHEMECOLOR_INDEX_BRIGHTNESS" val="0"/>
  <p:tag name="KSO_WM_UNIT_LINE_FORE_SCHEMECOLOR_INDEX" val="7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4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1_BRIGHTNESS" val="0.1"/>
  <p:tag name="KSO_WM_UNIT_FILL_FORE_SCHEMECOLOR_INDEX_1" val="7"/>
  <p:tag name="KSO_WM_UNIT_FILL_FORE_SCHEMECOLOR_INDEX_1_POS" val="0"/>
  <p:tag name="KSO_WM_UNIT_FILL_FORE_SCHEMECOLOR_INDEX_1_TRANS" val="0"/>
  <p:tag name="KSO_WM_UNIT_FILL_FORE_SCHEMECOLOR_INDEX_2_BRIGHTNESS" val="0.05"/>
  <p:tag name="KSO_WM_UNIT_FILL_FORE_SCHEMECOLOR_INDEX_2" val="7"/>
  <p:tag name="KSO_WM_UNIT_FILL_FORE_SCHEMECOLOR_INDEX_2_POS" val="0.5"/>
  <p:tag name="KSO_WM_UNIT_FILL_FORE_SCHEMECOLOR_INDEX_2_TRANS" val="0"/>
  <p:tag name="KSO_WM_UNIT_FILL_FORE_SCHEMECOLOR_INDEX_3_BRIGHTNESS" val="0.05"/>
  <p:tag name="KSO_WM_UNIT_FILL_FORE_SCHEMECOLOR_INDEX_3" val="7"/>
  <p:tag name="KSO_WM_UNIT_FILL_FORE_SCHEMECOLOR_INDEX_3_POS" val="1"/>
  <p:tag name="KSO_WM_UNIT_FILL_FORE_SCHEMECOLOR_INDEX_3_TRANS" val="0"/>
  <p:tag name="KSO_WM_UNIT_FILL_GRADIENT_TYPE" val="0"/>
  <p:tag name="KSO_WM_UNIT_FILL_GRADIENT_ANGLE" val="90"/>
  <p:tag name="KSO_WM_UNIT_FILL_GRADIENT_DIRECTION" val="1"/>
  <p:tag name="KSO_WM_UNIT_FILL_TYPE" val="3"/>
  <p:tag name="KSO_WM_UNIT_LINE_FORE_SCHEMECOLOR_INDEX_BRIGHTNESS" val="0"/>
  <p:tag name="KSO_WM_UNIT_LINE_FORE_SCHEMECOLOR_INDEX" val="7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4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1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4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1_BRIGHTNESS" val="0.1"/>
  <p:tag name="KSO_WM_UNIT_FILL_FORE_SCHEMECOLOR_INDEX_1" val="7"/>
  <p:tag name="KSO_WM_UNIT_FILL_FORE_SCHEMECOLOR_INDEX_1_POS" val="0"/>
  <p:tag name="KSO_WM_UNIT_FILL_FORE_SCHEMECOLOR_INDEX_1_TRANS" val="0"/>
  <p:tag name="KSO_WM_UNIT_FILL_FORE_SCHEMECOLOR_INDEX_2_BRIGHTNESS" val="0.05"/>
  <p:tag name="KSO_WM_UNIT_FILL_FORE_SCHEMECOLOR_INDEX_2" val="7"/>
  <p:tag name="KSO_WM_UNIT_FILL_FORE_SCHEMECOLOR_INDEX_2_POS" val="0.5"/>
  <p:tag name="KSO_WM_UNIT_FILL_FORE_SCHEMECOLOR_INDEX_2_TRANS" val="0"/>
  <p:tag name="KSO_WM_UNIT_FILL_FORE_SCHEMECOLOR_INDEX_3_BRIGHTNESS" val="0.05"/>
  <p:tag name="KSO_WM_UNIT_FILL_FORE_SCHEMECOLOR_INDEX_3" val="7"/>
  <p:tag name="KSO_WM_UNIT_FILL_FORE_SCHEMECOLOR_INDEX_3_POS" val="1"/>
  <p:tag name="KSO_WM_UNIT_FILL_FORE_SCHEMECOLOR_INDEX_3_TRANS" val="0"/>
  <p:tag name="KSO_WM_UNIT_FILL_GRADIENT_TYPE" val="0"/>
  <p:tag name="KSO_WM_UNIT_FILL_GRADIENT_ANGLE" val="90"/>
  <p:tag name="KSO_WM_UNIT_FILL_GRADIENT_DIRECTION" val="1"/>
  <p:tag name="KSO_WM_UNIT_FILL_TYPE" val="3"/>
  <p:tag name="KSO_WM_UNIT_LINE_FORE_SCHEMECOLOR_INDEX_BRIGHTNESS" val="0"/>
  <p:tag name="KSO_WM_UNIT_LINE_FORE_SCHEMECOLOR_INDEX" val="7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4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1_BRIGHTNESS" val="0.1"/>
  <p:tag name="KSO_WM_UNIT_FILL_FORE_SCHEMECOLOR_INDEX_1" val="7"/>
  <p:tag name="KSO_WM_UNIT_FILL_FORE_SCHEMECOLOR_INDEX_1_POS" val="0"/>
  <p:tag name="KSO_WM_UNIT_FILL_FORE_SCHEMECOLOR_INDEX_1_TRANS" val="0"/>
  <p:tag name="KSO_WM_UNIT_FILL_FORE_SCHEMECOLOR_INDEX_2_BRIGHTNESS" val="0.05"/>
  <p:tag name="KSO_WM_UNIT_FILL_FORE_SCHEMECOLOR_INDEX_2" val="7"/>
  <p:tag name="KSO_WM_UNIT_FILL_FORE_SCHEMECOLOR_INDEX_2_POS" val="0.5"/>
  <p:tag name="KSO_WM_UNIT_FILL_FORE_SCHEMECOLOR_INDEX_2_TRANS" val="0"/>
  <p:tag name="KSO_WM_UNIT_FILL_FORE_SCHEMECOLOR_INDEX_3_BRIGHTNESS" val="0.05"/>
  <p:tag name="KSO_WM_UNIT_FILL_FORE_SCHEMECOLOR_INDEX_3" val="7"/>
  <p:tag name="KSO_WM_UNIT_FILL_FORE_SCHEMECOLOR_INDEX_3_POS" val="1"/>
  <p:tag name="KSO_WM_UNIT_FILL_FORE_SCHEMECOLOR_INDEX_3_TRANS" val="0"/>
  <p:tag name="KSO_WM_UNIT_FILL_GRADIENT_TYPE" val="0"/>
  <p:tag name="KSO_WM_UNIT_FILL_GRADIENT_ANGLE" val="90"/>
  <p:tag name="KSO_WM_UNIT_FILL_GRADIENT_DIRECTION" val="1"/>
  <p:tag name="KSO_WM_UNIT_FILL_TYPE" val="3"/>
  <p:tag name="KSO_WM_UNIT_LINE_FORE_SCHEMECOLOR_INDEX_BRIGHTNESS" val="0"/>
  <p:tag name="KSO_WM_UNIT_LINE_FORE_SCHEMECOLOR_INDEX" val="7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4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1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4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4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1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4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4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4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1"/>
  <p:tag name="KSO_WM_UNIT_LINE_FILL_TYPE" val="2"/>
</p:tagLst>
</file>

<file path=ppt/tags/tag4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4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4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4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6"/>
  <p:tag name="KSO_WM_UNIT_FILL_TYPE" val="1"/>
</p:tagLst>
</file>

<file path=ppt/tags/tag4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2"/>
  <p:tag name="KSO_WM_UNIT_FILL_TYPE" val="1"/>
</p:tagLst>
</file>

<file path=ppt/tags/tag4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6"/>
  <p:tag name="KSO_WM_UNIT_FILL_TYPE" val="1"/>
</p:tagLst>
</file>

<file path=ppt/tags/tag4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6853,&quot;width&quot;:7062}"/>
</p:tagLst>
</file>

<file path=ppt/tags/tag4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4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4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2"/>
  <p:tag name="KSO_WM_UNIT_FILL_TYPE" val="1"/>
</p:tagLst>
</file>

<file path=ppt/tags/tag4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6853,&quot;width&quot;:7062}"/>
</p:tagLst>
</file>

<file path=ppt/tags/tag4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1_BRIGHTNESS" val="0.1"/>
  <p:tag name="KSO_WM_UNIT_FILL_FORE_SCHEMECOLOR_INDEX_1" val="6"/>
  <p:tag name="KSO_WM_UNIT_FILL_FORE_SCHEMECOLOR_INDEX_1_POS" val="0"/>
  <p:tag name="KSO_WM_UNIT_FILL_FORE_SCHEMECOLOR_INDEX_1_TRANS" val="0"/>
  <p:tag name="KSO_WM_UNIT_FILL_FORE_SCHEMECOLOR_INDEX_2_BRIGHTNESS" val="0.05"/>
  <p:tag name="KSO_WM_UNIT_FILL_FORE_SCHEMECOLOR_INDEX_2" val="6"/>
  <p:tag name="KSO_WM_UNIT_FILL_FORE_SCHEMECOLOR_INDEX_2_POS" val="0.5"/>
  <p:tag name="KSO_WM_UNIT_FILL_FORE_SCHEMECOLOR_INDEX_2_TRANS" val="0"/>
  <p:tag name="KSO_WM_UNIT_FILL_FORE_SCHEMECOLOR_INDEX_3_BRIGHTNESS" val="0.05"/>
  <p:tag name="KSO_WM_UNIT_FILL_FORE_SCHEMECOLOR_INDEX_3" val="6"/>
  <p:tag name="KSO_WM_UNIT_FILL_FORE_SCHEMECOLOR_INDEX_3_POS" val="1"/>
  <p:tag name="KSO_WM_UNIT_FILL_FORE_SCHEMECOLOR_INDEX_3_TRANS" val="0"/>
  <p:tag name="KSO_WM_UNIT_FILL_GRADIENT_TYPE" val="0"/>
  <p:tag name="KSO_WM_UNIT_FILL_GRADIENT_ANGLE" val="90"/>
  <p:tag name="KSO_WM_UNIT_FILL_GRADIENT_DIRECTION" val="1"/>
  <p:tag name="KSO_WM_UNIT_FILL_TYPE" val="3"/>
  <p:tag name="KSO_WM_UNIT_LINE_FORE_SCHEMECOLOR_INDEX_BRIGHTNESS" val="0"/>
  <p:tag name="KSO_WM_UNIT_LINE_FORE_SCHEMECOLOR_INDEX" val="6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4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4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4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1"/>
  <p:tag name="KSO_WM_UNIT_LINE_FILL_TYPE" val="2"/>
</p:tagLst>
</file>

<file path=ppt/tags/tag4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1"/>
  <p:tag name="KSO_WM_UNIT_LINE_FILL_TYPE" val="2"/>
</p:tagLst>
</file>

<file path=ppt/tags/tag4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4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4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2"/>
  <p:tag name="KSO_WM_UNIT_FILL_TYPE" val="1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1"/>
  <p:tag name="KSO_WM_UNIT_LINE_FILL_TYPE" val="2"/>
</p:tagLst>
</file>

<file path=ppt/tags/tag4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4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4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4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05"/>
  <p:tag name="KSO_WM_UNIT_FILL_FORE_SCHEMECOLOR_INDEX" val="8"/>
  <p:tag name="KSO_WM_UNIT_FILL_TYPE" val="1"/>
</p:tagLst>
</file>

<file path=ppt/tags/tag4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05"/>
  <p:tag name="KSO_WM_UNIT_FILL_FORE_SCHEMECOLOR_INDEX" val="8"/>
  <p:tag name="KSO_WM_UNIT_FILL_TYPE" val="1"/>
</p:tagLst>
</file>

<file path=ppt/tags/tag4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1_BRIGHTNESS" val="0.02"/>
  <p:tag name="KSO_WM_UNIT_FILL_FORE_SCHEMECOLOR_INDEX_1" val="6"/>
  <p:tag name="KSO_WM_UNIT_FILL_FORE_SCHEMECOLOR_INDEX_1_POS" val="0"/>
  <p:tag name="KSO_WM_UNIT_FILL_FORE_SCHEMECOLOR_INDEX_1_TRANS" val="0"/>
  <p:tag name="KSO_WM_UNIT_FILL_FORE_SCHEMECOLOR_INDEX_2_BRIGHTNESS" val="0"/>
  <p:tag name="KSO_WM_UNIT_FILL_FORE_SCHEMECOLOR_INDEX_2" val="6"/>
  <p:tag name="KSO_WM_UNIT_FILL_FORE_SCHEMECOLOR_INDEX_2_POS" val="0.5"/>
  <p:tag name="KSO_WM_UNIT_FILL_FORE_SCHEMECOLOR_INDEX_2_TRANS" val="0"/>
  <p:tag name="KSO_WM_UNIT_FILL_FORE_SCHEMECOLOR_INDEX_3_BRIGHTNESS" val="-0.01"/>
  <p:tag name="KSO_WM_UNIT_FILL_FORE_SCHEMECOLOR_INDEX_3" val="6"/>
  <p:tag name="KSO_WM_UNIT_FILL_FORE_SCHEMECOLOR_INDEX_3_POS" val="1"/>
  <p:tag name="KSO_WM_UNIT_FILL_FORE_SCHEMECOLOR_INDEX_3_TRANS" val="0"/>
  <p:tag name="KSO_WM_UNIT_FILL_GRADIENT_TYPE" val="0"/>
  <p:tag name="KSO_WM_UNIT_FILL_GRADIENT_ANGLE" val="90"/>
  <p:tag name="KSO_WM_UNIT_FILL_GRADIENT_DIRECTION" val="1"/>
  <p:tag name="KSO_WM_UNIT_FILL_TYPE" val="3"/>
  <p:tag name="KSO_WM_UNIT_LINE_FORE_SCHEMECOLOR_INDEX_BRIGHTNESS" val="0"/>
  <p:tag name="KSO_WM_UNIT_LINE_FORE_SCHEMECOLOR_INDEX" val="6"/>
  <p:tag name="KSO_WM_UNIT_LINE_FILL_TYPE" val="2"/>
</p:tagLst>
</file>

<file path=ppt/tags/tag4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6853,&quot;width&quot;:7062}"/>
</p:tagLst>
</file>

<file path=ppt/tags/tag4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2"/>
  <p:tag name="KSO_WM_UNIT_FILL_TYPE" val="1"/>
</p:tagLst>
</file>

<file path=ppt/tags/tag4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6853,&quot;width&quot;:7062}"/>
</p:tagLst>
</file>

<file path=ppt/tags/tag4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1"/>
  <p:tag name="KSO_WM_UNIT_LINE_FILL_TYPE" val="2"/>
</p:tagLst>
</file>

<file path=ppt/tags/tag4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4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1"/>
  <p:tag name="KSO_WM_UNIT_LINE_FILL_TYPE" val="2"/>
</p:tagLst>
</file>

<file path=ppt/tags/tag4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1_BRIGHTNESS" val="0"/>
  <p:tag name="KSO_WM_UNIT_FILL_FORE_SCHEMECOLOR_INDEX_1" val="15"/>
  <p:tag name="KSO_WM_UNIT_FILL_FORE_SCHEMECOLOR_INDEX_1_POS" val="0"/>
  <p:tag name="KSO_WM_UNIT_FILL_FORE_SCHEMECOLOR_INDEX_1_TRANS" val="0"/>
  <p:tag name="KSO_WM_UNIT_FILL_FORE_SCHEMECOLOR_INDEX_2_BRIGHTNESS" val="0"/>
  <p:tag name="KSO_WM_UNIT_FILL_FORE_SCHEMECOLOR_INDEX_2" val="15"/>
  <p:tag name="KSO_WM_UNIT_FILL_FORE_SCHEMECOLOR_INDEX_2_POS" val="0.5"/>
  <p:tag name="KSO_WM_UNIT_FILL_FORE_SCHEMECOLOR_INDEX_2_TRANS" val="0"/>
  <p:tag name="KSO_WM_UNIT_FILL_FORE_SCHEMECOLOR_INDEX_3_BRIGHTNESS" val="0"/>
  <p:tag name="KSO_WM_UNIT_FILL_FORE_SCHEMECOLOR_INDEX_3" val="15"/>
  <p:tag name="KSO_WM_UNIT_FILL_FORE_SCHEMECOLOR_INDEX_3_POS" val="1"/>
  <p:tag name="KSO_WM_UNIT_FILL_FORE_SCHEMECOLOR_INDEX_3_TRANS" val="0"/>
  <p:tag name="KSO_WM_UNIT_FILL_GRADIENT_TYPE" val="2"/>
  <p:tag name="KSO_WM_UNIT_FILL_GRADIENT_ANGLE" val="0"/>
  <p:tag name="KSO_WM_UNIT_FILL_GRADIENT_DIRECTION" val="8"/>
  <p:tag name="KSO_WM_UNIT_FILL_TYPE" val="3"/>
  <p:tag name="KSO_WM_UNIT_TEXT_FILL_FORE_SCHEMECOLOR_INDEX_BRIGHTNESS" val="0"/>
  <p:tag name="KSO_WM_UNIT_TEXT_FILL_FORE_SCHEMECOLOR_INDEX" val="13"/>
  <p:tag name="KSO_WM_UNIT_TEXT_FILL_TYPE" val="1"/>
</p:tagLst>
</file>

<file path=ppt/tags/tag4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7"/>
  <p:tag name="KSO_WM_UNIT_FILL_TYPE" val="1"/>
</p:tagLst>
</file>

<file path=ppt/tags/tag4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4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2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4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4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1"/>
  <p:tag name="KSO_WM_UNIT_LINE_FILL_TYPE" val="2"/>
</p:tagLst>
</file>

<file path=ppt/tags/tag4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4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1"/>
  <p:tag name="KSO_WM_UNIT_LINE_FILL_TYPE" val="2"/>
</p:tagLst>
</file>

<file path=ppt/tags/tag4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2"/>
  <p:tag name="KSO_WM_UNIT_FILL_TYPE" val="1"/>
</p:tagLst>
</file>

<file path=ppt/tags/tag4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4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4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2"/>
  <p:tag name="KSO_WM_UNIT_FILL_TYPE" val="1"/>
</p:tagLst>
</file>

<file path=ppt/tags/tag4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1_BRIGHTNESS" val="0.1"/>
  <p:tag name="KSO_WM_UNIT_FILL_FORE_SCHEMECOLOR_INDEX_1" val="7"/>
  <p:tag name="KSO_WM_UNIT_FILL_FORE_SCHEMECOLOR_INDEX_1_POS" val="0"/>
  <p:tag name="KSO_WM_UNIT_FILL_FORE_SCHEMECOLOR_INDEX_1_TRANS" val="0"/>
  <p:tag name="KSO_WM_UNIT_FILL_FORE_SCHEMECOLOR_INDEX_2_BRIGHTNESS" val="0.05"/>
  <p:tag name="KSO_WM_UNIT_FILL_FORE_SCHEMECOLOR_INDEX_2" val="7"/>
  <p:tag name="KSO_WM_UNIT_FILL_FORE_SCHEMECOLOR_INDEX_2_POS" val="0.5"/>
  <p:tag name="KSO_WM_UNIT_FILL_FORE_SCHEMECOLOR_INDEX_2_TRANS" val="0"/>
  <p:tag name="KSO_WM_UNIT_FILL_FORE_SCHEMECOLOR_INDEX_3_BRIGHTNESS" val="0.05"/>
  <p:tag name="KSO_WM_UNIT_FILL_FORE_SCHEMECOLOR_INDEX_3" val="7"/>
  <p:tag name="KSO_WM_UNIT_FILL_FORE_SCHEMECOLOR_INDEX_3_POS" val="1"/>
  <p:tag name="KSO_WM_UNIT_FILL_FORE_SCHEMECOLOR_INDEX_3_TRANS" val="0"/>
  <p:tag name="KSO_WM_UNIT_FILL_GRADIENT_TYPE" val="0"/>
  <p:tag name="KSO_WM_UNIT_FILL_GRADIENT_ANGLE" val="90"/>
  <p:tag name="KSO_WM_UNIT_FILL_GRADIENT_DIRECTION" val="1"/>
  <p:tag name="KSO_WM_UNIT_FILL_TYPE" val="3"/>
  <p:tag name="KSO_WM_UNIT_LINE_FORE_SCHEMECOLOR_INDEX_BRIGHTNESS" val="0"/>
  <p:tag name="KSO_WM_UNIT_LINE_FORE_SCHEMECOLOR_INDEX" val="7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4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4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1"/>
  <p:tag name="KSO_WM_UNIT_LINE_FILL_TYPE" val="2"/>
</p:tagLst>
</file>

<file path=ppt/tags/tag4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5"/>
  <p:tag name="KSO_WM_UNIT_LINE_FILL_TYPE" val="2"/>
</p:tagLst>
</file>

<file path=ppt/tags/tag4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4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2"/>
  <p:tag name="KSO_WM_UNIT_FILL_TYPE" val="1"/>
  <p:tag name="KSO_WM_UNIT_LINE_FORE_SCHEMECOLOR_INDEX_BRIGHTNESS" val="0.8"/>
  <p:tag name="KSO_WM_UNIT_LINE_FORE_SCHEMECOLOR_INDEX" val="10"/>
  <p:tag name="KSO_WM_UNIT_LINE_FILL_TYPE" val="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5"/>
  <p:tag name="KSO_WM_UNIT_LINE_FILL_TYPE" val="2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5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5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5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79fd70ec-b0a4-402c-a736-0e0f324aa4e3}"/>
</p:tagLst>
</file>

<file path=ppt/tags/tag5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5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5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05"/>
  <p:tag name="KSO_WM_UNIT_FILL_FORE_SCHEMECOLOR_INDEX" val="8"/>
  <p:tag name="KSO_WM_UNIT_FILL_TYPE" val="1"/>
</p:tagLst>
</file>

<file path=ppt/tags/tag5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5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5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05"/>
  <p:tag name="KSO_WM_UNIT_FILL_FORE_SCHEMECOLOR_INDEX" val="8"/>
  <p:tag name="KSO_WM_UNIT_FILL_TYPE" val="1"/>
</p:tagLst>
</file>

<file path=ppt/tags/tag5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5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5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05"/>
  <p:tag name="KSO_WM_UNIT_FILL_FORE_SCHEMECOLOR_INDEX" val="8"/>
  <p:tag name="KSO_WM_UNIT_FILL_TYPE" val="1"/>
</p:tagLst>
</file>

<file path=ppt/tags/tag5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5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5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05"/>
  <p:tag name="KSO_WM_UNIT_FILL_FORE_SCHEMECOLOR_INDEX" val="8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5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5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2"/>
  <p:tag name="KSO_WM_UNIT_FILL_TYPE" val="1"/>
</p:tagLst>
</file>

<file path=ppt/tags/tag5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2"/>
  <p:tag name="KSO_WM_UNIT_FILL_TYPE" val="1"/>
  <p:tag name="KSO_WM_UNIT_LINE_FORE_SCHEMECOLOR_INDEX_BRIGHTNESS" val="0.8"/>
  <p:tag name="KSO_WM_UNIT_LINE_FORE_SCHEMECOLOR_INDEX" val="10"/>
  <p:tag name="KSO_WM_UNIT_LINE_FILL_TYPE" val="2"/>
</p:tagLst>
</file>

<file path=ppt/tags/tag5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5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8410c689-372c-4628-8518-755430ffb323}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1"/>
  <p:tag name="KSO_WM_UNIT_LINE_FILL_TYPE" val="2"/>
</p:tagLst>
</file>

<file path=ppt/tags/tag5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5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5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5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05"/>
  <p:tag name="KSO_WM_UNIT_FILL_FORE_SCHEMECOLOR_INDEX" val="8"/>
  <p:tag name="KSO_WM_UNIT_FILL_TYPE" val="1"/>
</p:tagLst>
</file>

<file path=ppt/tags/tag5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5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5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05"/>
  <p:tag name="KSO_WM_UNIT_FILL_FORE_SCHEMECOLOR_INDEX" val="8"/>
  <p:tag name="KSO_WM_UNIT_FILL_TYPE" val="1"/>
</p:tagLst>
</file>

<file path=ppt/tags/tag5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2"/>
  <p:tag name="KSO_WM_UNIT_FILL_TYPE" val="1"/>
</p:tagLst>
</file>

<file path=ppt/tags/tag5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1_BRIGHTNESS" val="0.02"/>
  <p:tag name="KSO_WM_UNIT_FILL_FORE_SCHEMECOLOR_INDEX_1" val="6"/>
  <p:tag name="KSO_WM_UNIT_FILL_FORE_SCHEMECOLOR_INDEX_1_POS" val="0"/>
  <p:tag name="KSO_WM_UNIT_FILL_FORE_SCHEMECOLOR_INDEX_1_TRANS" val="0"/>
  <p:tag name="KSO_WM_UNIT_FILL_FORE_SCHEMECOLOR_INDEX_2_BRIGHTNESS" val="0"/>
  <p:tag name="KSO_WM_UNIT_FILL_FORE_SCHEMECOLOR_INDEX_2" val="6"/>
  <p:tag name="KSO_WM_UNIT_FILL_FORE_SCHEMECOLOR_INDEX_2_POS" val="0.5"/>
  <p:tag name="KSO_WM_UNIT_FILL_FORE_SCHEMECOLOR_INDEX_2_TRANS" val="0"/>
  <p:tag name="KSO_WM_UNIT_FILL_FORE_SCHEMECOLOR_INDEX_3_BRIGHTNESS" val="-0.01"/>
  <p:tag name="KSO_WM_UNIT_FILL_FORE_SCHEMECOLOR_INDEX_3" val="6"/>
  <p:tag name="KSO_WM_UNIT_FILL_FORE_SCHEMECOLOR_INDEX_3_POS" val="1"/>
  <p:tag name="KSO_WM_UNIT_FILL_FORE_SCHEMECOLOR_INDEX_3_TRANS" val="0"/>
  <p:tag name="KSO_WM_UNIT_FILL_GRADIENT_TYPE" val="0"/>
  <p:tag name="KSO_WM_UNIT_FILL_GRADIENT_ANGLE" val="90"/>
  <p:tag name="KSO_WM_UNIT_FILL_GRADIENT_DIRECTION" val="1"/>
  <p:tag name="KSO_WM_UNIT_FILL_TYPE" val="3"/>
  <p:tag name="KSO_WM_UNIT_LINE_FORE_SCHEMECOLOR_INDEX_BRIGHTNESS" val="0"/>
  <p:tag name="KSO_WM_UNIT_LINE_FORE_SCHEMECOLOR_INDEX" val="6"/>
  <p:tag name="KSO_WM_UNIT_LINE_FILL_TYPE" val="2"/>
</p:tagLst>
</file>

<file path=ppt/tags/tag5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6853,&quot;width&quot;:7062}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5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2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5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6853,&quot;width&quot;:7062}"/>
</p:tagLst>
</file>

<file path=ppt/tags/tag5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2"/>
  <p:tag name="KSO_WM_UNIT_FILL_TYPE" val="1"/>
</p:tagLst>
</file>

<file path=ppt/tags/tag5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5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5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1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5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1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5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1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5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1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5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1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2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5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5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1_BRIGHTNESS" val="0.1"/>
  <p:tag name="KSO_WM_UNIT_FILL_FORE_SCHEMECOLOR_INDEX_1" val="6"/>
  <p:tag name="KSO_WM_UNIT_FILL_FORE_SCHEMECOLOR_INDEX_1_POS" val="0"/>
  <p:tag name="KSO_WM_UNIT_FILL_FORE_SCHEMECOLOR_INDEX_1_TRANS" val="0"/>
  <p:tag name="KSO_WM_UNIT_FILL_FORE_SCHEMECOLOR_INDEX_2_BRIGHTNESS" val="0.05"/>
  <p:tag name="KSO_WM_UNIT_FILL_FORE_SCHEMECOLOR_INDEX_2" val="6"/>
  <p:tag name="KSO_WM_UNIT_FILL_FORE_SCHEMECOLOR_INDEX_2_POS" val="0.5"/>
  <p:tag name="KSO_WM_UNIT_FILL_FORE_SCHEMECOLOR_INDEX_2_TRANS" val="0"/>
  <p:tag name="KSO_WM_UNIT_FILL_FORE_SCHEMECOLOR_INDEX_3_BRIGHTNESS" val="0.05"/>
  <p:tag name="KSO_WM_UNIT_FILL_FORE_SCHEMECOLOR_INDEX_3" val="6"/>
  <p:tag name="KSO_WM_UNIT_FILL_FORE_SCHEMECOLOR_INDEX_3_POS" val="1"/>
  <p:tag name="KSO_WM_UNIT_FILL_FORE_SCHEMECOLOR_INDEX_3_TRANS" val="0"/>
  <p:tag name="KSO_WM_UNIT_FILL_GRADIENT_TYPE" val="0"/>
  <p:tag name="KSO_WM_UNIT_FILL_GRADIENT_ANGLE" val="90"/>
  <p:tag name="KSO_WM_UNIT_FILL_GRADIENT_DIRECTION" val="1"/>
  <p:tag name="KSO_WM_UNIT_FILL_TYPE" val="3"/>
  <p:tag name="KSO_WM_UNIT_LINE_FORE_SCHEMECOLOR_INDEX_BRIGHTNESS" val="0"/>
  <p:tag name="KSO_WM_UNIT_LINE_FORE_SCHEMECOLOR_INDEX" val="6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5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5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1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5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5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5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1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5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7"/>
  <p:tag name="KSO_WM_UNIT_FILL_TYPE" val="1"/>
</p:tagLst>
</file>

<file path=ppt/tags/tag5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5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5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15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5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5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5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7"/>
  <p:tag name="KSO_WM_UNIT_FILL_TYPE" val="1"/>
</p:tagLst>
</file>

<file path=ppt/tags/tag5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5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5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15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5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5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5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6853,&quot;width&quot;:7062}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5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5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1_BRIGHTNESS" val="0.02"/>
  <p:tag name="KSO_WM_UNIT_FILL_FORE_SCHEMECOLOR_INDEX_1" val="6"/>
  <p:tag name="KSO_WM_UNIT_FILL_FORE_SCHEMECOLOR_INDEX_1_POS" val="0"/>
  <p:tag name="KSO_WM_UNIT_FILL_FORE_SCHEMECOLOR_INDEX_1_TRANS" val="0"/>
  <p:tag name="KSO_WM_UNIT_FILL_FORE_SCHEMECOLOR_INDEX_2_BRIGHTNESS" val="0"/>
  <p:tag name="KSO_WM_UNIT_FILL_FORE_SCHEMECOLOR_INDEX_2" val="6"/>
  <p:tag name="KSO_WM_UNIT_FILL_FORE_SCHEMECOLOR_INDEX_2_POS" val="0.5"/>
  <p:tag name="KSO_WM_UNIT_FILL_FORE_SCHEMECOLOR_INDEX_2_TRANS" val="0"/>
  <p:tag name="KSO_WM_UNIT_FILL_FORE_SCHEMECOLOR_INDEX_3_BRIGHTNESS" val="-0.01"/>
  <p:tag name="KSO_WM_UNIT_FILL_FORE_SCHEMECOLOR_INDEX_3" val="6"/>
  <p:tag name="KSO_WM_UNIT_FILL_FORE_SCHEMECOLOR_INDEX_3_POS" val="1"/>
  <p:tag name="KSO_WM_UNIT_FILL_FORE_SCHEMECOLOR_INDEX_3_TRANS" val="0"/>
  <p:tag name="KSO_WM_UNIT_FILL_GRADIENT_TYPE" val="0"/>
  <p:tag name="KSO_WM_UNIT_FILL_GRADIENT_ANGLE" val="90"/>
  <p:tag name="KSO_WM_UNIT_FILL_GRADIENT_DIRECTION" val="1"/>
  <p:tag name="KSO_WM_UNIT_FILL_TYPE" val="3"/>
  <p:tag name="KSO_WM_UNIT_LINE_FORE_SCHEMECOLOR_INDEX_BRIGHTNESS" val="0"/>
  <p:tag name="KSO_WM_UNIT_LINE_FORE_SCHEMECOLOR_INDEX" val="6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5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5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2"/>
  <p:tag name="KSO_WM_UNIT_FILL_TYPE" val="1"/>
</p:tagLst>
</file>

<file path=ppt/tags/tag5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1"/>
  <p:tag name="KSO_WM_UNIT_LINE_FILL_TYPE" val="2"/>
</p:tagLst>
</file>

<file path=ppt/tags/tag5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1_BRIGHTNESS" val="0"/>
  <p:tag name="KSO_WM_UNIT_FILL_FORE_SCHEMECOLOR_INDEX_1" val="15"/>
  <p:tag name="KSO_WM_UNIT_FILL_FORE_SCHEMECOLOR_INDEX_1_POS" val="0"/>
  <p:tag name="KSO_WM_UNIT_FILL_FORE_SCHEMECOLOR_INDEX_1_TRANS" val="0"/>
  <p:tag name="KSO_WM_UNIT_FILL_FORE_SCHEMECOLOR_INDEX_2_BRIGHTNESS" val="0"/>
  <p:tag name="KSO_WM_UNIT_FILL_FORE_SCHEMECOLOR_INDEX_2" val="15"/>
  <p:tag name="KSO_WM_UNIT_FILL_FORE_SCHEMECOLOR_INDEX_2_POS" val="0.5"/>
  <p:tag name="KSO_WM_UNIT_FILL_FORE_SCHEMECOLOR_INDEX_2_TRANS" val="0"/>
  <p:tag name="KSO_WM_UNIT_FILL_FORE_SCHEMECOLOR_INDEX_3_BRIGHTNESS" val="0"/>
  <p:tag name="KSO_WM_UNIT_FILL_FORE_SCHEMECOLOR_INDEX_3" val="15"/>
  <p:tag name="KSO_WM_UNIT_FILL_FORE_SCHEMECOLOR_INDEX_3_POS" val="1"/>
  <p:tag name="KSO_WM_UNIT_FILL_FORE_SCHEMECOLOR_INDEX_3_TRANS" val="0"/>
  <p:tag name="KSO_WM_UNIT_FILL_GRADIENT_TYPE" val="2"/>
  <p:tag name="KSO_WM_UNIT_FILL_GRADIENT_ANGLE" val="0"/>
  <p:tag name="KSO_WM_UNIT_FILL_GRADIENT_DIRECTION" val="8"/>
  <p:tag name="KSO_WM_UNIT_FILL_TYPE" val="3"/>
  <p:tag name="KSO_WM_UNIT_TEXT_FILL_FORE_SCHEMECOLOR_INDEX_BRIGHTNESS" val="0"/>
  <p:tag name="KSO_WM_UNIT_TEXT_FILL_FORE_SCHEMECOLOR_INDEX" val="13"/>
  <p:tag name="KSO_WM_UNIT_TEXT_FILL_TYPE" val="1"/>
</p:tagLst>
</file>

<file path=ppt/tags/tag5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7"/>
  <p:tag name="KSO_WM_UNIT_FILL_TYPE" val="1"/>
</p:tagLst>
</file>

<file path=ppt/tags/tag5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5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1_BRIGHTNESS" val="0.1"/>
  <p:tag name="KSO_WM_UNIT_FILL_FORE_SCHEMECOLOR_INDEX_1" val="10"/>
  <p:tag name="KSO_WM_UNIT_FILL_FORE_SCHEMECOLOR_INDEX_1_POS" val="0"/>
  <p:tag name="KSO_WM_UNIT_FILL_FORE_SCHEMECOLOR_INDEX_1_TRANS" val="0"/>
  <p:tag name="KSO_WM_UNIT_FILL_FORE_SCHEMECOLOR_INDEX_2_BRIGHTNESS" val="0.05"/>
  <p:tag name="KSO_WM_UNIT_FILL_FORE_SCHEMECOLOR_INDEX_2" val="10"/>
  <p:tag name="KSO_WM_UNIT_FILL_FORE_SCHEMECOLOR_INDEX_2_POS" val="0.5"/>
  <p:tag name="KSO_WM_UNIT_FILL_FORE_SCHEMECOLOR_INDEX_2_TRANS" val="0"/>
  <p:tag name="KSO_WM_UNIT_FILL_FORE_SCHEMECOLOR_INDEX_3_BRIGHTNESS" val="0.05"/>
  <p:tag name="KSO_WM_UNIT_FILL_FORE_SCHEMECOLOR_INDEX_3" val="10"/>
  <p:tag name="KSO_WM_UNIT_FILL_FORE_SCHEMECOLOR_INDEX_3_POS" val="1"/>
  <p:tag name="KSO_WM_UNIT_FILL_FORE_SCHEMECOLOR_INDEX_3_TRANS" val="0"/>
  <p:tag name="KSO_WM_UNIT_FILL_GRADIENT_TYPE" val="0"/>
  <p:tag name="KSO_WM_UNIT_FILL_GRADIENT_ANGLE" val="90"/>
  <p:tag name="KSO_WM_UNIT_FILL_GRADIENT_DIRECTION" val="1"/>
  <p:tag name="KSO_WM_UNIT_FILL_TYPE" val="3"/>
  <p:tag name="KSO_WM_UNIT_LINE_FORE_SCHEMECOLOR_INDEX_BRIGHTNESS" val="0"/>
  <p:tag name="KSO_WM_UNIT_LINE_FORE_SCHEMECOLOR_INDEX" val="10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5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1"/>
  <p:tag name="KSO_WM_UNIT_LINE_FILL_TYPE" val="2"/>
</p:tagLst>
</file>

<file path=ppt/tags/tag5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5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5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5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1_BRIGHTNESS" val="0.1"/>
  <p:tag name="KSO_WM_UNIT_FILL_FORE_SCHEMECOLOR_INDEX_1" val="10"/>
  <p:tag name="KSO_WM_UNIT_FILL_FORE_SCHEMECOLOR_INDEX_1_POS" val="0"/>
  <p:tag name="KSO_WM_UNIT_FILL_FORE_SCHEMECOLOR_INDEX_1_TRANS" val="0"/>
  <p:tag name="KSO_WM_UNIT_FILL_FORE_SCHEMECOLOR_INDEX_2_BRIGHTNESS" val="0.05"/>
  <p:tag name="KSO_WM_UNIT_FILL_FORE_SCHEMECOLOR_INDEX_2" val="10"/>
  <p:tag name="KSO_WM_UNIT_FILL_FORE_SCHEMECOLOR_INDEX_2_POS" val="0.5"/>
  <p:tag name="KSO_WM_UNIT_FILL_FORE_SCHEMECOLOR_INDEX_2_TRANS" val="0"/>
  <p:tag name="KSO_WM_UNIT_FILL_FORE_SCHEMECOLOR_INDEX_3_BRIGHTNESS" val="0.05"/>
  <p:tag name="KSO_WM_UNIT_FILL_FORE_SCHEMECOLOR_INDEX_3" val="10"/>
  <p:tag name="KSO_WM_UNIT_FILL_FORE_SCHEMECOLOR_INDEX_3_POS" val="1"/>
  <p:tag name="KSO_WM_UNIT_FILL_FORE_SCHEMECOLOR_INDEX_3_TRANS" val="0"/>
  <p:tag name="KSO_WM_UNIT_FILL_GRADIENT_TYPE" val="0"/>
  <p:tag name="KSO_WM_UNIT_FILL_GRADIENT_ANGLE" val="90"/>
  <p:tag name="KSO_WM_UNIT_FILL_GRADIENT_DIRECTION" val="1"/>
  <p:tag name="KSO_WM_UNIT_FILL_TYPE" val="3"/>
  <p:tag name="KSO_WM_UNIT_LINE_FORE_SCHEMECOLOR_INDEX_BRIGHTNESS" val="0"/>
  <p:tag name="KSO_WM_UNIT_LINE_FORE_SCHEMECOLOR_INDEX" val="10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5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5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1_BRIGHTNESS" val="0.1"/>
  <p:tag name="KSO_WM_UNIT_FILL_FORE_SCHEMECOLOR_INDEX_1" val="10"/>
  <p:tag name="KSO_WM_UNIT_FILL_FORE_SCHEMECOLOR_INDEX_1_POS" val="0"/>
  <p:tag name="KSO_WM_UNIT_FILL_FORE_SCHEMECOLOR_INDEX_1_TRANS" val="0"/>
  <p:tag name="KSO_WM_UNIT_FILL_FORE_SCHEMECOLOR_INDEX_2_BRIGHTNESS" val="0.05"/>
  <p:tag name="KSO_WM_UNIT_FILL_FORE_SCHEMECOLOR_INDEX_2" val="10"/>
  <p:tag name="KSO_WM_UNIT_FILL_FORE_SCHEMECOLOR_INDEX_2_POS" val="0.5"/>
  <p:tag name="KSO_WM_UNIT_FILL_FORE_SCHEMECOLOR_INDEX_2_TRANS" val="0"/>
  <p:tag name="KSO_WM_UNIT_FILL_FORE_SCHEMECOLOR_INDEX_3_BRIGHTNESS" val="0.05"/>
  <p:tag name="KSO_WM_UNIT_FILL_FORE_SCHEMECOLOR_INDEX_3" val="10"/>
  <p:tag name="KSO_WM_UNIT_FILL_FORE_SCHEMECOLOR_INDEX_3_POS" val="1"/>
  <p:tag name="KSO_WM_UNIT_FILL_FORE_SCHEMECOLOR_INDEX_3_TRANS" val="0"/>
  <p:tag name="KSO_WM_UNIT_FILL_GRADIENT_TYPE" val="0"/>
  <p:tag name="KSO_WM_UNIT_FILL_GRADIENT_ANGLE" val="90"/>
  <p:tag name="KSO_WM_UNIT_FILL_GRADIENT_DIRECTION" val="1"/>
  <p:tag name="KSO_WM_UNIT_FILL_TYPE" val="3"/>
  <p:tag name="KSO_WM_UNIT_LINE_FORE_SCHEMECOLOR_INDEX_BRIGHTNESS" val="0"/>
  <p:tag name="KSO_WM_UNIT_LINE_FORE_SCHEMECOLOR_INDEX" val="10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5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5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5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1_BRIGHTNESS" val="0.1"/>
  <p:tag name="KSO_WM_UNIT_FILL_FORE_SCHEMECOLOR_INDEX_1" val="10"/>
  <p:tag name="KSO_WM_UNIT_FILL_FORE_SCHEMECOLOR_INDEX_1_POS" val="0"/>
  <p:tag name="KSO_WM_UNIT_FILL_FORE_SCHEMECOLOR_INDEX_1_TRANS" val="0"/>
  <p:tag name="KSO_WM_UNIT_FILL_FORE_SCHEMECOLOR_INDEX_2_BRIGHTNESS" val="0.05"/>
  <p:tag name="KSO_WM_UNIT_FILL_FORE_SCHEMECOLOR_INDEX_2" val="10"/>
  <p:tag name="KSO_WM_UNIT_FILL_FORE_SCHEMECOLOR_INDEX_2_POS" val="0.5"/>
  <p:tag name="KSO_WM_UNIT_FILL_FORE_SCHEMECOLOR_INDEX_2_TRANS" val="0"/>
  <p:tag name="KSO_WM_UNIT_FILL_FORE_SCHEMECOLOR_INDEX_3_BRIGHTNESS" val="0.05"/>
  <p:tag name="KSO_WM_UNIT_FILL_FORE_SCHEMECOLOR_INDEX_3" val="10"/>
  <p:tag name="KSO_WM_UNIT_FILL_FORE_SCHEMECOLOR_INDEX_3_POS" val="1"/>
  <p:tag name="KSO_WM_UNIT_FILL_FORE_SCHEMECOLOR_INDEX_3_TRANS" val="0"/>
  <p:tag name="KSO_WM_UNIT_FILL_GRADIENT_TYPE" val="0"/>
  <p:tag name="KSO_WM_UNIT_FILL_GRADIENT_ANGLE" val="90"/>
  <p:tag name="KSO_WM_UNIT_FILL_GRADIENT_DIRECTION" val="1"/>
  <p:tag name="KSO_WM_UNIT_FILL_TYPE" val="3"/>
  <p:tag name="KSO_WM_UNIT_LINE_FORE_SCHEMECOLOR_INDEX_BRIGHTNESS" val="0"/>
  <p:tag name="KSO_WM_UNIT_LINE_FORE_SCHEMECOLOR_INDEX" val="10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5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1_BRIGHTNESS" val="0.1"/>
  <p:tag name="KSO_WM_UNIT_FILL_FORE_SCHEMECOLOR_INDEX_1" val="10"/>
  <p:tag name="KSO_WM_UNIT_FILL_FORE_SCHEMECOLOR_INDEX_1_POS" val="0"/>
  <p:tag name="KSO_WM_UNIT_FILL_FORE_SCHEMECOLOR_INDEX_1_TRANS" val="0"/>
  <p:tag name="KSO_WM_UNIT_FILL_FORE_SCHEMECOLOR_INDEX_2_BRIGHTNESS" val="0.05"/>
  <p:tag name="KSO_WM_UNIT_FILL_FORE_SCHEMECOLOR_INDEX_2" val="10"/>
  <p:tag name="KSO_WM_UNIT_FILL_FORE_SCHEMECOLOR_INDEX_2_POS" val="0.5"/>
  <p:tag name="KSO_WM_UNIT_FILL_FORE_SCHEMECOLOR_INDEX_2_TRANS" val="0"/>
  <p:tag name="KSO_WM_UNIT_FILL_FORE_SCHEMECOLOR_INDEX_3_BRIGHTNESS" val="0.05"/>
  <p:tag name="KSO_WM_UNIT_FILL_FORE_SCHEMECOLOR_INDEX_3" val="10"/>
  <p:tag name="KSO_WM_UNIT_FILL_FORE_SCHEMECOLOR_INDEX_3_POS" val="1"/>
  <p:tag name="KSO_WM_UNIT_FILL_FORE_SCHEMECOLOR_INDEX_3_TRANS" val="0"/>
  <p:tag name="KSO_WM_UNIT_FILL_GRADIENT_TYPE" val="0"/>
  <p:tag name="KSO_WM_UNIT_FILL_GRADIENT_ANGLE" val="90"/>
  <p:tag name="KSO_WM_UNIT_FILL_GRADIENT_DIRECTION" val="1"/>
  <p:tag name="KSO_WM_UNIT_FILL_TYPE" val="3"/>
  <p:tag name="KSO_WM_UNIT_LINE_FORE_SCHEMECOLOR_INDEX_BRIGHTNESS" val="0"/>
  <p:tag name="KSO_WM_UNIT_LINE_FORE_SCHEMECOLOR_INDEX" val="10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5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5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1_BRIGHTNESS" val="0.1"/>
  <p:tag name="KSO_WM_UNIT_FILL_FORE_SCHEMECOLOR_INDEX_1" val="10"/>
  <p:tag name="KSO_WM_UNIT_FILL_FORE_SCHEMECOLOR_INDEX_1_POS" val="0"/>
  <p:tag name="KSO_WM_UNIT_FILL_FORE_SCHEMECOLOR_INDEX_1_TRANS" val="0"/>
  <p:tag name="KSO_WM_UNIT_FILL_FORE_SCHEMECOLOR_INDEX_2_BRIGHTNESS" val="0.05"/>
  <p:tag name="KSO_WM_UNIT_FILL_FORE_SCHEMECOLOR_INDEX_2" val="10"/>
  <p:tag name="KSO_WM_UNIT_FILL_FORE_SCHEMECOLOR_INDEX_2_POS" val="0.5"/>
  <p:tag name="KSO_WM_UNIT_FILL_FORE_SCHEMECOLOR_INDEX_2_TRANS" val="0"/>
  <p:tag name="KSO_WM_UNIT_FILL_FORE_SCHEMECOLOR_INDEX_3_BRIGHTNESS" val="0.05"/>
  <p:tag name="KSO_WM_UNIT_FILL_FORE_SCHEMECOLOR_INDEX_3" val="10"/>
  <p:tag name="KSO_WM_UNIT_FILL_FORE_SCHEMECOLOR_INDEX_3_POS" val="1"/>
  <p:tag name="KSO_WM_UNIT_FILL_FORE_SCHEMECOLOR_INDEX_3_TRANS" val="0"/>
  <p:tag name="KSO_WM_UNIT_FILL_GRADIENT_TYPE" val="0"/>
  <p:tag name="KSO_WM_UNIT_FILL_GRADIENT_ANGLE" val="90"/>
  <p:tag name="KSO_WM_UNIT_FILL_GRADIENT_DIRECTION" val="1"/>
  <p:tag name="KSO_WM_UNIT_FILL_TYPE" val="3"/>
  <p:tag name="KSO_WM_UNIT_LINE_FORE_SCHEMECOLOR_INDEX_BRIGHTNESS" val="0"/>
  <p:tag name="KSO_WM_UNIT_LINE_FORE_SCHEMECOLOR_INDEX" val="10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5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5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1_BRIGHTNESS" val="0.1"/>
  <p:tag name="KSO_WM_UNIT_FILL_FORE_SCHEMECOLOR_INDEX_1" val="10"/>
  <p:tag name="KSO_WM_UNIT_FILL_FORE_SCHEMECOLOR_INDEX_1_POS" val="0"/>
  <p:tag name="KSO_WM_UNIT_FILL_FORE_SCHEMECOLOR_INDEX_1_TRANS" val="0"/>
  <p:tag name="KSO_WM_UNIT_FILL_FORE_SCHEMECOLOR_INDEX_2_BRIGHTNESS" val="0.05"/>
  <p:tag name="KSO_WM_UNIT_FILL_FORE_SCHEMECOLOR_INDEX_2" val="10"/>
  <p:tag name="KSO_WM_UNIT_FILL_FORE_SCHEMECOLOR_INDEX_2_POS" val="0.5"/>
  <p:tag name="KSO_WM_UNIT_FILL_FORE_SCHEMECOLOR_INDEX_2_TRANS" val="0"/>
  <p:tag name="KSO_WM_UNIT_FILL_FORE_SCHEMECOLOR_INDEX_3_BRIGHTNESS" val="0.05"/>
  <p:tag name="KSO_WM_UNIT_FILL_FORE_SCHEMECOLOR_INDEX_3" val="10"/>
  <p:tag name="KSO_WM_UNIT_FILL_FORE_SCHEMECOLOR_INDEX_3_POS" val="1"/>
  <p:tag name="KSO_WM_UNIT_FILL_FORE_SCHEMECOLOR_INDEX_3_TRANS" val="0"/>
  <p:tag name="KSO_WM_UNIT_FILL_GRADIENT_TYPE" val="0"/>
  <p:tag name="KSO_WM_UNIT_FILL_GRADIENT_ANGLE" val="90"/>
  <p:tag name="KSO_WM_UNIT_FILL_GRADIENT_DIRECTION" val="1"/>
  <p:tag name="KSO_WM_UNIT_FILL_TYPE" val="3"/>
  <p:tag name="KSO_WM_UNIT_LINE_FORE_SCHEMECOLOR_INDEX_BRIGHTNESS" val="0"/>
  <p:tag name="KSO_WM_UNIT_LINE_FORE_SCHEMECOLOR_INDEX" val="10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5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5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1_BRIGHTNESS" val="0.1"/>
  <p:tag name="KSO_WM_UNIT_FILL_FORE_SCHEMECOLOR_INDEX_1" val="10"/>
  <p:tag name="KSO_WM_UNIT_FILL_FORE_SCHEMECOLOR_INDEX_1_POS" val="0"/>
  <p:tag name="KSO_WM_UNIT_FILL_FORE_SCHEMECOLOR_INDEX_1_TRANS" val="0"/>
  <p:tag name="KSO_WM_UNIT_FILL_FORE_SCHEMECOLOR_INDEX_2_BRIGHTNESS" val="0.05"/>
  <p:tag name="KSO_WM_UNIT_FILL_FORE_SCHEMECOLOR_INDEX_2" val="10"/>
  <p:tag name="KSO_WM_UNIT_FILL_FORE_SCHEMECOLOR_INDEX_2_POS" val="0.5"/>
  <p:tag name="KSO_WM_UNIT_FILL_FORE_SCHEMECOLOR_INDEX_2_TRANS" val="0"/>
  <p:tag name="KSO_WM_UNIT_FILL_FORE_SCHEMECOLOR_INDEX_3_BRIGHTNESS" val="0.05"/>
  <p:tag name="KSO_WM_UNIT_FILL_FORE_SCHEMECOLOR_INDEX_3" val="10"/>
  <p:tag name="KSO_WM_UNIT_FILL_FORE_SCHEMECOLOR_INDEX_3_POS" val="1"/>
  <p:tag name="KSO_WM_UNIT_FILL_FORE_SCHEMECOLOR_INDEX_3_TRANS" val="0"/>
  <p:tag name="KSO_WM_UNIT_FILL_GRADIENT_TYPE" val="0"/>
  <p:tag name="KSO_WM_UNIT_FILL_GRADIENT_ANGLE" val="90"/>
  <p:tag name="KSO_WM_UNIT_FILL_GRADIENT_DIRECTION" val="1"/>
  <p:tag name="KSO_WM_UNIT_FILL_TYPE" val="3"/>
  <p:tag name="KSO_WM_UNIT_LINE_FORE_SCHEMECOLOR_INDEX_BRIGHTNESS" val="0"/>
  <p:tag name="KSO_WM_UNIT_LINE_FORE_SCHEMECOLOR_INDEX" val="10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5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5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1_BRIGHTNESS" val="0.1"/>
  <p:tag name="KSO_WM_UNIT_FILL_FORE_SCHEMECOLOR_INDEX_1" val="10"/>
  <p:tag name="KSO_WM_UNIT_FILL_FORE_SCHEMECOLOR_INDEX_1_POS" val="0"/>
  <p:tag name="KSO_WM_UNIT_FILL_FORE_SCHEMECOLOR_INDEX_1_TRANS" val="0"/>
  <p:tag name="KSO_WM_UNIT_FILL_FORE_SCHEMECOLOR_INDEX_2_BRIGHTNESS" val="0.05"/>
  <p:tag name="KSO_WM_UNIT_FILL_FORE_SCHEMECOLOR_INDEX_2" val="10"/>
  <p:tag name="KSO_WM_UNIT_FILL_FORE_SCHEMECOLOR_INDEX_2_POS" val="0.5"/>
  <p:tag name="KSO_WM_UNIT_FILL_FORE_SCHEMECOLOR_INDEX_2_TRANS" val="0"/>
  <p:tag name="KSO_WM_UNIT_FILL_FORE_SCHEMECOLOR_INDEX_3_BRIGHTNESS" val="0.05"/>
  <p:tag name="KSO_WM_UNIT_FILL_FORE_SCHEMECOLOR_INDEX_3" val="10"/>
  <p:tag name="KSO_WM_UNIT_FILL_FORE_SCHEMECOLOR_INDEX_3_POS" val="1"/>
  <p:tag name="KSO_WM_UNIT_FILL_FORE_SCHEMECOLOR_INDEX_3_TRANS" val="0"/>
  <p:tag name="KSO_WM_UNIT_FILL_GRADIENT_TYPE" val="0"/>
  <p:tag name="KSO_WM_UNIT_FILL_GRADIENT_ANGLE" val="90"/>
  <p:tag name="KSO_WM_UNIT_FILL_GRADIENT_DIRECTION" val="1"/>
  <p:tag name="KSO_WM_UNIT_FILL_TYPE" val="3"/>
  <p:tag name="KSO_WM_UNIT_LINE_FORE_SCHEMECOLOR_INDEX_BRIGHTNESS" val="0"/>
  <p:tag name="KSO_WM_UNIT_LINE_FORE_SCHEMECOLOR_INDEX" val="10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5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1_BRIGHTNESS" val="0.1"/>
  <p:tag name="KSO_WM_UNIT_FILL_FORE_SCHEMECOLOR_INDEX_1" val="10"/>
  <p:tag name="KSO_WM_UNIT_FILL_FORE_SCHEMECOLOR_INDEX_1_POS" val="0"/>
  <p:tag name="KSO_WM_UNIT_FILL_FORE_SCHEMECOLOR_INDEX_1_TRANS" val="0"/>
  <p:tag name="KSO_WM_UNIT_FILL_FORE_SCHEMECOLOR_INDEX_2_BRIGHTNESS" val="0.05"/>
  <p:tag name="KSO_WM_UNIT_FILL_FORE_SCHEMECOLOR_INDEX_2" val="10"/>
  <p:tag name="KSO_WM_UNIT_FILL_FORE_SCHEMECOLOR_INDEX_2_POS" val="0.5"/>
  <p:tag name="KSO_WM_UNIT_FILL_FORE_SCHEMECOLOR_INDEX_2_TRANS" val="0"/>
  <p:tag name="KSO_WM_UNIT_FILL_FORE_SCHEMECOLOR_INDEX_3_BRIGHTNESS" val="0.05"/>
  <p:tag name="KSO_WM_UNIT_FILL_FORE_SCHEMECOLOR_INDEX_3" val="10"/>
  <p:tag name="KSO_WM_UNIT_FILL_FORE_SCHEMECOLOR_INDEX_3_POS" val="1"/>
  <p:tag name="KSO_WM_UNIT_FILL_FORE_SCHEMECOLOR_INDEX_3_TRANS" val="0"/>
  <p:tag name="KSO_WM_UNIT_FILL_GRADIENT_TYPE" val="0"/>
  <p:tag name="KSO_WM_UNIT_FILL_GRADIENT_ANGLE" val="90"/>
  <p:tag name="KSO_WM_UNIT_FILL_GRADIENT_DIRECTION" val="1"/>
  <p:tag name="KSO_WM_UNIT_FILL_TYPE" val="3"/>
  <p:tag name="KSO_WM_UNIT_LINE_FORE_SCHEMECOLOR_INDEX_BRIGHTNESS" val="0"/>
  <p:tag name="KSO_WM_UNIT_LINE_FORE_SCHEMECOLOR_INDEX" val="10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5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1_BRIGHTNESS" val="0.1"/>
  <p:tag name="KSO_WM_UNIT_FILL_FORE_SCHEMECOLOR_INDEX_1" val="10"/>
  <p:tag name="KSO_WM_UNIT_FILL_FORE_SCHEMECOLOR_INDEX_1_POS" val="0"/>
  <p:tag name="KSO_WM_UNIT_FILL_FORE_SCHEMECOLOR_INDEX_1_TRANS" val="0"/>
  <p:tag name="KSO_WM_UNIT_FILL_FORE_SCHEMECOLOR_INDEX_2_BRIGHTNESS" val="0.05"/>
  <p:tag name="KSO_WM_UNIT_FILL_FORE_SCHEMECOLOR_INDEX_2" val="10"/>
  <p:tag name="KSO_WM_UNIT_FILL_FORE_SCHEMECOLOR_INDEX_2_POS" val="0.5"/>
  <p:tag name="KSO_WM_UNIT_FILL_FORE_SCHEMECOLOR_INDEX_2_TRANS" val="0"/>
  <p:tag name="KSO_WM_UNIT_FILL_FORE_SCHEMECOLOR_INDEX_3_BRIGHTNESS" val="0.05"/>
  <p:tag name="KSO_WM_UNIT_FILL_FORE_SCHEMECOLOR_INDEX_3" val="10"/>
  <p:tag name="KSO_WM_UNIT_FILL_FORE_SCHEMECOLOR_INDEX_3_POS" val="1"/>
  <p:tag name="KSO_WM_UNIT_FILL_FORE_SCHEMECOLOR_INDEX_3_TRANS" val="0"/>
  <p:tag name="KSO_WM_UNIT_FILL_GRADIENT_TYPE" val="0"/>
  <p:tag name="KSO_WM_UNIT_FILL_GRADIENT_ANGLE" val="90"/>
  <p:tag name="KSO_WM_UNIT_FILL_GRADIENT_DIRECTION" val="1"/>
  <p:tag name="KSO_WM_UNIT_FILL_TYPE" val="3"/>
  <p:tag name="KSO_WM_UNIT_LINE_FORE_SCHEMECOLOR_INDEX_BRIGHTNESS" val="0"/>
  <p:tag name="KSO_WM_UNIT_LINE_FORE_SCHEMECOLOR_INDEX" val="10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1"/>
  <p:tag name="KSO_WM_UNIT_LINE_FILL_TYPE" val="2"/>
</p:tagLst>
</file>

<file path=ppt/tags/tag5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1_BRIGHTNESS" val="0.1"/>
  <p:tag name="KSO_WM_UNIT_FILL_FORE_SCHEMECOLOR_INDEX_1" val="10"/>
  <p:tag name="KSO_WM_UNIT_FILL_FORE_SCHEMECOLOR_INDEX_1_POS" val="0"/>
  <p:tag name="KSO_WM_UNIT_FILL_FORE_SCHEMECOLOR_INDEX_1_TRANS" val="0"/>
  <p:tag name="KSO_WM_UNIT_FILL_FORE_SCHEMECOLOR_INDEX_2_BRIGHTNESS" val="0.05"/>
  <p:tag name="KSO_WM_UNIT_FILL_FORE_SCHEMECOLOR_INDEX_2" val="10"/>
  <p:tag name="KSO_WM_UNIT_FILL_FORE_SCHEMECOLOR_INDEX_2_POS" val="0.5"/>
  <p:tag name="KSO_WM_UNIT_FILL_FORE_SCHEMECOLOR_INDEX_2_TRANS" val="0"/>
  <p:tag name="KSO_WM_UNIT_FILL_FORE_SCHEMECOLOR_INDEX_3_BRIGHTNESS" val="0.05"/>
  <p:tag name="KSO_WM_UNIT_FILL_FORE_SCHEMECOLOR_INDEX_3" val="10"/>
  <p:tag name="KSO_WM_UNIT_FILL_FORE_SCHEMECOLOR_INDEX_3_POS" val="1"/>
  <p:tag name="KSO_WM_UNIT_FILL_FORE_SCHEMECOLOR_INDEX_3_TRANS" val="0"/>
  <p:tag name="KSO_WM_UNIT_FILL_GRADIENT_TYPE" val="0"/>
  <p:tag name="KSO_WM_UNIT_FILL_GRADIENT_ANGLE" val="90"/>
  <p:tag name="KSO_WM_UNIT_FILL_GRADIENT_DIRECTION" val="1"/>
  <p:tag name="KSO_WM_UNIT_FILL_TYPE" val="3"/>
  <p:tag name="KSO_WM_UNIT_LINE_FORE_SCHEMECOLOR_INDEX_BRIGHTNESS" val="0"/>
  <p:tag name="KSO_WM_UNIT_LINE_FORE_SCHEMECOLOR_INDEX" val="10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5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1_BRIGHTNESS" val="0.1"/>
  <p:tag name="KSO_WM_UNIT_FILL_FORE_SCHEMECOLOR_INDEX_1" val="10"/>
  <p:tag name="KSO_WM_UNIT_FILL_FORE_SCHEMECOLOR_INDEX_1_POS" val="0"/>
  <p:tag name="KSO_WM_UNIT_FILL_FORE_SCHEMECOLOR_INDEX_1_TRANS" val="0"/>
  <p:tag name="KSO_WM_UNIT_FILL_FORE_SCHEMECOLOR_INDEX_2_BRIGHTNESS" val="0.05"/>
  <p:tag name="KSO_WM_UNIT_FILL_FORE_SCHEMECOLOR_INDEX_2" val="10"/>
  <p:tag name="KSO_WM_UNIT_FILL_FORE_SCHEMECOLOR_INDEX_2_POS" val="0.5"/>
  <p:tag name="KSO_WM_UNIT_FILL_FORE_SCHEMECOLOR_INDEX_2_TRANS" val="0"/>
  <p:tag name="KSO_WM_UNIT_FILL_FORE_SCHEMECOLOR_INDEX_3_BRIGHTNESS" val="0.05"/>
  <p:tag name="KSO_WM_UNIT_FILL_FORE_SCHEMECOLOR_INDEX_3" val="10"/>
  <p:tag name="KSO_WM_UNIT_FILL_FORE_SCHEMECOLOR_INDEX_3_POS" val="1"/>
  <p:tag name="KSO_WM_UNIT_FILL_FORE_SCHEMECOLOR_INDEX_3_TRANS" val="0"/>
  <p:tag name="KSO_WM_UNIT_FILL_GRADIENT_TYPE" val="0"/>
  <p:tag name="KSO_WM_UNIT_FILL_GRADIENT_ANGLE" val="90"/>
  <p:tag name="KSO_WM_UNIT_FILL_GRADIENT_DIRECTION" val="1"/>
  <p:tag name="KSO_WM_UNIT_FILL_TYPE" val="3"/>
  <p:tag name="KSO_WM_UNIT_LINE_FORE_SCHEMECOLOR_INDEX_BRIGHTNESS" val="0"/>
  <p:tag name="KSO_WM_UNIT_LINE_FORE_SCHEMECOLOR_INDEX" val="10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5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5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5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5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5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5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5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5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5"/>
  <p:tag name="KSO_WM_UNIT_FILL_TYPE" val="1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1"/>
  <p:tag name="KSO_WM_UNIT_LINE_FILL_TYPE" val="2"/>
</p:tagLst>
</file>

<file path=ppt/tags/tag6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1_BRIGHTNESS" val="0.1"/>
  <p:tag name="KSO_WM_UNIT_FILL_FORE_SCHEMECOLOR_INDEX_1" val="10"/>
  <p:tag name="KSO_WM_UNIT_FILL_FORE_SCHEMECOLOR_INDEX_1_POS" val="0"/>
  <p:tag name="KSO_WM_UNIT_FILL_FORE_SCHEMECOLOR_INDEX_1_TRANS" val="0"/>
  <p:tag name="KSO_WM_UNIT_FILL_FORE_SCHEMECOLOR_INDEX_2_BRIGHTNESS" val="0.05"/>
  <p:tag name="KSO_WM_UNIT_FILL_FORE_SCHEMECOLOR_INDEX_2" val="10"/>
  <p:tag name="KSO_WM_UNIT_FILL_FORE_SCHEMECOLOR_INDEX_2_POS" val="0.5"/>
  <p:tag name="KSO_WM_UNIT_FILL_FORE_SCHEMECOLOR_INDEX_2_TRANS" val="0"/>
  <p:tag name="KSO_WM_UNIT_FILL_FORE_SCHEMECOLOR_INDEX_3_BRIGHTNESS" val="0.05"/>
  <p:tag name="KSO_WM_UNIT_FILL_FORE_SCHEMECOLOR_INDEX_3" val="10"/>
  <p:tag name="KSO_WM_UNIT_FILL_FORE_SCHEMECOLOR_INDEX_3_POS" val="1"/>
  <p:tag name="KSO_WM_UNIT_FILL_FORE_SCHEMECOLOR_INDEX_3_TRANS" val="0"/>
  <p:tag name="KSO_WM_UNIT_FILL_GRADIENT_TYPE" val="0"/>
  <p:tag name="KSO_WM_UNIT_FILL_GRADIENT_ANGLE" val="90"/>
  <p:tag name="KSO_WM_UNIT_FILL_GRADIENT_DIRECTION" val="1"/>
  <p:tag name="KSO_WM_UNIT_FILL_TYPE" val="3"/>
  <p:tag name="KSO_WM_UNIT_LINE_FORE_SCHEMECOLOR_INDEX_BRIGHTNESS" val="0"/>
  <p:tag name="KSO_WM_UNIT_LINE_FORE_SCHEMECOLOR_INDEX" val="10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6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1_BRIGHTNESS" val="0.1"/>
  <p:tag name="KSO_WM_UNIT_FILL_FORE_SCHEMECOLOR_INDEX_1" val="10"/>
  <p:tag name="KSO_WM_UNIT_FILL_FORE_SCHEMECOLOR_INDEX_1_POS" val="0"/>
  <p:tag name="KSO_WM_UNIT_FILL_FORE_SCHEMECOLOR_INDEX_1_TRANS" val="0"/>
  <p:tag name="KSO_WM_UNIT_FILL_FORE_SCHEMECOLOR_INDEX_2_BRIGHTNESS" val="0.05"/>
  <p:tag name="KSO_WM_UNIT_FILL_FORE_SCHEMECOLOR_INDEX_2" val="10"/>
  <p:tag name="KSO_WM_UNIT_FILL_FORE_SCHEMECOLOR_INDEX_2_POS" val="0.5"/>
  <p:tag name="KSO_WM_UNIT_FILL_FORE_SCHEMECOLOR_INDEX_2_TRANS" val="0"/>
  <p:tag name="KSO_WM_UNIT_FILL_FORE_SCHEMECOLOR_INDEX_3_BRIGHTNESS" val="0.05"/>
  <p:tag name="KSO_WM_UNIT_FILL_FORE_SCHEMECOLOR_INDEX_3" val="10"/>
  <p:tag name="KSO_WM_UNIT_FILL_FORE_SCHEMECOLOR_INDEX_3_POS" val="1"/>
  <p:tag name="KSO_WM_UNIT_FILL_FORE_SCHEMECOLOR_INDEX_3_TRANS" val="0"/>
  <p:tag name="KSO_WM_UNIT_FILL_GRADIENT_TYPE" val="0"/>
  <p:tag name="KSO_WM_UNIT_FILL_GRADIENT_ANGLE" val="90"/>
  <p:tag name="KSO_WM_UNIT_FILL_GRADIENT_DIRECTION" val="1"/>
  <p:tag name="KSO_WM_UNIT_FILL_TYPE" val="3"/>
  <p:tag name="KSO_WM_UNIT_LINE_FORE_SCHEMECOLOR_INDEX_BRIGHTNESS" val="0"/>
  <p:tag name="KSO_WM_UNIT_LINE_FORE_SCHEMECOLOR_INDEX" val="10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6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1_BRIGHTNESS" val="0.1"/>
  <p:tag name="KSO_WM_UNIT_FILL_FORE_SCHEMECOLOR_INDEX_1" val="10"/>
  <p:tag name="KSO_WM_UNIT_FILL_FORE_SCHEMECOLOR_INDEX_1_POS" val="0"/>
  <p:tag name="KSO_WM_UNIT_FILL_FORE_SCHEMECOLOR_INDEX_1_TRANS" val="0"/>
  <p:tag name="KSO_WM_UNIT_FILL_FORE_SCHEMECOLOR_INDEX_2_BRIGHTNESS" val="0.05"/>
  <p:tag name="KSO_WM_UNIT_FILL_FORE_SCHEMECOLOR_INDEX_2" val="10"/>
  <p:tag name="KSO_WM_UNIT_FILL_FORE_SCHEMECOLOR_INDEX_2_POS" val="0.5"/>
  <p:tag name="KSO_WM_UNIT_FILL_FORE_SCHEMECOLOR_INDEX_2_TRANS" val="0"/>
  <p:tag name="KSO_WM_UNIT_FILL_FORE_SCHEMECOLOR_INDEX_3_BRIGHTNESS" val="0.05"/>
  <p:tag name="KSO_WM_UNIT_FILL_FORE_SCHEMECOLOR_INDEX_3" val="10"/>
  <p:tag name="KSO_WM_UNIT_FILL_FORE_SCHEMECOLOR_INDEX_3_POS" val="1"/>
  <p:tag name="KSO_WM_UNIT_FILL_FORE_SCHEMECOLOR_INDEX_3_TRANS" val="0"/>
  <p:tag name="KSO_WM_UNIT_FILL_GRADIENT_TYPE" val="0"/>
  <p:tag name="KSO_WM_UNIT_FILL_GRADIENT_ANGLE" val="90"/>
  <p:tag name="KSO_WM_UNIT_FILL_GRADIENT_DIRECTION" val="1"/>
  <p:tag name="KSO_WM_UNIT_FILL_TYPE" val="3"/>
  <p:tag name="KSO_WM_UNIT_LINE_FORE_SCHEMECOLOR_INDEX_BRIGHTNESS" val="0"/>
  <p:tag name="KSO_WM_UNIT_LINE_FORE_SCHEMECOLOR_INDEX" val="10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6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1_BRIGHTNESS" val="0.1"/>
  <p:tag name="KSO_WM_UNIT_FILL_FORE_SCHEMECOLOR_INDEX_1" val="10"/>
  <p:tag name="KSO_WM_UNIT_FILL_FORE_SCHEMECOLOR_INDEX_1_POS" val="0"/>
  <p:tag name="KSO_WM_UNIT_FILL_FORE_SCHEMECOLOR_INDEX_1_TRANS" val="0"/>
  <p:tag name="KSO_WM_UNIT_FILL_FORE_SCHEMECOLOR_INDEX_2_BRIGHTNESS" val="0.05"/>
  <p:tag name="KSO_WM_UNIT_FILL_FORE_SCHEMECOLOR_INDEX_2" val="10"/>
  <p:tag name="KSO_WM_UNIT_FILL_FORE_SCHEMECOLOR_INDEX_2_POS" val="0.5"/>
  <p:tag name="KSO_WM_UNIT_FILL_FORE_SCHEMECOLOR_INDEX_2_TRANS" val="0"/>
  <p:tag name="KSO_WM_UNIT_FILL_FORE_SCHEMECOLOR_INDEX_3_BRIGHTNESS" val="0.05"/>
  <p:tag name="KSO_WM_UNIT_FILL_FORE_SCHEMECOLOR_INDEX_3" val="10"/>
  <p:tag name="KSO_WM_UNIT_FILL_FORE_SCHEMECOLOR_INDEX_3_POS" val="1"/>
  <p:tag name="KSO_WM_UNIT_FILL_FORE_SCHEMECOLOR_INDEX_3_TRANS" val="0"/>
  <p:tag name="KSO_WM_UNIT_FILL_GRADIENT_TYPE" val="0"/>
  <p:tag name="KSO_WM_UNIT_FILL_GRADIENT_ANGLE" val="90"/>
  <p:tag name="KSO_WM_UNIT_FILL_GRADIENT_DIRECTION" val="1"/>
  <p:tag name="KSO_WM_UNIT_FILL_TYPE" val="3"/>
  <p:tag name="KSO_WM_UNIT_LINE_FORE_SCHEMECOLOR_INDEX_BRIGHTNESS" val="0"/>
  <p:tag name="KSO_WM_UNIT_LINE_FORE_SCHEMECOLOR_INDEX" val="10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6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1_BRIGHTNESS" val="0.1"/>
  <p:tag name="KSO_WM_UNIT_FILL_FORE_SCHEMECOLOR_INDEX_1" val="10"/>
  <p:tag name="KSO_WM_UNIT_FILL_FORE_SCHEMECOLOR_INDEX_1_POS" val="0"/>
  <p:tag name="KSO_WM_UNIT_FILL_FORE_SCHEMECOLOR_INDEX_1_TRANS" val="0"/>
  <p:tag name="KSO_WM_UNIT_FILL_FORE_SCHEMECOLOR_INDEX_2_BRIGHTNESS" val="0.05"/>
  <p:tag name="KSO_WM_UNIT_FILL_FORE_SCHEMECOLOR_INDEX_2" val="10"/>
  <p:tag name="KSO_WM_UNIT_FILL_FORE_SCHEMECOLOR_INDEX_2_POS" val="0.5"/>
  <p:tag name="KSO_WM_UNIT_FILL_FORE_SCHEMECOLOR_INDEX_2_TRANS" val="0"/>
  <p:tag name="KSO_WM_UNIT_FILL_FORE_SCHEMECOLOR_INDEX_3_BRIGHTNESS" val="0.05"/>
  <p:tag name="KSO_WM_UNIT_FILL_FORE_SCHEMECOLOR_INDEX_3" val="10"/>
  <p:tag name="KSO_WM_UNIT_FILL_FORE_SCHEMECOLOR_INDEX_3_POS" val="1"/>
  <p:tag name="KSO_WM_UNIT_FILL_FORE_SCHEMECOLOR_INDEX_3_TRANS" val="0"/>
  <p:tag name="KSO_WM_UNIT_FILL_GRADIENT_TYPE" val="0"/>
  <p:tag name="KSO_WM_UNIT_FILL_GRADIENT_ANGLE" val="90"/>
  <p:tag name="KSO_WM_UNIT_FILL_GRADIENT_DIRECTION" val="1"/>
  <p:tag name="KSO_WM_UNIT_FILL_TYPE" val="3"/>
  <p:tag name="KSO_WM_UNIT_LINE_FORE_SCHEMECOLOR_INDEX_BRIGHTNESS" val="0"/>
  <p:tag name="KSO_WM_UNIT_LINE_FORE_SCHEMECOLOR_INDEX" val="10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6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1_BRIGHTNESS" val="0.1"/>
  <p:tag name="KSO_WM_UNIT_FILL_FORE_SCHEMECOLOR_INDEX_1" val="10"/>
  <p:tag name="KSO_WM_UNIT_FILL_FORE_SCHEMECOLOR_INDEX_1_POS" val="0"/>
  <p:tag name="KSO_WM_UNIT_FILL_FORE_SCHEMECOLOR_INDEX_1_TRANS" val="0"/>
  <p:tag name="KSO_WM_UNIT_FILL_FORE_SCHEMECOLOR_INDEX_2_BRIGHTNESS" val="0.05"/>
  <p:tag name="KSO_WM_UNIT_FILL_FORE_SCHEMECOLOR_INDEX_2" val="10"/>
  <p:tag name="KSO_WM_UNIT_FILL_FORE_SCHEMECOLOR_INDEX_2_POS" val="0.5"/>
  <p:tag name="KSO_WM_UNIT_FILL_FORE_SCHEMECOLOR_INDEX_2_TRANS" val="0"/>
  <p:tag name="KSO_WM_UNIT_FILL_FORE_SCHEMECOLOR_INDEX_3_BRIGHTNESS" val="0.05"/>
  <p:tag name="KSO_WM_UNIT_FILL_FORE_SCHEMECOLOR_INDEX_3" val="10"/>
  <p:tag name="KSO_WM_UNIT_FILL_FORE_SCHEMECOLOR_INDEX_3_POS" val="1"/>
  <p:tag name="KSO_WM_UNIT_FILL_FORE_SCHEMECOLOR_INDEX_3_TRANS" val="0"/>
  <p:tag name="KSO_WM_UNIT_FILL_GRADIENT_TYPE" val="0"/>
  <p:tag name="KSO_WM_UNIT_FILL_GRADIENT_ANGLE" val="90"/>
  <p:tag name="KSO_WM_UNIT_FILL_GRADIENT_DIRECTION" val="1"/>
  <p:tag name="KSO_WM_UNIT_FILL_TYPE" val="3"/>
  <p:tag name="KSO_WM_UNIT_LINE_FORE_SCHEMECOLOR_INDEX_BRIGHTNESS" val="0"/>
  <p:tag name="KSO_WM_UNIT_LINE_FORE_SCHEMECOLOR_INDEX" val="10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1_BRIGHTNESS" val="0.1"/>
  <p:tag name="KSO_WM_UNIT_FILL_FORE_SCHEMECOLOR_INDEX_1" val="10"/>
  <p:tag name="KSO_WM_UNIT_FILL_FORE_SCHEMECOLOR_INDEX_1_POS" val="0"/>
  <p:tag name="KSO_WM_UNIT_FILL_FORE_SCHEMECOLOR_INDEX_1_TRANS" val="0"/>
  <p:tag name="KSO_WM_UNIT_FILL_FORE_SCHEMECOLOR_INDEX_2_BRIGHTNESS" val="0.05"/>
  <p:tag name="KSO_WM_UNIT_FILL_FORE_SCHEMECOLOR_INDEX_2" val="10"/>
  <p:tag name="KSO_WM_UNIT_FILL_FORE_SCHEMECOLOR_INDEX_2_POS" val="0.5"/>
  <p:tag name="KSO_WM_UNIT_FILL_FORE_SCHEMECOLOR_INDEX_2_TRANS" val="0"/>
  <p:tag name="KSO_WM_UNIT_FILL_FORE_SCHEMECOLOR_INDEX_3_BRIGHTNESS" val="0.05"/>
  <p:tag name="KSO_WM_UNIT_FILL_FORE_SCHEMECOLOR_INDEX_3" val="10"/>
  <p:tag name="KSO_WM_UNIT_FILL_FORE_SCHEMECOLOR_INDEX_3_POS" val="1"/>
  <p:tag name="KSO_WM_UNIT_FILL_FORE_SCHEMECOLOR_INDEX_3_TRANS" val="0"/>
  <p:tag name="KSO_WM_UNIT_FILL_GRADIENT_TYPE" val="0"/>
  <p:tag name="KSO_WM_UNIT_FILL_GRADIENT_ANGLE" val="90"/>
  <p:tag name="KSO_WM_UNIT_FILL_GRADIENT_DIRECTION" val="1"/>
  <p:tag name="KSO_WM_UNIT_FILL_TYPE" val="3"/>
  <p:tag name="KSO_WM_UNIT_LINE_FORE_SCHEMECOLOR_INDEX_BRIGHTNESS" val="0"/>
  <p:tag name="KSO_WM_UNIT_LINE_FORE_SCHEMECOLOR_INDEX" val="10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6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1_BRIGHTNESS" val="0.1"/>
  <p:tag name="KSO_WM_UNIT_FILL_FORE_SCHEMECOLOR_INDEX_1" val="10"/>
  <p:tag name="KSO_WM_UNIT_FILL_FORE_SCHEMECOLOR_INDEX_1_POS" val="0"/>
  <p:tag name="KSO_WM_UNIT_FILL_FORE_SCHEMECOLOR_INDEX_1_TRANS" val="0"/>
  <p:tag name="KSO_WM_UNIT_FILL_FORE_SCHEMECOLOR_INDEX_2_BRIGHTNESS" val="0.05"/>
  <p:tag name="KSO_WM_UNIT_FILL_FORE_SCHEMECOLOR_INDEX_2" val="10"/>
  <p:tag name="KSO_WM_UNIT_FILL_FORE_SCHEMECOLOR_INDEX_2_POS" val="0.5"/>
  <p:tag name="KSO_WM_UNIT_FILL_FORE_SCHEMECOLOR_INDEX_2_TRANS" val="0"/>
  <p:tag name="KSO_WM_UNIT_FILL_FORE_SCHEMECOLOR_INDEX_3_BRIGHTNESS" val="0.05"/>
  <p:tag name="KSO_WM_UNIT_FILL_FORE_SCHEMECOLOR_INDEX_3" val="10"/>
  <p:tag name="KSO_WM_UNIT_FILL_FORE_SCHEMECOLOR_INDEX_3_POS" val="1"/>
  <p:tag name="KSO_WM_UNIT_FILL_FORE_SCHEMECOLOR_INDEX_3_TRANS" val="0"/>
  <p:tag name="KSO_WM_UNIT_FILL_GRADIENT_TYPE" val="0"/>
  <p:tag name="KSO_WM_UNIT_FILL_GRADIENT_ANGLE" val="90"/>
  <p:tag name="KSO_WM_UNIT_FILL_GRADIENT_DIRECTION" val="1"/>
  <p:tag name="KSO_WM_UNIT_FILL_TYPE" val="3"/>
  <p:tag name="KSO_WM_UNIT_LINE_FORE_SCHEMECOLOR_INDEX_BRIGHTNESS" val="0"/>
  <p:tag name="KSO_WM_UNIT_LINE_FORE_SCHEMECOLOR_INDEX" val="10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6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1_BRIGHTNESS" val="0.1"/>
  <p:tag name="KSO_WM_UNIT_FILL_FORE_SCHEMECOLOR_INDEX_1" val="10"/>
  <p:tag name="KSO_WM_UNIT_FILL_FORE_SCHEMECOLOR_INDEX_1_POS" val="0"/>
  <p:tag name="KSO_WM_UNIT_FILL_FORE_SCHEMECOLOR_INDEX_1_TRANS" val="0"/>
  <p:tag name="KSO_WM_UNIT_FILL_FORE_SCHEMECOLOR_INDEX_2_BRIGHTNESS" val="0.05"/>
  <p:tag name="KSO_WM_UNIT_FILL_FORE_SCHEMECOLOR_INDEX_2" val="10"/>
  <p:tag name="KSO_WM_UNIT_FILL_FORE_SCHEMECOLOR_INDEX_2_POS" val="0.5"/>
  <p:tag name="KSO_WM_UNIT_FILL_FORE_SCHEMECOLOR_INDEX_2_TRANS" val="0"/>
  <p:tag name="KSO_WM_UNIT_FILL_FORE_SCHEMECOLOR_INDEX_3_BRIGHTNESS" val="0.05"/>
  <p:tag name="KSO_WM_UNIT_FILL_FORE_SCHEMECOLOR_INDEX_3" val="10"/>
  <p:tag name="KSO_WM_UNIT_FILL_FORE_SCHEMECOLOR_INDEX_3_POS" val="1"/>
  <p:tag name="KSO_WM_UNIT_FILL_FORE_SCHEMECOLOR_INDEX_3_TRANS" val="0"/>
  <p:tag name="KSO_WM_UNIT_FILL_GRADIENT_TYPE" val="0"/>
  <p:tag name="KSO_WM_UNIT_FILL_GRADIENT_ANGLE" val="90"/>
  <p:tag name="KSO_WM_UNIT_FILL_GRADIENT_DIRECTION" val="1"/>
  <p:tag name="KSO_WM_UNIT_FILL_TYPE" val="3"/>
  <p:tag name="KSO_WM_UNIT_LINE_FORE_SCHEMECOLOR_INDEX_BRIGHTNESS" val="0"/>
  <p:tag name="KSO_WM_UNIT_LINE_FORE_SCHEMECOLOR_INDEX" val="10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6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1_BRIGHTNESS" val="0.1"/>
  <p:tag name="KSO_WM_UNIT_FILL_FORE_SCHEMECOLOR_INDEX_1" val="10"/>
  <p:tag name="KSO_WM_UNIT_FILL_FORE_SCHEMECOLOR_INDEX_1_POS" val="0"/>
  <p:tag name="KSO_WM_UNIT_FILL_FORE_SCHEMECOLOR_INDEX_1_TRANS" val="0"/>
  <p:tag name="KSO_WM_UNIT_FILL_FORE_SCHEMECOLOR_INDEX_2_BRIGHTNESS" val="0.05"/>
  <p:tag name="KSO_WM_UNIT_FILL_FORE_SCHEMECOLOR_INDEX_2" val="10"/>
  <p:tag name="KSO_WM_UNIT_FILL_FORE_SCHEMECOLOR_INDEX_2_POS" val="0.5"/>
  <p:tag name="KSO_WM_UNIT_FILL_FORE_SCHEMECOLOR_INDEX_2_TRANS" val="0"/>
  <p:tag name="KSO_WM_UNIT_FILL_FORE_SCHEMECOLOR_INDEX_3_BRIGHTNESS" val="0.05"/>
  <p:tag name="KSO_WM_UNIT_FILL_FORE_SCHEMECOLOR_INDEX_3" val="10"/>
  <p:tag name="KSO_WM_UNIT_FILL_FORE_SCHEMECOLOR_INDEX_3_POS" val="1"/>
  <p:tag name="KSO_WM_UNIT_FILL_FORE_SCHEMECOLOR_INDEX_3_TRANS" val="0"/>
  <p:tag name="KSO_WM_UNIT_FILL_GRADIENT_TYPE" val="0"/>
  <p:tag name="KSO_WM_UNIT_FILL_GRADIENT_ANGLE" val="90"/>
  <p:tag name="KSO_WM_UNIT_FILL_GRADIENT_DIRECTION" val="1"/>
  <p:tag name="KSO_WM_UNIT_FILL_TYPE" val="3"/>
  <p:tag name="KSO_WM_UNIT_LINE_FORE_SCHEMECOLOR_INDEX_BRIGHTNESS" val="0"/>
  <p:tag name="KSO_WM_UNIT_LINE_FORE_SCHEMECOLOR_INDEX" val="10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6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1_BRIGHTNESS" val="0.1"/>
  <p:tag name="KSO_WM_UNIT_FILL_FORE_SCHEMECOLOR_INDEX_1" val="10"/>
  <p:tag name="KSO_WM_UNIT_FILL_FORE_SCHEMECOLOR_INDEX_1_POS" val="0"/>
  <p:tag name="KSO_WM_UNIT_FILL_FORE_SCHEMECOLOR_INDEX_1_TRANS" val="0"/>
  <p:tag name="KSO_WM_UNIT_FILL_FORE_SCHEMECOLOR_INDEX_2_BRIGHTNESS" val="0.05"/>
  <p:tag name="KSO_WM_UNIT_FILL_FORE_SCHEMECOLOR_INDEX_2" val="10"/>
  <p:tag name="KSO_WM_UNIT_FILL_FORE_SCHEMECOLOR_INDEX_2_POS" val="0.5"/>
  <p:tag name="KSO_WM_UNIT_FILL_FORE_SCHEMECOLOR_INDEX_2_TRANS" val="0"/>
  <p:tag name="KSO_WM_UNIT_FILL_FORE_SCHEMECOLOR_INDEX_3_BRIGHTNESS" val="0.05"/>
  <p:tag name="KSO_WM_UNIT_FILL_FORE_SCHEMECOLOR_INDEX_3" val="10"/>
  <p:tag name="KSO_WM_UNIT_FILL_FORE_SCHEMECOLOR_INDEX_3_POS" val="1"/>
  <p:tag name="KSO_WM_UNIT_FILL_FORE_SCHEMECOLOR_INDEX_3_TRANS" val="0"/>
  <p:tag name="KSO_WM_UNIT_FILL_GRADIENT_TYPE" val="0"/>
  <p:tag name="KSO_WM_UNIT_FILL_GRADIENT_ANGLE" val="90"/>
  <p:tag name="KSO_WM_UNIT_FILL_GRADIENT_DIRECTION" val="1"/>
  <p:tag name="KSO_WM_UNIT_FILL_TYPE" val="3"/>
  <p:tag name="KSO_WM_UNIT_LINE_FORE_SCHEMECOLOR_INDEX_BRIGHTNESS" val="0"/>
  <p:tag name="KSO_WM_UNIT_LINE_FORE_SCHEMECOLOR_INDEX" val="10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6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1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6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1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6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2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6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1_BRIGHTNESS" val="0.02"/>
  <p:tag name="KSO_WM_UNIT_FILL_FORE_SCHEMECOLOR_INDEX_1" val="6"/>
  <p:tag name="KSO_WM_UNIT_FILL_FORE_SCHEMECOLOR_INDEX_1_POS" val="0"/>
  <p:tag name="KSO_WM_UNIT_FILL_FORE_SCHEMECOLOR_INDEX_1_TRANS" val="0"/>
  <p:tag name="KSO_WM_UNIT_FILL_FORE_SCHEMECOLOR_INDEX_2_BRIGHTNESS" val="0"/>
  <p:tag name="KSO_WM_UNIT_FILL_FORE_SCHEMECOLOR_INDEX_2" val="6"/>
  <p:tag name="KSO_WM_UNIT_FILL_FORE_SCHEMECOLOR_INDEX_2_POS" val="0.5"/>
  <p:tag name="KSO_WM_UNIT_FILL_FORE_SCHEMECOLOR_INDEX_2_TRANS" val="0"/>
  <p:tag name="KSO_WM_UNIT_FILL_FORE_SCHEMECOLOR_INDEX_3_BRIGHTNESS" val="-0.01"/>
  <p:tag name="KSO_WM_UNIT_FILL_FORE_SCHEMECOLOR_INDEX_3" val="6"/>
  <p:tag name="KSO_WM_UNIT_FILL_FORE_SCHEMECOLOR_INDEX_3_POS" val="1"/>
  <p:tag name="KSO_WM_UNIT_FILL_FORE_SCHEMECOLOR_INDEX_3_TRANS" val="0"/>
  <p:tag name="KSO_WM_UNIT_FILL_GRADIENT_TYPE" val="0"/>
  <p:tag name="KSO_WM_UNIT_FILL_GRADIENT_ANGLE" val="90"/>
  <p:tag name="KSO_WM_UNIT_FILL_GRADIENT_DIRECTION" val="1"/>
  <p:tag name="KSO_WM_UNIT_FILL_TYPE" val="3"/>
  <p:tag name="KSO_WM_UNIT_LINE_FORE_SCHEMECOLOR_INDEX_BRIGHTNESS" val="0"/>
  <p:tag name="KSO_WM_UNIT_LINE_FORE_SCHEMECOLOR_INDEX" val="6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6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1"/>
  <p:tag name="KSO_WM_UNIT_LINE_FILL_TYPE" val="2"/>
</p:tagLst>
</file>

<file path=ppt/tags/tag6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1"/>
  <p:tag name="KSO_WM_UNIT_LINE_FILL_TYPE" val="2"/>
</p:tagLst>
</file>

<file path=ppt/tags/tag6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1"/>
  <p:tag name="KSO_WM_UNIT_LINE_FILL_TYPE" val="2"/>
</p:tagLst>
</file>

<file path=ppt/tags/tag6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1"/>
  <p:tag name="KSO_WM_UNIT_LINE_FILL_TYPE" val="2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1_BRIGHTNESS" val="0.1"/>
  <p:tag name="KSO_WM_UNIT_FILL_FORE_SCHEMECOLOR_INDEX_1" val="7"/>
  <p:tag name="KSO_WM_UNIT_FILL_FORE_SCHEMECOLOR_INDEX_1_POS" val="0"/>
  <p:tag name="KSO_WM_UNIT_FILL_FORE_SCHEMECOLOR_INDEX_1_TRANS" val="0"/>
  <p:tag name="KSO_WM_UNIT_FILL_FORE_SCHEMECOLOR_INDEX_2_BRIGHTNESS" val="0.05"/>
  <p:tag name="KSO_WM_UNIT_FILL_FORE_SCHEMECOLOR_INDEX_2" val="7"/>
  <p:tag name="KSO_WM_UNIT_FILL_FORE_SCHEMECOLOR_INDEX_2_POS" val="0.5"/>
  <p:tag name="KSO_WM_UNIT_FILL_FORE_SCHEMECOLOR_INDEX_2_TRANS" val="0"/>
  <p:tag name="KSO_WM_UNIT_FILL_FORE_SCHEMECOLOR_INDEX_3_BRIGHTNESS" val="0.05"/>
  <p:tag name="KSO_WM_UNIT_FILL_FORE_SCHEMECOLOR_INDEX_3" val="7"/>
  <p:tag name="KSO_WM_UNIT_FILL_FORE_SCHEMECOLOR_INDEX_3_POS" val="1"/>
  <p:tag name="KSO_WM_UNIT_FILL_FORE_SCHEMECOLOR_INDEX_3_TRANS" val="0"/>
  <p:tag name="KSO_WM_UNIT_FILL_GRADIENT_TYPE" val="0"/>
  <p:tag name="KSO_WM_UNIT_FILL_GRADIENT_ANGLE" val="90"/>
  <p:tag name="KSO_WM_UNIT_FILL_GRADIENT_DIRECTION" val="1"/>
  <p:tag name="KSO_WM_UNIT_FILL_TYPE" val="3"/>
  <p:tag name="KSO_WM_UNIT_LINE_FORE_SCHEMECOLOR_INDEX_BRIGHTNESS" val="0"/>
  <p:tag name="KSO_WM_UNIT_LINE_FORE_SCHEMECOLOR_INDEX" val="7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1_BRIGHTNESS" val="0.02"/>
  <p:tag name="KSO_WM_UNIT_FILL_FORE_SCHEMECOLOR_INDEX_1" val="1"/>
  <p:tag name="KSO_WM_UNIT_FILL_FORE_SCHEMECOLOR_INDEX_1_POS" val="0"/>
  <p:tag name="KSO_WM_UNIT_FILL_FORE_SCHEMECOLOR_INDEX_1_TRANS" val="0"/>
  <p:tag name="KSO_WM_UNIT_FILL_FORE_SCHEMECOLOR_INDEX_2_BRIGHTNESS" val="0"/>
  <p:tag name="KSO_WM_UNIT_FILL_FORE_SCHEMECOLOR_INDEX_2" val="1"/>
  <p:tag name="KSO_WM_UNIT_FILL_FORE_SCHEMECOLOR_INDEX_2_POS" val="0.5"/>
  <p:tag name="KSO_WM_UNIT_FILL_FORE_SCHEMECOLOR_INDEX_2_TRANS" val="0"/>
  <p:tag name="KSO_WM_UNIT_FILL_FORE_SCHEMECOLOR_INDEX_3_BRIGHTNESS" val="-0.01"/>
  <p:tag name="KSO_WM_UNIT_FILL_FORE_SCHEMECOLOR_INDEX_3" val="1"/>
  <p:tag name="KSO_WM_UNIT_FILL_FORE_SCHEMECOLOR_INDEX_3_POS" val="1"/>
  <p:tag name="KSO_WM_UNIT_FILL_FORE_SCHEMECOLOR_INDEX_3_TRANS" val="0"/>
  <p:tag name="KSO_WM_UNIT_FILL_GRADIENT_TYPE" val="0"/>
  <p:tag name="KSO_WM_UNIT_FILL_GRADIENT_ANGLE" val="90"/>
  <p:tag name="KSO_WM_UNIT_FILL_GRADIENT_DIRECTION" val="1"/>
  <p:tag name="KSO_WM_UNIT_FILL_TYPE" val="3"/>
  <p:tag name="KSO_WM_UNIT_LINE_FORE_SCHEMECOLOR_INDEX_BRIGHTNESS" val="0"/>
  <p:tag name="KSO_WM_UNIT_LINE_FORE_SCHEMECOLOR_INDEX" val="1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6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1_BRIGHTNESS" val="0.02"/>
  <p:tag name="KSO_WM_UNIT_FILL_FORE_SCHEMECOLOR_INDEX_1" val="1"/>
  <p:tag name="KSO_WM_UNIT_FILL_FORE_SCHEMECOLOR_INDEX_1_POS" val="0"/>
  <p:tag name="KSO_WM_UNIT_FILL_FORE_SCHEMECOLOR_INDEX_1_TRANS" val="0"/>
  <p:tag name="KSO_WM_UNIT_FILL_FORE_SCHEMECOLOR_INDEX_2_BRIGHTNESS" val="0"/>
  <p:tag name="KSO_WM_UNIT_FILL_FORE_SCHEMECOLOR_INDEX_2" val="1"/>
  <p:tag name="KSO_WM_UNIT_FILL_FORE_SCHEMECOLOR_INDEX_2_POS" val="0.5"/>
  <p:tag name="KSO_WM_UNIT_FILL_FORE_SCHEMECOLOR_INDEX_2_TRANS" val="0"/>
  <p:tag name="KSO_WM_UNIT_FILL_FORE_SCHEMECOLOR_INDEX_3_BRIGHTNESS" val="-0.01"/>
  <p:tag name="KSO_WM_UNIT_FILL_FORE_SCHEMECOLOR_INDEX_3" val="1"/>
  <p:tag name="KSO_WM_UNIT_FILL_FORE_SCHEMECOLOR_INDEX_3_POS" val="1"/>
  <p:tag name="KSO_WM_UNIT_FILL_FORE_SCHEMECOLOR_INDEX_3_TRANS" val="0"/>
  <p:tag name="KSO_WM_UNIT_FILL_GRADIENT_TYPE" val="0"/>
  <p:tag name="KSO_WM_UNIT_FILL_GRADIENT_ANGLE" val="90"/>
  <p:tag name="KSO_WM_UNIT_FILL_GRADIENT_DIRECTION" val="1"/>
  <p:tag name="KSO_WM_UNIT_FILL_TYPE" val="3"/>
  <p:tag name="KSO_WM_UNIT_LINE_FORE_SCHEMECOLOR_INDEX_BRIGHTNESS" val="0"/>
  <p:tag name="KSO_WM_UNIT_LINE_FORE_SCHEMECOLOR_INDEX" val="1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6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1_BRIGHTNESS" val="0.1"/>
  <p:tag name="KSO_WM_UNIT_FILL_FORE_SCHEMECOLOR_INDEX_1" val="7"/>
  <p:tag name="KSO_WM_UNIT_FILL_FORE_SCHEMECOLOR_INDEX_1_POS" val="0"/>
  <p:tag name="KSO_WM_UNIT_FILL_FORE_SCHEMECOLOR_INDEX_1_TRANS" val="0"/>
  <p:tag name="KSO_WM_UNIT_FILL_FORE_SCHEMECOLOR_INDEX_2_BRIGHTNESS" val="0.05"/>
  <p:tag name="KSO_WM_UNIT_FILL_FORE_SCHEMECOLOR_INDEX_2" val="7"/>
  <p:tag name="KSO_WM_UNIT_FILL_FORE_SCHEMECOLOR_INDEX_2_POS" val="0.5"/>
  <p:tag name="KSO_WM_UNIT_FILL_FORE_SCHEMECOLOR_INDEX_2_TRANS" val="0"/>
  <p:tag name="KSO_WM_UNIT_FILL_FORE_SCHEMECOLOR_INDEX_3_BRIGHTNESS" val="0.05"/>
  <p:tag name="KSO_WM_UNIT_FILL_FORE_SCHEMECOLOR_INDEX_3" val="7"/>
  <p:tag name="KSO_WM_UNIT_FILL_FORE_SCHEMECOLOR_INDEX_3_POS" val="1"/>
  <p:tag name="KSO_WM_UNIT_FILL_FORE_SCHEMECOLOR_INDEX_3_TRANS" val="0"/>
  <p:tag name="KSO_WM_UNIT_FILL_GRADIENT_TYPE" val="0"/>
  <p:tag name="KSO_WM_UNIT_FILL_GRADIENT_ANGLE" val="90"/>
  <p:tag name="KSO_WM_UNIT_FILL_GRADIENT_DIRECTION" val="1"/>
  <p:tag name="KSO_WM_UNIT_FILL_TYPE" val="3"/>
  <p:tag name="KSO_WM_UNIT_LINE_FORE_SCHEMECOLOR_INDEX_BRIGHTNESS" val="0"/>
  <p:tag name="KSO_WM_UNIT_LINE_FORE_SCHEMECOLOR_INDEX" val="7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6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1"/>
  <p:tag name="KSO_WM_UNIT_LINE_FILL_TYPE" val="2"/>
</p:tagLst>
</file>

<file path=ppt/tags/tag6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1"/>
  <p:tag name="KSO_WM_UNIT_LINE_FILL_TYPE" val="2"/>
</p:tagLst>
</file>

<file path=ppt/tags/tag6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1"/>
  <p:tag name="KSO_WM_UNIT_LINE_FILL_TYPE" val="2"/>
</p:tagLst>
</file>

<file path=ppt/tags/tag6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1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1"/>
  <p:tag name="KSO_WM_UNIT_LINE_FILL_TYPE" val="2"/>
</p:tagLst>
</file>

<file path=ppt/tags/tag6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2"/>
  <p:tag name="KSO_WM_UNIT_FILL_TYPE" val="1"/>
</p:tagLst>
</file>

<file path=ppt/tags/tag6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1_BRIGHTNESS" val="0.1"/>
  <p:tag name="KSO_WM_UNIT_FILL_FORE_SCHEMECOLOR_INDEX_1" val="7"/>
  <p:tag name="KSO_WM_UNIT_FILL_FORE_SCHEMECOLOR_INDEX_1_POS" val="0"/>
  <p:tag name="KSO_WM_UNIT_FILL_FORE_SCHEMECOLOR_INDEX_1_TRANS" val="0"/>
  <p:tag name="KSO_WM_UNIT_FILL_FORE_SCHEMECOLOR_INDEX_2_BRIGHTNESS" val="0.05"/>
  <p:tag name="KSO_WM_UNIT_FILL_FORE_SCHEMECOLOR_INDEX_2" val="7"/>
  <p:tag name="KSO_WM_UNIT_FILL_FORE_SCHEMECOLOR_INDEX_2_POS" val="0.5"/>
  <p:tag name="KSO_WM_UNIT_FILL_FORE_SCHEMECOLOR_INDEX_2_TRANS" val="0"/>
  <p:tag name="KSO_WM_UNIT_FILL_FORE_SCHEMECOLOR_INDEX_3_BRIGHTNESS" val="0.05"/>
  <p:tag name="KSO_WM_UNIT_FILL_FORE_SCHEMECOLOR_INDEX_3" val="7"/>
  <p:tag name="KSO_WM_UNIT_FILL_FORE_SCHEMECOLOR_INDEX_3_POS" val="1"/>
  <p:tag name="KSO_WM_UNIT_FILL_FORE_SCHEMECOLOR_INDEX_3_TRANS" val="0"/>
  <p:tag name="KSO_WM_UNIT_FILL_GRADIENT_TYPE" val="0"/>
  <p:tag name="KSO_WM_UNIT_FILL_GRADIENT_ANGLE" val="90"/>
  <p:tag name="KSO_WM_UNIT_FILL_GRADIENT_DIRECTION" val="1"/>
  <p:tag name="KSO_WM_UNIT_FILL_TYPE" val="3"/>
  <p:tag name="KSO_WM_UNIT_LINE_FORE_SCHEMECOLOR_INDEX_BRIGHTNESS" val="0"/>
  <p:tag name="KSO_WM_UNIT_LINE_FORE_SCHEMECOLOR_INDEX" val="7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6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1_BRIGHTNESS" val="0.1"/>
  <p:tag name="KSO_WM_UNIT_FILL_FORE_SCHEMECOLOR_INDEX_1" val="7"/>
  <p:tag name="KSO_WM_UNIT_FILL_FORE_SCHEMECOLOR_INDEX_1_POS" val="0"/>
  <p:tag name="KSO_WM_UNIT_FILL_FORE_SCHEMECOLOR_INDEX_1_TRANS" val="0"/>
  <p:tag name="KSO_WM_UNIT_FILL_FORE_SCHEMECOLOR_INDEX_2_BRIGHTNESS" val="0.05"/>
  <p:tag name="KSO_WM_UNIT_FILL_FORE_SCHEMECOLOR_INDEX_2" val="7"/>
  <p:tag name="KSO_WM_UNIT_FILL_FORE_SCHEMECOLOR_INDEX_2_POS" val="0.5"/>
  <p:tag name="KSO_WM_UNIT_FILL_FORE_SCHEMECOLOR_INDEX_2_TRANS" val="0"/>
  <p:tag name="KSO_WM_UNIT_FILL_FORE_SCHEMECOLOR_INDEX_3_BRIGHTNESS" val="0.05"/>
  <p:tag name="KSO_WM_UNIT_FILL_FORE_SCHEMECOLOR_INDEX_3" val="7"/>
  <p:tag name="KSO_WM_UNIT_FILL_FORE_SCHEMECOLOR_INDEX_3_POS" val="1"/>
  <p:tag name="KSO_WM_UNIT_FILL_FORE_SCHEMECOLOR_INDEX_3_TRANS" val="0"/>
  <p:tag name="KSO_WM_UNIT_FILL_GRADIENT_TYPE" val="0"/>
  <p:tag name="KSO_WM_UNIT_FILL_GRADIENT_ANGLE" val="90"/>
  <p:tag name="KSO_WM_UNIT_FILL_GRADIENT_DIRECTION" val="1"/>
  <p:tag name="KSO_WM_UNIT_FILL_TYPE" val="3"/>
  <p:tag name="KSO_WM_UNIT_LINE_FORE_SCHEMECOLOR_INDEX_BRIGHTNESS" val="0"/>
  <p:tag name="KSO_WM_UNIT_LINE_FORE_SCHEMECOLOR_INDEX" val="7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6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1"/>
  <p:tag name="KSO_WM_UNIT_LINE_FILL_TYPE" val="2"/>
</p:tagLst>
</file>

<file path=ppt/tags/tag6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2"/>
  <p:tag name="KSO_WM_UNIT_FILL_TYPE" val="1"/>
</p:tagLst>
</file>

<file path=ppt/tags/tag6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1_BRIGHTNESS" val="0.1"/>
  <p:tag name="KSO_WM_UNIT_FILL_FORE_SCHEMECOLOR_INDEX_1" val="7"/>
  <p:tag name="KSO_WM_UNIT_FILL_FORE_SCHEMECOLOR_INDEX_1_POS" val="0"/>
  <p:tag name="KSO_WM_UNIT_FILL_FORE_SCHEMECOLOR_INDEX_1_TRANS" val="0"/>
  <p:tag name="KSO_WM_UNIT_FILL_FORE_SCHEMECOLOR_INDEX_2_BRIGHTNESS" val="0.05"/>
  <p:tag name="KSO_WM_UNIT_FILL_FORE_SCHEMECOLOR_INDEX_2" val="7"/>
  <p:tag name="KSO_WM_UNIT_FILL_FORE_SCHEMECOLOR_INDEX_2_POS" val="0.5"/>
  <p:tag name="KSO_WM_UNIT_FILL_FORE_SCHEMECOLOR_INDEX_2_TRANS" val="0"/>
  <p:tag name="KSO_WM_UNIT_FILL_FORE_SCHEMECOLOR_INDEX_3_BRIGHTNESS" val="0.05"/>
  <p:tag name="KSO_WM_UNIT_FILL_FORE_SCHEMECOLOR_INDEX_3" val="7"/>
  <p:tag name="KSO_WM_UNIT_FILL_FORE_SCHEMECOLOR_INDEX_3_POS" val="1"/>
  <p:tag name="KSO_WM_UNIT_FILL_FORE_SCHEMECOLOR_INDEX_3_TRANS" val="0"/>
  <p:tag name="KSO_WM_UNIT_FILL_GRADIENT_TYPE" val="0"/>
  <p:tag name="KSO_WM_UNIT_FILL_GRADIENT_ANGLE" val="90"/>
  <p:tag name="KSO_WM_UNIT_FILL_GRADIENT_DIRECTION" val="1"/>
  <p:tag name="KSO_WM_UNIT_FILL_TYPE" val="3"/>
  <p:tag name="KSO_WM_UNIT_LINE_FORE_SCHEMECOLOR_INDEX_BRIGHTNESS" val="0"/>
  <p:tag name="KSO_WM_UNIT_LINE_FORE_SCHEMECOLOR_INDEX" val="7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1"/>
  <p:tag name="KSO_WM_UNIT_LINE_FILL_TYPE" val="2"/>
</p:tagLst>
</file>

<file path=ppt/tags/tag6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1_BRIGHTNESS" val="0.1"/>
  <p:tag name="KSO_WM_UNIT_FILL_FORE_SCHEMECOLOR_INDEX_1" val="7"/>
  <p:tag name="KSO_WM_UNIT_FILL_FORE_SCHEMECOLOR_INDEX_1_POS" val="0"/>
  <p:tag name="KSO_WM_UNIT_FILL_FORE_SCHEMECOLOR_INDEX_1_TRANS" val="0"/>
  <p:tag name="KSO_WM_UNIT_FILL_FORE_SCHEMECOLOR_INDEX_2_BRIGHTNESS" val="0.05"/>
  <p:tag name="KSO_WM_UNIT_FILL_FORE_SCHEMECOLOR_INDEX_2" val="7"/>
  <p:tag name="KSO_WM_UNIT_FILL_FORE_SCHEMECOLOR_INDEX_2_POS" val="0.5"/>
  <p:tag name="KSO_WM_UNIT_FILL_FORE_SCHEMECOLOR_INDEX_2_TRANS" val="0"/>
  <p:tag name="KSO_WM_UNIT_FILL_FORE_SCHEMECOLOR_INDEX_3_BRIGHTNESS" val="0.05"/>
  <p:tag name="KSO_WM_UNIT_FILL_FORE_SCHEMECOLOR_INDEX_3" val="7"/>
  <p:tag name="KSO_WM_UNIT_FILL_FORE_SCHEMECOLOR_INDEX_3_POS" val="1"/>
  <p:tag name="KSO_WM_UNIT_FILL_FORE_SCHEMECOLOR_INDEX_3_TRANS" val="0"/>
  <p:tag name="KSO_WM_UNIT_FILL_GRADIENT_TYPE" val="0"/>
  <p:tag name="KSO_WM_UNIT_FILL_GRADIENT_ANGLE" val="90"/>
  <p:tag name="KSO_WM_UNIT_FILL_GRADIENT_DIRECTION" val="1"/>
  <p:tag name="KSO_WM_UNIT_FILL_TYPE" val="3"/>
  <p:tag name="KSO_WM_UNIT_LINE_FORE_SCHEMECOLOR_INDEX_BRIGHTNESS" val="0"/>
  <p:tag name="KSO_WM_UNIT_LINE_FORE_SCHEMECOLOR_INDEX" val="7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6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1"/>
  <p:tag name="KSO_WM_UNIT_LINE_FILL_TYPE" val="2"/>
</p:tagLst>
</file>

<file path=ppt/tags/tag6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6853,&quot;width&quot;:7062}"/>
</p:tagLst>
</file>

<file path=ppt/tags/tag6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1_BRIGHTNESS" val="0.02"/>
  <p:tag name="KSO_WM_UNIT_FILL_FORE_SCHEMECOLOR_INDEX_1" val="6"/>
  <p:tag name="KSO_WM_UNIT_FILL_FORE_SCHEMECOLOR_INDEX_1_POS" val="0"/>
  <p:tag name="KSO_WM_UNIT_FILL_FORE_SCHEMECOLOR_INDEX_1_TRANS" val="0"/>
  <p:tag name="KSO_WM_UNIT_FILL_FORE_SCHEMECOLOR_INDEX_2_BRIGHTNESS" val="0"/>
  <p:tag name="KSO_WM_UNIT_FILL_FORE_SCHEMECOLOR_INDEX_2" val="6"/>
  <p:tag name="KSO_WM_UNIT_FILL_FORE_SCHEMECOLOR_INDEX_2_POS" val="0.5"/>
  <p:tag name="KSO_WM_UNIT_FILL_FORE_SCHEMECOLOR_INDEX_2_TRANS" val="0"/>
  <p:tag name="KSO_WM_UNIT_FILL_FORE_SCHEMECOLOR_INDEX_3_BRIGHTNESS" val="-0.01"/>
  <p:tag name="KSO_WM_UNIT_FILL_FORE_SCHEMECOLOR_INDEX_3" val="6"/>
  <p:tag name="KSO_WM_UNIT_FILL_FORE_SCHEMECOLOR_INDEX_3_POS" val="1"/>
  <p:tag name="KSO_WM_UNIT_FILL_FORE_SCHEMECOLOR_INDEX_3_TRANS" val="0"/>
  <p:tag name="KSO_WM_UNIT_FILL_GRADIENT_TYPE" val="0"/>
  <p:tag name="KSO_WM_UNIT_FILL_GRADIENT_ANGLE" val="90"/>
  <p:tag name="KSO_WM_UNIT_FILL_GRADIENT_DIRECTION" val="1"/>
  <p:tag name="KSO_WM_UNIT_FILL_TYPE" val="3"/>
  <p:tag name="KSO_WM_UNIT_LINE_FORE_SCHEMECOLOR_INDEX_BRIGHTNESS" val="0"/>
  <p:tag name="KSO_WM_UNIT_LINE_FORE_SCHEMECOLOR_INDEX" val="6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6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1_BRIGHTNESS" val="0.1"/>
  <p:tag name="KSO_WM_UNIT_FILL_FORE_SCHEMECOLOR_INDEX_1" val="10"/>
  <p:tag name="KSO_WM_UNIT_FILL_FORE_SCHEMECOLOR_INDEX_1_POS" val="0"/>
  <p:tag name="KSO_WM_UNIT_FILL_FORE_SCHEMECOLOR_INDEX_1_TRANS" val="0"/>
  <p:tag name="KSO_WM_UNIT_FILL_FORE_SCHEMECOLOR_INDEX_2_BRIGHTNESS" val="0.05"/>
  <p:tag name="KSO_WM_UNIT_FILL_FORE_SCHEMECOLOR_INDEX_2" val="10"/>
  <p:tag name="KSO_WM_UNIT_FILL_FORE_SCHEMECOLOR_INDEX_2_POS" val="0.5"/>
  <p:tag name="KSO_WM_UNIT_FILL_FORE_SCHEMECOLOR_INDEX_2_TRANS" val="0"/>
  <p:tag name="KSO_WM_UNIT_FILL_FORE_SCHEMECOLOR_INDEX_3_BRIGHTNESS" val="0.05"/>
  <p:tag name="KSO_WM_UNIT_FILL_FORE_SCHEMECOLOR_INDEX_3" val="10"/>
  <p:tag name="KSO_WM_UNIT_FILL_FORE_SCHEMECOLOR_INDEX_3_POS" val="1"/>
  <p:tag name="KSO_WM_UNIT_FILL_FORE_SCHEMECOLOR_INDEX_3_TRANS" val="0"/>
  <p:tag name="KSO_WM_UNIT_FILL_GRADIENT_TYPE" val="0"/>
  <p:tag name="KSO_WM_UNIT_FILL_GRADIENT_ANGLE" val="90"/>
  <p:tag name="KSO_WM_UNIT_FILL_GRADIENT_DIRECTION" val="1"/>
  <p:tag name="KSO_WM_UNIT_FILL_TYPE" val="3"/>
  <p:tag name="KSO_WM_UNIT_LINE_FORE_SCHEMECOLOR_INDEX_BRIGHTNESS" val="0"/>
  <p:tag name="KSO_WM_UNIT_LINE_FORE_SCHEMECOLOR_INDEX" val="10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6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1_BRIGHTNESS" val="0.1"/>
  <p:tag name="KSO_WM_UNIT_FILL_FORE_SCHEMECOLOR_INDEX_1" val="10"/>
  <p:tag name="KSO_WM_UNIT_FILL_FORE_SCHEMECOLOR_INDEX_1_POS" val="0"/>
  <p:tag name="KSO_WM_UNIT_FILL_FORE_SCHEMECOLOR_INDEX_1_TRANS" val="0"/>
  <p:tag name="KSO_WM_UNIT_FILL_FORE_SCHEMECOLOR_INDEX_2_BRIGHTNESS" val="0.05"/>
  <p:tag name="KSO_WM_UNIT_FILL_FORE_SCHEMECOLOR_INDEX_2" val="10"/>
  <p:tag name="KSO_WM_UNIT_FILL_FORE_SCHEMECOLOR_INDEX_2_POS" val="0.5"/>
  <p:tag name="KSO_WM_UNIT_FILL_FORE_SCHEMECOLOR_INDEX_2_TRANS" val="0"/>
  <p:tag name="KSO_WM_UNIT_FILL_FORE_SCHEMECOLOR_INDEX_3_BRIGHTNESS" val="0.05"/>
  <p:tag name="KSO_WM_UNIT_FILL_FORE_SCHEMECOLOR_INDEX_3" val="10"/>
  <p:tag name="KSO_WM_UNIT_FILL_FORE_SCHEMECOLOR_INDEX_3_POS" val="1"/>
  <p:tag name="KSO_WM_UNIT_FILL_FORE_SCHEMECOLOR_INDEX_3_TRANS" val="0"/>
  <p:tag name="KSO_WM_UNIT_FILL_GRADIENT_TYPE" val="0"/>
  <p:tag name="KSO_WM_UNIT_FILL_GRADIENT_ANGLE" val="90"/>
  <p:tag name="KSO_WM_UNIT_FILL_GRADIENT_DIRECTION" val="1"/>
  <p:tag name="KSO_WM_UNIT_FILL_TYPE" val="3"/>
  <p:tag name="KSO_WM_UNIT_LINE_FORE_SCHEMECOLOR_INDEX_BRIGHTNESS" val="0"/>
  <p:tag name="KSO_WM_UNIT_LINE_FORE_SCHEMECOLOR_INDEX" val="10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6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1_BRIGHTNESS" val="0.1"/>
  <p:tag name="KSO_WM_UNIT_FILL_FORE_SCHEMECOLOR_INDEX_1" val="10"/>
  <p:tag name="KSO_WM_UNIT_FILL_FORE_SCHEMECOLOR_INDEX_1_POS" val="0"/>
  <p:tag name="KSO_WM_UNIT_FILL_FORE_SCHEMECOLOR_INDEX_1_TRANS" val="0"/>
  <p:tag name="KSO_WM_UNIT_FILL_FORE_SCHEMECOLOR_INDEX_2_BRIGHTNESS" val="0.05"/>
  <p:tag name="KSO_WM_UNIT_FILL_FORE_SCHEMECOLOR_INDEX_2" val="10"/>
  <p:tag name="KSO_WM_UNIT_FILL_FORE_SCHEMECOLOR_INDEX_2_POS" val="0.5"/>
  <p:tag name="KSO_WM_UNIT_FILL_FORE_SCHEMECOLOR_INDEX_2_TRANS" val="0"/>
  <p:tag name="KSO_WM_UNIT_FILL_FORE_SCHEMECOLOR_INDEX_3_BRIGHTNESS" val="0.05"/>
  <p:tag name="KSO_WM_UNIT_FILL_FORE_SCHEMECOLOR_INDEX_3" val="10"/>
  <p:tag name="KSO_WM_UNIT_FILL_FORE_SCHEMECOLOR_INDEX_3_POS" val="1"/>
  <p:tag name="KSO_WM_UNIT_FILL_FORE_SCHEMECOLOR_INDEX_3_TRANS" val="0"/>
  <p:tag name="KSO_WM_UNIT_FILL_GRADIENT_TYPE" val="0"/>
  <p:tag name="KSO_WM_UNIT_FILL_GRADIENT_ANGLE" val="90"/>
  <p:tag name="KSO_WM_UNIT_FILL_GRADIENT_DIRECTION" val="1"/>
  <p:tag name="KSO_WM_UNIT_FILL_TYPE" val="3"/>
  <p:tag name="KSO_WM_UNIT_LINE_FORE_SCHEMECOLOR_INDEX_BRIGHTNESS" val="0"/>
  <p:tag name="KSO_WM_UNIT_LINE_FORE_SCHEMECOLOR_INDEX" val="10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6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1_BRIGHTNESS" val="0.1"/>
  <p:tag name="KSO_WM_UNIT_FILL_FORE_SCHEMECOLOR_INDEX_1" val="10"/>
  <p:tag name="KSO_WM_UNIT_FILL_FORE_SCHEMECOLOR_INDEX_1_POS" val="0"/>
  <p:tag name="KSO_WM_UNIT_FILL_FORE_SCHEMECOLOR_INDEX_1_TRANS" val="0"/>
  <p:tag name="KSO_WM_UNIT_FILL_FORE_SCHEMECOLOR_INDEX_2_BRIGHTNESS" val="0.05"/>
  <p:tag name="KSO_WM_UNIT_FILL_FORE_SCHEMECOLOR_INDEX_2" val="10"/>
  <p:tag name="KSO_WM_UNIT_FILL_FORE_SCHEMECOLOR_INDEX_2_POS" val="0.5"/>
  <p:tag name="KSO_WM_UNIT_FILL_FORE_SCHEMECOLOR_INDEX_2_TRANS" val="0"/>
  <p:tag name="KSO_WM_UNIT_FILL_FORE_SCHEMECOLOR_INDEX_3_BRIGHTNESS" val="0.05"/>
  <p:tag name="KSO_WM_UNIT_FILL_FORE_SCHEMECOLOR_INDEX_3" val="10"/>
  <p:tag name="KSO_WM_UNIT_FILL_FORE_SCHEMECOLOR_INDEX_3_POS" val="1"/>
  <p:tag name="KSO_WM_UNIT_FILL_FORE_SCHEMECOLOR_INDEX_3_TRANS" val="0"/>
  <p:tag name="KSO_WM_UNIT_FILL_GRADIENT_TYPE" val="0"/>
  <p:tag name="KSO_WM_UNIT_FILL_GRADIENT_ANGLE" val="90"/>
  <p:tag name="KSO_WM_UNIT_FILL_GRADIENT_DIRECTION" val="1"/>
  <p:tag name="KSO_WM_UNIT_FILL_TYPE" val="3"/>
  <p:tag name="KSO_WM_UNIT_LINE_FORE_SCHEMECOLOR_INDEX_BRIGHTNESS" val="0"/>
  <p:tag name="KSO_WM_UNIT_LINE_FORE_SCHEMECOLOR_INDEX" val="10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6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1_BRIGHTNESS" val="0.1"/>
  <p:tag name="KSO_WM_UNIT_FILL_FORE_SCHEMECOLOR_INDEX_1" val="10"/>
  <p:tag name="KSO_WM_UNIT_FILL_FORE_SCHEMECOLOR_INDEX_1_POS" val="0"/>
  <p:tag name="KSO_WM_UNIT_FILL_FORE_SCHEMECOLOR_INDEX_1_TRANS" val="0"/>
  <p:tag name="KSO_WM_UNIT_FILL_FORE_SCHEMECOLOR_INDEX_2_BRIGHTNESS" val="0.05"/>
  <p:tag name="KSO_WM_UNIT_FILL_FORE_SCHEMECOLOR_INDEX_2" val="10"/>
  <p:tag name="KSO_WM_UNIT_FILL_FORE_SCHEMECOLOR_INDEX_2_POS" val="0.5"/>
  <p:tag name="KSO_WM_UNIT_FILL_FORE_SCHEMECOLOR_INDEX_2_TRANS" val="0"/>
  <p:tag name="KSO_WM_UNIT_FILL_FORE_SCHEMECOLOR_INDEX_3_BRIGHTNESS" val="0.05"/>
  <p:tag name="KSO_WM_UNIT_FILL_FORE_SCHEMECOLOR_INDEX_3" val="10"/>
  <p:tag name="KSO_WM_UNIT_FILL_FORE_SCHEMECOLOR_INDEX_3_POS" val="1"/>
  <p:tag name="KSO_WM_UNIT_FILL_FORE_SCHEMECOLOR_INDEX_3_TRANS" val="0"/>
  <p:tag name="KSO_WM_UNIT_FILL_GRADIENT_TYPE" val="0"/>
  <p:tag name="KSO_WM_UNIT_FILL_GRADIENT_ANGLE" val="90"/>
  <p:tag name="KSO_WM_UNIT_FILL_GRADIENT_DIRECTION" val="1"/>
  <p:tag name="KSO_WM_UNIT_FILL_TYPE" val="3"/>
  <p:tag name="KSO_WM_UNIT_LINE_FORE_SCHEMECOLOR_INDEX_BRIGHTNESS" val="0"/>
  <p:tag name="KSO_WM_UNIT_LINE_FORE_SCHEMECOLOR_INDEX" val="10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6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1_BRIGHTNESS" val="0.1"/>
  <p:tag name="KSO_WM_UNIT_FILL_FORE_SCHEMECOLOR_INDEX_1" val="10"/>
  <p:tag name="KSO_WM_UNIT_FILL_FORE_SCHEMECOLOR_INDEX_1_POS" val="0"/>
  <p:tag name="KSO_WM_UNIT_FILL_FORE_SCHEMECOLOR_INDEX_1_TRANS" val="0"/>
  <p:tag name="KSO_WM_UNIT_FILL_FORE_SCHEMECOLOR_INDEX_2_BRIGHTNESS" val="0.05"/>
  <p:tag name="KSO_WM_UNIT_FILL_FORE_SCHEMECOLOR_INDEX_2" val="10"/>
  <p:tag name="KSO_WM_UNIT_FILL_FORE_SCHEMECOLOR_INDEX_2_POS" val="0.5"/>
  <p:tag name="KSO_WM_UNIT_FILL_FORE_SCHEMECOLOR_INDEX_2_TRANS" val="0"/>
  <p:tag name="KSO_WM_UNIT_FILL_FORE_SCHEMECOLOR_INDEX_3_BRIGHTNESS" val="0.05"/>
  <p:tag name="KSO_WM_UNIT_FILL_FORE_SCHEMECOLOR_INDEX_3" val="10"/>
  <p:tag name="KSO_WM_UNIT_FILL_FORE_SCHEMECOLOR_INDEX_3_POS" val="1"/>
  <p:tag name="KSO_WM_UNIT_FILL_FORE_SCHEMECOLOR_INDEX_3_TRANS" val="0"/>
  <p:tag name="KSO_WM_UNIT_FILL_GRADIENT_TYPE" val="0"/>
  <p:tag name="KSO_WM_UNIT_FILL_GRADIENT_ANGLE" val="90"/>
  <p:tag name="KSO_WM_UNIT_FILL_GRADIENT_DIRECTION" val="1"/>
  <p:tag name="KSO_WM_UNIT_FILL_TYPE" val="3"/>
  <p:tag name="KSO_WM_UNIT_LINE_FORE_SCHEMECOLOR_INDEX_BRIGHTNESS" val="0"/>
  <p:tag name="KSO_WM_UNIT_LINE_FORE_SCHEMECOLOR_INDEX" val="10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6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1_BRIGHTNESS" val="0.1"/>
  <p:tag name="KSO_WM_UNIT_FILL_FORE_SCHEMECOLOR_INDEX_1" val="10"/>
  <p:tag name="KSO_WM_UNIT_FILL_FORE_SCHEMECOLOR_INDEX_1_POS" val="0"/>
  <p:tag name="KSO_WM_UNIT_FILL_FORE_SCHEMECOLOR_INDEX_1_TRANS" val="0"/>
  <p:tag name="KSO_WM_UNIT_FILL_FORE_SCHEMECOLOR_INDEX_2_BRIGHTNESS" val="0.05"/>
  <p:tag name="KSO_WM_UNIT_FILL_FORE_SCHEMECOLOR_INDEX_2" val="10"/>
  <p:tag name="KSO_WM_UNIT_FILL_FORE_SCHEMECOLOR_INDEX_2_POS" val="0.5"/>
  <p:tag name="KSO_WM_UNIT_FILL_FORE_SCHEMECOLOR_INDEX_2_TRANS" val="0"/>
  <p:tag name="KSO_WM_UNIT_FILL_FORE_SCHEMECOLOR_INDEX_3_BRIGHTNESS" val="0.05"/>
  <p:tag name="KSO_WM_UNIT_FILL_FORE_SCHEMECOLOR_INDEX_3" val="10"/>
  <p:tag name="KSO_WM_UNIT_FILL_FORE_SCHEMECOLOR_INDEX_3_POS" val="1"/>
  <p:tag name="KSO_WM_UNIT_FILL_FORE_SCHEMECOLOR_INDEX_3_TRANS" val="0"/>
  <p:tag name="KSO_WM_UNIT_FILL_GRADIENT_TYPE" val="0"/>
  <p:tag name="KSO_WM_UNIT_FILL_GRADIENT_ANGLE" val="90"/>
  <p:tag name="KSO_WM_UNIT_FILL_GRADIENT_DIRECTION" val="1"/>
  <p:tag name="KSO_WM_UNIT_FILL_TYPE" val="3"/>
  <p:tag name="KSO_WM_UNIT_LINE_FORE_SCHEMECOLOR_INDEX_BRIGHTNESS" val="0"/>
  <p:tag name="KSO_WM_UNIT_LINE_FORE_SCHEMECOLOR_INDEX" val="10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6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1_BRIGHTNESS" val="0.1"/>
  <p:tag name="KSO_WM_UNIT_FILL_FORE_SCHEMECOLOR_INDEX_1" val="10"/>
  <p:tag name="KSO_WM_UNIT_FILL_FORE_SCHEMECOLOR_INDEX_1_POS" val="0"/>
  <p:tag name="KSO_WM_UNIT_FILL_FORE_SCHEMECOLOR_INDEX_1_TRANS" val="0"/>
  <p:tag name="KSO_WM_UNIT_FILL_FORE_SCHEMECOLOR_INDEX_2_BRIGHTNESS" val="0.05"/>
  <p:tag name="KSO_WM_UNIT_FILL_FORE_SCHEMECOLOR_INDEX_2" val="10"/>
  <p:tag name="KSO_WM_UNIT_FILL_FORE_SCHEMECOLOR_INDEX_2_POS" val="0.5"/>
  <p:tag name="KSO_WM_UNIT_FILL_FORE_SCHEMECOLOR_INDEX_2_TRANS" val="0"/>
  <p:tag name="KSO_WM_UNIT_FILL_FORE_SCHEMECOLOR_INDEX_3_BRIGHTNESS" val="0.05"/>
  <p:tag name="KSO_WM_UNIT_FILL_FORE_SCHEMECOLOR_INDEX_3" val="10"/>
  <p:tag name="KSO_WM_UNIT_FILL_FORE_SCHEMECOLOR_INDEX_3_POS" val="1"/>
  <p:tag name="KSO_WM_UNIT_FILL_FORE_SCHEMECOLOR_INDEX_3_TRANS" val="0"/>
  <p:tag name="KSO_WM_UNIT_FILL_GRADIENT_TYPE" val="0"/>
  <p:tag name="KSO_WM_UNIT_FILL_GRADIENT_ANGLE" val="90"/>
  <p:tag name="KSO_WM_UNIT_FILL_GRADIENT_DIRECTION" val="1"/>
  <p:tag name="KSO_WM_UNIT_FILL_TYPE" val="3"/>
  <p:tag name="KSO_WM_UNIT_LINE_FORE_SCHEMECOLOR_INDEX_BRIGHTNESS" val="0"/>
  <p:tag name="KSO_WM_UNIT_LINE_FORE_SCHEMECOLOR_INDEX" val="10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6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1_BRIGHTNESS" val="0.1"/>
  <p:tag name="KSO_WM_UNIT_FILL_FORE_SCHEMECOLOR_INDEX_1" val="10"/>
  <p:tag name="KSO_WM_UNIT_FILL_FORE_SCHEMECOLOR_INDEX_1_POS" val="0"/>
  <p:tag name="KSO_WM_UNIT_FILL_FORE_SCHEMECOLOR_INDEX_1_TRANS" val="0"/>
  <p:tag name="KSO_WM_UNIT_FILL_FORE_SCHEMECOLOR_INDEX_2_BRIGHTNESS" val="0.05"/>
  <p:tag name="KSO_WM_UNIT_FILL_FORE_SCHEMECOLOR_INDEX_2" val="10"/>
  <p:tag name="KSO_WM_UNIT_FILL_FORE_SCHEMECOLOR_INDEX_2_POS" val="0.5"/>
  <p:tag name="KSO_WM_UNIT_FILL_FORE_SCHEMECOLOR_INDEX_2_TRANS" val="0"/>
  <p:tag name="KSO_WM_UNIT_FILL_FORE_SCHEMECOLOR_INDEX_3_BRIGHTNESS" val="0.05"/>
  <p:tag name="KSO_WM_UNIT_FILL_FORE_SCHEMECOLOR_INDEX_3" val="10"/>
  <p:tag name="KSO_WM_UNIT_FILL_FORE_SCHEMECOLOR_INDEX_3_POS" val="1"/>
  <p:tag name="KSO_WM_UNIT_FILL_FORE_SCHEMECOLOR_INDEX_3_TRANS" val="0"/>
  <p:tag name="KSO_WM_UNIT_FILL_GRADIENT_TYPE" val="0"/>
  <p:tag name="KSO_WM_UNIT_FILL_GRADIENT_ANGLE" val="90"/>
  <p:tag name="KSO_WM_UNIT_FILL_GRADIENT_DIRECTION" val="1"/>
  <p:tag name="KSO_WM_UNIT_FILL_TYPE" val="3"/>
  <p:tag name="KSO_WM_UNIT_LINE_FORE_SCHEMECOLOR_INDEX_BRIGHTNESS" val="0"/>
  <p:tag name="KSO_WM_UNIT_LINE_FORE_SCHEMECOLOR_INDEX" val="10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6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1_BRIGHTNESS" val="0.1"/>
  <p:tag name="KSO_WM_UNIT_FILL_FORE_SCHEMECOLOR_INDEX_1" val="10"/>
  <p:tag name="KSO_WM_UNIT_FILL_FORE_SCHEMECOLOR_INDEX_1_POS" val="0"/>
  <p:tag name="KSO_WM_UNIT_FILL_FORE_SCHEMECOLOR_INDEX_1_TRANS" val="0"/>
  <p:tag name="KSO_WM_UNIT_FILL_FORE_SCHEMECOLOR_INDEX_2_BRIGHTNESS" val="0.05"/>
  <p:tag name="KSO_WM_UNIT_FILL_FORE_SCHEMECOLOR_INDEX_2" val="10"/>
  <p:tag name="KSO_WM_UNIT_FILL_FORE_SCHEMECOLOR_INDEX_2_POS" val="0.5"/>
  <p:tag name="KSO_WM_UNIT_FILL_FORE_SCHEMECOLOR_INDEX_2_TRANS" val="0"/>
  <p:tag name="KSO_WM_UNIT_FILL_FORE_SCHEMECOLOR_INDEX_3_BRIGHTNESS" val="0.05"/>
  <p:tag name="KSO_WM_UNIT_FILL_FORE_SCHEMECOLOR_INDEX_3" val="10"/>
  <p:tag name="KSO_WM_UNIT_FILL_FORE_SCHEMECOLOR_INDEX_3_POS" val="1"/>
  <p:tag name="KSO_WM_UNIT_FILL_FORE_SCHEMECOLOR_INDEX_3_TRANS" val="0"/>
  <p:tag name="KSO_WM_UNIT_FILL_GRADIENT_TYPE" val="0"/>
  <p:tag name="KSO_WM_UNIT_FILL_GRADIENT_ANGLE" val="90"/>
  <p:tag name="KSO_WM_UNIT_FILL_GRADIENT_DIRECTION" val="1"/>
  <p:tag name="KSO_WM_UNIT_FILL_TYPE" val="3"/>
  <p:tag name="KSO_WM_UNIT_LINE_FORE_SCHEMECOLOR_INDEX_BRIGHTNESS" val="0"/>
  <p:tag name="KSO_WM_UNIT_LINE_FORE_SCHEMECOLOR_INDEX" val="10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6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1_BRIGHTNESS" val="0.1"/>
  <p:tag name="KSO_WM_UNIT_FILL_FORE_SCHEMECOLOR_INDEX_1" val="10"/>
  <p:tag name="KSO_WM_UNIT_FILL_FORE_SCHEMECOLOR_INDEX_1_POS" val="0"/>
  <p:tag name="KSO_WM_UNIT_FILL_FORE_SCHEMECOLOR_INDEX_1_TRANS" val="0"/>
  <p:tag name="KSO_WM_UNIT_FILL_FORE_SCHEMECOLOR_INDEX_2_BRIGHTNESS" val="0.05"/>
  <p:tag name="KSO_WM_UNIT_FILL_FORE_SCHEMECOLOR_INDEX_2" val="10"/>
  <p:tag name="KSO_WM_UNIT_FILL_FORE_SCHEMECOLOR_INDEX_2_POS" val="0.5"/>
  <p:tag name="KSO_WM_UNIT_FILL_FORE_SCHEMECOLOR_INDEX_2_TRANS" val="0"/>
  <p:tag name="KSO_WM_UNIT_FILL_FORE_SCHEMECOLOR_INDEX_3_BRIGHTNESS" val="0.05"/>
  <p:tag name="KSO_WM_UNIT_FILL_FORE_SCHEMECOLOR_INDEX_3" val="10"/>
  <p:tag name="KSO_WM_UNIT_FILL_FORE_SCHEMECOLOR_INDEX_3_POS" val="1"/>
  <p:tag name="KSO_WM_UNIT_FILL_FORE_SCHEMECOLOR_INDEX_3_TRANS" val="0"/>
  <p:tag name="KSO_WM_UNIT_FILL_GRADIENT_TYPE" val="0"/>
  <p:tag name="KSO_WM_UNIT_FILL_GRADIENT_ANGLE" val="90"/>
  <p:tag name="KSO_WM_UNIT_FILL_GRADIENT_DIRECTION" val="1"/>
  <p:tag name="KSO_WM_UNIT_FILL_TYPE" val="3"/>
  <p:tag name="KSO_WM_UNIT_LINE_FORE_SCHEMECOLOR_INDEX_BRIGHTNESS" val="0"/>
  <p:tag name="KSO_WM_UNIT_LINE_FORE_SCHEMECOLOR_INDEX" val="10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6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1_BRIGHTNESS" val="0.1"/>
  <p:tag name="KSO_WM_UNIT_FILL_FORE_SCHEMECOLOR_INDEX_1" val="10"/>
  <p:tag name="KSO_WM_UNIT_FILL_FORE_SCHEMECOLOR_INDEX_1_POS" val="0"/>
  <p:tag name="KSO_WM_UNIT_FILL_FORE_SCHEMECOLOR_INDEX_1_TRANS" val="0"/>
  <p:tag name="KSO_WM_UNIT_FILL_FORE_SCHEMECOLOR_INDEX_2_BRIGHTNESS" val="0.05"/>
  <p:tag name="KSO_WM_UNIT_FILL_FORE_SCHEMECOLOR_INDEX_2" val="10"/>
  <p:tag name="KSO_WM_UNIT_FILL_FORE_SCHEMECOLOR_INDEX_2_POS" val="0.5"/>
  <p:tag name="KSO_WM_UNIT_FILL_FORE_SCHEMECOLOR_INDEX_2_TRANS" val="0"/>
  <p:tag name="KSO_WM_UNIT_FILL_FORE_SCHEMECOLOR_INDEX_3_BRIGHTNESS" val="0.05"/>
  <p:tag name="KSO_WM_UNIT_FILL_FORE_SCHEMECOLOR_INDEX_3" val="10"/>
  <p:tag name="KSO_WM_UNIT_FILL_FORE_SCHEMECOLOR_INDEX_3_POS" val="1"/>
  <p:tag name="KSO_WM_UNIT_FILL_FORE_SCHEMECOLOR_INDEX_3_TRANS" val="0"/>
  <p:tag name="KSO_WM_UNIT_FILL_GRADIENT_TYPE" val="0"/>
  <p:tag name="KSO_WM_UNIT_FILL_GRADIENT_ANGLE" val="90"/>
  <p:tag name="KSO_WM_UNIT_FILL_GRADIENT_DIRECTION" val="1"/>
  <p:tag name="KSO_WM_UNIT_FILL_TYPE" val="3"/>
  <p:tag name="KSO_WM_UNIT_LINE_FORE_SCHEMECOLOR_INDEX_BRIGHTNESS" val="0"/>
  <p:tag name="KSO_WM_UNIT_LINE_FORE_SCHEMECOLOR_INDEX" val="10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6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1_BRIGHTNESS" val="0.1"/>
  <p:tag name="KSO_WM_UNIT_FILL_FORE_SCHEMECOLOR_INDEX_1" val="10"/>
  <p:tag name="KSO_WM_UNIT_FILL_FORE_SCHEMECOLOR_INDEX_1_POS" val="0"/>
  <p:tag name="KSO_WM_UNIT_FILL_FORE_SCHEMECOLOR_INDEX_1_TRANS" val="0"/>
  <p:tag name="KSO_WM_UNIT_FILL_FORE_SCHEMECOLOR_INDEX_2_BRIGHTNESS" val="0.05"/>
  <p:tag name="KSO_WM_UNIT_FILL_FORE_SCHEMECOLOR_INDEX_2" val="10"/>
  <p:tag name="KSO_WM_UNIT_FILL_FORE_SCHEMECOLOR_INDEX_2_POS" val="0.5"/>
  <p:tag name="KSO_WM_UNIT_FILL_FORE_SCHEMECOLOR_INDEX_2_TRANS" val="0"/>
  <p:tag name="KSO_WM_UNIT_FILL_FORE_SCHEMECOLOR_INDEX_3_BRIGHTNESS" val="0.05"/>
  <p:tag name="KSO_WM_UNIT_FILL_FORE_SCHEMECOLOR_INDEX_3" val="10"/>
  <p:tag name="KSO_WM_UNIT_FILL_FORE_SCHEMECOLOR_INDEX_3_POS" val="1"/>
  <p:tag name="KSO_WM_UNIT_FILL_FORE_SCHEMECOLOR_INDEX_3_TRANS" val="0"/>
  <p:tag name="KSO_WM_UNIT_FILL_GRADIENT_TYPE" val="0"/>
  <p:tag name="KSO_WM_UNIT_FILL_GRADIENT_ANGLE" val="90"/>
  <p:tag name="KSO_WM_UNIT_FILL_GRADIENT_DIRECTION" val="1"/>
  <p:tag name="KSO_WM_UNIT_FILL_TYPE" val="3"/>
  <p:tag name="KSO_WM_UNIT_LINE_FORE_SCHEMECOLOR_INDEX_BRIGHTNESS" val="0"/>
  <p:tag name="KSO_WM_UNIT_LINE_FORE_SCHEMECOLOR_INDEX" val="10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6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1_BRIGHTNESS" val="0.1"/>
  <p:tag name="KSO_WM_UNIT_FILL_FORE_SCHEMECOLOR_INDEX_1" val="10"/>
  <p:tag name="KSO_WM_UNIT_FILL_FORE_SCHEMECOLOR_INDEX_1_POS" val="0"/>
  <p:tag name="KSO_WM_UNIT_FILL_FORE_SCHEMECOLOR_INDEX_1_TRANS" val="0"/>
  <p:tag name="KSO_WM_UNIT_FILL_FORE_SCHEMECOLOR_INDEX_2_BRIGHTNESS" val="0.05"/>
  <p:tag name="KSO_WM_UNIT_FILL_FORE_SCHEMECOLOR_INDEX_2" val="10"/>
  <p:tag name="KSO_WM_UNIT_FILL_FORE_SCHEMECOLOR_INDEX_2_POS" val="0.5"/>
  <p:tag name="KSO_WM_UNIT_FILL_FORE_SCHEMECOLOR_INDEX_2_TRANS" val="0"/>
  <p:tag name="KSO_WM_UNIT_FILL_FORE_SCHEMECOLOR_INDEX_3_BRIGHTNESS" val="0.05"/>
  <p:tag name="KSO_WM_UNIT_FILL_FORE_SCHEMECOLOR_INDEX_3" val="10"/>
  <p:tag name="KSO_WM_UNIT_FILL_FORE_SCHEMECOLOR_INDEX_3_POS" val="1"/>
  <p:tag name="KSO_WM_UNIT_FILL_FORE_SCHEMECOLOR_INDEX_3_TRANS" val="0"/>
  <p:tag name="KSO_WM_UNIT_FILL_GRADIENT_TYPE" val="0"/>
  <p:tag name="KSO_WM_UNIT_FILL_GRADIENT_ANGLE" val="90"/>
  <p:tag name="KSO_WM_UNIT_FILL_GRADIENT_DIRECTION" val="1"/>
  <p:tag name="KSO_WM_UNIT_FILL_TYPE" val="3"/>
  <p:tag name="KSO_WM_UNIT_LINE_FORE_SCHEMECOLOR_INDEX_BRIGHTNESS" val="0"/>
  <p:tag name="KSO_WM_UNIT_LINE_FORE_SCHEMECOLOR_INDEX" val="10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4"/>
  <p:tag name="KSO_WM_UNIT_TEXT_FILL_TYPE" val="1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7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1_BRIGHTNESS" val="0.1"/>
  <p:tag name="KSO_WM_UNIT_FILL_FORE_SCHEMECOLOR_INDEX_1" val="10"/>
  <p:tag name="KSO_WM_UNIT_FILL_FORE_SCHEMECOLOR_INDEX_1_POS" val="0"/>
  <p:tag name="KSO_WM_UNIT_FILL_FORE_SCHEMECOLOR_INDEX_1_TRANS" val="0"/>
  <p:tag name="KSO_WM_UNIT_FILL_FORE_SCHEMECOLOR_INDEX_2_BRIGHTNESS" val="0.05"/>
  <p:tag name="KSO_WM_UNIT_FILL_FORE_SCHEMECOLOR_INDEX_2" val="10"/>
  <p:tag name="KSO_WM_UNIT_FILL_FORE_SCHEMECOLOR_INDEX_2_POS" val="0.5"/>
  <p:tag name="KSO_WM_UNIT_FILL_FORE_SCHEMECOLOR_INDEX_2_TRANS" val="0"/>
  <p:tag name="KSO_WM_UNIT_FILL_FORE_SCHEMECOLOR_INDEX_3_BRIGHTNESS" val="0.05"/>
  <p:tag name="KSO_WM_UNIT_FILL_FORE_SCHEMECOLOR_INDEX_3" val="10"/>
  <p:tag name="KSO_WM_UNIT_FILL_FORE_SCHEMECOLOR_INDEX_3_POS" val="1"/>
  <p:tag name="KSO_WM_UNIT_FILL_FORE_SCHEMECOLOR_INDEX_3_TRANS" val="0"/>
  <p:tag name="KSO_WM_UNIT_FILL_GRADIENT_TYPE" val="0"/>
  <p:tag name="KSO_WM_UNIT_FILL_GRADIENT_ANGLE" val="90"/>
  <p:tag name="KSO_WM_UNIT_FILL_GRADIENT_DIRECTION" val="1"/>
  <p:tag name="KSO_WM_UNIT_FILL_TYPE" val="3"/>
  <p:tag name="KSO_WM_UNIT_LINE_FORE_SCHEMECOLOR_INDEX_BRIGHTNESS" val="0"/>
  <p:tag name="KSO_WM_UNIT_LINE_FORE_SCHEMECOLOR_INDEX" val="10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7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1_BRIGHTNESS" val="0.1"/>
  <p:tag name="KSO_WM_UNIT_FILL_FORE_SCHEMECOLOR_INDEX_1" val="10"/>
  <p:tag name="KSO_WM_UNIT_FILL_FORE_SCHEMECOLOR_INDEX_1_POS" val="0"/>
  <p:tag name="KSO_WM_UNIT_FILL_FORE_SCHEMECOLOR_INDEX_1_TRANS" val="0"/>
  <p:tag name="KSO_WM_UNIT_FILL_FORE_SCHEMECOLOR_INDEX_2_BRIGHTNESS" val="0.05"/>
  <p:tag name="KSO_WM_UNIT_FILL_FORE_SCHEMECOLOR_INDEX_2" val="10"/>
  <p:tag name="KSO_WM_UNIT_FILL_FORE_SCHEMECOLOR_INDEX_2_POS" val="0.5"/>
  <p:tag name="KSO_WM_UNIT_FILL_FORE_SCHEMECOLOR_INDEX_2_TRANS" val="0"/>
  <p:tag name="KSO_WM_UNIT_FILL_FORE_SCHEMECOLOR_INDEX_3_BRIGHTNESS" val="0.05"/>
  <p:tag name="KSO_WM_UNIT_FILL_FORE_SCHEMECOLOR_INDEX_3" val="10"/>
  <p:tag name="KSO_WM_UNIT_FILL_FORE_SCHEMECOLOR_INDEX_3_POS" val="1"/>
  <p:tag name="KSO_WM_UNIT_FILL_FORE_SCHEMECOLOR_INDEX_3_TRANS" val="0"/>
  <p:tag name="KSO_WM_UNIT_FILL_GRADIENT_TYPE" val="0"/>
  <p:tag name="KSO_WM_UNIT_FILL_GRADIENT_ANGLE" val="90"/>
  <p:tag name="KSO_WM_UNIT_FILL_GRADIENT_DIRECTION" val="1"/>
  <p:tag name="KSO_WM_UNIT_FILL_TYPE" val="3"/>
  <p:tag name="KSO_WM_UNIT_LINE_FORE_SCHEMECOLOR_INDEX_BRIGHTNESS" val="0"/>
  <p:tag name="KSO_WM_UNIT_LINE_FORE_SCHEMECOLOR_INDEX" val="10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7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1_BRIGHTNESS" val="0.1"/>
  <p:tag name="KSO_WM_UNIT_FILL_FORE_SCHEMECOLOR_INDEX_1" val="10"/>
  <p:tag name="KSO_WM_UNIT_FILL_FORE_SCHEMECOLOR_INDEX_1_POS" val="0"/>
  <p:tag name="KSO_WM_UNIT_FILL_FORE_SCHEMECOLOR_INDEX_1_TRANS" val="0"/>
  <p:tag name="KSO_WM_UNIT_FILL_FORE_SCHEMECOLOR_INDEX_2_BRIGHTNESS" val="0.05"/>
  <p:tag name="KSO_WM_UNIT_FILL_FORE_SCHEMECOLOR_INDEX_2" val="10"/>
  <p:tag name="KSO_WM_UNIT_FILL_FORE_SCHEMECOLOR_INDEX_2_POS" val="0.5"/>
  <p:tag name="KSO_WM_UNIT_FILL_FORE_SCHEMECOLOR_INDEX_2_TRANS" val="0"/>
  <p:tag name="KSO_WM_UNIT_FILL_FORE_SCHEMECOLOR_INDEX_3_BRIGHTNESS" val="0.05"/>
  <p:tag name="KSO_WM_UNIT_FILL_FORE_SCHEMECOLOR_INDEX_3" val="10"/>
  <p:tag name="KSO_WM_UNIT_FILL_FORE_SCHEMECOLOR_INDEX_3_POS" val="1"/>
  <p:tag name="KSO_WM_UNIT_FILL_FORE_SCHEMECOLOR_INDEX_3_TRANS" val="0"/>
  <p:tag name="KSO_WM_UNIT_FILL_GRADIENT_TYPE" val="0"/>
  <p:tag name="KSO_WM_UNIT_FILL_GRADIENT_ANGLE" val="90"/>
  <p:tag name="KSO_WM_UNIT_FILL_GRADIENT_DIRECTION" val="1"/>
  <p:tag name="KSO_WM_UNIT_FILL_TYPE" val="3"/>
  <p:tag name="KSO_WM_UNIT_LINE_FORE_SCHEMECOLOR_INDEX_BRIGHTNESS" val="0"/>
  <p:tag name="KSO_WM_UNIT_LINE_FORE_SCHEMECOLOR_INDEX" val="10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7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1_BRIGHTNESS" val="0.1"/>
  <p:tag name="KSO_WM_UNIT_FILL_FORE_SCHEMECOLOR_INDEX_1" val="10"/>
  <p:tag name="KSO_WM_UNIT_FILL_FORE_SCHEMECOLOR_INDEX_1_POS" val="0"/>
  <p:tag name="KSO_WM_UNIT_FILL_FORE_SCHEMECOLOR_INDEX_1_TRANS" val="0"/>
  <p:tag name="KSO_WM_UNIT_FILL_FORE_SCHEMECOLOR_INDEX_2_BRIGHTNESS" val="0.05"/>
  <p:tag name="KSO_WM_UNIT_FILL_FORE_SCHEMECOLOR_INDEX_2" val="10"/>
  <p:tag name="KSO_WM_UNIT_FILL_FORE_SCHEMECOLOR_INDEX_2_POS" val="0.5"/>
  <p:tag name="KSO_WM_UNIT_FILL_FORE_SCHEMECOLOR_INDEX_2_TRANS" val="0"/>
  <p:tag name="KSO_WM_UNIT_FILL_FORE_SCHEMECOLOR_INDEX_3_BRIGHTNESS" val="0.05"/>
  <p:tag name="KSO_WM_UNIT_FILL_FORE_SCHEMECOLOR_INDEX_3" val="10"/>
  <p:tag name="KSO_WM_UNIT_FILL_FORE_SCHEMECOLOR_INDEX_3_POS" val="1"/>
  <p:tag name="KSO_WM_UNIT_FILL_FORE_SCHEMECOLOR_INDEX_3_TRANS" val="0"/>
  <p:tag name="KSO_WM_UNIT_FILL_GRADIENT_TYPE" val="0"/>
  <p:tag name="KSO_WM_UNIT_FILL_GRADIENT_ANGLE" val="90"/>
  <p:tag name="KSO_WM_UNIT_FILL_GRADIENT_DIRECTION" val="1"/>
  <p:tag name="KSO_WM_UNIT_FILL_TYPE" val="3"/>
  <p:tag name="KSO_WM_UNIT_LINE_FORE_SCHEMECOLOR_INDEX_BRIGHTNESS" val="0"/>
  <p:tag name="KSO_WM_UNIT_LINE_FORE_SCHEMECOLOR_INDEX" val="10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7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7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1_BRIGHTNESS" val="0.1"/>
  <p:tag name="KSO_WM_UNIT_FILL_FORE_SCHEMECOLOR_INDEX_1" val="10"/>
  <p:tag name="KSO_WM_UNIT_FILL_FORE_SCHEMECOLOR_INDEX_1_POS" val="0"/>
  <p:tag name="KSO_WM_UNIT_FILL_FORE_SCHEMECOLOR_INDEX_1_TRANS" val="0"/>
  <p:tag name="KSO_WM_UNIT_FILL_FORE_SCHEMECOLOR_INDEX_2_BRIGHTNESS" val="0.05"/>
  <p:tag name="KSO_WM_UNIT_FILL_FORE_SCHEMECOLOR_INDEX_2" val="10"/>
  <p:tag name="KSO_WM_UNIT_FILL_FORE_SCHEMECOLOR_INDEX_2_POS" val="0.5"/>
  <p:tag name="KSO_WM_UNIT_FILL_FORE_SCHEMECOLOR_INDEX_2_TRANS" val="0"/>
  <p:tag name="KSO_WM_UNIT_FILL_FORE_SCHEMECOLOR_INDEX_3_BRIGHTNESS" val="0.05"/>
  <p:tag name="KSO_WM_UNIT_FILL_FORE_SCHEMECOLOR_INDEX_3" val="10"/>
  <p:tag name="KSO_WM_UNIT_FILL_FORE_SCHEMECOLOR_INDEX_3_POS" val="1"/>
  <p:tag name="KSO_WM_UNIT_FILL_FORE_SCHEMECOLOR_INDEX_3_TRANS" val="0"/>
  <p:tag name="KSO_WM_UNIT_FILL_GRADIENT_TYPE" val="0"/>
  <p:tag name="KSO_WM_UNIT_FILL_GRADIENT_ANGLE" val="90"/>
  <p:tag name="KSO_WM_UNIT_FILL_GRADIENT_DIRECTION" val="1"/>
  <p:tag name="KSO_WM_UNIT_FILL_TYPE" val="3"/>
  <p:tag name="KSO_WM_UNIT_LINE_FORE_SCHEMECOLOR_INDEX_BRIGHTNESS" val="0"/>
  <p:tag name="KSO_WM_UNIT_LINE_FORE_SCHEMECOLOR_INDEX" val="10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7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1_BRIGHTNESS" val="0.1"/>
  <p:tag name="KSO_WM_UNIT_FILL_FORE_SCHEMECOLOR_INDEX_1" val="10"/>
  <p:tag name="KSO_WM_UNIT_FILL_FORE_SCHEMECOLOR_INDEX_1_POS" val="0"/>
  <p:tag name="KSO_WM_UNIT_FILL_FORE_SCHEMECOLOR_INDEX_1_TRANS" val="0"/>
  <p:tag name="KSO_WM_UNIT_FILL_FORE_SCHEMECOLOR_INDEX_2_BRIGHTNESS" val="0.05"/>
  <p:tag name="KSO_WM_UNIT_FILL_FORE_SCHEMECOLOR_INDEX_2" val="10"/>
  <p:tag name="KSO_WM_UNIT_FILL_FORE_SCHEMECOLOR_INDEX_2_POS" val="0.5"/>
  <p:tag name="KSO_WM_UNIT_FILL_FORE_SCHEMECOLOR_INDEX_2_TRANS" val="0"/>
  <p:tag name="KSO_WM_UNIT_FILL_FORE_SCHEMECOLOR_INDEX_3_BRIGHTNESS" val="0.05"/>
  <p:tag name="KSO_WM_UNIT_FILL_FORE_SCHEMECOLOR_INDEX_3" val="10"/>
  <p:tag name="KSO_WM_UNIT_FILL_FORE_SCHEMECOLOR_INDEX_3_POS" val="1"/>
  <p:tag name="KSO_WM_UNIT_FILL_FORE_SCHEMECOLOR_INDEX_3_TRANS" val="0"/>
  <p:tag name="KSO_WM_UNIT_FILL_GRADIENT_TYPE" val="0"/>
  <p:tag name="KSO_WM_UNIT_FILL_GRADIENT_ANGLE" val="90"/>
  <p:tag name="KSO_WM_UNIT_FILL_GRADIENT_DIRECTION" val="1"/>
  <p:tag name="KSO_WM_UNIT_FILL_TYPE" val="3"/>
  <p:tag name="KSO_WM_UNIT_LINE_FORE_SCHEMECOLOR_INDEX_BRIGHTNESS" val="0"/>
  <p:tag name="KSO_WM_UNIT_LINE_FORE_SCHEMECOLOR_INDEX" val="10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7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1_BRIGHTNESS" val="0.1"/>
  <p:tag name="KSO_WM_UNIT_FILL_FORE_SCHEMECOLOR_INDEX_1" val="10"/>
  <p:tag name="KSO_WM_UNIT_FILL_FORE_SCHEMECOLOR_INDEX_1_POS" val="0"/>
  <p:tag name="KSO_WM_UNIT_FILL_FORE_SCHEMECOLOR_INDEX_1_TRANS" val="0"/>
  <p:tag name="KSO_WM_UNIT_FILL_FORE_SCHEMECOLOR_INDEX_2_BRIGHTNESS" val="0.05"/>
  <p:tag name="KSO_WM_UNIT_FILL_FORE_SCHEMECOLOR_INDEX_2" val="10"/>
  <p:tag name="KSO_WM_UNIT_FILL_FORE_SCHEMECOLOR_INDEX_2_POS" val="0.5"/>
  <p:tag name="KSO_WM_UNIT_FILL_FORE_SCHEMECOLOR_INDEX_2_TRANS" val="0"/>
  <p:tag name="KSO_WM_UNIT_FILL_FORE_SCHEMECOLOR_INDEX_3_BRIGHTNESS" val="0.05"/>
  <p:tag name="KSO_WM_UNIT_FILL_FORE_SCHEMECOLOR_INDEX_3" val="10"/>
  <p:tag name="KSO_WM_UNIT_FILL_FORE_SCHEMECOLOR_INDEX_3_POS" val="1"/>
  <p:tag name="KSO_WM_UNIT_FILL_FORE_SCHEMECOLOR_INDEX_3_TRANS" val="0"/>
  <p:tag name="KSO_WM_UNIT_FILL_GRADIENT_TYPE" val="0"/>
  <p:tag name="KSO_WM_UNIT_FILL_GRADIENT_ANGLE" val="90"/>
  <p:tag name="KSO_WM_UNIT_FILL_GRADIENT_DIRECTION" val="1"/>
  <p:tag name="KSO_WM_UNIT_FILL_TYPE" val="3"/>
  <p:tag name="KSO_WM_UNIT_LINE_FORE_SCHEMECOLOR_INDEX_BRIGHTNESS" val="0"/>
  <p:tag name="KSO_WM_UNIT_LINE_FORE_SCHEMECOLOR_INDEX" val="10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7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1_BRIGHTNESS" val="0.1"/>
  <p:tag name="KSO_WM_UNIT_FILL_FORE_SCHEMECOLOR_INDEX_1" val="10"/>
  <p:tag name="KSO_WM_UNIT_FILL_FORE_SCHEMECOLOR_INDEX_1_POS" val="0"/>
  <p:tag name="KSO_WM_UNIT_FILL_FORE_SCHEMECOLOR_INDEX_1_TRANS" val="0"/>
  <p:tag name="KSO_WM_UNIT_FILL_FORE_SCHEMECOLOR_INDEX_2_BRIGHTNESS" val="0.05"/>
  <p:tag name="KSO_WM_UNIT_FILL_FORE_SCHEMECOLOR_INDEX_2" val="10"/>
  <p:tag name="KSO_WM_UNIT_FILL_FORE_SCHEMECOLOR_INDEX_2_POS" val="0.5"/>
  <p:tag name="KSO_WM_UNIT_FILL_FORE_SCHEMECOLOR_INDEX_2_TRANS" val="0"/>
  <p:tag name="KSO_WM_UNIT_FILL_FORE_SCHEMECOLOR_INDEX_3_BRIGHTNESS" val="0.05"/>
  <p:tag name="KSO_WM_UNIT_FILL_FORE_SCHEMECOLOR_INDEX_3" val="10"/>
  <p:tag name="KSO_WM_UNIT_FILL_FORE_SCHEMECOLOR_INDEX_3_POS" val="1"/>
  <p:tag name="KSO_WM_UNIT_FILL_FORE_SCHEMECOLOR_INDEX_3_TRANS" val="0"/>
  <p:tag name="KSO_WM_UNIT_FILL_GRADIENT_TYPE" val="0"/>
  <p:tag name="KSO_WM_UNIT_FILL_GRADIENT_ANGLE" val="90"/>
  <p:tag name="KSO_WM_UNIT_FILL_GRADIENT_DIRECTION" val="1"/>
  <p:tag name="KSO_WM_UNIT_FILL_TYPE" val="3"/>
  <p:tag name="KSO_WM_UNIT_LINE_FORE_SCHEMECOLOR_INDEX_BRIGHTNESS" val="0"/>
  <p:tag name="KSO_WM_UNIT_LINE_FORE_SCHEMECOLOR_INDEX" val="10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7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1_BRIGHTNESS" val="0.1"/>
  <p:tag name="KSO_WM_UNIT_FILL_FORE_SCHEMECOLOR_INDEX_1" val="10"/>
  <p:tag name="KSO_WM_UNIT_FILL_FORE_SCHEMECOLOR_INDEX_1_POS" val="0"/>
  <p:tag name="KSO_WM_UNIT_FILL_FORE_SCHEMECOLOR_INDEX_1_TRANS" val="0"/>
  <p:tag name="KSO_WM_UNIT_FILL_FORE_SCHEMECOLOR_INDEX_2_BRIGHTNESS" val="0.05"/>
  <p:tag name="KSO_WM_UNIT_FILL_FORE_SCHEMECOLOR_INDEX_2" val="10"/>
  <p:tag name="KSO_WM_UNIT_FILL_FORE_SCHEMECOLOR_INDEX_2_POS" val="0.5"/>
  <p:tag name="KSO_WM_UNIT_FILL_FORE_SCHEMECOLOR_INDEX_2_TRANS" val="0"/>
  <p:tag name="KSO_WM_UNIT_FILL_FORE_SCHEMECOLOR_INDEX_3_BRIGHTNESS" val="0.05"/>
  <p:tag name="KSO_WM_UNIT_FILL_FORE_SCHEMECOLOR_INDEX_3" val="10"/>
  <p:tag name="KSO_WM_UNIT_FILL_FORE_SCHEMECOLOR_INDEX_3_POS" val="1"/>
  <p:tag name="KSO_WM_UNIT_FILL_FORE_SCHEMECOLOR_INDEX_3_TRANS" val="0"/>
  <p:tag name="KSO_WM_UNIT_FILL_GRADIENT_TYPE" val="0"/>
  <p:tag name="KSO_WM_UNIT_FILL_GRADIENT_ANGLE" val="90"/>
  <p:tag name="KSO_WM_UNIT_FILL_GRADIENT_DIRECTION" val="1"/>
  <p:tag name="KSO_WM_UNIT_FILL_TYPE" val="3"/>
  <p:tag name="KSO_WM_UNIT_LINE_FORE_SCHEMECOLOR_INDEX_BRIGHTNESS" val="0"/>
  <p:tag name="KSO_WM_UNIT_LINE_FORE_SCHEMECOLOR_INDEX" val="10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7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7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1_BRIGHTNESS" val="0.1"/>
  <p:tag name="KSO_WM_UNIT_FILL_FORE_SCHEMECOLOR_INDEX_1" val="10"/>
  <p:tag name="KSO_WM_UNIT_FILL_FORE_SCHEMECOLOR_INDEX_1_POS" val="0"/>
  <p:tag name="KSO_WM_UNIT_FILL_FORE_SCHEMECOLOR_INDEX_1_TRANS" val="0"/>
  <p:tag name="KSO_WM_UNIT_FILL_FORE_SCHEMECOLOR_INDEX_2_BRIGHTNESS" val="0.05"/>
  <p:tag name="KSO_WM_UNIT_FILL_FORE_SCHEMECOLOR_INDEX_2" val="10"/>
  <p:tag name="KSO_WM_UNIT_FILL_FORE_SCHEMECOLOR_INDEX_2_POS" val="0.5"/>
  <p:tag name="KSO_WM_UNIT_FILL_FORE_SCHEMECOLOR_INDEX_2_TRANS" val="0"/>
  <p:tag name="KSO_WM_UNIT_FILL_FORE_SCHEMECOLOR_INDEX_3_BRIGHTNESS" val="0.05"/>
  <p:tag name="KSO_WM_UNIT_FILL_FORE_SCHEMECOLOR_INDEX_3" val="10"/>
  <p:tag name="KSO_WM_UNIT_FILL_FORE_SCHEMECOLOR_INDEX_3_POS" val="1"/>
  <p:tag name="KSO_WM_UNIT_FILL_FORE_SCHEMECOLOR_INDEX_3_TRANS" val="0"/>
  <p:tag name="KSO_WM_UNIT_FILL_GRADIENT_TYPE" val="0"/>
  <p:tag name="KSO_WM_UNIT_FILL_GRADIENT_ANGLE" val="90"/>
  <p:tag name="KSO_WM_UNIT_FILL_GRADIENT_DIRECTION" val="1"/>
  <p:tag name="KSO_WM_UNIT_FILL_TYPE" val="3"/>
  <p:tag name="KSO_WM_UNIT_LINE_FORE_SCHEMECOLOR_INDEX_BRIGHTNESS" val="0"/>
  <p:tag name="KSO_WM_UNIT_LINE_FORE_SCHEMECOLOR_INDEX" val="10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7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7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1_BRIGHTNESS" val="0.1"/>
  <p:tag name="KSO_WM_UNIT_FILL_FORE_SCHEMECOLOR_INDEX_1" val="10"/>
  <p:tag name="KSO_WM_UNIT_FILL_FORE_SCHEMECOLOR_INDEX_1_POS" val="0"/>
  <p:tag name="KSO_WM_UNIT_FILL_FORE_SCHEMECOLOR_INDEX_1_TRANS" val="0"/>
  <p:tag name="KSO_WM_UNIT_FILL_FORE_SCHEMECOLOR_INDEX_2_BRIGHTNESS" val="0.05"/>
  <p:tag name="KSO_WM_UNIT_FILL_FORE_SCHEMECOLOR_INDEX_2" val="10"/>
  <p:tag name="KSO_WM_UNIT_FILL_FORE_SCHEMECOLOR_INDEX_2_POS" val="0.5"/>
  <p:tag name="KSO_WM_UNIT_FILL_FORE_SCHEMECOLOR_INDEX_2_TRANS" val="0"/>
  <p:tag name="KSO_WM_UNIT_FILL_FORE_SCHEMECOLOR_INDEX_3_BRIGHTNESS" val="0.05"/>
  <p:tag name="KSO_WM_UNIT_FILL_FORE_SCHEMECOLOR_INDEX_3" val="10"/>
  <p:tag name="KSO_WM_UNIT_FILL_FORE_SCHEMECOLOR_INDEX_3_POS" val="1"/>
  <p:tag name="KSO_WM_UNIT_FILL_FORE_SCHEMECOLOR_INDEX_3_TRANS" val="0"/>
  <p:tag name="KSO_WM_UNIT_FILL_GRADIENT_TYPE" val="0"/>
  <p:tag name="KSO_WM_UNIT_FILL_GRADIENT_ANGLE" val="90"/>
  <p:tag name="KSO_WM_UNIT_FILL_GRADIENT_DIRECTION" val="1"/>
  <p:tag name="KSO_WM_UNIT_FILL_TYPE" val="3"/>
  <p:tag name="KSO_WM_UNIT_LINE_FORE_SCHEMECOLOR_INDEX_BRIGHTNESS" val="0"/>
  <p:tag name="KSO_WM_UNIT_LINE_FORE_SCHEMECOLOR_INDEX" val="10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7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7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7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7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7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1_BRIGHTNESS" val="0.1"/>
  <p:tag name="KSO_WM_UNIT_FILL_FORE_SCHEMECOLOR_INDEX_1" val="10"/>
  <p:tag name="KSO_WM_UNIT_FILL_FORE_SCHEMECOLOR_INDEX_1_POS" val="0"/>
  <p:tag name="KSO_WM_UNIT_FILL_FORE_SCHEMECOLOR_INDEX_1_TRANS" val="0"/>
  <p:tag name="KSO_WM_UNIT_FILL_FORE_SCHEMECOLOR_INDEX_2_BRIGHTNESS" val="0.05"/>
  <p:tag name="KSO_WM_UNIT_FILL_FORE_SCHEMECOLOR_INDEX_2" val="10"/>
  <p:tag name="KSO_WM_UNIT_FILL_FORE_SCHEMECOLOR_INDEX_2_POS" val="0.5"/>
  <p:tag name="KSO_WM_UNIT_FILL_FORE_SCHEMECOLOR_INDEX_2_TRANS" val="0"/>
  <p:tag name="KSO_WM_UNIT_FILL_FORE_SCHEMECOLOR_INDEX_3_BRIGHTNESS" val="0.05"/>
  <p:tag name="KSO_WM_UNIT_FILL_FORE_SCHEMECOLOR_INDEX_3" val="10"/>
  <p:tag name="KSO_WM_UNIT_FILL_FORE_SCHEMECOLOR_INDEX_3_POS" val="1"/>
  <p:tag name="KSO_WM_UNIT_FILL_FORE_SCHEMECOLOR_INDEX_3_TRANS" val="0"/>
  <p:tag name="KSO_WM_UNIT_FILL_GRADIENT_TYPE" val="0"/>
  <p:tag name="KSO_WM_UNIT_FILL_GRADIENT_ANGLE" val="90"/>
  <p:tag name="KSO_WM_UNIT_FILL_GRADIENT_DIRECTION" val="1"/>
  <p:tag name="KSO_WM_UNIT_FILL_TYPE" val="3"/>
  <p:tag name="KSO_WM_UNIT_LINE_FORE_SCHEMECOLOR_INDEX_BRIGHTNESS" val="0"/>
  <p:tag name="KSO_WM_UNIT_LINE_FORE_SCHEMECOLOR_INDEX" val="10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7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7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1_BRIGHTNESS" val="0.1"/>
  <p:tag name="KSO_WM_UNIT_FILL_FORE_SCHEMECOLOR_INDEX_1" val="10"/>
  <p:tag name="KSO_WM_UNIT_FILL_FORE_SCHEMECOLOR_INDEX_1_POS" val="0"/>
  <p:tag name="KSO_WM_UNIT_FILL_FORE_SCHEMECOLOR_INDEX_1_TRANS" val="0"/>
  <p:tag name="KSO_WM_UNIT_FILL_FORE_SCHEMECOLOR_INDEX_2_BRIGHTNESS" val="0.05"/>
  <p:tag name="KSO_WM_UNIT_FILL_FORE_SCHEMECOLOR_INDEX_2" val="10"/>
  <p:tag name="KSO_WM_UNIT_FILL_FORE_SCHEMECOLOR_INDEX_2_POS" val="0.5"/>
  <p:tag name="KSO_WM_UNIT_FILL_FORE_SCHEMECOLOR_INDEX_2_TRANS" val="0"/>
  <p:tag name="KSO_WM_UNIT_FILL_FORE_SCHEMECOLOR_INDEX_3_BRIGHTNESS" val="0.05"/>
  <p:tag name="KSO_WM_UNIT_FILL_FORE_SCHEMECOLOR_INDEX_3" val="10"/>
  <p:tag name="KSO_WM_UNIT_FILL_FORE_SCHEMECOLOR_INDEX_3_POS" val="1"/>
  <p:tag name="KSO_WM_UNIT_FILL_FORE_SCHEMECOLOR_INDEX_3_TRANS" val="0"/>
  <p:tag name="KSO_WM_UNIT_FILL_GRADIENT_TYPE" val="0"/>
  <p:tag name="KSO_WM_UNIT_FILL_GRADIENT_ANGLE" val="90"/>
  <p:tag name="KSO_WM_UNIT_FILL_GRADIENT_DIRECTION" val="1"/>
  <p:tag name="KSO_WM_UNIT_FILL_TYPE" val="3"/>
  <p:tag name="KSO_WM_UNIT_LINE_FORE_SCHEMECOLOR_INDEX_BRIGHTNESS" val="0"/>
  <p:tag name="KSO_WM_UNIT_LINE_FORE_SCHEMECOLOR_INDEX" val="10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7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7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7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1_BRIGHTNESS" val="0.1"/>
  <p:tag name="KSO_WM_UNIT_FILL_FORE_SCHEMECOLOR_INDEX_1" val="10"/>
  <p:tag name="KSO_WM_UNIT_FILL_FORE_SCHEMECOLOR_INDEX_1_POS" val="0"/>
  <p:tag name="KSO_WM_UNIT_FILL_FORE_SCHEMECOLOR_INDEX_1_TRANS" val="0"/>
  <p:tag name="KSO_WM_UNIT_FILL_FORE_SCHEMECOLOR_INDEX_2_BRIGHTNESS" val="0.05"/>
  <p:tag name="KSO_WM_UNIT_FILL_FORE_SCHEMECOLOR_INDEX_2" val="10"/>
  <p:tag name="KSO_WM_UNIT_FILL_FORE_SCHEMECOLOR_INDEX_2_POS" val="0.5"/>
  <p:tag name="KSO_WM_UNIT_FILL_FORE_SCHEMECOLOR_INDEX_2_TRANS" val="0"/>
  <p:tag name="KSO_WM_UNIT_FILL_FORE_SCHEMECOLOR_INDEX_3_BRIGHTNESS" val="0.05"/>
  <p:tag name="KSO_WM_UNIT_FILL_FORE_SCHEMECOLOR_INDEX_3" val="10"/>
  <p:tag name="KSO_WM_UNIT_FILL_FORE_SCHEMECOLOR_INDEX_3_POS" val="1"/>
  <p:tag name="KSO_WM_UNIT_FILL_FORE_SCHEMECOLOR_INDEX_3_TRANS" val="0"/>
  <p:tag name="KSO_WM_UNIT_FILL_GRADIENT_TYPE" val="0"/>
  <p:tag name="KSO_WM_UNIT_FILL_GRADIENT_ANGLE" val="90"/>
  <p:tag name="KSO_WM_UNIT_FILL_GRADIENT_DIRECTION" val="1"/>
  <p:tag name="KSO_WM_UNIT_FILL_TYPE" val="3"/>
  <p:tag name="KSO_WM_UNIT_LINE_FORE_SCHEMECOLOR_INDEX_BRIGHTNESS" val="0"/>
  <p:tag name="KSO_WM_UNIT_LINE_FORE_SCHEMECOLOR_INDEX" val="10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7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1_BRIGHTNESS" val="0.1"/>
  <p:tag name="KSO_WM_UNIT_FILL_FORE_SCHEMECOLOR_INDEX_1" val="10"/>
  <p:tag name="KSO_WM_UNIT_FILL_FORE_SCHEMECOLOR_INDEX_1_POS" val="0"/>
  <p:tag name="KSO_WM_UNIT_FILL_FORE_SCHEMECOLOR_INDEX_1_TRANS" val="0"/>
  <p:tag name="KSO_WM_UNIT_FILL_FORE_SCHEMECOLOR_INDEX_2_BRIGHTNESS" val="0.05"/>
  <p:tag name="KSO_WM_UNIT_FILL_FORE_SCHEMECOLOR_INDEX_2" val="10"/>
  <p:tag name="KSO_WM_UNIT_FILL_FORE_SCHEMECOLOR_INDEX_2_POS" val="0.5"/>
  <p:tag name="KSO_WM_UNIT_FILL_FORE_SCHEMECOLOR_INDEX_2_TRANS" val="0"/>
  <p:tag name="KSO_WM_UNIT_FILL_FORE_SCHEMECOLOR_INDEX_3_BRIGHTNESS" val="0.05"/>
  <p:tag name="KSO_WM_UNIT_FILL_FORE_SCHEMECOLOR_INDEX_3" val="10"/>
  <p:tag name="KSO_WM_UNIT_FILL_FORE_SCHEMECOLOR_INDEX_3_POS" val="1"/>
  <p:tag name="KSO_WM_UNIT_FILL_FORE_SCHEMECOLOR_INDEX_3_TRANS" val="0"/>
  <p:tag name="KSO_WM_UNIT_FILL_GRADIENT_TYPE" val="0"/>
  <p:tag name="KSO_WM_UNIT_FILL_GRADIENT_ANGLE" val="90"/>
  <p:tag name="KSO_WM_UNIT_FILL_GRADIENT_DIRECTION" val="1"/>
  <p:tag name="KSO_WM_UNIT_FILL_TYPE" val="3"/>
  <p:tag name="KSO_WM_UNIT_LINE_FORE_SCHEMECOLOR_INDEX_BRIGHTNESS" val="0"/>
  <p:tag name="KSO_WM_UNIT_LINE_FORE_SCHEMECOLOR_INDEX" val="10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7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7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1_BRIGHTNESS" val="0.1"/>
  <p:tag name="KSO_WM_UNIT_FILL_FORE_SCHEMECOLOR_INDEX_1" val="10"/>
  <p:tag name="KSO_WM_UNIT_FILL_FORE_SCHEMECOLOR_INDEX_1_POS" val="0"/>
  <p:tag name="KSO_WM_UNIT_FILL_FORE_SCHEMECOLOR_INDEX_1_TRANS" val="0"/>
  <p:tag name="KSO_WM_UNIT_FILL_FORE_SCHEMECOLOR_INDEX_2_BRIGHTNESS" val="0.05"/>
  <p:tag name="KSO_WM_UNIT_FILL_FORE_SCHEMECOLOR_INDEX_2" val="10"/>
  <p:tag name="KSO_WM_UNIT_FILL_FORE_SCHEMECOLOR_INDEX_2_POS" val="0.5"/>
  <p:tag name="KSO_WM_UNIT_FILL_FORE_SCHEMECOLOR_INDEX_2_TRANS" val="0"/>
  <p:tag name="KSO_WM_UNIT_FILL_FORE_SCHEMECOLOR_INDEX_3_BRIGHTNESS" val="0.05"/>
  <p:tag name="KSO_WM_UNIT_FILL_FORE_SCHEMECOLOR_INDEX_3" val="10"/>
  <p:tag name="KSO_WM_UNIT_FILL_FORE_SCHEMECOLOR_INDEX_3_POS" val="1"/>
  <p:tag name="KSO_WM_UNIT_FILL_FORE_SCHEMECOLOR_INDEX_3_TRANS" val="0"/>
  <p:tag name="KSO_WM_UNIT_FILL_GRADIENT_TYPE" val="0"/>
  <p:tag name="KSO_WM_UNIT_FILL_GRADIENT_ANGLE" val="90"/>
  <p:tag name="KSO_WM_UNIT_FILL_GRADIENT_DIRECTION" val="1"/>
  <p:tag name="KSO_WM_UNIT_FILL_TYPE" val="3"/>
  <p:tag name="KSO_WM_UNIT_LINE_FORE_SCHEMECOLOR_INDEX_BRIGHTNESS" val="0"/>
  <p:tag name="KSO_WM_UNIT_LINE_FORE_SCHEMECOLOR_INDEX" val="10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7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7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1_BRIGHTNESS" val="0.1"/>
  <p:tag name="KSO_WM_UNIT_FILL_FORE_SCHEMECOLOR_INDEX_1" val="10"/>
  <p:tag name="KSO_WM_UNIT_FILL_FORE_SCHEMECOLOR_INDEX_1_POS" val="0"/>
  <p:tag name="KSO_WM_UNIT_FILL_FORE_SCHEMECOLOR_INDEX_1_TRANS" val="0"/>
  <p:tag name="KSO_WM_UNIT_FILL_FORE_SCHEMECOLOR_INDEX_2_BRIGHTNESS" val="0.05"/>
  <p:tag name="KSO_WM_UNIT_FILL_FORE_SCHEMECOLOR_INDEX_2" val="10"/>
  <p:tag name="KSO_WM_UNIT_FILL_FORE_SCHEMECOLOR_INDEX_2_POS" val="0.5"/>
  <p:tag name="KSO_WM_UNIT_FILL_FORE_SCHEMECOLOR_INDEX_2_TRANS" val="0"/>
  <p:tag name="KSO_WM_UNIT_FILL_FORE_SCHEMECOLOR_INDEX_3_BRIGHTNESS" val="0.05"/>
  <p:tag name="KSO_WM_UNIT_FILL_FORE_SCHEMECOLOR_INDEX_3" val="10"/>
  <p:tag name="KSO_WM_UNIT_FILL_FORE_SCHEMECOLOR_INDEX_3_POS" val="1"/>
  <p:tag name="KSO_WM_UNIT_FILL_FORE_SCHEMECOLOR_INDEX_3_TRANS" val="0"/>
  <p:tag name="KSO_WM_UNIT_FILL_GRADIENT_TYPE" val="0"/>
  <p:tag name="KSO_WM_UNIT_FILL_GRADIENT_ANGLE" val="90"/>
  <p:tag name="KSO_WM_UNIT_FILL_GRADIENT_DIRECTION" val="1"/>
  <p:tag name="KSO_WM_UNIT_FILL_TYPE" val="3"/>
  <p:tag name="KSO_WM_UNIT_LINE_FORE_SCHEMECOLOR_INDEX_BRIGHTNESS" val="0"/>
  <p:tag name="KSO_WM_UNIT_LINE_FORE_SCHEMECOLOR_INDEX" val="10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7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7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1_BRIGHTNESS" val="0.1"/>
  <p:tag name="KSO_WM_UNIT_FILL_FORE_SCHEMECOLOR_INDEX_1" val="10"/>
  <p:tag name="KSO_WM_UNIT_FILL_FORE_SCHEMECOLOR_INDEX_1_POS" val="0"/>
  <p:tag name="KSO_WM_UNIT_FILL_FORE_SCHEMECOLOR_INDEX_1_TRANS" val="0"/>
  <p:tag name="KSO_WM_UNIT_FILL_FORE_SCHEMECOLOR_INDEX_2_BRIGHTNESS" val="0.05"/>
  <p:tag name="KSO_WM_UNIT_FILL_FORE_SCHEMECOLOR_INDEX_2" val="10"/>
  <p:tag name="KSO_WM_UNIT_FILL_FORE_SCHEMECOLOR_INDEX_2_POS" val="0.5"/>
  <p:tag name="KSO_WM_UNIT_FILL_FORE_SCHEMECOLOR_INDEX_2_TRANS" val="0"/>
  <p:tag name="KSO_WM_UNIT_FILL_FORE_SCHEMECOLOR_INDEX_3_BRIGHTNESS" val="0.05"/>
  <p:tag name="KSO_WM_UNIT_FILL_FORE_SCHEMECOLOR_INDEX_3" val="10"/>
  <p:tag name="KSO_WM_UNIT_FILL_FORE_SCHEMECOLOR_INDEX_3_POS" val="1"/>
  <p:tag name="KSO_WM_UNIT_FILL_FORE_SCHEMECOLOR_INDEX_3_TRANS" val="0"/>
  <p:tag name="KSO_WM_UNIT_FILL_GRADIENT_TYPE" val="0"/>
  <p:tag name="KSO_WM_UNIT_FILL_GRADIENT_ANGLE" val="90"/>
  <p:tag name="KSO_WM_UNIT_FILL_GRADIENT_DIRECTION" val="1"/>
  <p:tag name="KSO_WM_UNIT_FILL_TYPE" val="3"/>
  <p:tag name="KSO_WM_UNIT_LINE_FORE_SCHEMECOLOR_INDEX_BRIGHTNESS" val="0"/>
  <p:tag name="KSO_WM_UNIT_LINE_FORE_SCHEMECOLOR_INDEX" val="10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7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7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1_BRIGHTNESS" val="0.1"/>
  <p:tag name="KSO_WM_UNIT_FILL_FORE_SCHEMECOLOR_INDEX_1" val="10"/>
  <p:tag name="KSO_WM_UNIT_FILL_FORE_SCHEMECOLOR_INDEX_1_POS" val="0"/>
  <p:tag name="KSO_WM_UNIT_FILL_FORE_SCHEMECOLOR_INDEX_1_TRANS" val="0"/>
  <p:tag name="KSO_WM_UNIT_FILL_FORE_SCHEMECOLOR_INDEX_2_BRIGHTNESS" val="0.05"/>
  <p:tag name="KSO_WM_UNIT_FILL_FORE_SCHEMECOLOR_INDEX_2" val="10"/>
  <p:tag name="KSO_WM_UNIT_FILL_FORE_SCHEMECOLOR_INDEX_2_POS" val="0.5"/>
  <p:tag name="KSO_WM_UNIT_FILL_FORE_SCHEMECOLOR_INDEX_2_TRANS" val="0"/>
  <p:tag name="KSO_WM_UNIT_FILL_FORE_SCHEMECOLOR_INDEX_3_BRIGHTNESS" val="0.05"/>
  <p:tag name="KSO_WM_UNIT_FILL_FORE_SCHEMECOLOR_INDEX_3" val="10"/>
  <p:tag name="KSO_WM_UNIT_FILL_FORE_SCHEMECOLOR_INDEX_3_POS" val="1"/>
  <p:tag name="KSO_WM_UNIT_FILL_FORE_SCHEMECOLOR_INDEX_3_TRANS" val="0"/>
  <p:tag name="KSO_WM_UNIT_FILL_GRADIENT_TYPE" val="0"/>
  <p:tag name="KSO_WM_UNIT_FILL_GRADIENT_ANGLE" val="90"/>
  <p:tag name="KSO_WM_UNIT_FILL_GRADIENT_DIRECTION" val="1"/>
  <p:tag name="KSO_WM_UNIT_FILL_TYPE" val="3"/>
  <p:tag name="KSO_WM_UNIT_LINE_FORE_SCHEMECOLOR_INDEX_BRIGHTNESS" val="0"/>
  <p:tag name="KSO_WM_UNIT_LINE_FORE_SCHEMECOLOR_INDEX" val="10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7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1_BRIGHTNESS" val="0.1"/>
  <p:tag name="KSO_WM_UNIT_FILL_FORE_SCHEMECOLOR_INDEX_1" val="10"/>
  <p:tag name="KSO_WM_UNIT_FILL_FORE_SCHEMECOLOR_INDEX_1_POS" val="0"/>
  <p:tag name="KSO_WM_UNIT_FILL_FORE_SCHEMECOLOR_INDEX_1_TRANS" val="0"/>
  <p:tag name="KSO_WM_UNIT_FILL_FORE_SCHEMECOLOR_INDEX_2_BRIGHTNESS" val="0.05"/>
  <p:tag name="KSO_WM_UNIT_FILL_FORE_SCHEMECOLOR_INDEX_2" val="10"/>
  <p:tag name="KSO_WM_UNIT_FILL_FORE_SCHEMECOLOR_INDEX_2_POS" val="0.5"/>
  <p:tag name="KSO_WM_UNIT_FILL_FORE_SCHEMECOLOR_INDEX_2_TRANS" val="0"/>
  <p:tag name="KSO_WM_UNIT_FILL_FORE_SCHEMECOLOR_INDEX_3_BRIGHTNESS" val="0.05"/>
  <p:tag name="KSO_WM_UNIT_FILL_FORE_SCHEMECOLOR_INDEX_3" val="10"/>
  <p:tag name="KSO_WM_UNIT_FILL_FORE_SCHEMECOLOR_INDEX_3_POS" val="1"/>
  <p:tag name="KSO_WM_UNIT_FILL_FORE_SCHEMECOLOR_INDEX_3_TRANS" val="0"/>
  <p:tag name="KSO_WM_UNIT_FILL_GRADIENT_TYPE" val="0"/>
  <p:tag name="KSO_WM_UNIT_FILL_GRADIENT_ANGLE" val="90"/>
  <p:tag name="KSO_WM_UNIT_FILL_GRADIENT_DIRECTION" val="1"/>
  <p:tag name="KSO_WM_UNIT_FILL_TYPE" val="3"/>
  <p:tag name="KSO_WM_UNIT_LINE_FORE_SCHEMECOLOR_INDEX_BRIGHTNESS" val="0"/>
  <p:tag name="KSO_WM_UNIT_LINE_FORE_SCHEMECOLOR_INDEX" val="10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7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1_BRIGHTNESS" val="0.1"/>
  <p:tag name="KSO_WM_UNIT_FILL_FORE_SCHEMECOLOR_INDEX_1" val="10"/>
  <p:tag name="KSO_WM_UNIT_FILL_FORE_SCHEMECOLOR_INDEX_1_POS" val="0"/>
  <p:tag name="KSO_WM_UNIT_FILL_FORE_SCHEMECOLOR_INDEX_1_TRANS" val="0"/>
  <p:tag name="KSO_WM_UNIT_FILL_FORE_SCHEMECOLOR_INDEX_2_BRIGHTNESS" val="0.05"/>
  <p:tag name="KSO_WM_UNIT_FILL_FORE_SCHEMECOLOR_INDEX_2" val="10"/>
  <p:tag name="KSO_WM_UNIT_FILL_FORE_SCHEMECOLOR_INDEX_2_POS" val="0.5"/>
  <p:tag name="KSO_WM_UNIT_FILL_FORE_SCHEMECOLOR_INDEX_2_TRANS" val="0"/>
  <p:tag name="KSO_WM_UNIT_FILL_FORE_SCHEMECOLOR_INDEX_3_BRIGHTNESS" val="0.05"/>
  <p:tag name="KSO_WM_UNIT_FILL_FORE_SCHEMECOLOR_INDEX_3" val="10"/>
  <p:tag name="KSO_WM_UNIT_FILL_FORE_SCHEMECOLOR_INDEX_3_POS" val="1"/>
  <p:tag name="KSO_WM_UNIT_FILL_FORE_SCHEMECOLOR_INDEX_3_TRANS" val="0"/>
  <p:tag name="KSO_WM_UNIT_FILL_GRADIENT_TYPE" val="0"/>
  <p:tag name="KSO_WM_UNIT_FILL_GRADIENT_ANGLE" val="90"/>
  <p:tag name="KSO_WM_UNIT_FILL_GRADIENT_DIRECTION" val="1"/>
  <p:tag name="KSO_WM_UNIT_FILL_TYPE" val="3"/>
  <p:tag name="KSO_WM_UNIT_LINE_FORE_SCHEMECOLOR_INDEX_BRIGHTNESS" val="0"/>
  <p:tag name="KSO_WM_UNIT_LINE_FORE_SCHEMECOLOR_INDEX" val="10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7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1_BRIGHTNESS" val="0.1"/>
  <p:tag name="KSO_WM_UNIT_FILL_FORE_SCHEMECOLOR_INDEX_1" val="10"/>
  <p:tag name="KSO_WM_UNIT_FILL_FORE_SCHEMECOLOR_INDEX_1_POS" val="0"/>
  <p:tag name="KSO_WM_UNIT_FILL_FORE_SCHEMECOLOR_INDEX_1_TRANS" val="0"/>
  <p:tag name="KSO_WM_UNIT_FILL_FORE_SCHEMECOLOR_INDEX_2_BRIGHTNESS" val="0.05"/>
  <p:tag name="KSO_WM_UNIT_FILL_FORE_SCHEMECOLOR_INDEX_2" val="10"/>
  <p:tag name="KSO_WM_UNIT_FILL_FORE_SCHEMECOLOR_INDEX_2_POS" val="0.5"/>
  <p:tag name="KSO_WM_UNIT_FILL_FORE_SCHEMECOLOR_INDEX_2_TRANS" val="0"/>
  <p:tag name="KSO_WM_UNIT_FILL_FORE_SCHEMECOLOR_INDEX_3_BRIGHTNESS" val="0.05"/>
  <p:tag name="KSO_WM_UNIT_FILL_FORE_SCHEMECOLOR_INDEX_3" val="10"/>
  <p:tag name="KSO_WM_UNIT_FILL_FORE_SCHEMECOLOR_INDEX_3_POS" val="1"/>
  <p:tag name="KSO_WM_UNIT_FILL_FORE_SCHEMECOLOR_INDEX_3_TRANS" val="0"/>
  <p:tag name="KSO_WM_UNIT_FILL_GRADIENT_TYPE" val="0"/>
  <p:tag name="KSO_WM_UNIT_FILL_GRADIENT_ANGLE" val="90"/>
  <p:tag name="KSO_WM_UNIT_FILL_GRADIENT_DIRECTION" val="1"/>
  <p:tag name="KSO_WM_UNIT_FILL_TYPE" val="3"/>
  <p:tag name="KSO_WM_UNIT_LINE_FORE_SCHEMECOLOR_INDEX_BRIGHTNESS" val="0"/>
  <p:tag name="KSO_WM_UNIT_LINE_FORE_SCHEMECOLOR_INDEX" val="10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7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1_BRIGHTNESS" val="0.1"/>
  <p:tag name="KSO_WM_UNIT_FILL_FORE_SCHEMECOLOR_INDEX_1" val="10"/>
  <p:tag name="KSO_WM_UNIT_FILL_FORE_SCHEMECOLOR_INDEX_1_POS" val="0"/>
  <p:tag name="KSO_WM_UNIT_FILL_FORE_SCHEMECOLOR_INDEX_1_TRANS" val="0"/>
  <p:tag name="KSO_WM_UNIT_FILL_FORE_SCHEMECOLOR_INDEX_2_BRIGHTNESS" val="0.05"/>
  <p:tag name="KSO_WM_UNIT_FILL_FORE_SCHEMECOLOR_INDEX_2" val="10"/>
  <p:tag name="KSO_WM_UNIT_FILL_FORE_SCHEMECOLOR_INDEX_2_POS" val="0.5"/>
  <p:tag name="KSO_WM_UNIT_FILL_FORE_SCHEMECOLOR_INDEX_2_TRANS" val="0"/>
  <p:tag name="KSO_WM_UNIT_FILL_FORE_SCHEMECOLOR_INDEX_3_BRIGHTNESS" val="0.05"/>
  <p:tag name="KSO_WM_UNIT_FILL_FORE_SCHEMECOLOR_INDEX_3" val="10"/>
  <p:tag name="KSO_WM_UNIT_FILL_FORE_SCHEMECOLOR_INDEX_3_POS" val="1"/>
  <p:tag name="KSO_WM_UNIT_FILL_FORE_SCHEMECOLOR_INDEX_3_TRANS" val="0"/>
  <p:tag name="KSO_WM_UNIT_FILL_GRADIENT_TYPE" val="0"/>
  <p:tag name="KSO_WM_UNIT_FILL_GRADIENT_ANGLE" val="90"/>
  <p:tag name="KSO_WM_UNIT_FILL_GRADIENT_DIRECTION" val="1"/>
  <p:tag name="KSO_WM_UNIT_FILL_TYPE" val="3"/>
  <p:tag name="KSO_WM_UNIT_LINE_FORE_SCHEMECOLOR_INDEX_BRIGHTNESS" val="0"/>
  <p:tag name="KSO_WM_UNIT_LINE_FORE_SCHEMECOLOR_INDEX" val="10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7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7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7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1"/>
  <p:tag name="KSO_WM_UNIT_LINE_FILL_TYPE" val="2"/>
</p:tagLst>
</file>

<file path=ppt/tags/tag7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7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7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7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7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7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7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7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7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1_BRIGHTNESS" val="0.1"/>
  <p:tag name="KSO_WM_UNIT_FILL_FORE_SCHEMECOLOR_INDEX_1" val="10"/>
  <p:tag name="KSO_WM_UNIT_FILL_FORE_SCHEMECOLOR_INDEX_1_POS" val="0"/>
  <p:tag name="KSO_WM_UNIT_FILL_FORE_SCHEMECOLOR_INDEX_1_TRANS" val="0"/>
  <p:tag name="KSO_WM_UNIT_FILL_FORE_SCHEMECOLOR_INDEX_2_BRIGHTNESS" val="0.05"/>
  <p:tag name="KSO_WM_UNIT_FILL_FORE_SCHEMECOLOR_INDEX_2" val="10"/>
  <p:tag name="KSO_WM_UNIT_FILL_FORE_SCHEMECOLOR_INDEX_2_POS" val="0.5"/>
  <p:tag name="KSO_WM_UNIT_FILL_FORE_SCHEMECOLOR_INDEX_2_TRANS" val="0"/>
  <p:tag name="KSO_WM_UNIT_FILL_FORE_SCHEMECOLOR_INDEX_3_BRIGHTNESS" val="0.05"/>
  <p:tag name="KSO_WM_UNIT_FILL_FORE_SCHEMECOLOR_INDEX_3" val="10"/>
  <p:tag name="KSO_WM_UNIT_FILL_FORE_SCHEMECOLOR_INDEX_3_POS" val="1"/>
  <p:tag name="KSO_WM_UNIT_FILL_FORE_SCHEMECOLOR_INDEX_3_TRANS" val="0"/>
  <p:tag name="KSO_WM_UNIT_FILL_GRADIENT_TYPE" val="0"/>
  <p:tag name="KSO_WM_UNIT_FILL_GRADIENT_ANGLE" val="90"/>
  <p:tag name="KSO_WM_UNIT_FILL_GRADIENT_DIRECTION" val="1"/>
  <p:tag name="KSO_WM_UNIT_FILL_TYPE" val="3"/>
  <p:tag name="KSO_WM_UNIT_LINE_FORE_SCHEMECOLOR_INDEX_BRIGHTNESS" val="0"/>
  <p:tag name="KSO_WM_UNIT_LINE_FORE_SCHEMECOLOR_INDEX" val="10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7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1_BRIGHTNESS" val="0.1"/>
  <p:tag name="KSO_WM_UNIT_FILL_FORE_SCHEMECOLOR_INDEX_1" val="10"/>
  <p:tag name="KSO_WM_UNIT_FILL_FORE_SCHEMECOLOR_INDEX_1_POS" val="0"/>
  <p:tag name="KSO_WM_UNIT_FILL_FORE_SCHEMECOLOR_INDEX_1_TRANS" val="0"/>
  <p:tag name="KSO_WM_UNIT_FILL_FORE_SCHEMECOLOR_INDEX_2_BRIGHTNESS" val="0.05"/>
  <p:tag name="KSO_WM_UNIT_FILL_FORE_SCHEMECOLOR_INDEX_2" val="10"/>
  <p:tag name="KSO_WM_UNIT_FILL_FORE_SCHEMECOLOR_INDEX_2_POS" val="0.5"/>
  <p:tag name="KSO_WM_UNIT_FILL_FORE_SCHEMECOLOR_INDEX_2_TRANS" val="0"/>
  <p:tag name="KSO_WM_UNIT_FILL_FORE_SCHEMECOLOR_INDEX_3_BRIGHTNESS" val="0.05"/>
  <p:tag name="KSO_WM_UNIT_FILL_FORE_SCHEMECOLOR_INDEX_3" val="10"/>
  <p:tag name="KSO_WM_UNIT_FILL_FORE_SCHEMECOLOR_INDEX_3_POS" val="1"/>
  <p:tag name="KSO_WM_UNIT_FILL_FORE_SCHEMECOLOR_INDEX_3_TRANS" val="0"/>
  <p:tag name="KSO_WM_UNIT_FILL_GRADIENT_TYPE" val="0"/>
  <p:tag name="KSO_WM_UNIT_FILL_GRADIENT_ANGLE" val="90"/>
  <p:tag name="KSO_WM_UNIT_FILL_GRADIENT_DIRECTION" val="1"/>
  <p:tag name="KSO_WM_UNIT_FILL_TYPE" val="3"/>
  <p:tag name="KSO_WM_UNIT_LINE_FORE_SCHEMECOLOR_INDEX_BRIGHTNESS" val="0"/>
  <p:tag name="KSO_WM_UNIT_LINE_FORE_SCHEMECOLOR_INDEX" val="10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7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1_BRIGHTNESS" val="0.1"/>
  <p:tag name="KSO_WM_UNIT_FILL_FORE_SCHEMECOLOR_INDEX_1" val="10"/>
  <p:tag name="KSO_WM_UNIT_FILL_FORE_SCHEMECOLOR_INDEX_1_POS" val="0"/>
  <p:tag name="KSO_WM_UNIT_FILL_FORE_SCHEMECOLOR_INDEX_1_TRANS" val="0"/>
  <p:tag name="KSO_WM_UNIT_FILL_FORE_SCHEMECOLOR_INDEX_2_BRIGHTNESS" val="0.05"/>
  <p:tag name="KSO_WM_UNIT_FILL_FORE_SCHEMECOLOR_INDEX_2" val="10"/>
  <p:tag name="KSO_WM_UNIT_FILL_FORE_SCHEMECOLOR_INDEX_2_POS" val="0.5"/>
  <p:tag name="KSO_WM_UNIT_FILL_FORE_SCHEMECOLOR_INDEX_2_TRANS" val="0"/>
  <p:tag name="KSO_WM_UNIT_FILL_FORE_SCHEMECOLOR_INDEX_3_BRIGHTNESS" val="0.05"/>
  <p:tag name="KSO_WM_UNIT_FILL_FORE_SCHEMECOLOR_INDEX_3" val="10"/>
  <p:tag name="KSO_WM_UNIT_FILL_FORE_SCHEMECOLOR_INDEX_3_POS" val="1"/>
  <p:tag name="KSO_WM_UNIT_FILL_FORE_SCHEMECOLOR_INDEX_3_TRANS" val="0"/>
  <p:tag name="KSO_WM_UNIT_FILL_GRADIENT_TYPE" val="0"/>
  <p:tag name="KSO_WM_UNIT_FILL_GRADIENT_ANGLE" val="90"/>
  <p:tag name="KSO_WM_UNIT_FILL_GRADIENT_DIRECTION" val="1"/>
  <p:tag name="KSO_WM_UNIT_FILL_TYPE" val="3"/>
  <p:tag name="KSO_WM_UNIT_LINE_FORE_SCHEMECOLOR_INDEX_BRIGHTNESS" val="0"/>
  <p:tag name="KSO_WM_UNIT_LINE_FORE_SCHEMECOLOR_INDEX" val="10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7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1_BRIGHTNESS" val="0.1"/>
  <p:tag name="KSO_WM_UNIT_FILL_FORE_SCHEMECOLOR_INDEX_1" val="10"/>
  <p:tag name="KSO_WM_UNIT_FILL_FORE_SCHEMECOLOR_INDEX_1_POS" val="0"/>
  <p:tag name="KSO_WM_UNIT_FILL_FORE_SCHEMECOLOR_INDEX_1_TRANS" val="0"/>
  <p:tag name="KSO_WM_UNIT_FILL_FORE_SCHEMECOLOR_INDEX_2_BRIGHTNESS" val="0.05"/>
  <p:tag name="KSO_WM_UNIT_FILL_FORE_SCHEMECOLOR_INDEX_2" val="10"/>
  <p:tag name="KSO_WM_UNIT_FILL_FORE_SCHEMECOLOR_INDEX_2_POS" val="0.5"/>
  <p:tag name="KSO_WM_UNIT_FILL_FORE_SCHEMECOLOR_INDEX_2_TRANS" val="0"/>
  <p:tag name="KSO_WM_UNIT_FILL_FORE_SCHEMECOLOR_INDEX_3_BRIGHTNESS" val="0.05"/>
  <p:tag name="KSO_WM_UNIT_FILL_FORE_SCHEMECOLOR_INDEX_3" val="10"/>
  <p:tag name="KSO_WM_UNIT_FILL_FORE_SCHEMECOLOR_INDEX_3_POS" val="1"/>
  <p:tag name="KSO_WM_UNIT_FILL_FORE_SCHEMECOLOR_INDEX_3_TRANS" val="0"/>
  <p:tag name="KSO_WM_UNIT_FILL_GRADIENT_TYPE" val="0"/>
  <p:tag name="KSO_WM_UNIT_FILL_GRADIENT_ANGLE" val="90"/>
  <p:tag name="KSO_WM_UNIT_FILL_GRADIENT_DIRECTION" val="1"/>
  <p:tag name="KSO_WM_UNIT_FILL_TYPE" val="3"/>
  <p:tag name="KSO_WM_UNIT_LINE_FORE_SCHEMECOLOR_INDEX_BRIGHTNESS" val="0"/>
  <p:tag name="KSO_WM_UNIT_LINE_FORE_SCHEMECOLOR_INDEX" val="10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7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1_BRIGHTNESS" val="0.1"/>
  <p:tag name="KSO_WM_UNIT_FILL_FORE_SCHEMECOLOR_INDEX_1" val="10"/>
  <p:tag name="KSO_WM_UNIT_FILL_FORE_SCHEMECOLOR_INDEX_1_POS" val="0"/>
  <p:tag name="KSO_WM_UNIT_FILL_FORE_SCHEMECOLOR_INDEX_1_TRANS" val="0"/>
  <p:tag name="KSO_WM_UNIT_FILL_FORE_SCHEMECOLOR_INDEX_2_BRIGHTNESS" val="0.05"/>
  <p:tag name="KSO_WM_UNIT_FILL_FORE_SCHEMECOLOR_INDEX_2" val="10"/>
  <p:tag name="KSO_WM_UNIT_FILL_FORE_SCHEMECOLOR_INDEX_2_POS" val="0.5"/>
  <p:tag name="KSO_WM_UNIT_FILL_FORE_SCHEMECOLOR_INDEX_2_TRANS" val="0"/>
  <p:tag name="KSO_WM_UNIT_FILL_FORE_SCHEMECOLOR_INDEX_3_BRIGHTNESS" val="0.05"/>
  <p:tag name="KSO_WM_UNIT_FILL_FORE_SCHEMECOLOR_INDEX_3" val="10"/>
  <p:tag name="KSO_WM_UNIT_FILL_FORE_SCHEMECOLOR_INDEX_3_POS" val="1"/>
  <p:tag name="KSO_WM_UNIT_FILL_FORE_SCHEMECOLOR_INDEX_3_TRANS" val="0"/>
  <p:tag name="KSO_WM_UNIT_FILL_GRADIENT_TYPE" val="0"/>
  <p:tag name="KSO_WM_UNIT_FILL_GRADIENT_ANGLE" val="90"/>
  <p:tag name="KSO_WM_UNIT_FILL_GRADIENT_DIRECTION" val="1"/>
  <p:tag name="KSO_WM_UNIT_FILL_TYPE" val="3"/>
  <p:tag name="KSO_WM_UNIT_LINE_FORE_SCHEMECOLOR_INDEX_BRIGHTNESS" val="0"/>
  <p:tag name="KSO_WM_UNIT_LINE_FORE_SCHEMECOLOR_INDEX" val="10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7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7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1_BRIGHTNESS" val="0.1"/>
  <p:tag name="KSO_WM_UNIT_FILL_FORE_SCHEMECOLOR_INDEX_1" val="10"/>
  <p:tag name="KSO_WM_UNIT_FILL_FORE_SCHEMECOLOR_INDEX_1_POS" val="0"/>
  <p:tag name="KSO_WM_UNIT_FILL_FORE_SCHEMECOLOR_INDEX_1_TRANS" val="0"/>
  <p:tag name="KSO_WM_UNIT_FILL_FORE_SCHEMECOLOR_INDEX_2_BRIGHTNESS" val="0.05"/>
  <p:tag name="KSO_WM_UNIT_FILL_FORE_SCHEMECOLOR_INDEX_2" val="10"/>
  <p:tag name="KSO_WM_UNIT_FILL_FORE_SCHEMECOLOR_INDEX_2_POS" val="0.5"/>
  <p:tag name="KSO_WM_UNIT_FILL_FORE_SCHEMECOLOR_INDEX_2_TRANS" val="0"/>
  <p:tag name="KSO_WM_UNIT_FILL_FORE_SCHEMECOLOR_INDEX_3_BRIGHTNESS" val="0.05"/>
  <p:tag name="KSO_WM_UNIT_FILL_FORE_SCHEMECOLOR_INDEX_3" val="10"/>
  <p:tag name="KSO_WM_UNIT_FILL_FORE_SCHEMECOLOR_INDEX_3_POS" val="1"/>
  <p:tag name="KSO_WM_UNIT_FILL_FORE_SCHEMECOLOR_INDEX_3_TRANS" val="0"/>
  <p:tag name="KSO_WM_UNIT_FILL_GRADIENT_TYPE" val="0"/>
  <p:tag name="KSO_WM_UNIT_FILL_GRADIENT_ANGLE" val="90"/>
  <p:tag name="KSO_WM_UNIT_FILL_GRADIENT_DIRECTION" val="1"/>
  <p:tag name="KSO_WM_UNIT_FILL_TYPE" val="3"/>
  <p:tag name="KSO_WM_UNIT_LINE_FORE_SCHEMECOLOR_INDEX_BRIGHTNESS" val="0"/>
  <p:tag name="KSO_WM_UNIT_LINE_FORE_SCHEMECOLOR_INDEX" val="10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7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1_BRIGHTNESS" val="0.1"/>
  <p:tag name="KSO_WM_UNIT_FILL_FORE_SCHEMECOLOR_INDEX_1" val="10"/>
  <p:tag name="KSO_WM_UNIT_FILL_FORE_SCHEMECOLOR_INDEX_1_POS" val="0"/>
  <p:tag name="KSO_WM_UNIT_FILL_FORE_SCHEMECOLOR_INDEX_1_TRANS" val="0"/>
  <p:tag name="KSO_WM_UNIT_FILL_FORE_SCHEMECOLOR_INDEX_2_BRIGHTNESS" val="0.05"/>
  <p:tag name="KSO_WM_UNIT_FILL_FORE_SCHEMECOLOR_INDEX_2" val="10"/>
  <p:tag name="KSO_WM_UNIT_FILL_FORE_SCHEMECOLOR_INDEX_2_POS" val="0.5"/>
  <p:tag name="KSO_WM_UNIT_FILL_FORE_SCHEMECOLOR_INDEX_2_TRANS" val="0"/>
  <p:tag name="KSO_WM_UNIT_FILL_FORE_SCHEMECOLOR_INDEX_3_BRIGHTNESS" val="0.05"/>
  <p:tag name="KSO_WM_UNIT_FILL_FORE_SCHEMECOLOR_INDEX_3" val="10"/>
  <p:tag name="KSO_WM_UNIT_FILL_FORE_SCHEMECOLOR_INDEX_3_POS" val="1"/>
  <p:tag name="KSO_WM_UNIT_FILL_FORE_SCHEMECOLOR_INDEX_3_TRANS" val="0"/>
  <p:tag name="KSO_WM_UNIT_FILL_GRADIENT_TYPE" val="0"/>
  <p:tag name="KSO_WM_UNIT_FILL_GRADIENT_ANGLE" val="90"/>
  <p:tag name="KSO_WM_UNIT_FILL_GRADIENT_DIRECTION" val="1"/>
  <p:tag name="KSO_WM_UNIT_FILL_TYPE" val="3"/>
  <p:tag name="KSO_WM_UNIT_LINE_FORE_SCHEMECOLOR_INDEX_BRIGHTNESS" val="0"/>
  <p:tag name="KSO_WM_UNIT_LINE_FORE_SCHEMECOLOR_INDEX" val="10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7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1_BRIGHTNESS" val="0.1"/>
  <p:tag name="KSO_WM_UNIT_FILL_FORE_SCHEMECOLOR_INDEX_1" val="10"/>
  <p:tag name="KSO_WM_UNIT_FILL_FORE_SCHEMECOLOR_INDEX_1_POS" val="0"/>
  <p:tag name="KSO_WM_UNIT_FILL_FORE_SCHEMECOLOR_INDEX_1_TRANS" val="0"/>
  <p:tag name="KSO_WM_UNIT_FILL_FORE_SCHEMECOLOR_INDEX_2_BRIGHTNESS" val="0.05"/>
  <p:tag name="KSO_WM_UNIT_FILL_FORE_SCHEMECOLOR_INDEX_2" val="10"/>
  <p:tag name="KSO_WM_UNIT_FILL_FORE_SCHEMECOLOR_INDEX_2_POS" val="0.5"/>
  <p:tag name="KSO_WM_UNIT_FILL_FORE_SCHEMECOLOR_INDEX_2_TRANS" val="0"/>
  <p:tag name="KSO_WM_UNIT_FILL_FORE_SCHEMECOLOR_INDEX_3_BRIGHTNESS" val="0.05"/>
  <p:tag name="KSO_WM_UNIT_FILL_FORE_SCHEMECOLOR_INDEX_3" val="10"/>
  <p:tag name="KSO_WM_UNIT_FILL_FORE_SCHEMECOLOR_INDEX_3_POS" val="1"/>
  <p:tag name="KSO_WM_UNIT_FILL_FORE_SCHEMECOLOR_INDEX_3_TRANS" val="0"/>
  <p:tag name="KSO_WM_UNIT_FILL_GRADIENT_TYPE" val="0"/>
  <p:tag name="KSO_WM_UNIT_FILL_GRADIENT_ANGLE" val="90"/>
  <p:tag name="KSO_WM_UNIT_FILL_GRADIENT_DIRECTION" val="1"/>
  <p:tag name="KSO_WM_UNIT_FILL_TYPE" val="3"/>
  <p:tag name="KSO_WM_UNIT_LINE_FORE_SCHEMECOLOR_INDEX_BRIGHTNESS" val="0"/>
  <p:tag name="KSO_WM_UNIT_LINE_FORE_SCHEMECOLOR_INDEX" val="10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7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1_BRIGHTNESS" val="0.1"/>
  <p:tag name="KSO_WM_UNIT_FILL_FORE_SCHEMECOLOR_INDEX_1" val="10"/>
  <p:tag name="KSO_WM_UNIT_FILL_FORE_SCHEMECOLOR_INDEX_1_POS" val="0"/>
  <p:tag name="KSO_WM_UNIT_FILL_FORE_SCHEMECOLOR_INDEX_1_TRANS" val="0"/>
  <p:tag name="KSO_WM_UNIT_FILL_FORE_SCHEMECOLOR_INDEX_2_BRIGHTNESS" val="0.05"/>
  <p:tag name="KSO_WM_UNIT_FILL_FORE_SCHEMECOLOR_INDEX_2" val="10"/>
  <p:tag name="KSO_WM_UNIT_FILL_FORE_SCHEMECOLOR_INDEX_2_POS" val="0.5"/>
  <p:tag name="KSO_WM_UNIT_FILL_FORE_SCHEMECOLOR_INDEX_2_TRANS" val="0"/>
  <p:tag name="KSO_WM_UNIT_FILL_FORE_SCHEMECOLOR_INDEX_3_BRIGHTNESS" val="0.05"/>
  <p:tag name="KSO_WM_UNIT_FILL_FORE_SCHEMECOLOR_INDEX_3" val="10"/>
  <p:tag name="KSO_WM_UNIT_FILL_FORE_SCHEMECOLOR_INDEX_3_POS" val="1"/>
  <p:tag name="KSO_WM_UNIT_FILL_FORE_SCHEMECOLOR_INDEX_3_TRANS" val="0"/>
  <p:tag name="KSO_WM_UNIT_FILL_GRADIENT_TYPE" val="0"/>
  <p:tag name="KSO_WM_UNIT_FILL_GRADIENT_ANGLE" val="90"/>
  <p:tag name="KSO_WM_UNIT_FILL_GRADIENT_DIRECTION" val="1"/>
  <p:tag name="KSO_WM_UNIT_FILL_TYPE" val="3"/>
  <p:tag name="KSO_WM_UNIT_LINE_FORE_SCHEMECOLOR_INDEX_BRIGHTNESS" val="0"/>
  <p:tag name="KSO_WM_UNIT_LINE_FORE_SCHEMECOLOR_INDEX" val="10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7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1_BRIGHTNESS" val="0.1"/>
  <p:tag name="KSO_WM_UNIT_FILL_FORE_SCHEMECOLOR_INDEX_1" val="10"/>
  <p:tag name="KSO_WM_UNIT_FILL_FORE_SCHEMECOLOR_INDEX_1_POS" val="0"/>
  <p:tag name="KSO_WM_UNIT_FILL_FORE_SCHEMECOLOR_INDEX_1_TRANS" val="0"/>
  <p:tag name="KSO_WM_UNIT_FILL_FORE_SCHEMECOLOR_INDEX_2_BRIGHTNESS" val="0.05"/>
  <p:tag name="KSO_WM_UNIT_FILL_FORE_SCHEMECOLOR_INDEX_2" val="10"/>
  <p:tag name="KSO_WM_UNIT_FILL_FORE_SCHEMECOLOR_INDEX_2_POS" val="0.5"/>
  <p:tag name="KSO_WM_UNIT_FILL_FORE_SCHEMECOLOR_INDEX_2_TRANS" val="0"/>
  <p:tag name="KSO_WM_UNIT_FILL_FORE_SCHEMECOLOR_INDEX_3_BRIGHTNESS" val="0.05"/>
  <p:tag name="KSO_WM_UNIT_FILL_FORE_SCHEMECOLOR_INDEX_3" val="10"/>
  <p:tag name="KSO_WM_UNIT_FILL_FORE_SCHEMECOLOR_INDEX_3_POS" val="1"/>
  <p:tag name="KSO_WM_UNIT_FILL_FORE_SCHEMECOLOR_INDEX_3_TRANS" val="0"/>
  <p:tag name="KSO_WM_UNIT_FILL_GRADIENT_TYPE" val="0"/>
  <p:tag name="KSO_WM_UNIT_FILL_GRADIENT_ANGLE" val="90"/>
  <p:tag name="KSO_WM_UNIT_FILL_GRADIENT_DIRECTION" val="1"/>
  <p:tag name="KSO_WM_UNIT_FILL_TYPE" val="3"/>
  <p:tag name="KSO_WM_UNIT_LINE_FORE_SCHEMECOLOR_INDEX_BRIGHTNESS" val="0"/>
  <p:tag name="KSO_WM_UNIT_LINE_FORE_SCHEMECOLOR_INDEX" val="10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7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2"/>
  <p:tag name="KSO_WM_UNIT_FILL_TYPE" val="1"/>
</p:tagLst>
</file>

<file path=ppt/tags/tag7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1_BRIGHTNESS" val="0.1"/>
  <p:tag name="KSO_WM_UNIT_FILL_FORE_SCHEMECOLOR_INDEX_1" val="10"/>
  <p:tag name="KSO_WM_UNIT_FILL_FORE_SCHEMECOLOR_INDEX_1_POS" val="0"/>
  <p:tag name="KSO_WM_UNIT_FILL_FORE_SCHEMECOLOR_INDEX_1_TRANS" val="0"/>
  <p:tag name="KSO_WM_UNIT_FILL_FORE_SCHEMECOLOR_INDEX_2_BRIGHTNESS" val="0.05"/>
  <p:tag name="KSO_WM_UNIT_FILL_FORE_SCHEMECOLOR_INDEX_2" val="10"/>
  <p:tag name="KSO_WM_UNIT_FILL_FORE_SCHEMECOLOR_INDEX_2_POS" val="0.5"/>
  <p:tag name="KSO_WM_UNIT_FILL_FORE_SCHEMECOLOR_INDEX_2_TRANS" val="0"/>
  <p:tag name="KSO_WM_UNIT_FILL_FORE_SCHEMECOLOR_INDEX_3_BRIGHTNESS" val="0.05"/>
  <p:tag name="KSO_WM_UNIT_FILL_FORE_SCHEMECOLOR_INDEX_3" val="10"/>
  <p:tag name="KSO_WM_UNIT_FILL_FORE_SCHEMECOLOR_INDEX_3_POS" val="1"/>
  <p:tag name="KSO_WM_UNIT_FILL_FORE_SCHEMECOLOR_INDEX_3_TRANS" val="0"/>
  <p:tag name="KSO_WM_UNIT_FILL_GRADIENT_TYPE" val="0"/>
  <p:tag name="KSO_WM_UNIT_FILL_GRADIENT_ANGLE" val="90"/>
  <p:tag name="KSO_WM_UNIT_FILL_GRADIENT_DIRECTION" val="1"/>
  <p:tag name="KSO_WM_UNIT_FILL_TYPE" val="3"/>
  <p:tag name="KSO_WM_UNIT_LINE_FORE_SCHEMECOLOR_INDEX_BRIGHTNESS" val="0"/>
  <p:tag name="KSO_WM_UNIT_LINE_FORE_SCHEMECOLOR_INDEX" val="10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7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7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1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7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1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7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7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7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7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7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7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7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7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7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7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1_BRIGHTNESS" val="0.1"/>
  <p:tag name="KSO_WM_UNIT_FILL_FORE_SCHEMECOLOR_INDEX_1" val="10"/>
  <p:tag name="KSO_WM_UNIT_FILL_FORE_SCHEMECOLOR_INDEX_1_POS" val="0"/>
  <p:tag name="KSO_WM_UNIT_FILL_FORE_SCHEMECOLOR_INDEX_1_TRANS" val="0"/>
  <p:tag name="KSO_WM_UNIT_FILL_FORE_SCHEMECOLOR_INDEX_2_BRIGHTNESS" val="0.05"/>
  <p:tag name="KSO_WM_UNIT_FILL_FORE_SCHEMECOLOR_INDEX_2" val="10"/>
  <p:tag name="KSO_WM_UNIT_FILL_FORE_SCHEMECOLOR_INDEX_2_POS" val="0.5"/>
  <p:tag name="KSO_WM_UNIT_FILL_FORE_SCHEMECOLOR_INDEX_2_TRANS" val="0"/>
  <p:tag name="KSO_WM_UNIT_FILL_FORE_SCHEMECOLOR_INDEX_3_BRIGHTNESS" val="0.05"/>
  <p:tag name="KSO_WM_UNIT_FILL_FORE_SCHEMECOLOR_INDEX_3" val="10"/>
  <p:tag name="KSO_WM_UNIT_FILL_FORE_SCHEMECOLOR_INDEX_3_POS" val="1"/>
  <p:tag name="KSO_WM_UNIT_FILL_FORE_SCHEMECOLOR_INDEX_3_TRANS" val="0"/>
  <p:tag name="KSO_WM_UNIT_FILL_GRADIENT_TYPE" val="0"/>
  <p:tag name="KSO_WM_UNIT_FILL_GRADIENT_ANGLE" val="90"/>
  <p:tag name="KSO_WM_UNIT_FILL_GRADIENT_DIRECTION" val="1"/>
  <p:tag name="KSO_WM_UNIT_FILL_TYPE" val="3"/>
  <p:tag name="KSO_WM_UNIT_LINE_FORE_SCHEMECOLOR_INDEX_BRIGHTNESS" val="0"/>
  <p:tag name="KSO_WM_UNIT_LINE_FORE_SCHEMECOLOR_INDEX" val="10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7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1_BRIGHTNESS" val="0.1"/>
  <p:tag name="KSO_WM_UNIT_FILL_FORE_SCHEMECOLOR_INDEX_1" val="9"/>
  <p:tag name="KSO_WM_UNIT_FILL_FORE_SCHEMECOLOR_INDEX_1_POS" val="0"/>
  <p:tag name="KSO_WM_UNIT_FILL_FORE_SCHEMECOLOR_INDEX_1_TRANS" val="0"/>
  <p:tag name="KSO_WM_UNIT_FILL_FORE_SCHEMECOLOR_INDEX_2_BRIGHTNESS" val="0.05"/>
  <p:tag name="KSO_WM_UNIT_FILL_FORE_SCHEMECOLOR_INDEX_2" val="9"/>
  <p:tag name="KSO_WM_UNIT_FILL_FORE_SCHEMECOLOR_INDEX_2_POS" val="0.5"/>
  <p:tag name="KSO_WM_UNIT_FILL_FORE_SCHEMECOLOR_INDEX_2_TRANS" val="0"/>
  <p:tag name="KSO_WM_UNIT_FILL_FORE_SCHEMECOLOR_INDEX_3_BRIGHTNESS" val="0.05"/>
  <p:tag name="KSO_WM_UNIT_FILL_FORE_SCHEMECOLOR_INDEX_3" val="9"/>
  <p:tag name="KSO_WM_UNIT_FILL_FORE_SCHEMECOLOR_INDEX_3_POS" val="1"/>
  <p:tag name="KSO_WM_UNIT_FILL_FORE_SCHEMECOLOR_INDEX_3_TRANS" val="0"/>
  <p:tag name="KSO_WM_UNIT_FILL_GRADIENT_TYPE" val="0"/>
  <p:tag name="KSO_WM_UNIT_FILL_GRADIENT_ANGLE" val="90"/>
  <p:tag name="KSO_WM_UNIT_FILL_GRADIENT_DIRECTION" val="1"/>
  <p:tag name="KSO_WM_UNIT_FILL_TYPE" val="3"/>
  <p:tag name="KSO_WM_UNIT_LINE_FORE_SCHEMECOLOR_INDEX_BRIGHTNESS" val="0"/>
  <p:tag name="KSO_WM_UNIT_LINE_FORE_SCHEMECOLOR_INDEX" val="9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7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1_BRIGHTNESS" val="0.1"/>
  <p:tag name="KSO_WM_UNIT_FILL_FORE_SCHEMECOLOR_INDEX_1" val="9"/>
  <p:tag name="KSO_WM_UNIT_FILL_FORE_SCHEMECOLOR_INDEX_1_POS" val="0"/>
  <p:tag name="KSO_WM_UNIT_FILL_FORE_SCHEMECOLOR_INDEX_1_TRANS" val="0"/>
  <p:tag name="KSO_WM_UNIT_FILL_FORE_SCHEMECOLOR_INDEX_2_BRIGHTNESS" val="0.05"/>
  <p:tag name="KSO_WM_UNIT_FILL_FORE_SCHEMECOLOR_INDEX_2" val="9"/>
  <p:tag name="KSO_WM_UNIT_FILL_FORE_SCHEMECOLOR_INDEX_2_POS" val="0.5"/>
  <p:tag name="KSO_WM_UNIT_FILL_FORE_SCHEMECOLOR_INDEX_2_TRANS" val="0"/>
  <p:tag name="KSO_WM_UNIT_FILL_FORE_SCHEMECOLOR_INDEX_3_BRIGHTNESS" val="0.05"/>
  <p:tag name="KSO_WM_UNIT_FILL_FORE_SCHEMECOLOR_INDEX_3" val="9"/>
  <p:tag name="KSO_WM_UNIT_FILL_FORE_SCHEMECOLOR_INDEX_3_POS" val="1"/>
  <p:tag name="KSO_WM_UNIT_FILL_FORE_SCHEMECOLOR_INDEX_3_TRANS" val="0"/>
  <p:tag name="KSO_WM_UNIT_FILL_GRADIENT_TYPE" val="0"/>
  <p:tag name="KSO_WM_UNIT_FILL_GRADIENT_ANGLE" val="90"/>
  <p:tag name="KSO_WM_UNIT_FILL_GRADIENT_DIRECTION" val="1"/>
  <p:tag name="KSO_WM_UNIT_FILL_TYPE" val="3"/>
  <p:tag name="KSO_WM_UNIT_LINE_FORE_SCHEMECOLOR_INDEX_BRIGHTNESS" val="0"/>
  <p:tag name="KSO_WM_UNIT_LINE_FORE_SCHEMECOLOR_INDEX" val="9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7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1_BRIGHTNESS" val="0.1"/>
  <p:tag name="KSO_WM_UNIT_FILL_FORE_SCHEMECOLOR_INDEX_1" val="9"/>
  <p:tag name="KSO_WM_UNIT_FILL_FORE_SCHEMECOLOR_INDEX_1_POS" val="0"/>
  <p:tag name="KSO_WM_UNIT_FILL_FORE_SCHEMECOLOR_INDEX_1_TRANS" val="0"/>
  <p:tag name="KSO_WM_UNIT_FILL_FORE_SCHEMECOLOR_INDEX_2_BRIGHTNESS" val="0.05"/>
  <p:tag name="KSO_WM_UNIT_FILL_FORE_SCHEMECOLOR_INDEX_2" val="9"/>
  <p:tag name="KSO_WM_UNIT_FILL_FORE_SCHEMECOLOR_INDEX_2_POS" val="0.5"/>
  <p:tag name="KSO_WM_UNIT_FILL_FORE_SCHEMECOLOR_INDEX_2_TRANS" val="0"/>
  <p:tag name="KSO_WM_UNIT_FILL_FORE_SCHEMECOLOR_INDEX_3_BRIGHTNESS" val="0.05"/>
  <p:tag name="KSO_WM_UNIT_FILL_FORE_SCHEMECOLOR_INDEX_3" val="9"/>
  <p:tag name="KSO_WM_UNIT_FILL_FORE_SCHEMECOLOR_INDEX_3_POS" val="1"/>
  <p:tag name="KSO_WM_UNIT_FILL_FORE_SCHEMECOLOR_INDEX_3_TRANS" val="0"/>
  <p:tag name="KSO_WM_UNIT_FILL_GRADIENT_TYPE" val="0"/>
  <p:tag name="KSO_WM_UNIT_FILL_GRADIENT_ANGLE" val="90"/>
  <p:tag name="KSO_WM_UNIT_FILL_GRADIENT_DIRECTION" val="1"/>
  <p:tag name="KSO_WM_UNIT_FILL_TYPE" val="3"/>
  <p:tag name="KSO_WM_UNIT_LINE_FORE_SCHEMECOLOR_INDEX_BRIGHTNESS" val="0"/>
  <p:tag name="KSO_WM_UNIT_LINE_FORE_SCHEMECOLOR_INDEX" val="9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7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1_BRIGHTNESS" val="0.1"/>
  <p:tag name="KSO_WM_UNIT_FILL_FORE_SCHEMECOLOR_INDEX_1" val="9"/>
  <p:tag name="KSO_WM_UNIT_FILL_FORE_SCHEMECOLOR_INDEX_1_POS" val="0"/>
  <p:tag name="KSO_WM_UNIT_FILL_FORE_SCHEMECOLOR_INDEX_1_TRANS" val="0"/>
  <p:tag name="KSO_WM_UNIT_FILL_FORE_SCHEMECOLOR_INDEX_2_BRIGHTNESS" val="0.05"/>
  <p:tag name="KSO_WM_UNIT_FILL_FORE_SCHEMECOLOR_INDEX_2" val="9"/>
  <p:tag name="KSO_WM_UNIT_FILL_FORE_SCHEMECOLOR_INDEX_2_POS" val="0.5"/>
  <p:tag name="KSO_WM_UNIT_FILL_FORE_SCHEMECOLOR_INDEX_2_TRANS" val="0"/>
  <p:tag name="KSO_WM_UNIT_FILL_FORE_SCHEMECOLOR_INDEX_3_BRIGHTNESS" val="0.05"/>
  <p:tag name="KSO_WM_UNIT_FILL_FORE_SCHEMECOLOR_INDEX_3" val="9"/>
  <p:tag name="KSO_WM_UNIT_FILL_FORE_SCHEMECOLOR_INDEX_3_POS" val="1"/>
  <p:tag name="KSO_WM_UNIT_FILL_FORE_SCHEMECOLOR_INDEX_3_TRANS" val="0"/>
  <p:tag name="KSO_WM_UNIT_FILL_GRADIENT_TYPE" val="0"/>
  <p:tag name="KSO_WM_UNIT_FILL_GRADIENT_ANGLE" val="90"/>
  <p:tag name="KSO_WM_UNIT_FILL_GRADIENT_DIRECTION" val="1"/>
  <p:tag name="KSO_WM_UNIT_FILL_TYPE" val="3"/>
  <p:tag name="KSO_WM_UNIT_LINE_FORE_SCHEMECOLOR_INDEX_BRIGHTNESS" val="0"/>
  <p:tag name="KSO_WM_UNIT_LINE_FORE_SCHEMECOLOR_INDEX" val="9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7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1_BRIGHTNESS" val="0.1"/>
  <p:tag name="KSO_WM_UNIT_FILL_FORE_SCHEMECOLOR_INDEX_1" val="9"/>
  <p:tag name="KSO_WM_UNIT_FILL_FORE_SCHEMECOLOR_INDEX_1_POS" val="0"/>
  <p:tag name="KSO_WM_UNIT_FILL_FORE_SCHEMECOLOR_INDEX_1_TRANS" val="0"/>
  <p:tag name="KSO_WM_UNIT_FILL_FORE_SCHEMECOLOR_INDEX_2_BRIGHTNESS" val="0.05"/>
  <p:tag name="KSO_WM_UNIT_FILL_FORE_SCHEMECOLOR_INDEX_2" val="9"/>
  <p:tag name="KSO_WM_UNIT_FILL_FORE_SCHEMECOLOR_INDEX_2_POS" val="0.5"/>
  <p:tag name="KSO_WM_UNIT_FILL_FORE_SCHEMECOLOR_INDEX_2_TRANS" val="0"/>
  <p:tag name="KSO_WM_UNIT_FILL_FORE_SCHEMECOLOR_INDEX_3_BRIGHTNESS" val="0.05"/>
  <p:tag name="KSO_WM_UNIT_FILL_FORE_SCHEMECOLOR_INDEX_3" val="9"/>
  <p:tag name="KSO_WM_UNIT_FILL_FORE_SCHEMECOLOR_INDEX_3_POS" val="1"/>
  <p:tag name="KSO_WM_UNIT_FILL_FORE_SCHEMECOLOR_INDEX_3_TRANS" val="0"/>
  <p:tag name="KSO_WM_UNIT_FILL_GRADIENT_TYPE" val="0"/>
  <p:tag name="KSO_WM_UNIT_FILL_GRADIENT_ANGLE" val="90"/>
  <p:tag name="KSO_WM_UNIT_FILL_GRADIENT_DIRECTION" val="1"/>
  <p:tag name="KSO_WM_UNIT_FILL_TYPE" val="3"/>
  <p:tag name="KSO_WM_UNIT_LINE_FORE_SCHEMECOLOR_INDEX_BRIGHTNESS" val="0"/>
  <p:tag name="KSO_WM_UNIT_LINE_FORE_SCHEMECOLOR_INDEX" val="9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7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1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7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1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7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1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7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1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7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1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7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1_BRIGHTNESS" val="0.1"/>
  <p:tag name="KSO_WM_UNIT_FILL_FORE_SCHEMECOLOR_INDEX_1" val="9"/>
  <p:tag name="KSO_WM_UNIT_FILL_FORE_SCHEMECOLOR_INDEX_1_POS" val="0"/>
  <p:tag name="KSO_WM_UNIT_FILL_FORE_SCHEMECOLOR_INDEX_1_TRANS" val="0"/>
  <p:tag name="KSO_WM_UNIT_FILL_FORE_SCHEMECOLOR_INDEX_2_BRIGHTNESS" val="0.05"/>
  <p:tag name="KSO_WM_UNIT_FILL_FORE_SCHEMECOLOR_INDEX_2" val="9"/>
  <p:tag name="KSO_WM_UNIT_FILL_FORE_SCHEMECOLOR_INDEX_2_POS" val="0.5"/>
  <p:tag name="KSO_WM_UNIT_FILL_FORE_SCHEMECOLOR_INDEX_2_TRANS" val="0"/>
  <p:tag name="KSO_WM_UNIT_FILL_FORE_SCHEMECOLOR_INDEX_3_BRIGHTNESS" val="0.05"/>
  <p:tag name="KSO_WM_UNIT_FILL_FORE_SCHEMECOLOR_INDEX_3" val="9"/>
  <p:tag name="KSO_WM_UNIT_FILL_FORE_SCHEMECOLOR_INDEX_3_POS" val="1"/>
  <p:tag name="KSO_WM_UNIT_FILL_FORE_SCHEMECOLOR_INDEX_3_TRANS" val="0"/>
  <p:tag name="KSO_WM_UNIT_FILL_GRADIENT_TYPE" val="0"/>
  <p:tag name="KSO_WM_UNIT_FILL_GRADIENT_ANGLE" val="90"/>
  <p:tag name="KSO_WM_UNIT_FILL_GRADIENT_DIRECTION" val="1"/>
  <p:tag name="KSO_WM_UNIT_FILL_TYPE" val="3"/>
  <p:tag name="KSO_WM_UNIT_LINE_FORE_SCHEMECOLOR_INDEX_BRIGHTNESS" val="0"/>
  <p:tag name="KSO_WM_UNIT_LINE_FORE_SCHEMECOLOR_INDEX" val="9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7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1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7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1_BRIGHTNESS" val="0.1"/>
  <p:tag name="KSO_WM_UNIT_FILL_FORE_SCHEMECOLOR_INDEX_1" val="9"/>
  <p:tag name="KSO_WM_UNIT_FILL_FORE_SCHEMECOLOR_INDEX_1_POS" val="0"/>
  <p:tag name="KSO_WM_UNIT_FILL_FORE_SCHEMECOLOR_INDEX_1_TRANS" val="0"/>
  <p:tag name="KSO_WM_UNIT_FILL_FORE_SCHEMECOLOR_INDEX_2_BRIGHTNESS" val="0.05"/>
  <p:tag name="KSO_WM_UNIT_FILL_FORE_SCHEMECOLOR_INDEX_2" val="9"/>
  <p:tag name="KSO_WM_UNIT_FILL_FORE_SCHEMECOLOR_INDEX_2_POS" val="0.5"/>
  <p:tag name="KSO_WM_UNIT_FILL_FORE_SCHEMECOLOR_INDEX_2_TRANS" val="0"/>
  <p:tag name="KSO_WM_UNIT_FILL_FORE_SCHEMECOLOR_INDEX_3_BRIGHTNESS" val="0.05"/>
  <p:tag name="KSO_WM_UNIT_FILL_FORE_SCHEMECOLOR_INDEX_3" val="9"/>
  <p:tag name="KSO_WM_UNIT_FILL_FORE_SCHEMECOLOR_INDEX_3_POS" val="1"/>
  <p:tag name="KSO_WM_UNIT_FILL_FORE_SCHEMECOLOR_INDEX_3_TRANS" val="0"/>
  <p:tag name="KSO_WM_UNIT_FILL_GRADIENT_TYPE" val="0"/>
  <p:tag name="KSO_WM_UNIT_FILL_GRADIENT_ANGLE" val="90"/>
  <p:tag name="KSO_WM_UNIT_FILL_GRADIENT_DIRECTION" val="1"/>
  <p:tag name="KSO_WM_UNIT_FILL_TYPE" val="3"/>
  <p:tag name="KSO_WM_UNIT_LINE_FORE_SCHEMECOLOR_INDEX_BRIGHTNESS" val="0"/>
  <p:tag name="KSO_WM_UNIT_LINE_FORE_SCHEMECOLOR_INDEX" val="9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7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1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7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1_BRIGHTNESS" val="0.1"/>
  <p:tag name="KSO_WM_UNIT_FILL_FORE_SCHEMECOLOR_INDEX_1" val="9"/>
  <p:tag name="KSO_WM_UNIT_FILL_FORE_SCHEMECOLOR_INDEX_1_POS" val="0"/>
  <p:tag name="KSO_WM_UNIT_FILL_FORE_SCHEMECOLOR_INDEX_1_TRANS" val="0"/>
  <p:tag name="KSO_WM_UNIT_FILL_FORE_SCHEMECOLOR_INDEX_2_BRIGHTNESS" val="0.05"/>
  <p:tag name="KSO_WM_UNIT_FILL_FORE_SCHEMECOLOR_INDEX_2" val="9"/>
  <p:tag name="KSO_WM_UNIT_FILL_FORE_SCHEMECOLOR_INDEX_2_POS" val="0.5"/>
  <p:tag name="KSO_WM_UNIT_FILL_FORE_SCHEMECOLOR_INDEX_2_TRANS" val="0"/>
  <p:tag name="KSO_WM_UNIT_FILL_FORE_SCHEMECOLOR_INDEX_3_BRIGHTNESS" val="0.05"/>
  <p:tag name="KSO_WM_UNIT_FILL_FORE_SCHEMECOLOR_INDEX_3" val="9"/>
  <p:tag name="KSO_WM_UNIT_FILL_FORE_SCHEMECOLOR_INDEX_3_POS" val="1"/>
  <p:tag name="KSO_WM_UNIT_FILL_FORE_SCHEMECOLOR_INDEX_3_TRANS" val="0"/>
  <p:tag name="KSO_WM_UNIT_FILL_GRADIENT_TYPE" val="0"/>
  <p:tag name="KSO_WM_UNIT_FILL_GRADIENT_ANGLE" val="90"/>
  <p:tag name="KSO_WM_UNIT_FILL_GRADIENT_DIRECTION" val="1"/>
  <p:tag name="KSO_WM_UNIT_FILL_TYPE" val="3"/>
  <p:tag name="KSO_WM_UNIT_LINE_FORE_SCHEMECOLOR_INDEX_BRIGHTNESS" val="0"/>
  <p:tag name="KSO_WM_UNIT_LINE_FORE_SCHEMECOLOR_INDEX" val="9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7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1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7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1_BRIGHTNESS" val="0.1"/>
  <p:tag name="KSO_WM_UNIT_FILL_FORE_SCHEMECOLOR_INDEX_1" val="10"/>
  <p:tag name="KSO_WM_UNIT_FILL_FORE_SCHEMECOLOR_INDEX_1_POS" val="0"/>
  <p:tag name="KSO_WM_UNIT_FILL_FORE_SCHEMECOLOR_INDEX_1_TRANS" val="0"/>
  <p:tag name="KSO_WM_UNIT_FILL_FORE_SCHEMECOLOR_INDEX_2_BRIGHTNESS" val="0.05"/>
  <p:tag name="KSO_WM_UNIT_FILL_FORE_SCHEMECOLOR_INDEX_2" val="10"/>
  <p:tag name="KSO_WM_UNIT_FILL_FORE_SCHEMECOLOR_INDEX_2_POS" val="0.5"/>
  <p:tag name="KSO_WM_UNIT_FILL_FORE_SCHEMECOLOR_INDEX_2_TRANS" val="0"/>
  <p:tag name="KSO_WM_UNIT_FILL_FORE_SCHEMECOLOR_INDEX_3_BRIGHTNESS" val="0.05"/>
  <p:tag name="KSO_WM_UNIT_FILL_FORE_SCHEMECOLOR_INDEX_3" val="10"/>
  <p:tag name="KSO_WM_UNIT_FILL_FORE_SCHEMECOLOR_INDEX_3_POS" val="1"/>
  <p:tag name="KSO_WM_UNIT_FILL_FORE_SCHEMECOLOR_INDEX_3_TRANS" val="0"/>
  <p:tag name="KSO_WM_UNIT_FILL_GRADIENT_TYPE" val="0"/>
  <p:tag name="KSO_WM_UNIT_FILL_GRADIENT_ANGLE" val="90"/>
  <p:tag name="KSO_WM_UNIT_FILL_GRADIENT_DIRECTION" val="1"/>
  <p:tag name="KSO_WM_UNIT_FILL_TYPE" val="3"/>
  <p:tag name="KSO_WM_UNIT_LINE_FORE_SCHEMECOLOR_INDEX_BRIGHTNESS" val="0"/>
  <p:tag name="KSO_WM_UNIT_LINE_FORE_SCHEMECOLOR_INDEX" val="10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7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1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7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7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7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7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05"/>
  <p:tag name="KSO_WM_UNIT_FILL_FORE_SCHEMECOLOR_INDEX" val="8"/>
  <p:tag name="KSO_WM_UNIT_FILL_TYPE" val="1"/>
</p:tagLst>
</file>

<file path=ppt/tags/tag7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7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7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05"/>
  <p:tag name="KSO_WM_UNIT_FILL_FORE_SCHEMECOLOR_INDEX" val="8"/>
  <p:tag name="KSO_WM_UNIT_FILL_TYPE" val="1"/>
</p:tagLst>
</file>

<file path=ppt/tags/tag7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6"/>
  <p:tag name="KSO_WM_UNIT_FILL_TYPE" val="1"/>
  <p:tag name="KSO_WM_UNIT_TEXT_FILL_FORE_SCHEMECOLOR_INDEX_BRIGHTNESS" val="0.25"/>
  <p:tag name="KSO_WM_UNIT_TEXT_FILL_FORE_SCHEMECOLOR_INDEX" val="13"/>
  <p:tag name="KSO_WM_UNIT_TEXT_FILL_TYPE" val="1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8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05"/>
  <p:tag name="KSO_WM_UNIT_FILL_FORE_SCHEMECOLOR_INDEX" val="8"/>
  <p:tag name="KSO_WM_UNIT_FILL_TYPE" val="1"/>
</p:tagLst>
</file>

<file path=ppt/tags/tag8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1_BRIGHTNESS" val="0.02"/>
  <p:tag name="KSO_WM_UNIT_FILL_FORE_SCHEMECOLOR_INDEX_1" val="6"/>
  <p:tag name="KSO_WM_UNIT_FILL_FORE_SCHEMECOLOR_INDEX_1_POS" val="0"/>
  <p:tag name="KSO_WM_UNIT_FILL_FORE_SCHEMECOLOR_INDEX_1_TRANS" val="0"/>
  <p:tag name="KSO_WM_UNIT_FILL_FORE_SCHEMECOLOR_INDEX_2_BRIGHTNESS" val="0"/>
  <p:tag name="KSO_WM_UNIT_FILL_FORE_SCHEMECOLOR_INDEX_2" val="6"/>
  <p:tag name="KSO_WM_UNIT_FILL_FORE_SCHEMECOLOR_INDEX_2_POS" val="0.5"/>
  <p:tag name="KSO_WM_UNIT_FILL_FORE_SCHEMECOLOR_INDEX_2_TRANS" val="0"/>
  <p:tag name="KSO_WM_UNIT_FILL_FORE_SCHEMECOLOR_INDEX_3_BRIGHTNESS" val="-0.01"/>
  <p:tag name="KSO_WM_UNIT_FILL_FORE_SCHEMECOLOR_INDEX_3" val="6"/>
  <p:tag name="KSO_WM_UNIT_FILL_FORE_SCHEMECOLOR_INDEX_3_POS" val="1"/>
  <p:tag name="KSO_WM_UNIT_FILL_FORE_SCHEMECOLOR_INDEX_3_TRANS" val="0"/>
  <p:tag name="KSO_WM_UNIT_FILL_GRADIENT_TYPE" val="0"/>
  <p:tag name="KSO_WM_UNIT_FILL_GRADIENT_ANGLE" val="90"/>
  <p:tag name="KSO_WM_UNIT_FILL_GRADIENT_DIRECTION" val="1"/>
  <p:tag name="KSO_WM_UNIT_FILL_TYPE" val="3"/>
  <p:tag name="KSO_WM_UNIT_LINE_FORE_SCHEMECOLOR_INDEX_BRIGHTNESS" val="0"/>
  <p:tag name="KSO_WM_UNIT_LINE_FORE_SCHEMECOLOR_INDEX" val="6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8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1_BRIGHTNESS" val="0.02"/>
  <p:tag name="KSO_WM_UNIT_FILL_FORE_SCHEMECOLOR_INDEX_1" val="6"/>
  <p:tag name="KSO_WM_UNIT_FILL_FORE_SCHEMECOLOR_INDEX_1_POS" val="0"/>
  <p:tag name="KSO_WM_UNIT_FILL_FORE_SCHEMECOLOR_INDEX_1_TRANS" val="0"/>
  <p:tag name="KSO_WM_UNIT_FILL_FORE_SCHEMECOLOR_INDEX_2_BRIGHTNESS" val="0"/>
  <p:tag name="KSO_WM_UNIT_FILL_FORE_SCHEMECOLOR_INDEX_2" val="6"/>
  <p:tag name="KSO_WM_UNIT_FILL_FORE_SCHEMECOLOR_INDEX_2_POS" val="0.5"/>
  <p:tag name="KSO_WM_UNIT_FILL_FORE_SCHEMECOLOR_INDEX_2_TRANS" val="0"/>
  <p:tag name="KSO_WM_UNIT_FILL_FORE_SCHEMECOLOR_INDEX_3_BRIGHTNESS" val="-0.01"/>
  <p:tag name="KSO_WM_UNIT_FILL_FORE_SCHEMECOLOR_INDEX_3" val="6"/>
  <p:tag name="KSO_WM_UNIT_FILL_FORE_SCHEMECOLOR_INDEX_3_POS" val="1"/>
  <p:tag name="KSO_WM_UNIT_FILL_FORE_SCHEMECOLOR_INDEX_3_TRANS" val="0"/>
  <p:tag name="KSO_WM_UNIT_FILL_GRADIENT_TYPE" val="0"/>
  <p:tag name="KSO_WM_UNIT_FILL_GRADIENT_ANGLE" val="90"/>
  <p:tag name="KSO_WM_UNIT_FILL_GRADIENT_DIRECTION" val="1"/>
  <p:tag name="KSO_WM_UNIT_FILL_TYPE" val="3"/>
  <p:tag name="KSO_WM_UNIT_LINE_FORE_SCHEMECOLOR_INDEX_BRIGHTNESS" val="0"/>
  <p:tag name="KSO_WM_UNIT_LINE_FORE_SCHEMECOLOR_INDEX" val="6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8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8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8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1_BRIGHTNESS" val="0.1"/>
  <p:tag name="KSO_WM_UNIT_FILL_FORE_SCHEMECOLOR_INDEX_1" val="6"/>
  <p:tag name="KSO_WM_UNIT_FILL_FORE_SCHEMECOLOR_INDEX_1_POS" val="0"/>
  <p:tag name="KSO_WM_UNIT_FILL_FORE_SCHEMECOLOR_INDEX_1_TRANS" val="0"/>
  <p:tag name="KSO_WM_UNIT_FILL_FORE_SCHEMECOLOR_INDEX_2_BRIGHTNESS" val="0.05"/>
  <p:tag name="KSO_WM_UNIT_FILL_FORE_SCHEMECOLOR_INDEX_2" val="6"/>
  <p:tag name="KSO_WM_UNIT_FILL_FORE_SCHEMECOLOR_INDEX_2_POS" val="0.5"/>
  <p:tag name="KSO_WM_UNIT_FILL_FORE_SCHEMECOLOR_INDEX_2_TRANS" val="0"/>
  <p:tag name="KSO_WM_UNIT_FILL_FORE_SCHEMECOLOR_INDEX_3_BRIGHTNESS" val="0.05"/>
  <p:tag name="KSO_WM_UNIT_FILL_FORE_SCHEMECOLOR_INDEX_3" val="6"/>
  <p:tag name="KSO_WM_UNIT_FILL_FORE_SCHEMECOLOR_INDEX_3_POS" val="1"/>
  <p:tag name="KSO_WM_UNIT_FILL_FORE_SCHEMECOLOR_INDEX_3_TRANS" val="0"/>
  <p:tag name="KSO_WM_UNIT_FILL_GRADIENT_TYPE" val="0"/>
  <p:tag name="KSO_WM_UNIT_FILL_GRADIENT_ANGLE" val="90"/>
  <p:tag name="KSO_WM_UNIT_FILL_GRADIENT_DIRECTION" val="1"/>
  <p:tag name="KSO_WM_UNIT_FILL_TYPE" val="3"/>
  <p:tag name="KSO_WM_UNIT_LINE_FORE_SCHEMECOLOR_INDEX_BRIGHTNESS" val="0"/>
  <p:tag name="KSO_WM_UNIT_LINE_FORE_SCHEMECOLOR_INDEX" val="6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8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8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8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8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1_BRIGHTNESS" val="0.02"/>
  <p:tag name="KSO_WM_UNIT_FILL_FORE_SCHEMECOLOR_INDEX_1" val="6"/>
  <p:tag name="KSO_WM_UNIT_FILL_FORE_SCHEMECOLOR_INDEX_1_POS" val="0"/>
  <p:tag name="KSO_WM_UNIT_FILL_FORE_SCHEMECOLOR_INDEX_1_TRANS" val="0"/>
  <p:tag name="KSO_WM_UNIT_FILL_FORE_SCHEMECOLOR_INDEX_2_BRIGHTNESS" val="0"/>
  <p:tag name="KSO_WM_UNIT_FILL_FORE_SCHEMECOLOR_INDEX_2" val="6"/>
  <p:tag name="KSO_WM_UNIT_FILL_FORE_SCHEMECOLOR_INDEX_2_POS" val="0.5"/>
  <p:tag name="KSO_WM_UNIT_FILL_FORE_SCHEMECOLOR_INDEX_2_TRANS" val="0"/>
  <p:tag name="KSO_WM_UNIT_FILL_FORE_SCHEMECOLOR_INDEX_3_BRIGHTNESS" val="-0.01"/>
  <p:tag name="KSO_WM_UNIT_FILL_FORE_SCHEMECOLOR_INDEX_3" val="6"/>
  <p:tag name="KSO_WM_UNIT_FILL_FORE_SCHEMECOLOR_INDEX_3_POS" val="1"/>
  <p:tag name="KSO_WM_UNIT_FILL_FORE_SCHEMECOLOR_INDEX_3_TRANS" val="0"/>
  <p:tag name="KSO_WM_UNIT_FILL_GRADIENT_TYPE" val="0"/>
  <p:tag name="KSO_WM_UNIT_FILL_GRADIENT_ANGLE" val="90"/>
  <p:tag name="KSO_WM_UNIT_FILL_GRADIENT_DIRECTION" val="1"/>
  <p:tag name="KSO_WM_UNIT_FILL_TYPE" val="3"/>
  <p:tag name="KSO_WM_UNIT_LINE_FORE_SCHEMECOLOR_INDEX_BRIGHTNESS" val="0"/>
  <p:tag name="KSO_WM_UNIT_LINE_FORE_SCHEMECOLOR_INDEX" val="6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8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1_BRIGHTNESS" val="0.1"/>
  <p:tag name="KSO_WM_UNIT_FILL_FORE_SCHEMECOLOR_INDEX_1" val="6"/>
  <p:tag name="KSO_WM_UNIT_FILL_FORE_SCHEMECOLOR_INDEX_1_POS" val="0"/>
  <p:tag name="KSO_WM_UNIT_FILL_FORE_SCHEMECOLOR_INDEX_1_TRANS" val="0"/>
  <p:tag name="KSO_WM_UNIT_FILL_FORE_SCHEMECOLOR_INDEX_2_BRIGHTNESS" val="0.05"/>
  <p:tag name="KSO_WM_UNIT_FILL_FORE_SCHEMECOLOR_INDEX_2" val="6"/>
  <p:tag name="KSO_WM_UNIT_FILL_FORE_SCHEMECOLOR_INDEX_2_POS" val="0.5"/>
  <p:tag name="KSO_WM_UNIT_FILL_FORE_SCHEMECOLOR_INDEX_2_TRANS" val="0"/>
  <p:tag name="KSO_WM_UNIT_FILL_FORE_SCHEMECOLOR_INDEX_3_BRIGHTNESS" val="0.05"/>
  <p:tag name="KSO_WM_UNIT_FILL_FORE_SCHEMECOLOR_INDEX_3" val="6"/>
  <p:tag name="KSO_WM_UNIT_FILL_FORE_SCHEMECOLOR_INDEX_3_POS" val="1"/>
  <p:tag name="KSO_WM_UNIT_FILL_FORE_SCHEMECOLOR_INDEX_3_TRANS" val="0"/>
  <p:tag name="KSO_WM_UNIT_FILL_GRADIENT_TYPE" val="0"/>
  <p:tag name="KSO_WM_UNIT_FILL_GRADIENT_ANGLE" val="90"/>
  <p:tag name="KSO_WM_UNIT_FILL_GRADIENT_DIRECTION" val="1"/>
  <p:tag name="KSO_WM_UNIT_FILL_TYPE" val="3"/>
  <p:tag name="KSO_WM_UNIT_LINE_FORE_SCHEMECOLOR_INDEX_BRIGHTNESS" val="0"/>
  <p:tag name="KSO_WM_UNIT_LINE_FORE_SCHEMECOLOR_INDEX" val="6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8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8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1_BRIGHTNESS" val="0.1"/>
  <p:tag name="KSO_WM_UNIT_FILL_FORE_SCHEMECOLOR_INDEX_1" val="6"/>
  <p:tag name="KSO_WM_UNIT_FILL_FORE_SCHEMECOLOR_INDEX_1_POS" val="0"/>
  <p:tag name="KSO_WM_UNIT_FILL_FORE_SCHEMECOLOR_INDEX_1_TRANS" val="0"/>
  <p:tag name="KSO_WM_UNIT_FILL_FORE_SCHEMECOLOR_INDEX_2_BRIGHTNESS" val="0.05"/>
  <p:tag name="KSO_WM_UNIT_FILL_FORE_SCHEMECOLOR_INDEX_2" val="6"/>
  <p:tag name="KSO_WM_UNIT_FILL_FORE_SCHEMECOLOR_INDEX_2_POS" val="0.5"/>
  <p:tag name="KSO_WM_UNIT_FILL_FORE_SCHEMECOLOR_INDEX_2_TRANS" val="0"/>
  <p:tag name="KSO_WM_UNIT_FILL_FORE_SCHEMECOLOR_INDEX_3_BRIGHTNESS" val="0.05"/>
  <p:tag name="KSO_WM_UNIT_FILL_FORE_SCHEMECOLOR_INDEX_3" val="6"/>
  <p:tag name="KSO_WM_UNIT_FILL_FORE_SCHEMECOLOR_INDEX_3_POS" val="1"/>
  <p:tag name="KSO_WM_UNIT_FILL_FORE_SCHEMECOLOR_INDEX_3_TRANS" val="0"/>
  <p:tag name="KSO_WM_UNIT_FILL_GRADIENT_TYPE" val="0"/>
  <p:tag name="KSO_WM_UNIT_FILL_GRADIENT_ANGLE" val="90"/>
  <p:tag name="KSO_WM_UNIT_FILL_GRADIENT_DIRECTION" val="1"/>
  <p:tag name="KSO_WM_UNIT_FILL_TYPE" val="3"/>
  <p:tag name="KSO_WM_UNIT_LINE_FORE_SCHEMECOLOR_INDEX_BRIGHTNESS" val="0"/>
  <p:tag name="KSO_WM_UNIT_LINE_FORE_SCHEMECOLOR_INDEX" val="6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8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8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8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1_BRIGHTNESS" val="0.1"/>
  <p:tag name="KSO_WM_UNIT_FILL_FORE_SCHEMECOLOR_INDEX_1" val="6"/>
  <p:tag name="KSO_WM_UNIT_FILL_FORE_SCHEMECOLOR_INDEX_1_POS" val="0"/>
  <p:tag name="KSO_WM_UNIT_FILL_FORE_SCHEMECOLOR_INDEX_1_TRANS" val="0"/>
  <p:tag name="KSO_WM_UNIT_FILL_FORE_SCHEMECOLOR_INDEX_2_BRIGHTNESS" val="0.05"/>
  <p:tag name="KSO_WM_UNIT_FILL_FORE_SCHEMECOLOR_INDEX_2" val="6"/>
  <p:tag name="KSO_WM_UNIT_FILL_FORE_SCHEMECOLOR_INDEX_2_POS" val="0.5"/>
  <p:tag name="KSO_WM_UNIT_FILL_FORE_SCHEMECOLOR_INDEX_2_TRANS" val="0"/>
  <p:tag name="KSO_WM_UNIT_FILL_FORE_SCHEMECOLOR_INDEX_3_BRIGHTNESS" val="0.05"/>
  <p:tag name="KSO_WM_UNIT_FILL_FORE_SCHEMECOLOR_INDEX_3" val="6"/>
  <p:tag name="KSO_WM_UNIT_FILL_FORE_SCHEMECOLOR_INDEX_3_POS" val="1"/>
  <p:tag name="KSO_WM_UNIT_FILL_FORE_SCHEMECOLOR_INDEX_3_TRANS" val="0"/>
  <p:tag name="KSO_WM_UNIT_FILL_GRADIENT_TYPE" val="0"/>
  <p:tag name="KSO_WM_UNIT_FILL_GRADIENT_ANGLE" val="90"/>
  <p:tag name="KSO_WM_UNIT_FILL_GRADIENT_DIRECTION" val="1"/>
  <p:tag name="KSO_WM_UNIT_FILL_TYPE" val="3"/>
  <p:tag name="KSO_WM_UNIT_LINE_FORE_SCHEMECOLOR_INDEX_BRIGHTNESS" val="0"/>
  <p:tag name="KSO_WM_UNIT_LINE_FORE_SCHEMECOLOR_INDEX" val="6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8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1_BRIGHTNESS" val="0.1"/>
  <p:tag name="KSO_WM_UNIT_FILL_FORE_SCHEMECOLOR_INDEX_1" val="6"/>
  <p:tag name="KSO_WM_UNIT_FILL_FORE_SCHEMECOLOR_INDEX_1_POS" val="0"/>
  <p:tag name="KSO_WM_UNIT_FILL_FORE_SCHEMECOLOR_INDEX_1_TRANS" val="0"/>
  <p:tag name="KSO_WM_UNIT_FILL_FORE_SCHEMECOLOR_INDEX_2_BRIGHTNESS" val="0.05"/>
  <p:tag name="KSO_WM_UNIT_FILL_FORE_SCHEMECOLOR_INDEX_2" val="6"/>
  <p:tag name="KSO_WM_UNIT_FILL_FORE_SCHEMECOLOR_INDEX_2_POS" val="0.5"/>
  <p:tag name="KSO_WM_UNIT_FILL_FORE_SCHEMECOLOR_INDEX_2_TRANS" val="0"/>
  <p:tag name="KSO_WM_UNIT_FILL_FORE_SCHEMECOLOR_INDEX_3_BRIGHTNESS" val="0.05"/>
  <p:tag name="KSO_WM_UNIT_FILL_FORE_SCHEMECOLOR_INDEX_3" val="6"/>
  <p:tag name="KSO_WM_UNIT_FILL_FORE_SCHEMECOLOR_INDEX_3_POS" val="1"/>
  <p:tag name="KSO_WM_UNIT_FILL_FORE_SCHEMECOLOR_INDEX_3_TRANS" val="0"/>
  <p:tag name="KSO_WM_UNIT_FILL_GRADIENT_TYPE" val="0"/>
  <p:tag name="KSO_WM_UNIT_FILL_GRADIENT_ANGLE" val="90"/>
  <p:tag name="KSO_WM_UNIT_FILL_GRADIENT_DIRECTION" val="1"/>
  <p:tag name="KSO_WM_UNIT_FILL_TYPE" val="3"/>
  <p:tag name="KSO_WM_UNIT_LINE_FORE_SCHEMECOLOR_INDEX_BRIGHTNESS" val="0"/>
  <p:tag name="KSO_WM_UNIT_LINE_FORE_SCHEMECOLOR_INDEX" val="6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8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8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1_BRIGHTNESS" val="0.1"/>
  <p:tag name="KSO_WM_UNIT_FILL_FORE_SCHEMECOLOR_INDEX_1" val="6"/>
  <p:tag name="KSO_WM_UNIT_FILL_FORE_SCHEMECOLOR_INDEX_1_POS" val="0"/>
  <p:tag name="KSO_WM_UNIT_FILL_FORE_SCHEMECOLOR_INDEX_1_TRANS" val="0"/>
  <p:tag name="KSO_WM_UNIT_FILL_FORE_SCHEMECOLOR_INDEX_2_BRIGHTNESS" val="0.05"/>
  <p:tag name="KSO_WM_UNIT_FILL_FORE_SCHEMECOLOR_INDEX_2" val="6"/>
  <p:tag name="KSO_WM_UNIT_FILL_FORE_SCHEMECOLOR_INDEX_2_POS" val="0.5"/>
  <p:tag name="KSO_WM_UNIT_FILL_FORE_SCHEMECOLOR_INDEX_2_TRANS" val="0"/>
  <p:tag name="KSO_WM_UNIT_FILL_FORE_SCHEMECOLOR_INDEX_3_BRIGHTNESS" val="0.05"/>
  <p:tag name="KSO_WM_UNIT_FILL_FORE_SCHEMECOLOR_INDEX_3" val="6"/>
  <p:tag name="KSO_WM_UNIT_FILL_FORE_SCHEMECOLOR_INDEX_3_POS" val="1"/>
  <p:tag name="KSO_WM_UNIT_FILL_FORE_SCHEMECOLOR_INDEX_3_TRANS" val="0"/>
  <p:tag name="KSO_WM_UNIT_FILL_GRADIENT_TYPE" val="0"/>
  <p:tag name="KSO_WM_UNIT_FILL_GRADIENT_ANGLE" val="90"/>
  <p:tag name="KSO_WM_UNIT_FILL_GRADIENT_DIRECTION" val="1"/>
  <p:tag name="KSO_WM_UNIT_FILL_TYPE" val="3"/>
  <p:tag name="KSO_WM_UNIT_LINE_FORE_SCHEMECOLOR_INDEX_BRIGHTNESS" val="0"/>
  <p:tag name="KSO_WM_UNIT_LINE_FORE_SCHEMECOLOR_INDEX" val="6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8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8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1_BRIGHTNESS" val="0.1"/>
  <p:tag name="KSO_WM_UNIT_FILL_FORE_SCHEMECOLOR_INDEX_1" val="6"/>
  <p:tag name="KSO_WM_UNIT_FILL_FORE_SCHEMECOLOR_INDEX_1_POS" val="0"/>
  <p:tag name="KSO_WM_UNIT_FILL_FORE_SCHEMECOLOR_INDEX_1_TRANS" val="0"/>
  <p:tag name="KSO_WM_UNIT_FILL_FORE_SCHEMECOLOR_INDEX_2_BRIGHTNESS" val="0.05"/>
  <p:tag name="KSO_WM_UNIT_FILL_FORE_SCHEMECOLOR_INDEX_2" val="6"/>
  <p:tag name="KSO_WM_UNIT_FILL_FORE_SCHEMECOLOR_INDEX_2_POS" val="0.5"/>
  <p:tag name="KSO_WM_UNIT_FILL_FORE_SCHEMECOLOR_INDEX_2_TRANS" val="0"/>
  <p:tag name="KSO_WM_UNIT_FILL_FORE_SCHEMECOLOR_INDEX_3_BRIGHTNESS" val="0.05"/>
  <p:tag name="KSO_WM_UNIT_FILL_FORE_SCHEMECOLOR_INDEX_3" val="6"/>
  <p:tag name="KSO_WM_UNIT_FILL_FORE_SCHEMECOLOR_INDEX_3_POS" val="1"/>
  <p:tag name="KSO_WM_UNIT_FILL_FORE_SCHEMECOLOR_INDEX_3_TRANS" val="0"/>
  <p:tag name="KSO_WM_UNIT_FILL_GRADIENT_TYPE" val="0"/>
  <p:tag name="KSO_WM_UNIT_FILL_GRADIENT_ANGLE" val="90"/>
  <p:tag name="KSO_WM_UNIT_FILL_GRADIENT_DIRECTION" val="1"/>
  <p:tag name="KSO_WM_UNIT_FILL_TYPE" val="3"/>
  <p:tag name="KSO_WM_UNIT_LINE_FORE_SCHEMECOLOR_INDEX_BRIGHTNESS" val="0"/>
  <p:tag name="KSO_WM_UNIT_LINE_FORE_SCHEMECOLOR_INDEX" val="6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8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8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1_BRIGHTNESS" val="0.1"/>
  <p:tag name="KSO_WM_UNIT_FILL_FORE_SCHEMECOLOR_INDEX_1" val="6"/>
  <p:tag name="KSO_WM_UNIT_FILL_FORE_SCHEMECOLOR_INDEX_1_POS" val="0"/>
  <p:tag name="KSO_WM_UNIT_FILL_FORE_SCHEMECOLOR_INDEX_1_TRANS" val="0"/>
  <p:tag name="KSO_WM_UNIT_FILL_FORE_SCHEMECOLOR_INDEX_2_BRIGHTNESS" val="0.05"/>
  <p:tag name="KSO_WM_UNIT_FILL_FORE_SCHEMECOLOR_INDEX_2" val="6"/>
  <p:tag name="KSO_WM_UNIT_FILL_FORE_SCHEMECOLOR_INDEX_2_POS" val="0.5"/>
  <p:tag name="KSO_WM_UNIT_FILL_FORE_SCHEMECOLOR_INDEX_2_TRANS" val="0"/>
  <p:tag name="KSO_WM_UNIT_FILL_FORE_SCHEMECOLOR_INDEX_3_BRIGHTNESS" val="0.05"/>
  <p:tag name="KSO_WM_UNIT_FILL_FORE_SCHEMECOLOR_INDEX_3" val="6"/>
  <p:tag name="KSO_WM_UNIT_FILL_FORE_SCHEMECOLOR_INDEX_3_POS" val="1"/>
  <p:tag name="KSO_WM_UNIT_FILL_FORE_SCHEMECOLOR_INDEX_3_TRANS" val="0"/>
  <p:tag name="KSO_WM_UNIT_FILL_GRADIENT_TYPE" val="0"/>
  <p:tag name="KSO_WM_UNIT_FILL_GRADIENT_ANGLE" val="90"/>
  <p:tag name="KSO_WM_UNIT_FILL_GRADIENT_DIRECTION" val="1"/>
  <p:tag name="KSO_WM_UNIT_FILL_TYPE" val="3"/>
  <p:tag name="KSO_WM_UNIT_LINE_FORE_SCHEMECOLOR_INDEX_BRIGHTNESS" val="0"/>
  <p:tag name="KSO_WM_UNIT_LINE_FORE_SCHEMECOLOR_INDEX" val="6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8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8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1_BRIGHTNESS" val="0.1"/>
  <p:tag name="KSO_WM_UNIT_FILL_FORE_SCHEMECOLOR_INDEX_1" val="6"/>
  <p:tag name="KSO_WM_UNIT_FILL_FORE_SCHEMECOLOR_INDEX_1_POS" val="0"/>
  <p:tag name="KSO_WM_UNIT_FILL_FORE_SCHEMECOLOR_INDEX_1_TRANS" val="0"/>
  <p:tag name="KSO_WM_UNIT_FILL_FORE_SCHEMECOLOR_INDEX_2_BRIGHTNESS" val="0.05"/>
  <p:tag name="KSO_WM_UNIT_FILL_FORE_SCHEMECOLOR_INDEX_2" val="6"/>
  <p:tag name="KSO_WM_UNIT_FILL_FORE_SCHEMECOLOR_INDEX_2_POS" val="0.5"/>
  <p:tag name="KSO_WM_UNIT_FILL_FORE_SCHEMECOLOR_INDEX_2_TRANS" val="0"/>
  <p:tag name="KSO_WM_UNIT_FILL_FORE_SCHEMECOLOR_INDEX_3_BRIGHTNESS" val="0.05"/>
  <p:tag name="KSO_WM_UNIT_FILL_FORE_SCHEMECOLOR_INDEX_3" val="6"/>
  <p:tag name="KSO_WM_UNIT_FILL_FORE_SCHEMECOLOR_INDEX_3_POS" val="1"/>
  <p:tag name="KSO_WM_UNIT_FILL_FORE_SCHEMECOLOR_INDEX_3_TRANS" val="0"/>
  <p:tag name="KSO_WM_UNIT_FILL_GRADIENT_TYPE" val="0"/>
  <p:tag name="KSO_WM_UNIT_FILL_GRADIENT_ANGLE" val="90"/>
  <p:tag name="KSO_WM_UNIT_FILL_GRADIENT_DIRECTION" val="1"/>
  <p:tag name="KSO_WM_UNIT_FILL_TYPE" val="3"/>
  <p:tag name="KSO_WM_UNIT_LINE_FORE_SCHEMECOLOR_INDEX_BRIGHTNESS" val="0"/>
  <p:tag name="KSO_WM_UNIT_LINE_FORE_SCHEMECOLOR_INDEX" val="6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8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1_BRIGHTNESS" val="0.1"/>
  <p:tag name="KSO_WM_UNIT_FILL_FORE_SCHEMECOLOR_INDEX_1" val="6"/>
  <p:tag name="KSO_WM_UNIT_FILL_FORE_SCHEMECOLOR_INDEX_1_POS" val="0"/>
  <p:tag name="KSO_WM_UNIT_FILL_FORE_SCHEMECOLOR_INDEX_1_TRANS" val="0"/>
  <p:tag name="KSO_WM_UNIT_FILL_FORE_SCHEMECOLOR_INDEX_2_BRIGHTNESS" val="0.05"/>
  <p:tag name="KSO_WM_UNIT_FILL_FORE_SCHEMECOLOR_INDEX_2" val="6"/>
  <p:tag name="KSO_WM_UNIT_FILL_FORE_SCHEMECOLOR_INDEX_2_POS" val="0.5"/>
  <p:tag name="KSO_WM_UNIT_FILL_FORE_SCHEMECOLOR_INDEX_2_TRANS" val="0"/>
  <p:tag name="KSO_WM_UNIT_FILL_FORE_SCHEMECOLOR_INDEX_3_BRIGHTNESS" val="0.05"/>
  <p:tag name="KSO_WM_UNIT_FILL_FORE_SCHEMECOLOR_INDEX_3" val="6"/>
  <p:tag name="KSO_WM_UNIT_FILL_FORE_SCHEMECOLOR_INDEX_3_POS" val="1"/>
  <p:tag name="KSO_WM_UNIT_FILL_FORE_SCHEMECOLOR_INDEX_3_TRANS" val="0"/>
  <p:tag name="KSO_WM_UNIT_FILL_GRADIENT_TYPE" val="0"/>
  <p:tag name="KSO_WM_UNIT_FILL_GRADIENT_ANGLE" val="90"/>
  <p:tag name="KSO_WM_UNIT_FILL_GRADIENT_DIRECTION" val="1"/>
  <p:tag name="KSO_WM_UNIT_FILL_TYPE" val="3"/>
  <p:tag name="KSO_WM_UNIT_LINE_FORE_SCHEMECOLOR_INDEX_BRIGHTNESS" val="0"/>
  <p:tag name="KSO_WM_UNIT_LINE_FORE_SCHEMECOLOR_INDEX" val="6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8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1_BRIGHTNESS" val="0.1"/>
  <p:tag name="KSO_WM_UNIT_FILL_FORE_SCHEMECOLOR_INDEX_1" val="6"/>
  <p:tag name="KSO_WM_UNIT_FILL_FORE_SCHEMECOLOR_INDEX_1_POS" val="0"/>
  <p:tag name="KSO_WM_UNIT_FILL_FORE_SCHEMECOLOR_INDEX_1_TRANS" val="0"/>
  <p:tag name="KSO_WM_UNIT_FILL_FORE_SCHEMECOLOR_INDEX_2_BRIGHTNESS" val="0.05"/>
  <p:tag name="KSO_WM_UNIT_FILL_FORE_SCHEMECOLOR_INDEX_2" val="6"/>
  <p:tag name="KSO_WM_UNIT_FILL_FORE_SCHEMECOLOR_INDEX_2_POS" val="0.5"/>
  <p:tag name="KSO_WM_UNIT_FILL_FORE_SCHEMECOLOR_INDEX_2_TRANS" val="0"/>
  <p:tag name="KSO_WM_UNIT_FILL_FORE_SCHEMECOLOR_INDEX_3_BRIGHTNESS" val="0.05"/>
  <p:tag name="KSO_WM_UNIT_FILL_FORE_SCHEMECOLOR_INDEX_3" val="6"/>
  <p:tag name="KSO_WM_UNIT_FILL_FORE_SCHEMECOLOR_INDEX_3_POS" val="1"/>
  <p:tag name="KSO_WM_UNIT_FILL_FORE_SCHEMECOLOR_INDEX_3_TRANS" val="0"/>
  <p:tag name="KSO_WM_UNIT_FILL_GRADIENT_TYPE" val="0"/>
  <p:tag name="KSO_WM_UNIT_FILL_GRADIENT_ANGLE" val="90"/>
  <p:tag name="KSO_WM_UNIT_FILL_GRADIENT_DIRECTION" val="1"/>
  <p:tag name="KSO_WM_UNIT_FILL_TYPE" val="3"/>
  <p:tag name="KSO_WM_UNIT_LINE_FORE_SCHEMECOLOR_INDEX_BRIGHTNESS" val="0"/>
  <p:tag name="KSO_WM_UNIT_LINE_FORE_SCHEMECOLOR_INDEX" val="6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8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1_BRIGHTNESS" val="0.1"/>
  <p:tag name="KSO_WM_UNIT_FILL_FORE_SCHEMECOLOR_INDEX_1" val="6"/>
  <p:tag name="KSO_WM_UNIT_FILL_FORE_SCHEMECOLOR_INDEX_1_POS" val="0"/>
  <p:tag name="KSO_WM_UNIT_FILL_FORE_SCHEMECOLOR_INDEX_1_TRANS" val="0"/>
  <p:tag name="KSO_WM_UNIT_FILL_FORE_SCHEMECOLOR_INDEX_2_BRIGHTNESS" val="0.05"/>
  <p:tag name="KSO_WM_UNIT_FILL_FORE_SCHEMECOLOR_INDEX_2" val="6"/>
  <p:tag name="KSO_WM_UNIT_FILL_FORE_SCHEMECOLOR_INDEX_2_POS" val="0.5"/>
  <p:tag name="KSO_WM_UNIT_FILL_FORE_SCHEMECOLOR_INDEX_2_TRANS" val="0"/>
  <p:tag name="KSO_WM_UNIT_FILL_FORE_SCHEMECOLOR_INDEX_3_BRIGHTNESS" val="0.05"/>
  <p:tag name="KSO_WM_UNIT_FILL_FORE_SCHEMECOLOR_INDEX_3" val="6"/>
  <p:tag name="KSO_WM_UNIT_FILL_FORE_SCHEMECOLOR_INDEX_3_POS" val="1"/>
  <p:tag name="KSO_WM_UNIT_FILL_FORE_SCHEMECOLOR_INDEX_3_TRANS" val="0"/>
  <p:tag name="KSO_WM_UNIT_FILL_GRADIENT_TYPE" val="0"/>
  <p:tag name="KSO_WM_UNIT_FILL_GRADIENT_ANGLE" val="90"/>
  <p:tag name="KSO_WM_UNIT_FILL_GRADIENT_DIRECTION" val="1"/>
  <p:tag name="KSO_WM_UNIT_FILL_TYPE" val="3"/>
  <p:tag name="KSO_WM_UNIT_LINE_FORE_SCHEMECOLOR_INDEX_BRIGHTNESS" val="0"/>
  <p:tag name="KSO_WM_UNIT_LINE_FORE_SCHEMECOLOR_INDEX" val="6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8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1_BRIGHTNESS" val="0.1"/>
  <p:tag name="KSO_WM_UNIT_FILL_FORE_SCHEMECOLOR_INDEX_1" val="6"/>
  <p:tag name="KSO_WM_UNIT_FILL_FORE_SCHEMECOLOR_INDEX_1_POS" val="0"/>
  <p:tag name="KSO_WM_UNIT_FILL_FORE_SCHEMECOLOR_INDEX_1_TRANS" val="0"/>
  <p:tag name="KSO_WM_UNIT_FILL_FORE_SCHEMECOLOR_INDEX_2_BRIGHTNESS" val="0.05"/>
  <p:tag name="KSO_WM_UNIT_FILL_FORE_SCHEMECOLOR_INDEX_2" val="6"/>
  <p:tag name="KSO_WM_UNIT_FILL_FORE_SCHEMECOLOR_INDEX_2_POS" val="0.5"/>
  <p:tag name="KSO_WM_UNIT_FILL_FORE_SCHEMECOLOR_INDEX_2_TRANS" val="0"/>
  <p:tag name="KSO_WM_UNIT_FILL_FORE_SCHEMECOLOR_INDEX_3_BRIGHTNESS" val="0.05"/>
  <p:tag name="KSO_WM_UNIT_FILL_FORE_SCHEMECOLOR_INDEX_3" val="6"/>
  <p:tag name="KSO_WM_UNIT_FILL_FORE_SCHEMECOLOR_INDEX_3_POS" val="1"/>
  <p:tag name="KSO_WM_UNIT_FILL_FORE_SCHEMECOLOR_INDEX_3_TRANS" val="0"/>
  <p:tag name="KSO_WM_UNIT_FILL_GRADIENT_TYPE" val="0"/>
  <p:tag name="KSO_WM_UNIT_FILL_GRADIENT_ANGLE" val="90"/>
  <p:tag name="KSO_WM_UNIT_FILL_GRADIENT_DIRECTION" val="1"/>
  <p:tag name="KSO_WM_UNIT_FILL_TYPE" val="3"/>
  <p:tag name="KSO_WM_UNIT_LINE_FORE_SCHEMECOLOR_INDEX_BRIGHTNESS" val="0"/>
  <p:tag name="KSO_WM_UNIT_LINE_FORE_SCHEMECOLOR_INDEX" val="6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8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8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8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8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8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8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8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8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8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8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8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1_BRIGHTNESS" val="0.1"/>
  <p:tag name="KSO_WM_UNIT_FILL_FORE_SCHEMECOLOR_INDEX_1" val="6"/>
  <p:tag name="KSO_WM_UNIT_FILL_FORE_SCHEMECOLOR_INDEX_1_POS" val="0"/>
  <p:tag name="KSO_WM_UNIT_FILL_FORE_SCHEMECOLOR_INDEX_1_TRANS" val="0"/>
  <p:tag name="KSO_WM_UNIT_FILL_FORE_SCHEMECOLOR_INDEX_2_BRIGHTNESS" val="0.05"/>
  <p:tag name="KSO_WM_UNIT_FILL_FORE_SCHEMECOLOR_INDEX_2" val="6"/>
  <p:tag name="KSO_WM_UNIT_FILL_FORE_SCHEMECOLOR_INDEX_2_POS" val="0.5"/>
  <p:tag name="KSO_WM_UNIT_FILL_FORE_SCHEMECOLOR_INDEX_2_TRANS" val="0"/>
  <p:tag name="KSO_WM_UNIT_FILL_FORE_SCHEMECOLOR_INDEX_3_BRIGHTNESS" val="0.05"/>
  <p:tag name="KSO_WM_UNIT_FILL_FORE_SCHEMECOLOR_INDEX_3" val="6"/>
  <p:tag name="KSO_WM_UNIT_FILL_FORE_SCHEMECOLOR_INDEX_3_POS" val="1"/>
  <p:tag name="KSO_WM_UNIT_FILL_FORE_SCHEMECOLOR_INDEX_3_TRANS" val="0"/>
  <p:tag name="KSO_WM_UNIT_FILL_GRADIENT_TYPE" val="0"/>
  <p:tag name="KSO_WM_UNIT_FILL_GRADIENT_ANGLE" val="90"/>
  <p:tag name="KSO_WM_UNIT_FILL_GRADIENT_DIRECTION" val="1"/>
  <p:tag name="KSO_WM_UNIT_FILL_TYPE" val="3"/>
  <p:tag name="KSO_WM_UNIT_LINE_FORE_SCHEMECOLOR_INDEX_BRIGHTNESS" val="0"/>
  <p:tag name="KSO_WM_UNIT_LINE_FORE_SCHEMECOLOR_INDEX" val="6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7"/>
  <p:tag name="KSO_WM_UNIT_FILL_TYPE" val="1"/>
</p:tagLst>
</file>

<file path=ppt/tags/tag8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1_BRIGHTNESS" val="0.1"/>
  <p:tag name="KSO_WM_UNIT_FILL_FORE_SCHEMECOLOR_INDEX_1" val="6"/>
  <p:tag name="KSO_WM_UNIT_FILL_FORE_SCHEMECOLOR_INDEX_1_POS" val="0"/>
  <p:tag name="KSO_WM_UNIT_FILL_FORE_SCHEMECOLOR_INDEX_1_TRANS" val="0"/>
  <p:tag name="KSO_WM_UNIT_FILL_FORE_SCHEMECOLOR_INDEX_2_BRIGHTNESS" val="0.05"/>
  <p:tag name="KSO_WM_UNIT_FILL_FORE_SCHEMECOLOR_INDEX_2" val="6"/>
  <p:tag name="KSO_WM_UNIT_FILL_FORE_SCHEMECOLOR_INDEX_2_POS" val="0.5"/>
  <p:tag name="KSO_WM_UNIT_FILL_FORE_SCHEMECOLOR_INDEX_2_TRANS" val="0"/>
  <p:tag name="KSO_WM_UNIT_FILL_FORE_SCHEMECOLOR_INDEX_3_BRIGHTNESS" val="0.05"/>
  <p:tag name="KSO_WM_UNIT_FILL_FORE_SCHEMECOLOR_INDEX_3" val="6"/>
  <p:tag name="KSO_WM_UNIT_FILL_FORE_SCHEMECOLOR_INDEX_3_POS" val="1"/>
  <p:tag name="KSO_WM_UNIT_FILL_FORE_SCHEMECOLOR_INDEX_3_TRANS" val="0"/>
  <p:tag name="KSO_WM_UNIT_FILL_GRADIENT_TYPE" val="0"/>
  <p:tag name="KSO_WM_UNIT_FILL_GRADIENT_ANGLE" val="90"/>
  <p:tag name="KSO_WM_UNIT_FILL_GRADIENT_DIRECTION" val="1"/>
  <p:tag name="KSO_WM_UNIT_FILL_TYPE" val="3"/>
  <p:tag name="KSO_WM_UNIT_LINE_FORE_SCHEMECOLOR_INDEX_BRIGHTNESS" val="0"/>
  <p:tag name="KSO_WM_UNIT_LINE_FORE_SCHEMECOLOR_INDEX" val="6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8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1_BRIGHTNESS" val="0.1"/>
  <p:tag name="KSO_WM_UNIT_FILL_FORE_SCHEMECOLOR_INDEX_1" val="6"/>
  <p:tag name="KSO_WM_UNIT_FILL_FORE_SCHEMECOLOR_INDEX_1_POS" val="0"/>
  <p:tag name="KSO_WM_UNIT_FILL_FORE_SCHEMECOLOR_INDEX_1_TRANS" val="0"/>
  <p:tag name="KSO_WM_UNIT_FILL_FORE_SCHEMECOLOR_INDEX_2_BRIGHTNESS" val="0.05"/>
  <p:tag name="KSO_WM_UNIT_FILL_FORE_SCHEMECOLOR_INDEX_2" val="6"/>
  <p:tag name="KSO_WM_UNIT_FILL_FORE_SCHEMECOLOR_INDEX_2_POS" val="0.5"/>
  <p:tag name="KSO_WM_UNIT_FILL_FORE_SCHEMECOLOR_INDEX_2_TRANS" val="0"/>
  <p:tag name="KSO_WM_UNIT_FILL_FORE_SCHEMECOLOR_INDEX_3_BRIGHTNESS" val="0.05"/>
  <p:tag name="KSO_WM_UNIT_FILL_FORE_SCHEMECOLOR_INDEX_3" val="6"/>
  <p:tag name="KSO_WM_UNIT_FILL_FORE_SCHEMECOLOR_INDEX_3_POS" val="1"/>
  <p:tag name="KSO_WM_UNIT_FILL_FORE_SCHEMECOLOR_INDEX_3_TRANS" val="0"/>
  <p:tag name="KSO_WM_UNIT_FILL_GRADIENT_TYPE" val="0"/>
  <p:tag name="KSO_WM_UNIT_FILL_GRADIENT_ANGLE" val="90"/>
  <p:tag name="KSO_WM_UNIT_FILL_GRADIENT_DIRECTION" val="1"/>
  <p:tag name="KSO_WM_UNIT_FILL_TYPE" val="3"/>
  <p:tag name="KSO_WM_UNIT_LINE_FORE_SCHEMECOLOR_INDEX_BRIGHTNESS" val="0"/>
  <p:tag name="KSO_WM_UNIT_LINE_FORE_SCHEMECOLOR_INDEX" val="6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8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1_BRIGHTNESS" val="0.1"/>
  <p:tag name="KSO_WM_UNIT_FILL_FORE_SCHEMECOLOR_INDEX_1" val="6"/>
  <p:tag name="KSO_WM_UNIT_FILL_FORE_SCHEMECOLOR_INDEX_1_POS" val="0"/>
  <p:tag name="KSO_WM_UNIT_FILL_FORE_SCHEMECOLOR_INDEX_1_TRANS" val="0"/>
  <p:tag name="KSO_WM_UNIT_FILL_FORE_SCHEMECOLOR_INDEX_2_BRIGHTNESS" val="0.05"/>
  <p:tag name="KSO_WM_UNIT_FILL_FORE_SCHEMECOLOR_INDEX_2" val="6"/>
  <p:tag name="KSO_WM_UNIT_FILL_FORE_SCHEMECOLOR_INDEX_2_POS" val="0.5"/>
  <p:tag name="KSO_WM_UNIT_FILL_FORE_SCHEMECOLOR_INDEX_2_TRANS" val="0"/>
  <p:tag name="KSO_WM_UNIT_FILL_FORE_SCHEMECOLOR_INDEX_3_BRIGHTNESS" val="0.05"/>
  <p:tag name="KSO_WM_UNIT_FILL_FORE_SCHEMECOLOR_INDEX_3" val="6"/>
  <p:tag name="KSO_WM_UNIT_FILL_FORE_SCHEMECOLOR_INDEX_3_POS" val="1"/>
  <p:tag name="KSO_WM_UNIT_FILL_FORE_SCHEMECOLOR_INDEX_3_TRANS" val="0"/>
  <p:tag name="KSO_WM_UNIT_FILL_GRADIENT_TYPE" val="0"/>
  <p:tag name="KSO_WM_UNIT_FILL_GRADIENT_ANGLE" val="90"/>
  <p:tag name="KSO_WM_UNIT_FILL_GRADIENT_DIRECTION" val="1"/>
  <p:tag name="KSO_WM_UNIT_FILL_TYPE" val="3"/>
  <p:tag name="KSO_WM_UNIT_LINE_FORE_SCHEMECOLOR_INDEX_BRIGHTNESS" val="0"/>
  <p:tag name="KSO_WM_UNIT_LINE_FORE_SCHEMECOLOR_INDEX" val="6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8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1_BRIGHTNESS" val="0.1"/>
  <p:tag name="KSO_WM_UNIT_FILL_FORE_SCHEMECOLOR_INDEX_1" val="6"/>
  <p:tag name="KSO_WM_UNIT_FILL_FORE_SCHEMECOLOR_INDEX_1_POS" val="0"/>
  <p:tag name="KSO_WM_UNIT_FILL_FORE_SCHEMECOLOR_INDEX_1_TRANS" val="0"/>
  <p:tag name="KSO_WM_UNIT_FILL_FORE_SCHEMECOLOR_INDEX_2_BRIGHTNESS" val="0.05"/>
  <p:tag name="KSO_WM_UNIT_FILL_FORE_SCHEMECOLOR_INDEX_2" val="6"/>
  <p:tag name="KSO_WM_UNIT_FILL_FORE_SCHEMECOLOR_INDEX_2_POS" val="0.5"/>
  <p:tag name="KSO_WM_UNIT_FILL_FORE_SCHEMECOLOR_INDEX_2_TRANS" val="0"/>
  <p:tag name="KSO_WM_UNIT_FILL_FORE_SCHEMECOLOR_INDEX_3_BRIGHTNESS" val="0.05"/>
  <p:tag name="KSO_WM_UNIT_FILL_FORE_SCHEMECOLOR_INDEX_3" val="6"/>
  <p:tag name="KSO_WM_UNIT_FILL_FORE_SCHEMECOLOR_INDEX_3_POS" val="1"/>
  <p:tag name="KSO_WM_UNIT_FILL_FORE_SCHEMECOLOR_INDEX_3_TRANS" val="0"/>
  <p:tag name="KSO_WM_UNIT_FILL_GRADIENT_TYPE" val="0"/>
  <p:tag name="KSO_WM_UNIT_FILL_GRADIENT_ANGLE" val="90"/>
  <p:tag name="KSO_WM_UNIT_FILL_GRADIENT_DIRECTION" val="1"/>
  <p:tag name="KSO_WM_UNIT_FILL_TYPE" val="3"/>
  <p:tag name="KSO_WM_UNIT_LINE_FORE_SCHEMECOLOR_INDEX_BRIGHTNESS" val="0"/>
  <p:tag name="KSO_WM_UNIT_LINE_FORE_SCHEMECOLOR_INDEX" val="6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8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8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1_BRIGHTNESS" val="0.1"/>
  <p:tag name="KSO_WM_UNIT_FILL_FORE_SCHEMECOLOR_INDEX_1" val="6"/>
  <p:tag name="KSO_WM_UNIT_FILL_FORE_SCHEMECOLOR_INDEX_1_POS" val="0"/>
  <p:tag name="KSO_WM_UNIT_FILL_FORE_SCHEMECOLOR_INDEX_1_TRANS" val="0"/>
  <p:tag name="KSO_WM_UNIT_FILL_FORE_SCHEMECOLOR_INDEX_2_BRIGHTNESS" val="0.05"/>
  <p:tag name="KSO_WM_UNIT_FILL_FORE_SCHEMECOLOR_INDEX_2" val="6"/>
  <p:tag name="KSO_WM_UNIT_FILL_FORE_SCHEMECOLOR_INDEX_2_POS" val="0.5"/>
  <p:tag name="KSO_WM_UNIT_FILL_FORE_SCHEMECOLOR_INDEX_2_TRANS" val="0"/>
  <p:tag name="KSO_WM_UNIT_FILL_FORE_SCHEMECOLOR_INDEX_3_BRIGHTNESS" val="0.05"/>
  <p:tag name="KSO_WM_UNIT_FILL_FORE_SCHEMECOLOR_INDEX_3" val="6"/>
  <p:tag name="KSO_WM_UNIT_FILL_FORE_SCHEMECOLOR_INDEX_3_POS" val="1"/>
  <p:tag name="KSO_WM_UNIT_FILL_FORE_SCHEMECOLOR_INDEX_3_TRANS" val="0"/>
  <p:tag name="KSO_WM_UNIT_FILL_GRADIENT_TYPE" val="0"/>
  <p:tag name="KSO_WM_UNIT_FILL_GRADIENT_ANGLE" val="90"/>
  <p:tag name="KSO_WM_UNIT_FILL_GRADIENT_DIRECTION" val="1"/>
  <p:tag name="KSO_WM_UNIT_FILL_TYPE" val="3"/>
  <p:tag name="KSO_WM_UNIT_LINE_FORE_SCHEMECOLOR_INDEX_BRIGHTNESS" val="0"/>
  <p:tag name="KSO_WM_UNIT_LINE_FORE_SCHEMECOLOR_INDEX" val="6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8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1_BRIGHTNESS" val="0.1"/>
  <p:tag name="KSO_WM_UNIT_FILL_FORE_SCHEMECOLOR_INDEX_1" val="6"/>
  <p:tag name="KSO_WM_UNIT_FILL_FORE_SCHEMECOLOR_INDEX_1_POS" val="0"/>
  <p:tag name="KSO_WM_UNIT_FILL_FORE_SCHEMECOLOR_INDEX_1_TRANS" val="0"/>
  <p:tag name="KSO_WM_UNIT_FILL_FORE_SCHEMECOLOR_INDEX_2_BRIGHTNESS" val="0.05"/>
  <p:tag name="KSO_WM_UNIT_FILL_FORE_SCHEMECOLOR_INDEX_2" val="6"/>
  <p:tag name="KSO_WM_UNIT_FILL_FORE_SCHEMECOLOR_INDEX_2_POS" val="0.5"/>
  <p:tag name="KSO_WM_UNIT_FILL_FORE_SCHEMECOLOR_INDEX_2_TRANS" val="0"/>
  <p:tag name="KSO_WM_UNIT_FILL_FORE_SCHEMECOLOR_INDEX_3_BRIGHTNESS" val="0.05"/>
  <p:tag name="KSO_WM_UNIT_FILL_FORE_SCHEMECOLOR_INDEX_3" val="6"/>
  <p:tag name="KSO_WM_UNIT_FILL_FORE_SCHEMECOLOR_INDEX_3_POS" val="1"/>
  <p:tag name="KSO_WM_UNIT_FILL_FORE_SCHEMECOLOR_INDEX_3_TRANS" val="0"/>
  <p:tag name="KSO_WM_UNIT_FILL_GRADIENT_TYPE" val="0"/>
  <p:tag name="KSO_WM_UNIT_FILL_GRADIENT_ANGLE" val="90"/>
  <p:tag name="KSO_WM_UNIT_FILL_GRADIENT_DIRECTION" val="1"/>
  <p:tag name="KSO_WM_UNIT_FILL_TYPE" val="3"/>
  <p:tag name="KSO_WM_UNIT_LINE_FORE_SCHEMECOLOR_INDEX_BRIGHTNESS" val="0"/>
  <p:tag name="KSO_WM_UNIT_LINE_FORE_SCHEMECOLOR_INDEX" val="6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8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1_BRIGHTNESS" val="0.1"/>
  <p:tag name="KSO_WM_UNIT_FILL_FORE_SCHEMECOLOR_INDEX_1" val="6"/>
  <p:tag name="KSO_WM_UNIT_FILL_FORE_SCHEMECOLOR_INDEX_1_POS" val="0"/>
  <p:tag name="KSO_WM_UNIT_FILL_FORE_SCHEMECOLOR_INDEX_1_TRANS" val="0"/>
  <p:tag name="KSO_WM_UNIT_FILL_FORE_SCHEMECOLOR_INDEX_2_BRIGHTNESS" val="0.05"/>
  <p:tag name="KSO_WM_UNIT_FILL_FORE_SCHEMECOLOR_INDEX_2" val="6"/>
  <p:tag name="KSO_WM_UNIT_FILL_FORE_SCHEMECOLOR_INDEX_2_POS" val="0.5"/>
  <p:tag name="KSO_WM_UNIT_FILL_FORE_SCHEMECOLOR_INDEX_2_TRANS" val="0"/>
  <p:tag name="KSO_WM_UNIT_FILL_FORE_SCHEMECOLOR_INDEX_3_BRIGHTNESS" val="0.05"/>
  <p:tag name="KSO_WM_UNIT_FILL_FORE_SCHEMECOLOR_INDEX_3" val="6"/>
  <p:tag name="KSO_WM_UNIT_FILL_FORE_SCHEMECOLOR_INDEX_3_POS" val="1"/>
  <p:tag name="KSO_WM_UNIT_FILL_FORE_SCHEMECOLOR_INDEX_3_TRANS" val="0"/>
  <p:tag name="KSO_WM_UNIT_FILL_GRADIENT_TYPE" val="0"/>
  <p:tag name="KSO_WM_UNIT_FILL_GRADIENT_ANGLE" val="90"/>
  <p:tag name="KSO_WM_UNIT_FILL_GRADIENT_DIRECTION" val="1"/>
  <p:tag name="KSO_WM_UNIT_FILL_TYPE" val="3"/>
  <p:tag name="KSO_WM_UNIT_LINE_FORE_SCHEMECOLOR_INDEX_BRIGHTNESS" val="0"/>
  <p:tag name="KSO_WM_UNIT_LINE_FORE_SCHEMECOLOR_INDEX" val="6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8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1_BRIGHTNESS" val="0.1"/>
  <p:tag name="KSO_WM_UNIT_FILL_FORE_SCHEMECOLOR_INDEX_1" val="6"/>
  <p:tag name="KSO_WM_UNIT_FILL_FORE_SCHEMECOLOR_INDEX_1_POS" val="0"/>
  <p:tag name="KSO_WM_UNIT_FILL_FORE_SCHEMECOLOR_INDEX_1_TRANS" val="0"/>
  <p:tag name="KSO_WM_UNIT_FILL_FORE_SCHEMECOLOR_INDEX_2_BRIGHTNESS" val="0.05"/>
  <p:tag name="KSO_WM_UNIT_FILL_FORE_SCHEMECOLOR_INDEX_2" val="6"/>
  <p:tag name="KSO_WM_UNIT_FILL_FORE_SCHEMECOLOR_INDEX_2_POS" val="0.5"/>
  <p:tag name="KSO_WM_UNIT_FILL_FORE_SCHEMECOLOR_INDEX_2_TRANS" val="0"/>
  <p:tag name="KSO_WM_UNIT_FILL_FORE_SCHEMECOLOR_INDEX_3_BRIGHTNESS" val="0.05"/>
  <p:tag name="KSO_WM_UNIT_FILL_FORE_SCHEMECOLOR_INDEX_3" val="6"/>
  <p:tag name="KSO_WM_UNIT_FILL_FORE_SCHEMECOLOR_INDEX_3_POS" val="1"/>
  <p:tag name="KSO_WM_UNIT_FILL_FORE_SCHEMECOLOR_INDEX_3_TRANS" val="0"/>
  <p:tag name="KSO_WM_UNIT_FILL_GRADIENT_TYPE" val="0"/>
  <p:tag name="KSO_WM_UNIT_FILL_GRADIENT_ANGLE" val="90"/>
  <p:tag name="KSO_WM_UNIT_FILL_GRADIENT_DIRECTION" val="1"/>
  <p:tag name="KSO_WM_UNIT_FILL_TYPE" val="3"/>
  <p:tag name="KSO_WM_UNIT_LINE_FORE_SCHEMECOLOR_INDEX_BRIGHTNESS" val="0"/>
  <p:tag name="KSO_WM_UNIT_LINE_FORE_SCHEMECOLOR_INDEX" val="6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8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1_BRIGHTNESS" val="0.1"/>
  <p:tag name="KSO_WM_UNIT_FILL_FORE_SCHEMECOLOR_INDEX_1" val="6"/>
  <p:tag name="KSO_WM_UNIT_FILL_FORE_SCHEMECOLOR_INDEX_1_POS" val="0"/>
  <p:tag name="KSO_WM_UNIT_FILL_FORE_SCHEMECOLOR_INDEX_1_TRANS" val="0"/>
  <p:tag name="KSO_WM_UNIT_FILL_FORE_SCHEMECOLOR_INDEX_2_BRIGHTNESS" val="0.05"/>
  <p:tag name="KSO_WM_UNIT_FILL_FORE_SCHEMECOLOR_INDEX_2" val="6"/>
  <p:tag name="KSO_WM_UNIT_FILL_FORE_SCHEMECOLOR_INDEX_2_POS" val="0.5"/>
  <p:tag name="KSO_WM_UNIT_FILL_FORE_SCHEMECOLOR_INDEX_2_TRANS" val="0"/>
  <p:tag name="KSO_WM_UNIT_FILL_FORE_SCHEMECOLOR_INDEX_3_BRIGHTNESS" val="0.05"/>
  <p:tag name="KSO_WM_UNIT_FILL_FORE_SCHEMECOLOR_INDEX_3" val="6"/>
  <p:tag name="KSO_WM_UNIT_FILL_FORE_SCHEMECOLOR_INDEX_3_POS" val="1"/>
  <p:tag name="KSO_WM_UNIT_FILL_FORE_SCHEMECOLOR_INDEX_3_TRANS" val="0"/>
  <p:tag name="KSO_WM_UNIT_FILL_GRADIENT_TYPE" val="0"/>
  <p:tag name="KSO_WM_UNIT_FILL_GRADIENT_ANGLE" val="90"/>
  <p:tag name="KSO_WM_UNIT_FILL_GRADIENT_DIRECTION" val="1"/>
  <p:tag name="KSO_WM_UNIT_FILL_TYPE" val="3"/>
  <p:tag name="KSO_WM_UNIT_LINE_FORE_SCHEMECOLOR_INDEX_BRIGHTNESS" val="0"/>
  <p:tag name="KSO_WM_UNIT_LINE_FORE_SCHEMECOLOR_INDEX" val="6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8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8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1_BRIGHTNESS" val="0.1"/>
  <p:tag name="KSO_WM_UNIT_FILL_FORE_SCHEMECOLOR_INDEX_1" val="6"/>
  <p:tag name="KSO_WM_UNIT_FILL_FORE_SCHEMECOLOR_INDEX_1_POS" val="0"/>
  <p:tag name="KSO_WM_UNIT_FILL_FORE_SCHEMECOLOR_INDEX_1_TRANS" val="0"/>
  <p:tag name="KSO_WM_UNIT_FILL_FORE_SCHEMECOLOR_INDEX_2_BRIGHTNESS" val="0.05"/>
  <p:tag name="KSO_WM_UNIT_FILL_FORE_SCHEMECOLOR_INDEX_2" val="6"/>
  <p:tag name="KSO_WM_UNIT_FILL_FORE_SCHEMECOLOR_INDEX_2_POS" val="0.5"/>
  <p:tag name="KSO_WM_UNIT_FILL_FORE_SCHEMECOLOR_INDEX_2_TRANS" val="0"/>
  <p:tag name="KSO_WM_UNIT_FILL_FORE_SCHEMECOLOR_INDEX_3_BRIGHTNESS" val="0.05"/>
  <p:tag name="KSO_WM_UNIT_FILL_FORE_SCHEMECOLOR_INDEX_3" val="6"/>
  <p:tag name="KSO_WM_UNIT_FILL_FORE_SCHEMECOLOR_INDEX_3_POS" val="1"/>
  <p:tag name="KSO_WM_UNIT_FILL_FORE_SCHEMECOLOR_INDEX_3_TRANS" val="0"/>
  <p:tag name="KSO_WM_UNIT_FILL_GRADIENT_TYPE" val="0"/>
  <p:tag name="KSO_WM_UNIT_FILL_GRADIENT_ANGLE" val="90"/>
  <p:tag name="KSO_WM_UNIT_FILL_GRADIENT_DIRECTION" val="1"/>
  <p:tag name="KSO_WM_UNIT_FILL_TYPE" val="3"/>
  <p:tag name="KSO_WM_UNIT_LINE_FORE_SCHEMECOLOR_INDEX_BRIGHTNESS" val="0"/>
  <p:tag name="KSO_WM_UNIT_LINE_FORE_SCHEMECOLOR_INDEX" val="6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8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2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8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7"/>
  <p:tag name="KSO_WM_UNIT_FILL_TYPE" val="1"/>
  <p:tag name="KSO_WM_UNIT_TEXT_FILL_FORE_SCHEMECOLOR_INDEX_BRIGHTNESS" val="0"/>
  <p:tag name="KSO_WM_UNIT_TEXT_FILL_FORE_SCHEMECOLOR_INDEX" val="14"/>
  <p:tag name="KSO_WM_UNIT_TEXT_FILL_TYPE" val="1"/>
</p:tagLst>
</file>

<file path=ppt/tags/tag8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1"/>
  <p:tag name="KSO_WM_UNIT_LINE_FILL_TYPE" val="2"/>
</p:tagLst>
</file>

<file path=ppt/tags/tag8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1"/>
  <p:tag name="KSO_WM_UNIT_LINE_FILL_TYPE" val="2"/>
</p:tagLst>
</file>

<file path=ppt/tags/tag8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8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8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8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5"/>
  <p:tag name="KSO_WM_UNIT_FILL_TYPE" val="1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8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7"/>
  <p:tag name="KSO_WM_UNIT_FILL_TYPE" val="1"/>
  <p:tag name="KSO_WM_UNIT_TEXT_FILL_FORE_SCHEMECOLOR_INDEX_BRIGHTNESS" val="0"/>
  <p:tag name="KSO_WM_UNIT_TEXT_FILL_FORE_SCHEMECOLOR_INDEX" val="14"/>
  <p:tag name="KSO_WM_UNIT_TEXT_FILL_TYPE" val="1"/>
</p:tagLst>
</file>

<file path=ppt/tags/tag8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14"/>
  <p:tag name="KSO_WM_UNIT_FILL_TYPE" val="1"/>
</p:tagLst>
</file>

<file path=ppt/tags/tag8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14"/>
  <p:tag name="KSO_WM_UNIT_FILL_TYPE" val="1"/>
</p:tagLst>
</file>

<file path=ppt/tags/tag8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1"/>
  <p:tag name="KSO_WM_UNIT_LINE_FILL_TYPE" val="2"/>
</p:tagLst>
</file>

<file path=ppt/tags/tag8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1"/>
  <p:tag name="KSO_WM_UNIT_LINE_FILL_TYPE" val="2"/>
</p:tagLst>
</file>

<file path=ppt/tags/tag8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7"/>
  <p:tag name="KSO_WM_UNIT_FILL_TYPE" val="1"/>
  <p:tag name="KSO_WM_UNIT_TEXT_FILL_FORE_SCHEMECOLOR_INDEX_BRIGHTNESS" val="0"/>
  <p:tag name="KSO_WM_UNIT_TEXT_FILL_FORE_SCHEMECOLOR_INDEX" val="14"/>
  <p:tag name="KSO_WM_UNIT_TEXT_FILL_TYPE" val="1"/>
</p:tagLst>
</file>

<file path=ppt/tags/tag8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7"/>
  <p:tag name="KSO_WM_UNIT_FILL_TYPE" val="1"/>
  <p:tag name="KSO_WM_UNIT_LINE_FORE_SCHEMECOLOR_INDEX_BRIGHTNESS" val="0"/>
  <p:tag name="KSO_WM_UNIT_LINE_FORE_SCHEMECOLOR_INDEX" val="6"/>
  <p:tag name="KSO_WM_UNIT_LINE_FILL_TYPE" val="2"/>
  <p:tag name="KSO_WM_UNIT_TEXT_FILL_FORE_SCHEMECOLOR_INDEX_BRIGHTNESS" val="0"/>
  <p:tag name="KSO_WM_UNIT_TEXT_FILL_FORE_SCHEMECOLOR_INDEX" val="14"/>
  <p:tag name="KSO_WM_UNIT_TEXT_FILL_TYPE" val="1"/>
</p:tagLst>
</file>

<file path=ppt/tags/tag8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14"/>
  <p:tag name="KSO_WM_UNIT_FILL_TYPE" val="1"/>
</p:tagLst>
</file>

<file path=ppt/tags/tag8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1"/>
  <p:tag name="KSO_WM_UNIT_LINE_FILL_TYPE" val="2"/>
</p:tagLst>
</file>

<file path=ppt/tags/tag8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1"/>
  <p:tag name="KSO_WM_UNIT_LINE_FILL_TYPE" val="2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1_BRIGHTNESS" val="0.1"/>
  <p:tag name="KSO_WM_UNIT_FILL_FORE_SCHEMECOLOR_INDEX_1" val="7"/>
  <p:tag name="KSO_WM_UNIT_FILL_FORE_SCHEMECOLOR_INDEX_1_POS" val="0"/>
  <p:tag name="KSO_WM_UNIT_FILL_FORE_SCHEMECOLOR_INDEX_1_TRANS" val="0"/>
  <p:tag name="KSO_WM_UNIT_FILL_FORE_SCHEMECOLOR_INDEX_2_BRIGHTNESS" val="0.05"/>
  <p:tag name="KSO_WM_UNIT_FILL_FORE_SCHEMECOLOR_INDEX_2" val="7"/>
  <p:tag name="KSO_WM_UNIT_FILL_FORE_SCHEMECOLOR_INDEX_2_POS" val="0.5"/>
  <p:tag name="KSO_WM_UNIT_FILL_FORE_SCHEMECOLOR_INDEX_2_TRANS" val="0"/>
  <p:tag name="KSO_WM_UNIT_FILL_FORE_SCHEMECOLOR_INDEX_3_BRIGHTNESS" val="0.05"/>
  <p:tag name="KSO_WM_UNIT_FILL_FORE_SCHEMECOLOR_INDEX_3" val="7"/>
  <p:tag name="KSO_WM_UNIT_FILL_FORE_SCHEMECOLOR_INDEX_3_POS" val="1"/>
  <p:tag name="KSO_WM_UNIT_FILL_FORE_SCHEMECOLOR_INDEX_3_TRANS" val="0"/>
  <p:tag name="KSO_WM_UNIT_FILL_GRADIENT_TYPE" val="0"/>
  <p:tag name="KSO_WM_UNIT_FILL_GRADIENT_ANGLE" val="90"/>
  <p:tag name="KSO_WM_UNIT_FILL_GRADIENT_DIRECTION" val="1"/>
  <p:tag name="KSO_WM_UNIT_FILL_TYPE" val="3"/>
  <p:tag name="KSO_WM_UNIT_LINE_FORE_SCHEMECOLOR_INDEX_BRIGHTNESS" val="0"/>
  <p:tag name="KSO_WM_UNIT_LINE_FORE_SCHEMECOLOR_INDEX" val="7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8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1"/>
  <p:tag name="KSO_WM_UNIT_LINE_FILL_TYPE" val="2"/>
</p:tagLst>
</file>

<file path=ppt/tags/tag8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7"/>
  <p:tag name="KSO_WM_UNIT_FILL_TYPE" val="1"/>
</p:tagLst>
</file>

<file path=ppt/tags/tag8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1"/>
  <p:tag name="KSO_WM_UNIT_LINE_FILL_TYPE" val="2"/>
</p:tagLst>
</file>

<file path=ppt/tags/tag8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1"/>
  <p:tag name="KSO_WM_UNIT_LINE_FILL_TYPE" val="2"/>
</p:tagLst>
</file>

<file path=ppt/tags/tag8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6"/>
  <p:tag name="KSO_WM_UNIT_FILL_TYPE" val="1"/>
</p:tagLst>
</file>

<file path=ppt/tags/tag8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1"/>
  <p:tag name="KSO_WM_UNIT_LINE_FILL_TYPE" val="2"/>
</p:tagLst>
</file>

<file path=ppt/tags/tag8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1"/>
  <p:tag name="KSO_WM_UNIT_LINE_FILL_TYPE" val="2"/>
</p:tagLst>
</file>

<file path=ppt/tags/tag8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8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8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8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6"/>
  <p:tag name="KSO_WM_UNIT_FILL_TYPE" val="1"/>
</p:tagLst>
</file>

<file path=ppt/tags/tag8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6"/>
  <p:tag name="KSO_WM_UNIT_FILL_TYPE" val="1"/>
</p:tagLst>
</file>

<file path=ppt/tags/tag8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6"/>
  <p:tag name="KSO_WM_UNIT_FILL_TYPE" val="1"/>
</p:tagLst>
</file>

<file path=ppt/tags/tag8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6"/>
  <p:tag name="KSO_WM_UNIT_FILL_TYPE" val="1"/>
</p:tagLst>
</file>

<file path=ppt/tags/tag8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6"/>
  <p:tag name="KSO_WM_UNIT_FILL_TYPE" val="1"/>
</p:tagLst>
</file>

<file path=ppt/tags/tag8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1"/>
  <p:tag name="KSO_WM_UNIT_LINE_FILL_TYPE" val="2"/>
</p:tagLst>
</file>

<file path=ppt/tags/tag8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1"/>
  <p:tag name="KSO_WM_UNIT_LINE_FILL_TYPE" val="2"/>
</p:tagLst>
</file>

<file path=ppt/tags/tag8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7"/>
  <p:tag name="KSO_WM_UNIT_FILL_TYPE" val="1"/>
  <p:tag name="KSO_WM_UNIT_TEXT_FILL_FORE_SCHEMECOLOR_INDEX_BRIGHTNESS" val="0"/>
  <p:tag name="KSO_WM_UNIT_TEXT_FILL_FORE_SCHEMECOLOR_INDEX" val="14"/>
  <p:tag name="KSO_WM_UNIT_TEXT_FILL_TYPE" val="1"/>
</p:tagLst>
</file>

<file path=ppt/tags/tag8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7"/>
  <p:tag name="KSO_WM_UNIT_FILL_TYPE" val="1"/>
  <p:tag name="KSO_WM_UNIT_TEXT_FILL_FORE_SCHEMECOLOR_INDEX_BRIGHTNESS" val="0"/>
  <p:tag name="KSO_WM_UNIT_TEXT_FILL_FORE_SCHEMECOLOR_INDEX" val="14"/>
  <p:tag name="KSO_WM_UNIT_TEXT_FILL_TYPE" val="1"/>
</p:tagLst>
</file>

<file path=ppt/tags/tag8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7"/>
  <p:tag name="KSO_WM_UNIT_FILL_TYPE" val="1"/>
  <p:tag name="KSO_WM_UNIT_TEXT_FILL_FORE_SCHEMECOLOR_INDEX_BRIGHTNESS" val="0"/>
  <p:tag name="KSO_WM_UNIT_TEXT_FILL_FORE_SCHEMECOLOR_INDEX" val="14"/>
  <p:tag name="KSO_WM_UNIT_TEXT_FILL_TYPE" val="1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1_BRIGHTNESS" val="0.1"/>
  <p:tag name="KSO_WM_UNIT_FILL_FORE_SCHEMECOLOR_INDEX_1" val="7"/>
  <p:tag name="KSO_WM_UNIT_FILL_FORE_SCHEMECOLOR_INDEX_1_POS" val="0"/>
  <p:tag name="KSO_WM_UNIT_FILL_FORE_SCHEMECOLOR_INDEX_1_TRANS" val="0"/>
  <p:tag name="KSO_WM_UNIT_FILL_FORE_SCHEMECOLOR_INDEX_2_BRIGHTNESS" val="0.05"/>
  <p:tag name="KSO_WM_UNIT_FILL_FORE_SCHEMECOLOR_INDEX_2" val="7"/>
  <p:tag name="KSO_WM_UNIT_FILL_FORE_SCHEMECOLOR_INDEX_2_POS" val="0.5"/>
  <p:tag name="KSO_WM_UNIT_FILL_FORE_SCHEMECOLOR_INDEX_2_TRANS" val="0"/>
  <p:tag name="KSO_WM_UNIT_FILL_FORE_SCHEMECOLOR_INDEX_3_BRIGHTNESS" val="0.05"/>
  <p:tag name="KSO_WM_UNIT_FILL_FORE_SCHEMECOLOR_INDEX_3" val="7"/>
  <p:tag name="KSO_WM_UNIT_FILL_FORE_SCHEMECOLOR_INDEX_3_POS" val="1"/>
  <p:tag name="KSO_WM_UNIT_FILL_FORE_SCHEMECOLOR_INDEX_3_TRANS" val="0"/>
  <p:tag name="KSO_WM_UNIT_FILL_GRADIENT_TYPE" val="0"/>
  <p:tag name="KSO_WM_UNIT_FILL_GRADIENT_ANGLE" val="90"/>
  <p:tag name="KSO_WM_UNIT_FILL_GRADIENT_DIRECTION" val="1"/>
  <p:tag name="KSO_WM_UNIT_FILL_TYPE" val="3"/>
  <p:tag name="KSO_WM_UNIT_LINE_FORE_SCHEMECOLOR_INDEX_BRIGHTNESS" val="0"/>
  <p:tag name="KSO_WM_UNIT_LINE_FORE_SCHEMECOLOR_INDEX" val="7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8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7"/>
  <p:tag name="KSO_WM_UNIT_FILL_TYPE" val="1"/>
  <p:tag name="KSO_WM_UNIT_TEXT_FILL_FORE_SCHEMECOLOR_INDEX_BRIGHTNESS" val="0"/>
  <p:tag name="KSO_WM_UNIT_TEXT_FILL_FORE_SCHEMECOLOR_INDEX" val="14"/>
  <p:tag name="KSO_WM_UNIT_TEXT_FILL_TYPE" val="1"/>
</p:tagLst>
</file>

<file path=ppt/tags/tag8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6"/>
  <p:tag name="KSO_WM_UNIT_FILL_TYPE" val="1"/>
</p:tagLst>
</file>

<file path=ppt/tags/tag8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1"/>
  <p:tag name="KSO_WM_UNIT_LINE_FILL_TYPE" val="2"/>
</p:tagLst>
</file>

<file path=ppt/tags/tag8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1"/>
  <p:tag name="KSO_WM_UNIT_LINE_FILL_TYPE" val="2"/>
</p:tagLst>
</file>

<file path=ppt/tags/tag8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7"/>
  <p:tag name="KSO_WM_UNIT_FILL_TYPE" val="1"/>
  <p:tag name="KSO_WM_UNIT_TEXT_FILL_FORE_SCHEMECOLOR_INDEX_BRIGHTNESS" val="0"/>
  <p:tag name="KSO_WM_UNIT_TEXT_FILL_FORE_SCHEMECOLOR_INDEX" val="14"/>
  <p:tag name="KSO_WM_UNIT_TEXT_FILL_TYPE" val="1"/>
</p:tagLst>
</file>

<file path=ppt/tags/tag8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7"/>
  <p:tag name="KSO_WM_UNIT_FILL_TYPE" val="1"/>
  <p:tag name="KSO_WM_UNIT_TEXT_FILL_FORE_SCHEMECOLOR_INDEX_BRIGHTNESS" val="0"/>
  <p:tag name="KSO_WM_UNIT_TEXT_FILL_FORE_SCHEMECOLOR_INDEX" val="14"/>
  <p:tag name="KSO_WM_UNIT_TEXT_FILL_TYPE" val="1"/>
</p:tagLst>
</file>

<file path=ppt/tags/tag8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7"/>
  <p:tag name="KSO_WM_UNIT_FILL_TYPE" val="1"/>
  <p:tag name="KSO_WM_UNIT_TEXT_FILL_FORE_SCHEMECOLOR_INDEX_BRIGHTNESS" val="0"/>
  <p:tag name="KSO_WM_UNIT_TEXT_FILL_FORE_SCHEMECOLOR_INDEX" val="14"/>
  <p:tag name="KSO_WM_UNIT_TEXT_FILL_TYPE" val="1"/>
</p:tagLst>
</file>

<file path=ppt/tags/tag8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7"/>
  <p:tag name="KSO_WM_UNIT_FILL_TYPE" val="1"/>
  <p:tag name="KSO_WM_UNIT_TEXT_FILL_FORE_SCHEMECOLOR_INDEX_BRIGHTNESS" val="0"/>
  <p:tag name="KSO_WM_UNIT_TEXT_FILL_FORE_SCHEMECOLOR_INDEX" val="14"/>
  <p:tag name="KSO_WM_UNIT_TEXT_FILL_TYPE" val="1"/>
</p:tagLst>
</file>

<file path=ppt/tags/tag8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7"/>
  <p:tag name="KSO_WM_UNIT_FILL_TYPE" val="1"/>
  <p:tag name="KSO_WM_UNIT_TEXT_FILL_FORE_SCHEMECOLOR_INDEX_BRIGHTNESS" val="0"/>
  <p:tag name="KSO_WM_UNIT_TEXT_FILL_FORE_SCHEMECOLOR_INDEX" val="14"/>
  <p:tag name="KSO_WM_UNIT_TEXT_FILL_TYPE" val="1"/>
</p:tagLst>
</file>

<file path=ppt/tags/tag8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1"/>
  <p:tag name="KSO_WM_UNIT_LINE_FILL_TYPE" val="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4"/>
  <p:tag name="KSO_WM_UNIT_TEXT_FILL_TYPE" val="1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9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1"/>
  <p:tag name="KSO_WM_UNIT_LINE_FILL_TYPE" val="2"/>
</p:tagLst>
</file>

<file path=ppt/tags/tag9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6"/>
  <p:tag name="KSO_WM_UNIT_FILL_TYPE" val="1"/>
</p:tagLst>
</file>

<file path=ppt/tags/tag9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6"/>
  <p:tag name="KSO_WM_UNIT_FILL_TYPE" val="1"/>
</p:tagLst>
</file>

<file path=ppt/tags/tag9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6"/>
  <p:tag name="KSO_WM_UNIT_FILL_TYPE" val="1"/>
</p:tagLst>
</file>

<file path=ppt/tags/tag9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6"/>
  <p:tag name="KSO_WM_UNIT_FILL_TYPE" val="1"/>
</p:tagLst>
</file>

<file path=ppt/tags/tag9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6"/>
  <p:tag name="KSO_WM_UNIT_FILL_TYPE" val="1"/>
</p:tagLst>
</file>

<file path=ppt/tags/tag9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1"/>
  <p:tag name="KSO_WM_UNIT_LINE_FILL_TYPE" val="2"/>
</p:tagLst>
</file>

<file path=ppt/tags/tag9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1"/>
  <p:tag name="KSO_WM_UNIT_LINE_FILL_TYPE" val="2"/>
</p:tagLst>
</file>

<file path=ppt/tags/tag9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-0.5"/>
  <p:tag name="KSO_WM_UNIT_LINE_FORE_SCHEMECOLOR_INDEX" val="14"/>
  <p:tag name="KSO_WM_UNIT_LINE_FILL_TYPE" val="2"/>
</p:tagLst>
</file>

<file path=ppt/tags/tag9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6"/>
  <p:tag name="KSO_WM_UNIT_FILL_TYPE" val="1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1_BRIGHTNESS" val="0.1"/>
  <p:tag name="KSO_WM_UNIT_FILL_FORE_SCHEMECOLOR_INDEX_1" val="6"/>
  <p:tag name="KSO_WM_UNIT_FILL_FORE_SCHEMECOLOR_INDEX_1_POS" val="0"/>
  <p:tag name="KSO_WM_UNIT_FILL_FORE_SCHEMECOLOR_INDEX_1_TRANS" val="0"/>
  <p:tag name="KSO_WM_UNIT_FILL_FORE_SCHEMECOLOR_INDEX_2_BRIGHTNESS" val="0.05"/>
  <p:tag name="KSO_WM_UNIT_FILL_FORE_SCHEMECOLOR_INDEX_2" val="6"/>
  <p:tag name="KSO_WM_UNIT_FILL_FORE_SCHEMECOLOR_INDEX_2_POS" val="0.5"/>
  <p:tag name="KSO_WM_UNIT_FILL_FORE_SCHEMECOLOR_INDEX_2_TRANS" val="0"/>
  <p:tag name="KSO_WM_UNIT_FILL_FORE_SCHEMECOLOR_INDEX_3_BRIGHTNESS" val="0.05"/>
  <p:tag name="KSO_WM_UNIT_FILL_FORE_SCHEMECOLOR_INDEX_3" val="6"/>
  <p:tag name="KSO_WM_UNIT_FILL_FORE_SCHEMECOLOR_INDEX_3_POS" val="1"/>
  <p:tag name="KSO_WM_UNIT_FILL_FORE_SCHEMECOLOR_INDEX_3_TRANS" val="0"/>
  <p:tag name="KSO_WM_UNIT_FILL_GRADIENT_TYPE" val="0"/>
  <p:tag name="KSO_WM_UNIT_FILL_GRADIENT_ANGLE" val="90"/>
  <p:tag name="KSO_WM_UNIT_FILL_GRADIENT_DIRECTION" val="1"/>
  <p:tag name="KSO_WM_UNIT_FILL_TYPE" val="3"/>
  <p:tag name="KSO_WM_UNIT_LINE_FORE_SCHEMECOLOR_INDEX_BRIGHTNESS" val="0"/>
  <p:tag name="KSO_WM_UNIT_LINE_FORE_SCHEMECOLOR_INDEX" val="6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9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6"/>
  <p:tag name="KSO_WM_UNIT_FILL_TYPE" val="1"/>
</p:tagLst>
</file>

<file path=ppt/tags/tag9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6"/>
  <p:tag name="KSO_WM_UNIT_FILL_TYPE" val="1"/>
</p:tagLst>
</file>

<file path=ppt/tags/tag9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6"/>
  <p:tag name="KSO_WM_UNIT_FILL_TYPE" val="1"/>
</p:tagLst>
</file>

<file path=ppt/tags/tag9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6"/>
  <p:tag name="KSO_WM_UNIT_FILL_TYPE" val="1"/>
</p:tagLst>
</file>

<file path=ppt/tags/tag9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5"/>
  <p:tag name="KSO_WM_UNIT_LINE_FILL_TYPE" val="2"/>
</p:tagLst>
</file>

<file path=ppt/tags/tag9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5"/>
  <p:tag name="KSO_WM_UNIT_LINE_FILL_TYPE" val="2"/>
</p:tagLst>
</file>

<file path=ppt/tags/tag9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9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9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-0.5"/>
  <p:tag name="KSO_WM_UNIT_LINE_FORE_SCHEMECOLOR_INDEX" val="14"/>
  <p:tag name="KSO_WM_UNIT_LINE_FILL_TYPE" val="2"/>
</p:tagLst>
</file>

<file path=ppt/tags/tag9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6"/>
  <p:tag name="KSO_WM_UNIT_FILL_TYPE" val="1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9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5"/>
  <p:tag name="KSO_WM_UNIT_FILL_TYPE" val="1"/>
</p:tagLst>
</file>

<file path=ppt/tags/tag9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5"/>
  <p:tag name="KSO_WM_UNIT_FILL_TYPE" val="1"/>
</p:tagLst>
</file>

<file path=ppt/tags/tag9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5"/>
  <p:tag name="KSO_WM_UNIT_FILL_TYPE" val="1"/>
</p:tagLst>
</file>

<file path=ppt/tags/tag9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5"/>
  <p:tag name="KSO_WM_UNIT_FILL_TYPE" val="1"/>
</p:tagLst>
</file>

<file path=ppt/tags/tag9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5"/>
  <p:tag name="KSO_WM_UNIT_FILL_TYPE" val="1"/>
</p:tagLst>
</file>

<file path=ppt/tags/tag9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1"/>
  <p:tag name="KSO_WM_UNIT_LINE_FILL_TYPE" val="2"/>
</p:tagLst>
</file>

<file path=ppt/tags/tag9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1"/>
  <p:tag name="KSO_WM_UNIT_LINE_FILL_TYPE" val="2"/>
</p:tagLst>
</file>

<file path=ppt/tags/tag9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14"/>
  <p:tag name="KSO_WM_UNIT_TEXT_FILL_TYPE" val="1"/>
</p:tagLst>
</file>

<file path=ppt/tags/tag9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14"/>
  <p:tag name="KSO_WM_UNIT_TEXT_FILL_TYPE" val="1"/>
</p:tagLst>
</file>

<file path=ppt/tags/tag9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14"/>
  <p:tag name="KSO_WM_UNIT_TEXT_FILL_TYPE" val="1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9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14"/>
  <p:tag name="KSO_WM_UNIT_TEXT_FILL_TYPE" val="1"/>
</p:tagLst>
</file>

<file path=ppt/tags/tag9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5"/>
  <p:tag name="KSO_WM_UNIT_FILL_TYPE" val="1"/>
</p:tagLst>
</file>

<file path=ppt/tags/tag9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1"/>
  <p:tag name="KSO_WM_UNIT_LINE_FILL_TYPE" val="2"/>
</p:tagLst>
</file>

<file path=ppt/tags/tag9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1"/>
  <p:tag name="KSO_WM_UNIT_LINE_FILL_TYPE" val="2"/>
</p:tagLst>
</file>

<file path=ppt/tags/tag9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-0.5"/>
  <p:tag name="KSO_WM_UNIT_LINE_FORE_SCHEMECOLOR_INDEX" val="14"/>
  <p:tag name="KSO_WM_UNIT_LINE_FILL_TYPE" val="2"/>
</p:tagLst>
</file>

<file path=ppt/tags/tag9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-0.5"/>
  <p:tag name="KSO_WM_UNIT_LINE_FORE_SCHEMECOLOR_INDEX" val="14"/>
  <p:tag name="KSO_WM_UNIT_LINE_FILL_TYPE" val="2"/>
</p:tagLst>
</file>

<file path=ppt/tags/tag9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5"/>
  <p:tag name="KSO_WM_UNIT_FILL_TYPE" val="1"/>
</p:tagLst>
</file>

<file path=ppt/tags/tag9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9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9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14"/>
  <p:tag name="KSO_WM_UNIT_TEXT_FILL_TYPE" val="1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1_BRIGHTNESS" val="0.1"/>
  <p:tag name="KSO_WM_UNIT_FILL_FORE_SCHEMECOLOR_INDEX_1" val="7"/>
  <p:tag name="KSO_WM_UNIT_FILL_FORE_SCHEMECOLOR_INDEX_1_POS" val="0"/>
  <p:tag name="KSO_WM_UNIT_FILL_FORE_SCHEMECOLOR_INDEX_1_TRANS" val="0"/>
  <p:tag name="KSO_WM_UNIT_FILL_FORE_SCHEMECOLOR_INDEX_2_BRIGHTNESS" val="0.05"/>
  <p:tag name="KSO_WM_UNIT_FILL_FORE_SCHEMECOLOR_INDEX_2" val="7"/>
  <p:tag name="KSO_WM_UNIT_FILL_FORE_SCHEMECOLOR_INDEX_2_POS" val="0.5"/>
  <p:tag name="KSO_WM_UNIT_FILL_FORE_SCHEMECOLOR_INDEX_2_TRANS" val="0"/>
  <p:tag name="KSO_WM_UNIT_FILL_FORE_SCHEMECOLOR_INDEX_3_BRIGHTNESS" val="0.05"/>
  <p:tag name="KSO_WM_UNIT_FILL_FORE_SCHEMECOLOR_INDEX_3" val="7"/>
  <p:tag name="KSO_WM_UNIT_FILL_FORE_SCHEMECOLOR_INDEX_3_POS" val="1"/>
  <p:tag name="KSO_WM_UNIT_FILL_FORE_SCHEMECOLOR_INDEX_3_TRANS" val="0"/>
  <p:tag name="KSO_WM_UNIT_FILL_GRADIENT_TYPE" val="0"/>
  <p:tag name="KSO_WM_UNIT_FILL_GRADIENT_ANGLE" val="90"/>
  <p:tag name="KSO_WM_UNIT_FILL_GRADIENT_DIRECTION" val="1"/>
  <p:tag name="KSO_WM_UNIT_FILL_TYPE" val="3"/>
  <p:tag name="KSO_WM_UNIT_LINE_FORE_SCHEMECOLOR_INDEX_BRIGHTNESS" val="0"/>
  <p:tag name="KSO_WM_UNIT_LINE_FORE_SCHEMECOLOR_INDEX" val="7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9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5"/>
  <p:tag name="KSO_WM_UNIT_FILL_TYPE" val="1"/>
</p:tagLst>
</file>

<file path=ppt/tags/tag9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5"/>
  <p:tag name="KSO_WM_UNIT_FILL_TYPE" val="1"/>
</p:tagLst>
</file>

<file path=ppt/tags/tag9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5"/>
  <p:tag name="KSO_WM_UNIT_FILL_TYPE" val="1"/>
</p:tagLst>
</file>

<file path=ppt/tags/tag9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14"/>
  <p:tag name="KSO_WM_UNIT_TEXT_FILL_TYPE" val="1"/>
</p:tagLst>
</file>

<file path=ppt/tags/tag9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14"/>
  <p:tag name="KSO_WM_UNIT_TEXT_FILL_TYPE" val="1"/>
</p:tagLst>
</file>

<file path=ppt/tags/tag9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14"/>
  <p:tag name="KSO_WM_UNIT_TEXT_FILL_TYPE" val="1"/>
</p:tagLst>
</file>

<file path=ppt/tags/tag9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14"/>
  <p:tag name="KSO_WM_UNIT_TEXT_FILL_TYPE" val="1"/>
</p:tagLst>
</file>

<file path=ppt/tags/tag9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1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9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5"/>
  <p:tag name="KSO_WM_UNIT_LINE_FILL_TYPE" val="2"/>
</p:tagLst>
</file>

<file path=ppt/tags/tag9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5"/>
  <p:tag name="KSO_WM_UNIT_LINE_FILL_TYPE" val="2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9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5"/>
  <p:tag name="KSO_WM_UNIT_LINE_FILL_TYPE" val="2"/>
</p:tagLst>
</file>

<file path=ppt/tags/tag9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5"/>
  <p:tag name="KSO_WM_UNIT_LINE_FILL_TYPE" val="2"/>
</p:tagLst>
</file>

<file path=ppt/tags/tag9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5"/>
  <p:tag name="KSO_WM_UNIT_LINE_FILL_TYPE" val="2"/>
</p:tagLst>
</file>

<file path=ppt/tags/tag9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5"/>
  <p:tag name="KSO_WM_UNIT_LINE_FILL_TYPE" val="2"/>
</p:tagLst>
</file>

<file path=ppt/tags/tag9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5"/>
  <p:tag name="KSO_WM_UNIT_LINE_FILL_TYPE" val="2"/>
</p:tagLst>
</file>

<file path=ppt/tags/tag9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5"/>
  <p:tag name="KSO_WM_UNIT_LINE_FILL_TYPE" val="2"/>
</p:tagLst>
</file>

<file path=ppt/tags/tag9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5"/>
  <p:tag name="KSO_WM_UNIT_LINE_FILL_TYPE" val="2"/>
</p:tagLst>
</file>

<file path=ppt/tags/tag9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5"/>
  <p:tag name="KSO_WM_UNIT_LINE_FILL_TYPE" val="2"/>
</p:tagLst>
</file>

<file path=ppt/tags/tag9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5"/>
  <p:tag name="KSO_WM_UNIT_LINE_FILL_TYPE" val="2"/>
</p:tagLst>
</file>

<file path=ppt/tags/tag9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5"/>
  <p:tag name="KSO_WM_UNIT_LINE_FILL_TYPE" val="2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1_BRIGHTNESS" val="0.1"/>
  <p:tag name="KSO_WM_UNIT_FILL_FORE_SCHEMECOLOR_INDEX_1" val="7"/>
  <p:tag name="KSO_WM_UNIT_FILL_FORE_SCHEMECOLOR_INDEX_1_POS" val="0"/>
  <p:tag name="KSO_WM_UNIT_FILL_FORE_SCHEMECOLOR_INDEX_1_TRANS" val="0"/>
  <p:tag name="KSO_WM_UNIT_FILL_FORE_SCHEMECOLOR_INDEX_2_BRIGHTNESS" val="0.05"/>
  <p:tag name="KSO_WM_UNIT_FILL_FORE_SCHEMECOLOR_INDEX_2" val="7"/>
  <p:tag name="KSO_WM_UNIT_FILL_FORE_SCHEMECOLOR_INDEX_2_POS" val="0.5"/>
  <p:tag name="KSO_WM_UNIT_FILL_FORE_SCHEMECOLOR_INDEX_2_TRANS" val="0"/>
  <p:tag name="KSO_WM_UNIT_FILL_FORE_SCHEMECOLOR_INDEX_3_BRIGHTNESS" val="0.05"/>
  <p:tag name="KSO_WM_UNIT_FILL_FORE_SCHEMECOLOR_INDEX_3" val="7"/>
  <p:tag name="KSO_WM_UNIT_FILL_FORE_SCHEMECOLOR_INDEX_3_POS" val="1"/>
  <p:tag name="KSO_WM_UNIT_FILL_FORE_SCHEMECOLOR_INDEX_3_TRANS" val="0"/>
  <p:tag name="KSO_WM_UNIT_FILL_GRADIENT_TYPE" val="0"/>
  <p:tag name="KSO_WM_UNIT_FILL_GRADIENT_ANGLE" val="90"/>
  <p:tag name="KSO_WM_UNIT_FILL_GRADIENT_DIRECTION" val="1"/>
  <p:tag name="KSO_WM_UNIT_FILL_TYPE" val="3"/>
  <p:tag name="KSO_WM_UNIT_LINE_FORE_SCHEMECOLOR_INDEX_BRIGHTNESS" val="0"/>
  <p:tag name="KSO_WM_UNIT_LINE_FORE_SCHEMECOLOR_INDEX" val="7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9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9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9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9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4"/>
  <p:tag name="KSO_WM_UNIT_TEXT_FILL_TYPE" val="1"/>
</p:tagLst>
</file>

<file path=ppt/tags/tag9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5"/>
  <p:tag name="KSO_WM_UNIT_LINE_FILL_TYPE" val="2"/>
</p:tagLst>
</file>

<file path=ppt/tags/tag9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5"/>
  <p:tag name="KSO_WM_UNIT_LINE_FILL_TYPE" val="2"/>
</p:tagLst>
</file>

<file path=ppt/tags/tag9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5"/>
  <p:tag name="KSO_WM_UNIT_LINE_FILL_TYPE" val="2"/>
</p:tagLst>
</file>

<file path=ppt/tags/tag9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5"/>
  <p:tag name="KSO_WM_UNIT_LINE_FILL_TYPE" val="2"/>
</p:tagLst>
</file>

<file path=ppt/tags/tag9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5"/>
  <p:tag name="KSO_WM_UNIT_LINE_FILL_TYPE" val="2"/>
</p:tagLst>
</file>

<file path=ppt/tags/tag9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5"/>
  <p:tag name="KSO_WM_UNIT_LINE_FILL_TYPE" val="2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9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5"/>
  <p:tag name="KSO_WM_UNIT_LINE_FILL_TYPE" val="2"/>
</p:tagLst>
</file>

<file path=ppt/tags/tag9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5"/>
  <p:tag name="KSO_WM_UNIT_LINE_FILL_TYPE" val="2"/>
</p:tagLst>
</file>

<file path=ppt/tags/tag9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5"/>
  <p:tag name="KSO_WM_UNIT_LINE_FILL_TYPE" val="2"/>
</p:tagLst>
</file>

<file path=ppt/tags/tag9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5"/>
  <p:tag name="KSO_WM_UNIT_LINE_FILL_TYPE" val="2"/>
</p:tagLst>
</file>

<file path=ppt/tags/tag9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5"/>
  <p:tag name="KSO_WM_UNIT_LINE_FILL_TYPE" val="2"/>
</p:tagLst>
</file>

<file path=ppt/tags/tag9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5"/>
  <p:tag name="KSO_WM_UNIT_LINE_FILL_TYPE" val="2"/>
</p:tagLst>
</file>

<file path=ppt/tags/tag9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5"/>
  <p:tag name="KSO_WM_UNIT_LINE_FILL_TYPE" val="2"/>
</p:tagLst>
</file>

<file path=ppt/tags/tag9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5"/>
  <p:tag name="KSO_WM_UNIT_LINE_FILL_TYPE" val="2"/>
</p:tagLst>
</file>

<file path=ppt/tags/tag9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5"/>
  <p:tag name="KSO_WM_UNIT_LINE_FILL_TYPE" val="2"/>
</p:tagLst>
</file>

<file path=ppt/tags/tag9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5"/>
  <p:tag name="KSO_WM_UNIT_LINE_FILL_TYPE" val="2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1_BRIGHTNESS" val="0.1"/>
  <p:tag name="KSO_WM_UNIT_FILL_FORE_SCHEMECOLOR_INDEX_1" val="6"/>
  <p:tag name="KSO_WM_UNIT_FILL_FORE_SCHEMECOLOR_INDEX_1_POS" val="0"/>
  <p:tag name="KSO_WM_UNIT_FILL_FORE_SCHEMECOLOR_INDEX_1_TRANS" val="0"/>
  <p:tag name="KSO_WM_UNIT_FILL_FORE_SCHEMECOLOR_INDEX_2_BRIGHTNESS" val="0.05"/>
  <p:tag name="KSO_WM_UNIT_FILL_FORE_SCHEMECOLOR_INDEX_2" val="6"/>
  <p:tag name="KSO_WM_UNIT_FILL_FORE_SCHEMECOLOR_INDEX_2_POS" val="0.5"/>
  <p:tag name="KSO_WM_UNIT_FILL_FORE_SCHEMECOLOR_INDEX_2_TRANS" val="0"/>
  <p:tag name="KSO_WM_UNIT_FILL_FORE_SCHEMECOLOR_INDEX_3_BRIGHTNESS" val="0.05"/>
  <p:tag name="KSO_WM_UNIT_FILL_FORE_SCHEMECOLOR_INDEX_3" val="6"/>
  <p:tag name="KSO_WM_UNIT_FILL_FORE_SCHEMECOLOR_INDEX_3_POS" val="1"/>
  <p:tag name="KSO_WM_UNIT_FILL_FORE_SCHEMECOLOR_INDEX_3_TRANS" val="0"/>
  <p:tag name="KSO_WM_UNIT_FILL_GRADIENT_TYPE" val="0"/>
  <p:tag name="KSO_WM_UNIT_FILL_GRADIENT_ANGLE" val="90"/>
  <p:tag name="KSO_WM_UNIT_FILL_GRADIENT_DIRECTION" val="1"/>
  <p:tag name="KSO_WM_UNIT_FILL_TYPE" val="3"/>
  <p:tag name="KSO_WM_UNIT_LINE_FORE_SCHEMECOLOR_INDEX_BRIGHTNESS" val="0"/>
  <p:tag name="KSO_WM_UNIT_LINE_FORE_SCHEMECOLOR_INDEX" val="6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9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5"/>
  <p:tag name="KSO_WM_UNIT_LINE_FILL_TYPE" val="2"/>
</p:tagLst>
</file>

<file path=ppt/tags/tag9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5"/>
  <p:tag name="KSO_WM_UNIT_LINE_FILL_TYPE" val="2"/>
</p:tagLst>
</file>

<file path=ppt/tags/tag9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5"/>
  <p:tag name="KSO_WM_UNIT_LINE_FILL_TYPE" val="2"/>
</p:tagLst>
</file>

<file path=ppt/tags/tag9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5"/>
  <p:tag name="KSO_WM_UNIT_LINE_FILL_TYPE" val="2"/>
</p:tagLst>
</file>

<file path=ppt/tags/tag9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5"/>
  <p:tag name="KSO_WM_UNIT_LINE_FILL_TYPE" val="2"/>
</p:tagLst>
</file>

<file path=ppt/tags/tag9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5"/>
  <p:tag name="KSO_WM_UNIT_LINE_FILL_TYPE" val="2"/>
</p:tagLst>
</file>

<file path=ppt/tags/tag9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5"/>
  <p:tag name="KSO_WM_UNIT_LINE_FILL_TYPE" val="2"/>
</p:tagLst>
</file>

<file path=ppt/tags/tag9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5"/>
  <p:tag name="KSO_WM_UNIT_LINE_FILL_TYPE" val="2"/>
</p:tagLst>
</file>

<file path=ppt/tags/tag9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5"/>
  <p:tag name="KSO_WM_UNIT_LINE_FILL_TYPE" val="2"/>
</p:tagLst>
</file>

<file path=ppt/tags/tag9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5"/>
  <p:tag name="KSO_WM_UNIT_LINE_FILL_TYPE" val="2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9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5"/>
  <p:tag name="KSO_WM_UNIT_LINE_FILL_TYPE" val="2"/>
</p:tagLst>
</file>

<file path=ppt/tags/tag9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5"/>
  <p:tag name="KSO_WM_UNIT_LINE_FILL_TYPE" val="2"/>
</p:tagLst>
</file>

<file path=ppt/tags/tag9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5"/>
  <p:tag name="KSO_WM_UNIT_LINE_FILL_TYPE" val="2"/>
</p:tagLst>
</file>

<file path=ppt/tags/tag9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5"/>
  <p:tag name="KSO_WM_UNIT_LINE_FILL_TYPE" val="2"/>
</p:tagLst>
</file>

<file path=ppt/tags/tag9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5"/>
  <p:tag name="KSO_WM_UNIT_LINE_FILL_TYPE" val="2"/>
</p:tagLst>
</file>

<file path=ppt/tags/tag9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5"/>
  <p:tag name="KSO_WM_UNIT_LINE_FILL_TYPE" val="2"/>
</p:tagLst>
</file>

<file path=ppt/tags/tag9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5"/>
  <p:tag name="KSO_WM_UNIT_LINE_FILL_TYPE" val="2"/>
</p:tagLst>
</file>

<file path=ppt/tags/tag9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5"/>
  <p:tag name="KSO_WM_UNIT_LINE_FILL_TYPE" val="2"/>
</p:tagLst>
</file>

<file path=ppt/tags/tag9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5"/>
  <p:tag name="KSO_WM_UNIT_LINE_FILL_TYPE" val="2"/>
</p:tagLst>
</file>

<file path=ppt/tags/tag9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5"/>
  <p:tag name="KSO_WM_UNIT_LINE_FILL_TYPE" val="2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y0rkhi1p">
      <a:majorFont>
        <a:latin typeface="Arial"/>
        <a:ea typeface="黑体"/>
        <a:cs typeface=""/>
      </a:majorFont>
      <a:minorFont>
        <a:latin typeface="Arial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24_Office 主题​​">
  <a:themeElements>
    <a:clrScheme name="">
      <a:dk1>
        <a:srgbClr val="000000"/>
      </a:dk1>
      <a:lt1>
        <a:srgbClr val="FFFFFF"/>
      </a:lt1>
      <a:dk2>
        <a:srgbClr val="FAFAFA"/>
      </a:dk2>
      <a:lt2>
        <a:srgbClr val="FFFFFF"/>
      </a:lt2>
      <a:accent1>
        <a:srgbClr val="C30000"/>
      </a:accent1>
      <a:accent2>
        <a:srgbClr val="3B3E4D"/>
      </a:accent2>
      <a:accent3>
        <a:srgbClr val="C30000"/>
      </a:accent3>
      <a:accent4>
        <a:srgbClr val="3B3E4D"/>
      </a:accent4>
      <a:accent5>
        <a:srgbClr val="C30000"/>
      </a:accent5>
      <a:accent6>
        <a:srgbClr val="3B3E4D"/>
      </a:accent6>
      <a:hlink>
        <a:srgbClr val="5FCBFB"/>
      </a:hlink>
      <a:folHlink>
        <a:srgbClr val="B759BC"/>
      </a:folHlink>
    </a:clrScheme>
    <a:fontScheme name="y0rkhi1p">
      <a:majorFont>
        <a:latin typeface="Arial"/>
        <a:ea typeface="黑体"/>
        <a:cs typeface=""/>
      </a:majorFont>
      <a:minorFont>
        <a:latin typeface="Arial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25_Office 主题​​">
  <a:themeElements>
    <a:clrScheme name="">
      <a:dk1>
        <a:srgbClr val="000000"/>
      </a:dk1>
      <a:lt1>
        <a:srgbClr val="FFFFFF"/>
      </a:lt1>
      <a:dk2>
        <a:srgbClr val="FAFAFA"/>
      </a:dk2>
      <a:lt2>
        <a:srgbClr val="FFFFFF"/>
      </a:lt2>
      <a:accent1>
        <a:srgbClr val="C30000"/>
      </a:accent1>
      <a:accent2>
        <a:srgbClr val="3B3E4D"/>
      </a:accent2>
      <a:accent3>
        <a:srgbClr val="C30000"/>
      </a:accent3>
      <a:accent4>
        <a:srgbClr val="3B3E4D"/>
      </a:accent4>
      <a:accent5>
        <a:srgbClr val="C30000"/>
      </a:accent5>
      <a:accent6>
        <a:srgbClr val="3B3E4D"/>
      </a:accent6>
      <a:hlink>
        <a:srgbClr val="5FCBFB"/>
      </a:hlink>
      <a:folHlink>
        <a:srgbClr val="B759BC"/>
      </a:folHlink>
    </a:clrScheme>
    <a:fontScheme name="y0rkhi1p">
      <a:majorFont>
        <a:latin typeface="Arial"/>
        <a:ea typeface="黑体"/>
        <a:cs typeface=""/>
      </a:majorFont>
      <a:minorFont>
        <a:latin typeface="Arial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26_Office 主题​​">
  <a:themeElements>
    <a:clrScheme name="">
      <a:dk1>
        <a:srgbClr val="000000"/>
      </a:dk1>
      <a:lt1>
        <a:srgbClr val="FFFFFF"/>
      </a:lt1>
      <a:dk2>
        <a:srgbClr val="FAFAFA"/>
      </a:dk2>
      <a:lt2>
        <a:srgbClr val="FFFFFF"/>
      </a:lt2>
      <a:accent1>
        <a:srgbClr val="C30000"/>
      </a:accent1>
      <a:accent2>
        <a:srgbClr val="3B3E4D"/>
      </a:accent2>
      <a:accent3>
        <a:srgbClr val="C30000"/>
      </a:accent3>
      <a:accent4>
        <a:srgbClr val="3B3E4D"/>
      </a:accent4>
      <a:accent5>
        <a:srgbClr val="C30000"/>
      </a:accent5>
      <a:accent6>
        <a:srgbClr val="3B3E4D"/>
      </a:accent6>
      <a:hlink>
        <a:srgbClr val="5FCBFB"/>
      </a:hlink>
      <a:folHlink>
        <a:srgbClr val="B759BC"/>
      </a:folHlink>
    </a:clrScheme>
    <a:fontScheme name="y0rkhi1p">
      <a:majorFont>
        <a:latin typeface="Arial"/>
        <a:ea typeface="黑体"/>
        <a:cs typeface=""/>
      </a:majorFont>
      <a:minorFont>
        <a:latin typeface="Arial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27_Office 主题​​">
  <a:themeElements>
    <a:clrScheme name="">
      <a:dk1>
        <a:srgbClr val="000000"/>
      </a:dk1>
      <a:lt1>
        <a:srgbClr val="FFFFFF"/>
      </a:lt1>
      <a:dk2>
        <a:srgbClr val="FAFAFA"/>
      </a:dk2>
      <a:lt2>
        <a:srgbClr val="FFFFFF"/>
      </a:lt2>
      <a:accent1>
        <a:srgbClr val="C30000"/>
      </a:accent1>
      <a:accent2>
        <a:srgbClr val="3B3E4D"/>
      </a:accent2>
      <a:accent3>
        <a:srgbClr val="C30000"/>
      </a:accent3>
      <a:accent4>
        <a:srgbClr val="3B3E4D"/>
      </a:accent4>
      <a:accent5>
        <a:srgbClr val="C30000"/>
      </a:accent5>
      <a:accent6>
        <a:srgbClr val="3B3E4D"/>
      </a:accent6>
      <a:hlink>
        <a:srgbClr val="5FCBFB"/>
      </a:hlink>
      <a:folHlink>
        <a:srgbClr val="B759BC"/>
      </a:folHlink>
    </a:clrScheme>
    <a:fontScheme name="y0rkhi1p">
      <a:majorFont>
        <a:latin typeface="Arial"/>
        <a:ea typeface="黑体"/>
        <a:cs typeface=""/>
      </a:majorFont>
      <a:minorFont>
        <a:latin typeface="Arial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4.xml><?xml version="1.0" encoding="utf-8"?>
<a:theme xmlns:a="http://schemas.openxmlformats.org/drawingml/2006/main" name="28_Office 主题​​">
  <a:themeElements>
    <a:clrScheme name="">
      <a:dk1>
        <a:srgbClr val="000000"/>
      </a:dk1>
      <a:lt1>
        <a:srgbClr val="FFFFFF"/>
      </a:lt1>
      <a:dk2>
        <a:srgbClr val="FAFAFA"/>
      </a:dk2>
      <a:lt2>
        <a:srgbClr val="FFFFFF"/>
      </a:lt2>
      <a:accent1>
        <a:srgbClr val="C30000"/>
      </a:accent1>
      <a:accent2>
        <a:srgbClr val="3B3E4D"/>
      </a:accent2>
      <a:accent3>
        <a:srgbClr val="C30000"/>
      </a:accent3>
      <a:accent4>
        <a:srgbClr val="3B3E4D"/>
      </a:accent4>
      <a:accent5>
        <a:srgbClr val="C30000"/>
      </a:accent5>
      <a:accent6>
        <a:srgbClr val="3B3E4D"/>
      </a:accent6>
      <a:hlink>
        <a:srgbClr val="5FCBFB"/>
      </a:hlink>
      <a:folHlink>
        <a:srgbClr val="B759BC"/>
      </a:folHlink>
    </a:clrScheme>
    <a:fontScheme name="y0rkhi1p">
      <a:majorFont>
        <a:latin typeface="Arial"/>
        <a:ea typeface="黑体"/>
        <a:cs typeface=""/>
      </a:majorFont>
      <a:minorFont>
        <a:latin typeface="Arial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5.xml><?xml version="1.0" encoding="utf-8"?>
<a:theme xmlns:a="http://schemas.openxmlformats.org/drawingml/2006/main" name="29_Office 主题​​">
  <a:themeElements>
    <a:clrScheme name="">
      <a:dk1>
        <a:srgbClr val="000000"/>
      </a:dk1>
      <a:lt1>
        <a:srgbClr val="FFFFFF"/>
      </a:lt1>
      <a:dk2>
        <a:srgbClr val="FAFAFA"/>
      </a:dk2>
      <a:lt2>
        <a:srgbClr val="FFFFFF"/>
      </a:lt2>
      <a:accent1>
        <a:srgbClr val="C30000"/>
      </a:accent1>
      <a:accent2>
        <a:srgbClr val="3B3E4D"/>
      </a:accent2>
      <a:accent3>
        <a:srgbClr val="C30000"/>
      </a:accent3>
      <a:accent4>
        <a:srgbClr val="3B3E4D"/>
      </a:accent4>
      <a:accent5>
        <a:srgbClr val="C30000"/>
      </a:accent5>
      <a:accent6>
        <a:srgbClr val="3B3E4D"/>
      </a:accent6>
      <a:hlink>
        <a:srgbClr val="5FCBFB"/>
      </a:hlink>
      <a:folHlink>
        <a:srgbClr val="B759BC"/>
      </a:folHlink>
    </a:clrScheme>
    <a:fontScheme name="y0rkhi1p">
      <a:majorFont>
        <a:latin typeface="Arial"/>
        <a:ea typeface="黑体"/>
        <a:cs typeface=""/>
      </a:majorFont>
      <a:minorFont>
        <a:latin typeface="Arial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6.xml><?xml version="1.0" encoding="utf-8"?>
<a:theme xmlns:a="http://schemas.openxmlformats.org/drawingml/2006/main" name="30_Office 主题​​">
  <a:themeElements>
    <a:clrScheme name="">
      <a:dk1>
        <a:srgbClr val="000000"/>
      </a:dk1>
      <a:lt1>
        <a:srgbClr val="FFFFFF"/>
      </a:lt1>
      <a:dk2>
        <a:srgbClr val="FAFAFA"/>
      </a:dk2>
      <a:lt2>
        <a:srgbClr val="FFFFFF"/>
      </a:lt2>
      <a:accent1>
        <a:srgbClr val="C30000"/>
      </a:accent1>
      <a:accent2>
        <a:srgbClr val="3B3E4D"/>
      </a:accent2>
      <a:accent3>
        <a:srgbClr val="C30000"/>
      </a:accent3>
      <a:accent4>
        <a:srgbClr val="3B3E4D"/>
      </a:accent4>
      <a:accent5>
        <a:srgbClr val="C30000"/>
      </a:accent5>
      <a:accent6>
        <a:srgbClr val="3B3E4D"/>
      </a:accent6>
      <a:hlink>
        <a:srgbClr val="5FCBFB"/>
      </a:hlink>
      <a:folHlink>
        <a:srgbClr val="B759BC"/>
      </a:folHlink>
    </a:clrScheme>
    <a:fontScheme name="y0rkhi1p">
      <a:majorFont>
        <a:latin typeface="Arial"/>
        <a:ea typeface="黑体"/>
        <a:cs typeface=""/>
      </a:majorFont>
      <a:minorFont>
        <a:latin typeface="Arial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7.xml><?xml version="1.0" encoding="utf-8"?>
<a:theme xmlns:a="http://schemas.openxmlformats.org/drawingml/2006/main" name="31_Office 主题​​">
  <a:themeElements>
    <a:clrScheme name="">
      <a:dk1>
        <a:srgbClr val="000000"/>
      </a:dk1>
      <a:lt1>
        <a:srgbClr val="FFFFFF"/>
      </a:lt1>
      <a:dk2>
        <a:srgbClr val="FAFAFA"/>
      </a:dk2>
      <a:lt2>
        <a:srgbClr val="FFFFFF"/>
      </a:lt2>
      <a:accent1>
        <a:srgbClr val="C30000"/>
      </a:accent1>
      <a:accent2>
        <a:srgbClr val="3B3E4D"/>
      </a:accent2>
      <a:accent3>
        <a:srgbClr val="C30000"/>
      </a:accent3>
      <a:accent4>
        <a:srgbClr val="3B3E4D"/>
      </a:accent4>
      <a:accent5>
        <a:srgbClr val="C30000"/>
      </a:accent5>
      <a:accent6>
        <a:srgbClr val="3B3E4D"/>
      </a:accent6>
      <a:hlink>
        <a:srgbClr val="5FCBFB"/>
      </a:hlink>
      <a:folHlink>
        <a:srgbClr val="B759BC"/>
      </a:folHlink>
    </a:clrScheme>
    <a:fontScheme name="y0rkhi1p">
      <a:majorFont>
        <a:latin typeface="Arial"/>
        <a:ea typeface="黑体"/>
        <a:cs typeface=""/>
      </a:majorFont>
      <a:minorFont>
        <a:latin typeface="Arial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8.xml><?xml version="1.0" encoding="utf-8"?>
<a:theme xmlns:a="http://schemas.openxmlformats.org/drawingml/2006/main" name="73_Office 主题​​">
  <a:themeElements>
    <a:clrScheme name="">
      <a:dk1>
        <a:srgbClr val="000000"/>
      </a:dk1>
      <a:lt1>
        <a:srgbClr val="FFFFFF"/>
      </a:lt1>
      <a:dk2>
        <a:srgbClr val="FAFAFA"/>
      </a:dk2>
      <a:lt2>
        <a:srgbClr val="FFFFFF"/>
      </a:lt2>
      <a:accent1>
        <a:srgbClr val="C30000"/>
      </a:accent1>
      <a:accent2>
        <a:srgbClr val="3B3E4D"/>
      </a:accent2>
      <a:accent3>
        <a:srgbClr val="C30000"/>
      </a:accent3>
      <a:accent4>
        <a:srgbClr val="3B3E4D"/>
      </a:accent4>
      <a:accent5>
        <a:srgbClr val="C30000"/>
      </a:accent5>
      <a:accent6>
        <a:srgbClr val="3B3E4D"/>
      </a:accent6>
      <a:hlink>
        <a:srgbClr val="5FCBFB"/>
      </a:hlink>
      <a:folHlink>
        <a:srgbClr val="B759BC"/>
      </a:folHlink>
    </a:clrScheme>
    <a:fontScheme name="y0rkhi1p">
      <a:majorFont>
        <a:latin typeface="Arial"/>
        <a:ea typeface="黑体"/>
        <a:cs typeface=""/>
      </a:majorFont>
      <a:minorFont>
        <a:latin typeface="Arial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9.xml><?xml version="1.0" encoding="utf-8"?>
<a:theme xmlns:a="http://schemas.openxmlformats.org/drawingml/2006/main" name="74_Office 主题​​">
  <a:themeElements>
    <a:clrScheme name="">
      <a:dk1>
        <a:srgbClr val="000000"/>
      </a:dk1>
      <a:lt1>
        <a:srgbClr val="FFFFFF"/>
      </a:lt1>
      <a:dk2>
        <a:srgbClr val="FAFAFA"/>
      </a:dk2>
      <a:lt2>
        <a:srgbClr val="FFFFFF"/>
      </a:lt2>
      <a:accent1>
        <a:srgbClr val="C30000"/>
      </a:accent1>
      <a:accent2>
        <a:srgbClr val="3B3E4D"/>
      </a:accent2>
      <a:accent3>
        <a:srgbClr val="C30000"/>
      </a:accent3>
      <a:accent4>
        <a:srgbClr val="3B3E4D"/>
      </a:accent4>
      <a:accent5>
        <a:srgbClr val="C30000"/>
      </a:accent5>
      <a:accent6>
        <a:srgbClr val="3B3E4D"/>
      </a:accent6>
      <a:hlink>
        <a:srgbClr val="5FCBFB"/>
      </a:hlink>
      <a:folHlink>
        <a:srgbClr val="B759BC"/>
      </a:folHlink>
    </a:clrScheme>
    <a:fontScheme name="y0rkhi1p">
      <a:majorFont>
        <a:latin typeface="Arial"/>
        <a:ea typeface="黑体"/>
        <a:cs typeface=""/>
      </a:majorFont>
      <a:minorFont>
        <a:latin typeface="Arial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主题​​">
  <a:themeElements>
    <a:clrScheme name="">
      <a:dk1>
        <a:srgbClr val="000000"/>
      </a:dk1>
      <a:lt1>
        <a:srgbClr val="FFFFFF"/>
      </a:lt1>
      <a:dk2>
        <a:srgbClr val="FAFAFA"/>
      </a:dk2>
      <a:lt2>
        <a:srgbClr val="FFFFFF"/>
      </a:lt2>
      <a:accent1>
        <a:srgbClr val="C30000"/>
      </a:accent1>
      <a:accent2>
        <a:srgbClr val="3B3E4D"/>
      </a:accent2>
      <a:accent3>
        <a:srgbClr val="C30000"/>
      </a:accent3>
      <a:accent4>
        <a:srgbClr val="3B3E4D"/>
      </a:accent4>
      <a:accent5>
        <a:srgbClr val="C30000"/>
      </a:accent5>
      <a:accent6>
        <a:srgbClr val="3B3E4D"/>
      </a:accent6>
      <a:hlink>
        <a:srgbClr val="5FCBFB"/>
      </a:hlink>
      <a:folHlink>
        <a:srgbClr val="B759BC"/>
      </a:folHlink>
    </a:clrScheme>
    <a:fontScheme name="y0rkhi1p">
      <a:majorFont>
        <a:latin typeface="Arial"/>
        <a:ea typeface="黑体"/>
        <a:cs typeface=""/>
      </a:majorFont>
      <a:minorFont>
        <a:latin typeface="Arial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0.xml><?xml version="1.0" encoding="utf-8"?>
<a:theme xmlns:a="http://schemas.openxmlformats.org/drawingml/2006/main" name="75_Office 主题​​">
  <a:themeElements>
    <a:clrScheme name="">
      <a:dk1>
        <a:srgbClr val="000000"/>
      </a:dk1>
      <a:lt1>
        <a:srgbClr val="FFFFFF"/>
      </a:lt1>
      <a:dk2>
        <a:srgbClr val="FAFAFA"/>
      </a:dk2>
      <a:lt2>
        <a:srgbClr val="FFFFFF"/>
      </a:lt2>
      <a:accent1>
        <a:srgbClr val="C30000"/>
      </a:accent1>
      <a:accent2>
        <a:srgbClr val="3B3E4D"/>
      </a:accent2>
      <a:accent3>
        <a:srgbClr val="C30000"/>
      </a:accent3>
      <a:accent4>
        <a:srgbClr val="3B3E4D"/>
      </a:accent4>
      <a:accent5>
        <a:srgbClr val="C30000"/>
      </a:accent5>
      <a:accent6>
        <a:srgbClr val="3B3E4D"/>
      </a:accent6>
      <a:hlink>
        <a:srgbClr val="5FCBFB"/>
      </a:hlink>
      <a:folHlink>
        <a:srgbClr val="B759BC"/>
      </a:folHlink>
    </a:clrScheme>
    <a:fontScheme name="y0rkhi1p">
      <a:majorFont>
        <a:latin typeface="Arial"/>
        <a:ea typeface="黑体"/>
        <a:cs typeface=""/>
      </a:majorFont>
      <a:minorFont>
        <a:latin typeface="Arial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1.xml><?xml version="1.0" encoding="utf-8"?>
<a:theme xmlns:a="http://schemas.openxmlformats.org/drawingml/2006/main" name="76_Office 主题​​">
  <a:themeElements>
    <a:clrScheme name="">
      <a:dk1>
        <a:srgbClr val="000000"/>
      </a:dk1>
      <a:lt1>
        <a:srgbClr val="FFFFFF"/>
      </a:lt1>
      <a:dk2>
        <a:srgbClr val="FAFAFA"/>
      </a:dk2>
      <a:lt2>
        <a:srgbClr val="FFFFFF"/>
      </a:lt2>
      <a:accent1>
        <a:srgbClr val="C30000"/>
      </a:accent1>
      <a:accent2>
        <a:srgbClr val="3B3E4D"/>
      </a:accent2>
      <a:accent3>
        <a:srgbClr val="C30000"/>
      </a:accent3>
      <a:accent4>
        <a:srgbClr val="3B3E4D"/>
      </a:accent4>
      <a:accent5>
        <a:srgbClr val="C30000"/>
      </a:accent5>
      <a:accent6>
        <a:srgbClr val="3B3E4D"/>
      </a:accent6>
      <a:hlink>
        <a:srgbClr val="5FCBFB"/>
      </a:hlink>
      <a:folHlink>
        <a:srgbClr val="B759BC"/>
      </a:folHlink>
    </a:clrScheme>
    <a:fontScheme name="y0rkhi1p">
      <a:majorFont>
        <a:latin typeface="Arial"/>
        <a:ea typeface="黑体"/>
        <a:cs typeface=""/>
      </a:majorFont>
      <a:minorFont>
        <a:latin typeface="Arial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2.xml><?xml version="1.0" encoding="utf-8"?>
<a:theme xmlns:a="http://schemas.openxmlformats.org/drawingml/2006/main" name="77_Office 主题​​">
  <a:themeElements>
    <a:clrScheme name="">
      <a:dk1>
        <a:srgbClr val="000000"/>
      </a:dk1>
      <a:lt1>
        <a:srgbClr val="FFFFFF"/>
      </a:lt1>
      <a:dk2>
        <a:srgbClr val="FAFAFA"/>
      </a:dk2>
      <a:lt2>
        <a:srgbClr val="FFFFFF"/>
      </a:lt2>
      <a:accent1>
        <a:srgbClr val="C30000"/>
      </a:accent1>
      <a:accent2>
        <a:srgbClr val="3B3E4D"/>
      </a:accent2>
      <a:accent3>
        <a:srgbClr val="C30000"/>
      </a:accent3>
      <a:accent4>
        <a:srgbClr val="3B3E4D"/>
      </a:accent4>
      <a:accent5>
        <a:srgbClr val="C30000"/>
      </a:accent5>
      <a:accent6>
        <a:srgbClr val="3B3E4D"/>
      </a:accent6>
      <a:hlink>
        <a:srgbClr val="5FCBFB"/>
      </a:hlink>
      <a:folHlink>
        <a:srgbClr val="B759BC"/>
      </a:folHlink>
    </a:clrScheme>
    <a:fontScheme name="y0rkhi1p">
      <a:majorFont>
        <a:latin typeface="Arial"/>
        <a:ea typeface="黑体"/>
        <a:cs typeface=""/>
      </a:majorFont>
      <a:minorFont>
        <a:latin typeface="Arial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3.xml><?xml version="1.0" encoding="utf-8"?>
<a:theme xmlns:a="http://schemas.openxmlformats.org/drawingml/2006/main" name="78_Office 主题​​">
  <a:themeElements>
    <a:clrScheme name="">
      <a:dk1>
        <a:srgbClr val="000000"/>
      </a:dk1>
      <a:lt1>
        <a:srgbClr val="FFFFFF"/>
      </a:lt1>
      <a:dk2>
        <a:srgbClr val="FAFAFA"/>
      </a:dk2>
      <a:lt2>
        <a:srgbClr val="FFFFFF"/>
      </a:lt2>
      <a:accent1>
        <a:srgbClr val="C30000"/>
      </a:accent1>
      <a:accent2>
        <a:srgbClr val="3B3E4D"/>
      </a:accent2>
      <a:accent3>
        <a:srgbClr val="C30000"/>
      </a:accent3>
      <a:accent4>
        <a:srgbClr val="3B3E4D"/>
      </a:accent4>
      <a:accent5>
        <a:srgbClr val="C30000"/>
      </a:accent5>
      <a:accent6>
        <a:srgbClr val="3B3E4D"/>
      </a:accent6>
      <a:hlink>
        <a:srgbClr val="5FCBFB"/>
      </a:hlink>
      <a:folHlink>
        <a:srgbClr val="B759BC"/>
      </a:folHlink>
    </a:clrScheme>
    <a:fontScheme name="y0rkhi1p">
      <a:majorFont>
        <a:latin typeface="Arial"/>
        <a:ea typeface="黑体"/>
        <a:cs typeface=""/>
      </a:majorFont>
      <a:minorFont>
        <a:latin typeface="Arial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4.xml><?xml version="1.0" encoding="utf-8"?>
<a:theme xmlns:a="http://schemas.openxmlformats.org/drawingml/2006/main" name="79_Office 主题​​">
  <a:themeElements>
    <a:clrScheme name="">
      <a:dk1>
        <a:srgbClr val="000000"/>
      </a:dk1>
      <a:lt1>
        <a:srgbClr val="FFFFFF"/>
      </a:lt1>
      <a:dk2>
        <a:srgbClr val="FAFAFA"/>
      </a:dk2>
      <a:lt2>
        <a:srgbClr val="FFFFFF"/>
      </a:lt2>
      <a:accent1>
        <a:srgbClr val="C30000"/>
      </a:accent1>
      <a:accent2>
        <a:srgbClr val="3B3E4D"/>
      </a:accent2>
      <a:accent3>
        <a:srgbClr val="C30000"/>
      </a:accent3>
      <a:accent4>
        <a:srgbClr val="3B3E4D"/>
      </a:accent4>
      <a:accent5>
        <a:srgbClr val="C30000"/>
      </a:accent5>
      <a:accent6>
        <a:srgbClr val="3B3E4D"/>
      </a:accent6>
      <a:hlink>
        <a:srgbClr val="5FCBFB"/>
      </a:hlink>
      <a:folHlink>
        <a:srgbClr val="B759BC"/>
      </a:folHlink>
    </a:clrScheme>
    <a:fontScheme name="y0rkhi1p">
      <a:majorFont>
        <a:latin typeface="Arial"/>
        <a:ea typeface="黑体"/>
        <a:cs typeface=""/>
      </a:majorFont>
      <a:minorFont>
        <a:latin typeface="Arial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5.xml><?xml version="1.0" encoding="utf-8"?>
<a:theme xmlns:a="http://schemas.openxmlformats.org/drawingml/2006/main" name="80_Office 主题​​">
  <a:themeElements>
    <a:clrScheme name="">
      <a:dk1>
        <a:srgbClr val="000000"/>
      </a:dk1>
      <a:lt1>
        <a:srgbClr val="FFFFFF"/>
      </a:lt1>
      <a:dk2>
        <a:srgbClr val="FAFAFA"/>
      </a:dk2>
      <a:lt2>
        <a:srgbClr val="FFFFFF"/>
      </a:lt2>
      <a:accent1>
        <a:srgbClr val="C30000"/>
      </a:accent1>
      <a:accent2>
        <a:srgbClr val="3B3E4D"/>
      </a:accent2>
      <a:accent3>
        <a:srgbClr val="C30000"/>
      </a:accent3>
      <a:accent4>
        <a:srgbClr val="3B3E4D"/>
      </a:accent4>
      <a:accent5>
        <a:srgbClr val="C30000"/>
      </a:accent5>
      <a:accent6>
        <a:srgbClr val="3B3E4D"/>
      </a:accent6>
      <a:hlink>
        <a:srgbClr val="5FCBFB"/>
      </a:hlink>
      <a:folHlink>
        <a:srgbClr val="B759BC"/>
      </a:folHlink>
    </a:clrScheme>
    <a:fontScheme name="y0rkhi1p">
      <a:majorFont>
        <a:latin typeface="Arial"/>
        <a:ea typeface="黑体"/>
        <a:cs typeface=""/>
      </a:majorFont>
      <a:minorFont>
        <a:latin typeface="Arial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6.xml><?xml version="1.0" encoding="utf-8"?>
<a:theme xmlns:a="http://schemas.openxmlformats.org/drawingml/2006/main" name="81_Office 主题​​">
  <a:themeElements>
    <a:clrScheme name="">
      <a:dk1>
        <a:srgbClr val="000000"/>
      </a:dk1>
      <a:lt1>
        <a:srgbClr val="FFFFFF"/>
      </a:lt1>
      <a:dk2>
        <a:srgbClr val="FAFAFA"/>
      </a:dk2>
      <a:lt2>
        <a:srgbClr val="FFFFFF"/>
      </a:lt2>
      <a:accent1>
        <a:srgbClr val="C30000"/>
      </a:accent1>
      <a:accent2>
        <a:srgbClr val="3B3E4D"/>
      </a:accent2>
      <a:accent3>
        <a:srgbClr val="C30000"/>
      </a:accent3>
      <a:accent4>
        <a:srgbClr val="3B3E4D"/>
      </a:accent4>
      <a:accent5>
        <a:srgbClr val="C30000"/>
      </a:accent5>
      <a:accent6>
        <a:srgbClr val="3B3E4D"/>
      </a:accent6>
      <a:hlink>
        <a:srgbClr val="5FCBFB"/>
      </a:hlink>
      <a:folHlink>
        <a:srgbClr val="B759BC"/>
      </a:folHlink>
    </a:clrScheme>
    <a:fontScheme name="y0rkhi1p">
      <a:majorFont>
        <a:latin typeface="Arial"/>
        <a:ea typeface="黑体"/>
        <a:cs typeface=""/>
      </a:majorFont>
      <a:minorFont>
        <a:latin typeface="Arial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7.xml><?xml version="1.0" encoding="utf-8"?>
<a:theme xmlns:a="http://schemas.openxmlformats.org/drawingml/2006/main" name="82_Office 主题​​">
  <a:themeElements>
    <a:clrScheme name="">
      <a:dk1>
        <a:srgbClr val="000000"/>
      </a:dk1>
      <a:lt1>
        <a:srgbClr val="FFFFFF"/>
      </a:lt1>
      <a:dk2>
        <a:srgbClr val="FAFAFA"/>
      </a:dk2>
      <a:lt2>
        <a:srgbClr val="FFFFFF"/>
      </a:lt2>
      <a:accent1>
        <a:srgbClr val="C30000"/>
      </a:accent1>
      <a:accent2>
        <a:srgbClr val="3B3E4D"/>
      </a:accent2>
      <a:accent3>
        <a:srgbClr val="C30000"/>
      </a:accent3>
      <a:accent4>
        <a:srgbClr val="3B3E4D"/>
      </a:accent4>
      <a:accent5>
        <a:srgbClr val="C30000"/>
      </a:accent5>
      <a:accent6>
        <a:srgbClr val="3B3E4D"/>
      </a:accent6>
      <a:hlink>
        <a:srgbClr val="5FCBFB"/>
      </a:hlink>
      <a:folHlink>
        <a:srgbClr val="B759BC"/>
      </a:folHlink>
    </a:clrScheme>
    <a:fontScheme name="y0rkhi1p">
      <a:majorFont>
        <a:latin typeface="Arial"/>
        <a:ea typeface="黑体"/>
        <a:cs typeface=""/>
      </a:majorFont>
      <a:minorFont>
        <a:latin typeface="Arial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8.xml><?xml version="1.0" encoding="utf-8"?>
<a:theme xmlns:a="http://schemas.openxmlformats.org/drawingml/2006/main" name="83_Office 主题​​">
  <a:themeElements>
    <a:clrScheme name="">
      <a:dk1>
        <a:srgbClr val="000000"/>
      </a:dk1>
      <a:lt1>
        <a:srgbClr val="FFFFFF"/>
      </a:lt1>
      <a:dk2>
        <a:srgbClr val="FAFAFA"/>
      </a:dk2>
      <a:lt2>
        <a:srgbClr val="FFFFFF"/>
      </a:lt2>
      <a:accent1>
        <a:srgbClr val="C30000"/>
      </a:accent1>
      <a:accent2>
        <a:srgbClr val="3B3E4D"/>
      </a:accent2>
      <a:accent3>
        <a:srgbClr val="C30000"/>
      </a:accent3>
      <a:accent4>
        <a:srgbClr val="3B3E4D"/>
      </a:accent4>
      <a:accent5>
        <a:srgbClr val="C30000"/>
      </a:accent5>
      <a:accent6>
        <a:srgbClr val="3B3E4D"/>
      </a:accent6>
      <a:hlink>
        <a:srgbClr val="5FCBFB"/>
      </a:hlink>
      <a:folHlink>
        <a:srgbClr val="B759BC"/>
      </a:folHlink>
    </a:clrScheme>
    <a:fontScheme name="y0rkhi1p">
      <a:majorFont>
        <a:latin typeface="Arial"/>
        <a:ea typeface="黑体"/>
        <a:cs typeface=""/>
      </a:majorFont>
      <a:minorFont>
        <a:latin typeface="Arial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9.xml><?xml version="1.0" encoding="utf-8"?>
<a:theme xmlns:a="http://schemas.openxmlformats.org/drawingml/2006/main" name="84_Office 主题​​">
  <a:themeElements>
    <a:clrScheme name="">
      <a:dk1>
        <a:srgbClr val="000000"/>
      </a:dk1>
      <a:lt1>
        <a:srgbClr val="FFFFFF"/>
      </a:lt1>
      <a:dk2>
        <a:srgbClr val="FAFAFA"/>
      </a:dk2>
      <a:lt2>
        <a:srgbClr val="FFFFFF"/>
      </a:lt2>
      <a:accent1>
        <a:srgbClr val="C30000"/>
      </a:accent1>
      <a:accent2>
        <a:srgbClr val="3B3E4D"/>
      </a:accent2>
      <a:accent3>
        <a:srgbClr val="C30000"/>
      </a:accent3>
      <a:accent4>
        <a:srgbClr val="3B3E4D"/>
      </a:accent4>
      <a:accent5>
        <a:srgbClr val="C30000"/>
      </a:accent5>
      <a:accent6>
        <a:srgbClr val="3B3E4D"/>
      </a:accent6>
      <a:hlink>
        <a:srgbClr val="5FCBFB"/>
      </a:hlink>
      <a:folHlink>
        <a:srgbClr val="B759BC"/>
      </a:folHlink>
    </a:clrScheme>
    <a:fontScheme name="y0rkhi1p">
      <a:majorFont>
        <a:latin typeface="Arial"/>
        <a:ea typeface="黑体"/>
        <a:cs typeface=""/>
      </a:majorFont>
      <a:minorFont>
        <a:latin typeface="Arial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4_Office 主题​​">
  <a:themeElements>
    <a:clrScheme name="">
      <a:dk1>
        <a:srgbClr val="000000"/>
      </a:dk1>
      <a:lt1>
        <a:srgbClr val="FFFFFF"/>
      </a:lt1>
      <a:dk2>
        <a:srgbClr val="FAFAFA"/>
      </a:dk2>
      <a:lt2>
        <a:srgbClr val="FFFFFF"/>
      </a:lt2>
      <a:accent1>
        <a:srgbClr val="C30000"/>
      </a:accent1>
      <a:accent2>
        <a:srgbClr val="3B3E4D"/>
      </a:accent2>
      <a:accent3>
        <a:srgbClr val="C30000"/>
      </a:accent3>
      <a:accent4>
        <a:srgbClr val="3B3E4D"/>
      </a:accent4>
      <a:accent5>
        <a:srgbClr val="C30000"/>
      </a:accent5>
      <a:accent6>
        <a:srgbClr val="3B3E4D"/>
      </a:accent6>
      <a:hlink>
        <a:srgbClr val="5FCBFB"/>
      </a:hlink>
      <a:folHlink>
        <a:srgbClr val="B759BC"/>
      </a:folHlink>
    </a:clrScheme>
    <a:fontScheme name="y0rkhi1p">
      <a:majorFont>
        <a:latin typeface="Arial"/>
        <a:ea typeface="黑体"/>
        <a:cs typeface=""/>
      </a:majorFont>
      <a:minorFont>
        <a:latin typeface="Arial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0.xml><?xml version="1.0" encoding="utf-8"?>
<a:theme xmlns:a="http://schemas.openxmlformats.org/drawingml/2006/main" name="85_Office 主题​​">
  <a:themeElements>
    <a:clrScheme name="">
      <a:dk1>
        <a:srgbClr val="000000"/>
      </a:dk1>
      <a:lt1>
        <a:srgbClr val="FFFFFF"/>
      </a:lt1>
      <a:dk2>
        <a:srgbClr val="FAFAFA"/>
      </a:dk2>
      <a:lt2>
        <a:srgbClr val="FFFFFF"/>
      </a:lt2>
      <a:accent1>
        <a:srgbClr val="C30000"/>
      </a:accent1>
      <a:accent2>
        <a:srgbClr val="3B3E4D"/>
      </a:accent2>
      <a:accent3>
        <a:srgbClr val="C30000"/>
      </a:accent3>
      <a:accent4>
        <a:srgbClr val="3B3E4D"/>
      </a:accent4>
      <a:accent5>
        <a:srgbClr val="C30000"/>
      </a:accent5>
      <a:accent6>
        <a:srgbClr val="3B3E4D"/>
      </a:accent6>
      <a:hlink>
        <a:srgbClr val="5FCBFB"/>
      </a:hlink>
      <a:folHlink>
        <a:srgbClr val="B759BC"/>
      </a:folHlink>
    </a:clrScheme>
    <a:fontScheme name="y0rkhi1p">
      <a:majorFont>
        <a:latin typeface="Arial"/>
        <a:ea typeface="黑体"/>
        <a:cs typeface=""/>
      </a:majorFont>
      <a:minorFont>
        <a:latin typeface="Arial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1.xml><?xml version="1.0" encoding="utf-8"?>
<a:theme xmlns:a="http://schemas.openxmlformats.org/drawingml/2006/main" name="86_Office 主题​​">
  <a:themeElements>
    <a:clrScheme name="">
      <a:dk1>
        <a:srgbClr val="000000"/>
      </a:dk1>
      <a:lt1>
        <a:srgbClr val="FFFFFF"/>
      </a:lt1>
      <a:dk2>
        <a:srgbClr val="FAFAFA"/>
      </a:dk2>
      <a:lt2>
        <a:srgbClr val="FFFFFF"/>
      </a:lt2>
      <a:accent1>
        <a:srgbClr val="C30000"/>
      </a:accent1>
      <a:accent2>
        <a:srgbClr val="3B3E4D"/>
      </a:accent2>
      <a:accent3>
        <a:srgbClr val="C30000"/>
      </a:accent3>
      <a:accent4>
        <a:srgbClr val="3B3E4D"/>
      </a:accent4>
      <a:accent5>
        <a:srgbClr val="C30000"/>
      </a:accent5>
      <a:accent6>
        <a:srgbClr val="3B3E4D"/>
      </a:accent6>
      <a:hlink>
        <a:srgbClr val="5FCBFB"/>
      </a:hlink>
      <a:folHlink>
        <a:srgbClr val="B759BC"/>
      </a:folHlink>
    </a:clrScheme>
    <a:fontScheme name="y0rkhi1p">
      <a:majorFont>
        <a:latin typeface="Arial"/>
        <a:ea typeface="黑体"/>
        <a:cs typeface=""/>
      </a:majorFont>
      <a:minorFont>
        <a:latin typeface="Arial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2.xml><?xml version="1.0" encoding="utf-8"?>
<a:theme xmlns:a="http://schemas.openxmlformats.org/drawingml/2006/main" name="87_Office 主题​​">
  <a:themeElements>
    <a:clrScheme name="">
      <a:dk1>
        <a:srgbClr val="000000"/>
      </a:dk1>
      <a:lt1>
        <a:srgbClr val="FFFFFF"/>
      </a:lt1>
      <a:dk2>
        <a:srgbClr val="FAFAFA"/>
      </a:dk2>
      <a:lt2>
        <a:srgbClr val="FFFFFF"/>
      </a:lt2>
      <a:accent1>
        <a:srgbClr val="C30000"/>
      </a:accent1>
      <a:accent2>
        <a:srgbClr val="3B3E4D"/>
      </a:accent2>
      <a:accent3>
        <a:srgbClr val="C30000"/>
      </a:accent3>
      <a:accent4>
        <a:srgbClr val="3B3E4D"/>
      </a:accent4>
      <a:accent5>
        <a:srgbClr val="C30000"/>
      </a:accent5>
      <a:accent6>
        <a:srgbClr val="3B3E4D"/>
      </a:accent6>
      <a:hlink>
        <a:srgbClr val="5FCBFB"/>
      </a:hlink>
      <a:folHlink>
        <a:srgbClr val="B759BC"/>
      </a:folHlink>
    </a:clrScheme>
    <a:fontScheme name="y0rkhi1p">
      <a:majorFont>
        <a:latin typeface="Arial"/>
        <a:ea typeface="黑体"/>
        <a:cs typeface=""/>
      </a:majorFont>
      <a:minorFont>
        <a:latin typeface="Arial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3.xml><?xml version="1.0" encoding="utf-8"?>
<a:theme xmlns:a="http://schemas.openxmlformats.org/drawingml/2006/main" name="88_Office 主题​​">
  <a:themeElements>
    <a:clrScheme name="">
      <a:dk1>
        <a:srgbClr val="000000"/>
      </a:dk1>
      <a:lt1>
        <a:srgbClr val="FFFFFF"/>
      </a:lt1>
      <a:dk2>
        <a:srgbClr val="FAFAFA"/>
      </a:dk2>
      <a:lt2>
        <a:srgbClr val="FFFFFF"/>
      </a:lt2>
      <a:accent1>
        <a:srgbClr val="C30000"/>
      </a:accent1>
      <a:accent2>
        <a:srgbClr val="3B3E4D"/>
      </a:accent2>
      <a:accent3>
        <a:srgbClr val="C30000"/>
      </a:accent3>
      <a:accent4>
        <a:srgbClr val="3B3E4D"/>
      </a:accent4>
      <a:accent5>
        <a:srgbClr val="C30000"/>
      </a:accent5>
      <a:accent6>
        <a:srgbClr val="3B3E4D"/>
      </a:accent6>
      <a:hlink>
        <a:srgbClr val="5FCBFB"/>
      </a:hlink>
      <a:folHlink>
        <a:srgbClr val="B759BC"/>
      </a:folHlink>
    </a:clrScheme>
    <a:fontScheme name="y0rkhi1p">
      <a:majorFont>
        <a:latin typeface="Arial"/>
        <a:ea typeface="黑体"/>
        <a:cs typeface=""/>
      </a:majorFont>
      <a:minorFont>
        <a:latin typeface="Arial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4.xml><?xml version="1.0" encoding="utf-8"?>
<a:theme xmlns:a="http://schemas.openxmlformats.org/drawingml/2006/main" name="57_Office 主题​​">
  <a:themeElements>
    <a:clrScheme name="">
      <a:dk1>
        <a:srgbClr val="000000"/>
      </a:dk1>
      <a:lt1>
        <a:srgbClr val="FFFFFF"/>
      </a:lt1>
      <a:dk2>
        <a:srgbClr val="FAFAFA"/>
      </a:dk2>
      <a:lt2>
        <a:srgbClr val="FFFFFF"/>
      </a:lt2>
      <a:accent1>
        <a:srgbClr val="C30000"/>
      </a:accent1>
      <a:accent2>
        <a:srgbClr val="3B3E4D"/>
      </a:accent2>
      <a:accent3>
        <a:srgbClr val="C30000"/>
      </a:accent3>
      <a:accent4>
        <a:srgbClr val="3B3E4D"/>
      </a:accent4>
      <a:accent5>
        <a:srgbClr val="C30000"/>
      </a:accent5>
      <a:accent6>
        <a:srgbClr val="3B3E4D"/>
      </a:accent6>
      <a:hlink>
        <a:srgbClr val="5FCBFB"/>
      </a:hlink>
      <a:folHlink>
        <a:srgbClr val="B759BC"/>
      </a:folHlink>
    </a:clrScheme>
    <a:fontScheme name="y0rkhi1p">
      <a:majorFont>
        <a:latin typeface="Arial"/>
        <a:ea typeface="黑体"/>
        <a:cs typeface=""/>
      </a:majorFont>
      <a:minorFont>
        <a:latin typeface="Arial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5.xml><?xml version="1.0" encoding="utf-8"?>
<a:theme xmlns:a="http://schemas.openxmlformats.org/drawingml/2006/main" name="58_Office 主题​​">
  <a:themeElements>
    <a:clrScheme name="">
      <a:dk1>
        <a:srgbClr val="000000"/>
      </a:dk1>
      <a:lt1>
        <a:srgbClr val="FFFFFF"/>
      </a:lt1>
      <a:dk2>
        <a:srgbClr val="FAFAFA"/>
      </a:dk2>
      <a:lt2>
        <a:srgbClr val="FFFFFF"/>
      </a:lt2>
      <a:accent1>
        <a:srgbClr val="C30000"/>
      </a:accent1>
      <a:accent2>
        <a:srgbClr val="3B3E4D"/>
      </a:accent2>
      <a:accent3>
        <a:srgbClr val="C30000"/>
      </a:accent3>
      <a:accent4>
        <a:srgbClr val="3B3E4D"/>
      </a:accent4>
      <a:accent5>
        <a:srgbClr val="C30000"/>
      </a:accent5>
      <a:accent6>
        <a:srgbClr val="3B3E4D"/>
      </a:accent6>
      <a:hlink>
        <a:srgbClr val="5FCBFB"/>
      </a:hlink>
      <a:folHlink>
        <a:srgbClr val="B759BC"/>
      </a:folHlink>
    </a:clrScheme>
    <a:fontScheme name="y0rkhi1p">
      <a:majorFont>
        <a:latin typeface="Arial"/>
        <a:ea typeface="黑体"/>
        <a:cs typeface=""/>
      </a:majorFont>
      <a:minorFont>
        <a:latin typeface="Arial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6.xml><?xml version="1.0" encoding="utf-8"?>
<a:theme xmlns:a="http://schemas.openxmlformats.org/drawingml/2006/main" name="59_Office 主题​​">
  <a:themeElements>
    <a:clrScheme name="">
      <a:dk1>
        <a:srgbClr val="000000"/>
      </a:dk1>
      <a:lt1>
        <a:srgbClr val="FFFFFF"/>
      </a:lt1>
      <a:dk2>
        <a:srgbClr val="FAFAFA"/>
      </a:dk2>
      <a:lt2>
        <a:srgbClr val="FFFFFF"/>
      </a:lt2>
      <a:accent1>
        <a:srgbClr val="C30000"/>
      </a:accent1>
      <a:accent2>
        <a:srgbClr val="3B3E4D"/>
      </a:accent2>
      <a:accent3>
        <a:srgbClr val="C30000"/>
      </a:accent3>
      <a:accent4>
        <a:srgbClr val="3B3E4D"/>
      </a:accent4>
      <a:accent5>
        <a:srgbClr val="C30000"/>
      </a:accent5>
      <a:accent6>
        <a:srgbClr val="3B3E4D"/>
      </a:accent6>
      <a:hlink>
        <a:srgbClr val="5FCBFB"/>
      </a:hlink>
      <a:folHlink>
        <a:srgbClr val="B759BC"/>
      </a:folHlink>
    </a:clrScheme>
    <a:fontScheme name="y0rkhi1p">
      <a:majorFont>
        <a:latin typeface="Arial"/>
        <a:ea typeface="黑体"/>
        <a:cs typeface=""/>
      </a:majorFont>
      <a:minorFont>
        <a:latin typeface="Arial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7.xml><?xml version="1.0" encoding="utf-8"?>
<a:theme xmlns:a="http://schemas.openxmlformats.org/drawingml/2006/main" name="60_Office 主题​​">
  <a:themeElements>
    <a:clrScheme name="">
      <a:dk1>
        <a:srgbClr val="000000"/>
      </a:dk1>
      <a:lt1>
        <a:srgbClr val="FFFFFF"/>
      </a:lt1>
      <a:dk2>
        <a:srgbClr val="FAFAFA"/>
      </a:dk2>
      <a:lt2>
        <a:srgbClr val="FFFFFF"/>
      </a:lt2>
      <a:accent1>
        <a:srgbClr val="C30000"/>
      </a:accent1>
      <a:accent2>
        <a:srgbClr val="3B3E4D"/>
      </a:accent2>
      <a:accent3>
        <a:srgbClr val="C30000"/>
      </a:accent3>
      <a:accent4>
        <a:srgbClr val="3B3E4D"/>
      </a:accent4>
      <a:accent5>
        <a:srgbClr val="C30000"/>
      </a:accent5>
      <a:accent6>
        <a:srgbClr val="3B3E4D"/>
      </a:accent6>
      <a:hlink>
        <a:srgbClr val="5FCBFB"/>
      </a:hlink>
      <a:folHlink>
        <a:srgbClr val="B759BC"/>
      </a:folHlink>
    </a:clrScheme>
    <a:fontScheme name="y0rkhi1p">
      <a:majorFont>
        <a:latin typeface="Arial"/>
        <a:ea typeface="黑体"/>
        <a:cs typeface=""/>
      </a:majorFont>
      <a:minorFont>
        <a:latin typeface="Arial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8.xml><?xml version="1.0" encoding="utf-8"?>
<a:theme xmlns:a="http://schemas.openxmlformats.org/drawingml/2006/main" name="61_Office 主题​​">
  <a:themeElements>
    <a:clrScheme name="">
      <a:dk1>
        <a:srgbClr val="000000"/>
      </a:dk1>
      <a:lt1>
        <a:srgbClr val="FFFFFF"/>
      </a:lt1>
      <a:dk2>
        <a:srgbClr val="FAFAFA"/>
      </a:dk2>
      <a:lt2>
        <a:srgbClr val="FFFFFF"/>
      </a:lt2>
      <a:accent1>
        <a:srgbClr val="C30000"/>
      </a:accent1>
      <a:accent2>
        <a:srgbClr val="3B3E4D"/>
      </a:accent2>
      <a:accent3>
        <a:srgbClr val="C30000"/>
      </a:accent3>
      <a:accent4>
        <a:srgbClr val="3B3E4D"/>
      </a:accent4>
      <a:accent5>
        <a:srgbClr val="C30000"/>
      </a:accent5>
      <a:accent6>
        <a:srgbClr val="3B3E4D"/>
      </a:accent6>
      <a:hlink>
        <a:srgbClr val="5FCBFB"/>
      </a:hlink>
      <a:folHlink>
        <a:srgbClr val="B759BC"/>
      </a:folHlink>
    </a:clrScheme>
    <a:fontScheme name="y0rkhi1p">
      <a:majorFont>
        <a:latin typeface="Arial"/>
        <a:ea typeface="黑体"/>
        <a:cs typeface=""/>
      </a:majorFont>
      <a:minorFont>
        <a:latin typeface="Arial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9.xml><?xml version="1.0" encoding="utf-8"?>
<a:theme xmlns:a="http://schemas.openxmlformats.org/drawingml/2006/main" name="62_Office 主题​​">
  <a:themeElements>
    <a:clrScheme name="">
      <a:dk1>
        <a:srgbClr val="000000"/>
      </a:dk1>
      <a:lt1>
        <a:srgbClr val="FFFFFF"/>
      </a:lt1>
      <a:dk2>
        <a:srgbClr val="FAFAFA"/>
      </a:dk2>
      <a:lt2>
        <a:srgbClr val="FFFFFF"/>
      </a:lt2>
      <a:accent1>
        <a:srgbClr val="C30000"/>
      </a:accent1>
      <a:accent2>
        <a:srgbClr val="3B3E4D"/>
      </a:accent2>
      <a:accent3>
        <a:srgbClr val="C30000"/>
      </a:accent3>
      <a:accent4>
        <a:srgbClr val="3B3E4D"/>
      </a:accent4>
      <a:accent5>
        <a:srgbClr val="C30000"/>
      </a:accent5>
      <a:accent6>
        <a:srgbClr val="3B3E4D"/>
      </a:accent6>
      <a:hlink>
        <a:srgbClr val="5FCBFB"/>
      </a:hlink>
      <a:folHlink>
        <a:srgbClr val="B759BC"/>
      </a:folHlink>
    </a:clrScheme>
    <a:fontScheme name="y0rkhi1p">
      <a:majorFont>
        <a:latin typeface="Arial"/>
        <a:ea typeface="黑体"/>
        <a:cs typeface=""/>
      </a:majorFont>
      <a:minorFont>
        <a:latin typeface="Arial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5_Office 主题​​">
  <a:themeElements>
    <a:clrScheme name="">
      <a:dk1>
        <a:srgbClr val="000000"/>
      </a:dk1>
      <a:lt1>
        <a:srgbClr val="FFFFFF"/>
      </a:lt1>
      <a:dk2>
        <a:srgbClr val="FAFAFA"/>
      </a:dk2>
      <a:lt2>
        <a:srgbClr val="FFFFFF"/>
      </a:lt2>
      <a:accent1>
        <a:srgbClr val="C30000"/>
      </a:accent1>
      <a:accent2>
        <a:srgbClr val="3B3E4D"/>
      </a:accent2>
      <a:accent3>
        <a:srgbClr val="C30000"/>
      </a:accent3>
      <a:accent4>
        <a:srgbClr val="3B3E4D"/>
      </a:accent4>
      <a:accent5>
        <a:srgbClr val="C30000"/>
      </a:accent5>
      <a:accent6>
        <a:srgbClr val="3B3E4D"/>
      </a:accent6>
      <a:hlink>
        <a:srgbClr val="5FCBFB"/>
      </a:hlink>
      <a:folHlink>
        <a:srgbClr val="B759BC"/>
      </a:folHlink>
    </a:clrScheme>
    <a:fontScheme name="y0rkhi1p">
      <a:majorFont>
        <a:latin typeface="Arial"/>
        <a:ea typeface="黑体"/>
        <a:cs typeface=""/>
      </a:majorFont>
      <a:minorFont>
        <a:latin typeface="Arial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0.xml><?xml version="1.0" encoding="utf-8"?>
<a:theme xmlns:a="http://schemas.openxmlformats.org/drawingml/2006/main" name="63_Office 主题​​">
  <a:themeElements>
    <a:clrScheme name="">
      <a:dk1>
        <a:srgbClr val="000000"/>
      </a:dk1>
      <a:lt1>
        <a:srgbClr val="FFFFFF"/>
      </a:lt1>
      <a:dk2>
        <a:srgbClr val="FAFAFA"/>
      </a:dk2>
      <a:lt2>
        <a:srgbClr val="FFFFFF"/>
      </a:lt2>
      <a:accent1>
        <a:srgbClr val="C30000"/>
      </a:accent1>
      <a:accent2>
        <a:srgbClr val="3B3E4D"/>
      </a:accent2>
      <a:accent3>
        <a:srgbClr val="C30000"/>
      </a:accent3>
      <a:accent4>
        <a:srgbClr val="3B3E4D"/>
      </a:accent4>
      <a:accent5>
        <a:srgbClr val="C30000"/>
      </a:accent5>
      <a:accent6>
        <a:srgbClr val="3B3E4D"/>
      </a:accent6>
      <a:hlink>
        <a:srgbClr val="5FCBFB"/>
      </a:hlink>
      <a:folHlink>
        <a:srgbClr val="B759BC"/>
      </a:folHlink>
    </a:clrScheme>
    <a:fontScheme name="y0rkhi1p">
      <a:majorFont>
        <a:latin typeface="Arial"/>
        <a:ea typeface="黑体"/>
        <a:cs typeface=""/>
      </a:majorFont>
      <a:minorFont>
        <a:latin typeface="Arial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1.xml><?xml version="1.0" encoding="utf-8"?>
<a:theme xmlns:a="http://schemas.openxmlformats.org/drawingml/2006/main" name="64_Office 主题​​">
  <a:themeElements>
    <a:clrScheme name="">
      <a:dk1>
        <a:srgbClr val="000000"/>
      </a:dk1>
      <a:lt1>
        <a:srgbClr val="FFFFFF"/>
      </a:lt1>
      <a:dk2>
        <a:srgbClr val="FAFAFA"/>
      </a:dk2>
      <a:lt2>
        <a:srgbClr val="FFFFFF"/>
      </a:lt2>
      <a:accent1>
        <a:srgbClr val="C30000"/>
      </a:accent1>
      <a:accent2>
        <a:srgbClr val="3B3E4D"/>
      </a:accent2>
      <a:accent3>
        <a:srgbClr val="C30000"/>
      </a:accent3>
      <a:accent4>
        <a:srgbClr val="3B3E4D"/>
      </a:accent4>
      <a:accent5>
        <a:srgbClr val="C30000"/>
      </a:accent5>
      <a:accent6>
        <a:srgbClr val="3B3E4D"/>
      </a:accent6>
      <a:hlink>
        <a:srgbClr val="5FCBFB"/>
      </a:hlink>
      <a:folHlink>
        <a:srgbClr val="B759BC"/>
      </a:folHlink>
    </a:clrScheme>
    <a:fontScheme name="y0rkhi1p">
      <a:majorFont>
        <a:latin typeface="Arial"/>
        <a:ea typeface="黑体"/>
        <a:cs typeface=""/>
      </a:majorFont>
      <a:minorFont>
        <a:latin typeface="Arial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2.xml><?xml version="1.0" encoding="utf-8"?>
<a:theme xmlns:a="http://schemas.openxmlformats.org/drawingml/2006/main" name="65_Office 主题​​">
  <a:themeElements>
    <a:clrScheme name="">
      <a:dk1>
        <a:srgbClr val="000000"/>
      </a:dk1>
      <a:lt1>
        <a:srgbClr val="FFFFFF"/>
      </a:lt1>
      <a:dk2>
        <a:srgbClr val="FAFAFA"/>
      </a:dk2>
      <a:lt2>
        <a:srgbClr val="FFFFFF"/>
      </a:lt2>
      <a:accent1>
        <a:srgbClr val="C30000"/>
      </a:accent1>
      <a:accent2>
        <a:srgbClr val="3B3E4D"/>
      </a:accent2>
      <a:accent3>
        <a:srgbClr val="C30000"/>
      </a:accent3>
      <a:accent4>
        <a:srgbClr val="3B3E4D"/>
      </a:accent4>
      <a:accent5>
        <a:srgbClr val="C30000"/>
      </a:accent5>
      <a:accent6>
        <a:srgbClr val="3B3E4D"/>
      </a:accent6>
      <a:hlink>
        <a:srgbClr val="5FCBFB"/>
      </a:hlink>
      <a:folHlink>
        <a:srgbClr val="B759BC"/>
      </a:folHlink>
    </a:clrScheme>
    <a:fontScheme name="y0rkhi1p">
      <a:majorFont>
        <a:latin typeface="Arial"/>
        <a:ea typeface="黑体"/>
        <a:cs typeface=""/>
      </a:majorFont>
      <a:minorFont>
        <a:latin typeface="Arial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3.xml><?xml version="1.0" encoding="utf-8"?>
<a:theme xmlns:a="http://schemas.openxmlformats.org/drawingml/2006/main" name="66_Office 主题​​">
  <a:themeElements>
    <a:clrScheme name="">
      <a:dk1>
        <a:srgbClr val="000000"/>
      </a:dk1>
      <a:lt1>
        <a:srgbClr val="FFFFFF"/>
      </a:lt1>
      <a:dk2>
        <a:srgbClr val="FAFAFA"/>
      </a:dk2>
      <a:lt2>
        <a:srgbClr val="FFFFFF"/>
      </a:lt2>
      <a:accent1>
        <a:srgbClr val="C30000"/>
      </a:accent1>
      <a:accent2>
        <a:srgbClr val="3B3E4D"/>
      </a:accent2>
      <a:accent3>
        <a:srgbClr val="C30000"/>
      </a:accent3>
      <a:accent4>
        <a:srgbClr val="3B3E4D"/>
      </a:accent4>
      <a:accent5>
        <a:srgbClr val="C30000"/>
      </a:accent5>
      <a:accent6>
        <a:srgbClr val="3B3E4D"/>
      </a:accent6>
      <a:hlink>
        <a:srgbClr val="5FCBFB"/>
      </a:hlink>
      <a:folHlink>
        <a:srgbClr val="B759BC"/>
      </a:folHlink>
    </a:clrScheme>
    <a:fontScheme name="y0rkhi1p">
      <a:majorFont>
        <a:latin typeface="Arial"/>
        <a:ea typeface="黑体"/>
        <a:cs typeface=""/>
      </a:majorFont>
      <a:minorFont>
        <a:latin typeface="Arial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4.xml><?xml version="1.0" encoding="utf-8"?>
<a:theme xmlns:a="http://schemas.openxmlformats.org/drawingml/2006/main" name="67_Office 主题​​">
  <a:themeElements>
    <a:clrScheme name="">
      <a:dk1>
        <a:srgbClr val="000000"/>
      </a:dk1>
      <a:lt1>
        <a:srgbClr val="FFFFFF"/>
      </a:lt1>
      <a:dk2>
        <a:srgbClr val="FAFAFA"/>
      </a:dk2>
      <a:lt2>
        <a:srgbClr val="FFFFFF"/>
      </a:lt2>
      <a:accent1>
        <a:srgbClr val="C30000"/>
      </a:accent1>
      <a:accent2>
        <a:srgbClr val="3B3E4D"/>
      </a:accent2>
      <a:accent3>
        <a:srgbClr val="C30000"/>
      </a:accent3>
      <a:accent4>
        <a:srgbClr val="3B3E4D"/>
      </a:accent4>
      <a:accent5>
        <a:srgbClr val="C30000"/>
      </a:accent5>
      <a:accent6>
        <a:srgbClr val="3B3E4D"/>
      </a:accent6>
      <a:hlink>
        <a:srgbClr val="5FCBFB"/>
      </a:hlink>
      <a:folHlink>
        <a:srgbClr val="B759BC"/>
      </a:folHlink>
    </a:clrScheme>
    <a:fontScheme name="y0rkhi1p">
      <a:majorFont>
        <a:latin typeface="Arial"/>
        <a:ea typeface="黑体"/>
        <a:cs typeface=""/>
      </a:majorFont>
      <a:minorFont>
        <a:latin typeface="Arial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5.xml><?xml version="1.0" encoding="utf-8"?>
<a:theme xmlns:a="http://schemas.openxmlformats.org/drawingml/2006/main" name="68_Office 主题​​">
  <a:themeElements>
    <a:clrScheme name="">
      <a:dk1>
        <a:srgbClr val="000000"/>
      </a:dk1>
      <a:lt1>
        <a:srgbClr val="FFFFFF"/>
      </a:lt1>
      <a:dk2>
        <a:srgbClr val="FAFAFA"/>
      </a:dk2>
      <a:lt2>
        <a:srgbClr val="FFFFFF"/>
      </a:lt2>
      <a:accent1>
        <a:srgbClr val="C30000"/>
      </a:accent1>
      <a:accent2>
        <a:srgbClr val="3B3E4D"/>
      </a:accent2>
      <a:accent3>
        <a:srgbClr val="C30000"/>
      </a:accent3>
      <a:accent4>
        <a:srgbClr val="3B3E4D"/>
      </a:accent4>
      <a:accent5>
        <a:srgbClr val="C30000"/>
      </a:accent5>
      <a:accent6>
        <a:srgbClr val="3B3E4D"/>
      </a:accent6>
      <a:hlink>
        <a:srgbClr val="5FCBFB"/>
      </a:hlink>
      <a:folHlink>
        <a:srgbClr val="B759BC"/>
      </a:folHlink>
    </a:clrScheme>
    <a:fontScheme name="y0rkhi1p">
      <a:majorFont>
        <a:latin typeface="Arial"/>
        <a:ea typeface="黑体"/>
        <a:cs typeface=""/>
      </a:majorFont>
      <a:minorFont>
        <a:latin typeface="Arial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6.xml><?xml version="1.0" encoding="utf-8"?>
<a:theme xmlns:a="http://schemas.openxmlformats.org/drawingml/2006/main" name="69_Office 主题​​">
  <a:themeElements>
    <a:clrScheme name="">
      <a:dk1>
        <a:srgbClr val="000000"/>
      </a:dk1>
      <a:lt1>
        <a:srgbClr val="FFFFFF"/>
      </a:lt1>
      <a:dk2>
        <a:srgbClr val="FAFAFA"/>
      </a:dk2>
      <a:lt2>
        <a:srgbClr val="FFFFFF"/>
      </a:lt2>
      <a:accent1>
        <a:srgbClr val="C30000"/>
      </a:accent1>
      <a:accent2>
        <a:srgbClr val="3B3E4D"/>
      </a:accent2>
      <a:accent3>
        <a:srgbClr val="C30000"/>
      </a:accent3>
      <a:accent4>
        <a:srgbClr val="3B3E4D"/>
      </a:accent4>
      <a:accent5>
        <a:srgbClr val="C30000"/>
      </a:accent5>
      <a:accent6>
        <a:srgbClr val="3B3E4D"/>
      </a:accent6>
      <a:hlink>
        <a:srgbClr val="5FCBFB"/>
      </a:hlink>
      <a:folHlink>
        <a:srgbClr val="B759BC"/>
      </a:folHlink>
    </a:clrScheme>
    <a:fontScheme name="y0rkhi1p">
      <a:majorFont>
        <a:latin typeface="Arial"/>
        <a:ea typeface="黑体"/>
        <a:cs typeface=""/>
      </a:majorFont>
      <a:minorFont>
        <a:latin typeface="Arial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7.xml><?xml version="1.0" encoding="utf-8"?>
<a:theme xmlns:a="http://schemas.openxmlformats.org/drawingml/2006/main" name="70_Office 主题​​">
  <a:themeElements>
    <a:clrScheme name="">
      <a:dk1>
        <a:srgbClr val="000000"/>
      </a:dk1>
      <a:lt1>
        <a:srgbClr val="FFFFFF"/>
      </a:lt1>
      <a:dk2>
        <a:srgbClr val="FAFAFA"/>
      </a:dk2>
      <a:lt2>
        <a:srgbClr val="FFFFFF"/>
      </a:lt2>
      <a:accent1>
        <a:srgbClr val="C30000"/>
      </a:accent1>
      <a:accent2>
        <a:srgbClr val="3B3E4D"/>
      </a:accent2>
      <a:accent3>
        <a:srgbClr val="C30000"/>
      </a:accent3>
      <a:accent4>
        <a:srgbClr val="3B3E4D"/>
      </a:accent4>
      <a:accent5>
        <a:srgbClr val="C30000"/>
      </a:accent5>
      <a:accent6>
        <a:srgbClr val="3B3E4D"/>
      </a:accent6>
      <a:hlink>
        <a:srgbClr val="5FCBFB"/>
      </a:hlink>
      <a:folHlink>
        <a:srgbClr val="B759BC"/>
      </a:folHlink>
    </a:clrScheme>
    <a:fontScheme name="y0rkhi1p">
      <a:majorFont>
        <a:latin typeface="Arial"/>
        <a:ea typeface="黑体"/>
        <a:cs typeface=""/>
      </a:majorFont>
      <a:minorFont>
        <a:latin typeface="Arial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8.xml><?xml version="1.0" encoding="utf-8"?>
<a:theme xmlns:a="http://schemas.openxmlformats.org/drawingml/2006/main" name="71_Office 主题​​">
  <a:themeElements>
    <a:clrScheme name="">
      <a:dk1>
        <a:srgbClr val="000000"/>
      </a:dk1>
      <a:lt1>
        <a:srgbClr val="FFFFFF"/>
      </a:lt1>
      <a:dk2>
        <a:srgbClr val="FAFAFA"/>
      </a:dk2>
      <a:lt2>
        <a:srgbClr val="FFFFFF"/>
      </a:lt2>
      <a:accent1>
        <a:srgbClr val="C30000"/>
      </a:accent1>
      <a:accent2>
        <a:srgbClr val="3B3E4D"/>
      </a:accent2>
      <a:accent3>
        <a:srgbClr val="C30000"/>
      </a:accent3>
      <a:accent4>
        <a:srgbClr val="3B3E4D"/>
      </a:accent4>
      <a:accent5>
        <a:srgbClr val="C30000"/>
      </a:accent5>
      <a:accent6>
        <a:srgbClr val="3B3E4D"/>
      </a:accent6>
      <a:hlink>
        <a:srgbClr val="5FCBFB"/>
      </a:hlink>
      <a:folHlink>
        <a:srgbClr val="B759BC"/>
      </a:folHlink>
    </a:clrScheme>
    <a:fontScheme name="y0rkhi1p">
      <a:majorFont>
        <a:latin typeface="Arial"/>
        <a:ea typeface="黑体"/>
        <a:cs typeface=""/>
      </a:majorFont>
      <a:minorFont>
        <a:latin typeface="Arial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9.xml><?xml version="1.0" encoding="utf-8"?>
<a:theme xmlns:a="http://schemas.openxmlformats.org/drawingml/2006/main" name="72_Office 主题​​">
  <a:themeElements>
    <a:clrScheme name="">
      <a:dk1>
        <a:srgbClr val="000000"/>
      </a:dk1>
      <a:lt1>
        <a:srgbClr val="FFFFFF"/>
      </a:lt1>
      <a:dk2>
        <a:srgbClr val="FAFAFA"/>
      </a:dk2>
      <a:lt2>
        <a:srgbClr val="FFFFFF"/>
      </a:lt2>
      <a:accent1>
        <a:srgbClr val="C30000"/>
      </a:accent1>
      <a:accent2>
        <a:srgbClr val="3B3E4D"/>
      </a:accent2>
      <a:accent3>
        <a:srgbClr val="C30000"/>
      </a:accent3>
      <a:accent4>
        <a:srgbClr val="3B3E4D"/>
      </a:accent4>
      <a:accent5>
        <a:srgbClr val="C30000"/>
      </a:accent5>
      <a:accent6>
        <a:srgbClr val="3B3E4D"/>
      </a:accent6>
      <a:hlink>
        <a:srgbClr val="5FCBFB"/>
      </a:hlink>
      <a:folHlink>
        <a:srgbClr val="B759BC"/>
      </a:folHlink>
    </a:clrScheme>
    <a:fontScheme name="y0rkhi1p">
      <a:majorFont>
        <a:latin typeface="Arial"/>
        <a:ea typeface="黑体"/>
        <a:cs typeface=""/>
      </a:majorFont>
      <a:minorFont>
        <a:latin typeface="Arial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6_Office 主题​​">
  <a:themeElements>
    <a:clrScheme name="">
      <a:dk1>
        <a:srgbClr val="000000"/>
      </a:dk1>
      <a:lt1>
        <a:srgbClr val="FFFFFF"/>
      </a:lt1>
      <a:dk2>
        <a:srgbClr val="FAFAFA"/>
      </a:dk2>
      <a:lt2>
        <a:srgbClr val="FFFFFF"/>
      </a:lt2>
      <a:accent1>
        <a:srgbClr val="C30000"/>
      </a:accent1>
      <a:accent2>
        <a:srgbClr val="3B3E4D"/>
      </a:accent2>
      <a:accent3>
        <a:srgbClr val="C30000"/>
      </a:accent3>
      <a:accent4>
        <a:srgbClr val="3B3E4D"/>
      </a:accent4>
      <a:accent5>
        <a:srgbClr val="C30000"/>
      </a:accent5>
      <a:accent6>
        <a:srgbClr val="3B3E4D"/>
      </a:accent6>
      <a:hlink>
        <a:srgbClr val="5FCBFB"/>
      </a:hlink>
      <a:folHlink>
        <a:srgbClr val="B759BC"/>
      </a:folHlink>
    </a:clrScheme>
    <a:fontScheme name="y0rkhi1p">
      <a:majorFont>
        <a:latin typeface="Arial"/>
        <a:ea typeface="黑体"/>
        <a:cs typeface=""/>
      </a:majorFont>
      <a:minorFont>
        <a:latin typeface="Arial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0.xml><?xml version="1.0" encoding="utf-8"?>
<a:theme xmlns:a="http://schemas.openxmlformats.org/drawingml/2006/main" name="56_Office 主题​​">
  <a:themeElements>
    <a:clrScheme name="">
      <a:dk1>
        <a:srgbClr val="000000"/>
      </a:dk1>
      <a:lt1>
        <a:srgbClr val="FFFFFF"/>
      </a:lt1>
      <a:dk2>
        <a:srgbClr val="FAFAFA"/>
      </a:dk2>
      <a:lt2>
        <a:srgbClr val="FFFFFF"/>
      </a:lt2>
      <a:accent1>
        <a:srgbClr val="C30000"/>
      </a:accent1>
      <a:accent2>
        <a:srgbClr val="3B3E4D"/>
      </a:accent2>
      <a:accent3>
        <a:srgbClr val="C30000"/>
      </a:accent3>
      <a:accent4>
        <a:srgbClr val="3B3E4D"/>
      </a:accent4>
      <a:accent5>
        <a:srgbClr val="C30000"/>
      </a:accent5>
      <a:accent6>
        <a:srgbClr val="3B3E4D"/>
      </a:accent6>
      <a:hlink>
        <a:srgbClr val="5FCBFB"/>
      </a:hlink>
      <a:folHlink>
        <a:srgbClr val="B759BC"/>
      </a:folHlink>
    </a:clrScheme>
    <a:fontScheme name="y0rkhi1p">
      <a:majorFont>
        <a:latin typeface="Arial"/>
        <a:ea typeface="黑体"/>
        <a:cs typeface=""/>
      </a:majorFont>
      <a:minorFont>
        <a:latin typeface="Arial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1.xml><?xml version="1.0" encoding="utf-8"?>
<a:theme xmlns:a="http://schemas.openxmlformats.org/drawingml/2006/main" name="9_Office 主题​​">
  <a:themeElements>
    <a:clrScheme name="">
      <a:dk1>
        <a:srgbClr val="000000"/>
      </a:dk1>
      <a:lt1>
        <a:srgbClr val="FFFFFF"/>
      </a:lt1>
      <a:dk2>
        <a:srgbClr val="FAFAFA"/>
      </a:dk2>
      <a:lt2>
        <a:srgbClr val="FFFFFF"/>
      </a:lt2>
      <a:accent1>
        <a:srgbClr val="C30000"/>
      </a:accent1>
      <a:accent2>
        <a:srgbClr val="3B3E4D"/>
      </a:accent2>
      <a:accent3>
        <a:srgbClr val="C30000"/>
      </a:accent3>
      <a:accent4>
        <a:srgbClr val="3B3E4D"/>
      </a:accent4>
      <a:accent5>
        <a:srgbClr val="C30000"/>
      </a:accent5>
      <a:accent6>
        <a:srgbClr val="3B3E4D"/>
      </a:accent6>
      <a:hlink>
        <a:srgbClr val="5FCBFB"/>
      </a:hlink>
      <a:folHlink>
        <a:srgbClr val="B759BC"/>
      </a:folHlink>
    </a:clrScheme>
    <a:fontScheme name="y0rkhi1p">
      <a:majorFont>
        <a:latin typeface="Arial"/>
        <a:ea typeface="黑体"/>
        <a:cs typeface=""/>
      </a:majorFont>
      <a:minorFont>
        <a:latin typeface="Arial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2.xml><?xml version="1.0" encoding="utf-8"?>
<a:theme xmlns:a="http://schemas.openxmlformats.org/drawingml/2006/main" name="10_Office 主题​​">
  <a:themeElements>
    <a:clrScheme name="">
      <a:dk1>
        <a:srgbClr val="000000"/>
      </a:dk1>
      <a:lt1>
        <a:srgbClr val="FFFFFF"/>
      </a:lt1>
      <a:dk2>
        <a:srgbClr val="FAFAFA"/>
      </a:dk2>
      <a:lt2>
        <a:srgbClr val="FFFFFF"/>
      </a:lt2>
      <a:accent1>
        <a:srgbClr val="C30000"/>
      </a:accent1>
      <a:accent2>
        <a:srgbClr val="3B3E4D"/>
      </a:accent2>
      <a:accent3>
        <a:srgbClr val="C30000"/>
      </a:accent3>
      <a:accent4>
        <a:srgbClr val="3B3E4D"/>
      </a:accent4>
      <a:accent5>
        <a:srgbClr val="C30000"/>
      </a:accent5>
      <a:accent6>
        <a:srgbClr val="3B3E4D"/>
      </a:accent6>
      <a:hlink>
        <a:srgbClr val="5FCBFB"/>
      </a:hlink>
      <a:folHlink>
        <a:srgbClr val="B759BC"/>
      </a:folHlink>
    </a:clrScheme>
    <a:fontScheme name="y0rkhi1p">
      <a:majorFont>
        <a:latin typeface="Arial"/>
        <a:ea typeface="黑体"/>
        <a:cs typeface=""/>
      </a:majorFont>
      <a:minorFont>
        <a:latin typeface="Arial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3.xml><?xml version="1.0" encoding="utf-8"?>
<a:theme xmlns:a="http://schemas.openxmlformats.org/drawingml/2006/main" name="11_Office 主题​​">
  <a:themeElements>
    <a:clrScheme name="">
      <a:dk1>
        <a:srgbClr val="000000"/>
      </a:dk1>
      <a:lt1>
        <a:srgbClr val="FFFFFF"/>
      </a:lt1>
      <a:dk2>
        <a:srgbClr val="FAFAFA"/>
      </a:dk2>
      <a:lt2>
        <a:srgbClr val="FFFFFF"/>
      </a:lt2>
      <a:accent1>
        <a:srgbClr val="C30000"/>
      </a:accent1>
      <a:accent2>
        <a:srgbClr val="3B3E4D"/>
      </a:accent2>
      <a:accent3>
        <a:srgbClr val="C30000"/>
      </a:accent3>
      <a:accent4>
        <a:srgbClr val="3B3E4D"/>
      </a:accent4>
      <a:accent5>
        <a:srgbClr val="C30000"/>
      </a:accent5>
      <a:accent6>
        <a:srgbClr val="3B3E4D"/>
      </a:accent6>
      <a:hlink>
        <a:srgbClr val="5FCBFB"/>
      </a:hlink>
      <a:folHlink>
        <a:srgbClr val="B759BC"/>
      </a:folHlink>
    </a:clrScheme>
    <a:fontScheme name="y0rkhi1p">
      <a:majorFont>
        <a:latin typeface="Arial"/>
        <a:ea typeface="黑体"/>
        <a:cs typeface=""/>
      </a:majorFont>
      <a:minorFont>
        <a:latin typeface="Arial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4.xml><?xml version="1.0" encoding="utf-8"?>
<a:theme xmlns:a="http://schemas.openxmlformats.org/drawingml/2006/main" name="12_Office 主题​​">
  <a:themeElements>
    <a:clrScheme name="">
      <a:dk1>
        <a:srgbClr val="000000"/>
      </a:dk1>
      <a:lt1>
        <a:srgbClr val="FFFFFF"/>
      </a:lt1>
      <a:dk2>
        <a:srgbClr val="FAFAFA"/>
      </a:dk2>
      <a:lt2>
        <a:srgbClr val="FFFFFF"/>
      </a:lt2>
      <a:accent1>
        <a:srgbClr val="C30000"/>
      </a:accent1>
      <a:accent2>
        <a:srgbClr val="3B3E4D"/>
      </a:accent2>
      <a:accent3>
        <a:srgbClr val="C30000"/>
      </a:accent3>
      <a:accent4>
        <a:srgbClr val="3B3E4D"/>
      </a:accent4>
      <a:accent5>
        <a:srgbClr val="C30000"/>
      </a:accent5>
      <a:accent6>
        <a:srgbClr val="3B3E4D"/>
      </a:accent6>
      <a:hlink>
        <a:srgbClr val="5FCBFB"/>
      </a:hlink>
      <a:folHlink>
        <a:srgbClr val="B759BC"/>
      </a:folHlink>
    </a:clrScheme>
    <a:fontScheme name="y0rkhi1p">
      <a:majorFont>
        <a:latin typeface="Arial"/>
        <a:ea typeface="黑体"/>
        <a:cs typeface=""/>
      </a:majorFont>
      <a:minorFont>
        <a:latin typeface="Arial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5.xml><?xml version="1.0" encoding="utf-8"?>
<a:theme xmlns:a="http://schemas.openxmlformats.org/drawingml/2006/main" name="13_Office 主题​​">
  <a:themeElements>
    <a:clrScheme name="">
      <a:dk1>
        <a:srgbClr val="000000"/>
      </a:dk1>
      <a:lt1>
        <a:srgbClr val="FFFFFF"/>
      </a:lt1>
      <a:dk2>
        <a:srgbClr val="FAFAFA"/>
      </a:dk2>
      <a:lt2>
        <a:srgbClr val="FFFFFF"/>
      </a:lt2>
      <a:accent1>
        <a:srgbClr val="C30000"/>
      </a:accent1>
      <a:accent2>
        <a:srgbClr val="3B3E4D"/>
      </a:accent2>
      <a:accent3>
        <a:srgbClr val="C30000"/>
      </a:accent3>
      <a:accent4>
        <a:srgbClr val="3B3E4D"/>
      </a:accent4>
      <a:accent5>
        <a:srgbClr val="C30000"/>
      </a:accent5>
      <a:accent6>
        <a:srgbClr val="3B3E4D"/>
      </a:accent6>
      <a:hlink>
        <a:srgbClr val="5FCBFB"/>
      </a:hlink>
      <a:folHlink>
        <a:srgbClr val="B759BC"/>
      </a:folHlink>
    </a:clrScheme>
    <a:fontScheme name="y0rkhi1p">
      <a:majorFont>
        <a:latin typeface="Arial"/>
        <a:ea typeface="黑体"/>
        <a:cs typeface=""/>
      </a:majorFont>
      <a:minorFont>
        <a:latin typeface="Arial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6.xml><?xml version="1.0" encoding="utf-8"?>
<a:theme xmlns:a="http://schemas.openxmlformats.org/drawingml/2006/main" name="14_Office 主题​​">
  <a:themeElements>
    <a:clrScheme name="">
      <a:dk1>
        <a:srgbClr val="000000"/>
      </a:dk1>
      <a:lt1>
        <a:srgbClr val="FFFFFF"/>
      </a:lt1>
      <a:dk2>
        <a:srgbClr val="FAFAFA"/>
      </a:dk2>
      <a:lt2>
        <a:srgbClr val="FFFFFF"/>
      </a:lt2>
      <a:accent1>
        <a:srgbClr val="C30000"/>
      </a:accent1>
      <a:accent2>
        <a:srgbClr val="3B3E4D"/>
      </a:accent2>
      <a:accent3>
        <a:srgbClr val="C30000"/>
      </a:accent3>
      <a:accent4>
        <a:srgbClr val="3B3E4D"/>
      </a:accent4>
      <a:accent5>
        <a:srgbClr val="C30000"/>
      </a:accent5>
      <a:accent6>
        <a:srgbClr val="3B3E4D"/>
      </a:accent6>
      <a:hlink>
        <a:srgbClr val="5FCBFB"/>
      </a:hlink>
      <a:folHlink>
        <a:srgbClr val="B759BC"/>
      </a:folHlink>
    </a:clrScheme>
    <a:fontScheme name="y0rkhi1p">
      <a:majorFont>
        <a:latin typeface="Arial"/>
        <a:ea typeface="黑体"/>
        <a:cs typeface=""/>
      </a:majorFont>
      <a:minorFont>
        <a:latin typeface="Arial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7.xml><?xml version="1.0" encoding="utf-8"?>
<a:theme xmlns:a="http://schemas.openxmlformats.org/drawingml/2006/main" name="15_Office 主题​​">
  <a:themeElements>
    <a:clrScheme name="">
      <a:dk1>
        <a:srgbClr val="000000"/>
      </a:dk1>
      <a:lt1>
        <a:srgbClr val="FFFFFF"/>
      </a:lt1>
      <a:dk2>
        <a:srgbClr val="FAFAFA"/>
      </a:dk2>
      <a:lt2>
        <a:srgbClr val="FFFFFF"/>
      </a:lt2>
      <a:accent1>
        <a:srgbClr val="C30000"/>
      </a:accent1>
      <a:accent2>
        <a:srgbClr val="3B3E4D"/>
      </a:accent2>
      <a:accent3>
        <a:srgbClr val="C30000"/>
      </a:accent3>
      <a:accent4>
        <a:srgbClr val="3B3E4D"/>
      </a:accent4>
      <a:accent5>
        <a:srgbClr val="C30000"/>
      </a:accent5>
      <a:accent6>
        <a:srgbClr val="3B3E4D"/>
      </a:accent6>
      <a:hlink>
        <a:srgbClr val="5FCBFB"/>
      </a:hlink>
      <a:folHlink>
        <a:srgbClr val="B759BC"/>
      </a:folHlink>
    </a:clrScheme>
    <a:fontScheme name="y0rkhi1p">
      <a:majorFont>
        <a:latin typeface="Arial"/>
        <a:ea typeface="黑体"/>
        <a:cs typeface=""/>
      </a:majorFont>
      <a:minorFont>
        <a:latin typeface="Arial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8.xml><?xml version="1.0" encoding="utf-8"?>
<a:theme xmlns:a="http://schemas.openxmlformats.org/drawingml/2006/main" name="16_Office 主题​​">
  <a:themeElements>
    <a:clrScheme name="">
      <a:dk1>
        <a:srgbClr val="000000"/>
      </a:dk1>
      <a:lt1>
        <a:srgbClr val="FFFFFF"/>
      </a:lt1>
      <a:dk2>
        <a:srgbClr val="FAFAFA"/>
      </a:dk2>
      <a:lt2>
        <a:srgbClr val="FFFFFF"/>
      </a:lt2>
      <a:accent1>
        <a:srgbClr val="C30000"/>
      </a:accent1>
      <a:accent2>
        <a:srgbClr val="3B3E4D"/>
      </a:accent2>
      <a:accent3>
        <a:srgbClr val="C30000"/>
      </a:accent3>
      <a:accent4>
        <a:srgbClr val="3B3E4D"/>
      </a:accent4>
      <a:accent5>
        <a:srgbClr val="C30000"/>
      </a:accent5>
      <a:accent6>
        <a:srgbClr val="3B3E4D"/>
      </a:accent6>
      <a:hlink>
        <a:srgbClr val="5FCBFB"/>
      </a:hlink>
      <a:folHlink>
        <a:srgbClr val="B759BC"/>
      </a:folHlink>
    </a:clrScheme>
    <a:fontScheme name="y0rkhi1p">
      <a:majorFont>
        <a:latin typeface="Arial"/>
        <a:ea typeface="黑体"/>
        <a:cs typeface=""/>
      </a:majorFont>
      <a:minorFont>
        <a:latin typeface="Arial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9.xml><?xml version="1.0" encoding="utf-8"?>
<a:theme xmlns:a="http://schemas.openxmlformats.org/drawingml/2006/main" name="17_Office 主题​​">
  <a:themeElements>
    <a:clrScheme name="">
      <a:dk1>
        <a:srgbClr val="000000"/>
      </a:dk1>
      <a:lt1>
        <a:srgbClr val="FFFFFF"/>
      </a:lt1>
      <a:dk2>
        <a:srgbClr val="FAFAFA"/>
      </a:dk2>
      <a:lt2>
        <a:srgbClr val="FFFFFF"/>
      </a:lt2>
      <a:accent1>
        <a:srgbClr val="C30000"/>
      </a:accent1>
      <a:accent2>
        <a:srgbClr val="3B3E4D"/>
      </a:accent2>
      <a:accent3>
        <a:srgbClr val="C30000"/>
      </a:accent3>
      <a:accent4>
        <a:srgbClr val="3B3E4D"/>
      </a:accent4>
      <a:accent5>
        <a:srgbClr val="C30000"/>
      </a:accent5>
      <a:accent6>
        <a:srgbClr val="3B3E4D"/>
      </a:accent6>
      <a:hlink>
        <a:srgbClr val="5FCBFB"/>
      </a:hlink>
      <a:folHlink>
        <a:srgbClr val="B759BC"/>
      </a:folHlink>
    </a:clrScheme>
    <a:fontScheme name="y0rkhi1p">
      <a:majorFont>
        <a:latin typeface="Arial"/>
        <a:ea typeface="黑体"/>
        <a:cs typeface=""/>
      </a:majorFont>
      <a:minorFont>
        <a:latin typeface="Arial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1_Office 主题​​">
  <a:themeElements>
    <a:clrScheme name="">
      <a:dk1>
        <a:srgbClr val="000000"/>
      </a:dk1>
      <a:lt1>
        <a:srgbClr val="FFFFFF"/>
      </a:lt1>
      <a:dk2>
        <a:srgbClr val="FAFAFA"/>
      </a:dk2>
      <a:lt2>
        <a:srgbClr val="FFFFFF"/>
      </a:lt2>
      <a:accent1>
        <a:srgbClr val="C30000"/>
      </a:accent1>
      <a:accent2>
        <a:srgbClr val="3B3E4D"/>
      </a:accent2>
      <a:accent3>
        <a:srgbClr val="C30000"/>
      </a:accent3>
      <a:accent4>
        <a:srgbClr val="3B3E4D"/>
      </a:accent4>
      <a:accent5>
        <a:srgbClr val="C30000"/>
      </a:accent5>
      <a:accent6>
        <a:srgbClr val="3B3E4D"/>
      </a:accent6>
      <a:hlink>
        <a:srgbClr val="5FCBFB"/>
      </a:hlink>
      <a:folHlink>
        <a:srgbClr val="B759BC"/>
      </a:folHlink>
    </a:clrScheme>
    <a:fontScheme name="y0rkhi1p">
      <a:majorFont>
        <a:latin typeface="Arial"/>
        <a:ea typeface="黑体"/>
        <a:cs typeface=""/>
      </a:majorFont>
      <a:minorFont>
        <a:latin typeface="Arial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0.xml><?xml version="1.0" encoding="utf-8"?>
<a:theme xmlns:a="http://schemas.openxmlformats.org/drawingml/2006/main" name="18_Office 主题​​">
  <a:themeElements>
    <a:clrScheme name="">
      <a:dk1>
        <a:srgbClr val="000000"/>
      </a:dk1>
      <a:lt1>
        <a:srgbClr val="FFFFFF"/>
      </a:lt1>
      <a:dk2>
        <a:srgbClr val="FAFAFA"/>
      </a:dk2>
      <a:lt2>
        <a:srgbClr val="FFFFFF"/>
      </a:lt2>
      <a:accent1>
        <a:srgbClr val="C30000"/>
      </a:accent1>
      <a:accent2>
        <a:srgbClr val="3B3E4D"/>
      </a:accent2>
      <a:accent3>
        <a:srgbClr val="C30000"/>
      </a:accent3>
      <a:accent4>
        <a:srgbClr val="3B3E4D"/>
      </a:accent4>
      <a:accent5>
        <a:srgbClr val="C30000"/>
      </a:accent5>
      <a:accent6>
        <a:srgbClr val="3B3E4D"/>
      </a:accent6>
      <a:hlink>
        <a:srgbClr val="5FCBFB"/>
      </a:hlink>
      <a:folHlink>
        <a:srgbClr val="B759BC"/>
      </a:folHlink>
    </a:clrScheme>
    <a:fontScheme name="y0rkhi1p">
      <a:majorFont>
        <a:latin typeface="Arial"/>
        <a:ea typeface="黑体"/>
        <a:cs typeface=""/>
      </a:majorFont>
      <a:minorFont>
        <a:latin typeface="Arial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1.xml><?xml version="1.0" encoding="utf-8"?>
<a:theme xmlns:a="http://schemas.openxmlformats.org/drawingml/2006/main" name="19_Office 主题​​">
  <a:themeElements>
    <a:clrScheme name="">
      <a:dk1>
        <a:srgbClr val="000000"/>
      </a:dk1>
      <a:lt1>
        <a:srgbClr val="FFFFFF"/>
      </a:lt1>
      <a:dk2>
        <a:srgbClr val="FAFAFA"/>
      </a:dk2>
      <a:lt2>
        <a:srgbClr val="FFFFFF"/>
      </a:lt2>
      <a:accent1>
        <a:srgbClr val="C30000"/>
      </a:accent1>
      <a:accent2>
        <a:srgbClr val="3B3E4D"/>
      </a:accent2>
      <a:accent3>
        <a:srgbClr val="C30000"/>
      </a:accent3>
      <a:accent4>
        <a:srgbClr val="3B3E4D"/>
      </a:accent4>
      <a:accent5>
        <a:srgbClr val="C30000"/>
      </a:accent5>
      <a:accent6>
        <a:srgbClr val="3B3E4D"/>
      </a:accent6>
      <a:hlink>
        <a:srgbClr val="5FCBFB"/>
      </a:hlink>
      <a:folHlink>
        <a:srgbClr val="B759BC"/>
      </a:folHlink>
    </a:clrScheme>
    <a:fontScheme name="y0rkhi1p">
      <a:majorFont>
        <a:latin typeface="Arial"/>
        <a:ea typeface="黑体"/>
        <a:cs typeface=""/>
      </a:majorFont>
      <a:minorFont>
        <a:latin typeface="Arial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2.xml><?xml version="1.0" encoding="utf-8"?>
<a:theme xmlns:a="http://schemas.openxmlformats.org/drawingml/2006/main" name="20_Office 主题​​">
  <a:themeElements>
    <a:clrScheme name="">
      <a:dk1>
        <a:srgbClr val="000000"/>
      </a:dk1>
      <a:lt1>
        <a:srgbClr val="FFFFFF"/>
      </a:lt1>
      <a:dk2>
        <a:srgbClr val="FAFAFA"/>
      </a:dk2>
      <a:lt2>
        <a:srgbClr val="FFFFFF"/>
      </a:lt2>
      <a:accent1>
        <a:srgbClr val="C30000"/>
      </a:accent1>
      <a:accent2>
        <a:srgbClr val="3B3E4D"/>
      </a:accent2>
      <a:accent3>
        <a:srgbClr val="C30000"/>
      </a:accent3>
      <a:accent4>
        <a:srgbClr val="3B3E4D"/>
      </a:accent4>
      <a:accent5>
        <a:srgbClr val="C30000"/>
      </a:accent5>
      <a:accent6>
        <a:srgbClr val="3B3E4D"/>
      </a:accent6>
      <a:hlink>
        <a:srgbClr val="5FCBFB"/>
      </a:hlink>
      <a:folHlink>
        <a:srgbClr val="B759BC"/>
      </a:folHlink>
    </a:clrScheme>
    <a:fontScheme name="y0rkhi1p">
      <a:majorFont>
        <a:latin typeface="Arial"/>
        <a:ea typeface="黑体"/>
        <a:cs typeface=""/>
      </a:majorFont>
      <a:minorFont>
        <a:latin typeface="Arial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3.xml><?xml version="1.0" encoding="utf-8"?>
<a:theme xmlns:a="http://schemas.openxmlformats.org/drawingml/2006/main" name="21_Office 主题​​">
  <a:themeElements>
    <a:clrScheme name="">
      <a:dk1>
        <a:srgbClr val="000000"/>
      </a:dk1>
      <a:lt1>
        <a:srgbClr val="FFFFFF"/>
      </a:lt1>
      <a:dk2>
        <a:srgbClr val="FAFAFA"/>
      </a:dk2>
      <a:lt2>
        <a:srgbClr val="FFFFFF"/>
      </a:lt2>
      <a:accent1>
        <a:srgbClr val="C30000"/>
      </a:accent1>
      <a:accent2>
        <a:srgbClr val="3B3E4D"/>
      </a:accent2>
      <a:accent3>
        <a:srgbClr val="C30000"/>
      </a:accent3>
      <a:accent4>
        <a:srgbClr val="3B3E4D"/>
      </a:accent4>
      <a:accent5>
        <a:srgbClr val="C30000"/>
      </a:accent5>
      <a:accent6>
        <a:srgbClr val="3B3E4D"/>
      </a:accent6>
      <a:hlink>
        <a:srgbClr val="5FCBFB"/>
      </a:hlink>
      <a:folHlink>
        <a:srgbClr val="B759BC"/>
      </a:folHlink>
    </a:clrScheme>
    <a:fontScheme name="y0rkhi1p">
      <a:majorFont>
        <a:latin typeface="Arial"/>
        <a:ea typeface="黑体"/>
        <a:cs typeface=""/>
      </a:majorFont>
      <a:minorFont>
        <a:latin typeface="Arial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4.xml><?xml version="1.0" encoding="utf-8"?>
<a:theme xmlns:a="http://schemas.openxmlformats.org/drawingml/2006/main" name="22_Office 主题​​">
  <a:themeElements>
    <a:clrScheme name="">
      <a:dk1>
        <a:srgbClr val="000000"/>
      </a:dk1>
      <a:lt1>
        <a:srgbClr val="FFFFFF"/>
      </a:lt1>
      <a:dk2>
        <a:srgbClr val="FAFAFA"/>
      </a:dk2>
      <a:lt2>
        <a:srgbClr val="FFFFFF"/>
      </a:lt2>
      <a:accent1>
        <a:srgbClr val="C30000"/>
      </a:accent1>
      <a:accent2>
        <a:srgbClr val="3B3E4D"/>
      </a:accent2>
      <a:accent3>
        <a:srgbClr val="C30000"/>
      </a:accent3>
      <a:accent4>
        <a:srgbClr val="3B3E4D"/>
      </a:accent4>
      <a:accent5>
        <a:srgbClr val="C30000"/>
      </a:accent5>
      <a:accent6>
        <a:srgbClr val="3B3E4D"/>
      </a:accent6>
      <a:hlink>
        <a:srgbClr val="5FCBFB"/>
      </a:hlink>
      <a:folHlink>
        <a:srgbClr val="B759BC"/>
      </a:folHlink>
    </a:clrScheme>
    <a:fontScheme name="y0rkhi1p">
      <a:majorFont>
        <a:latin typeface="Arial"/>
        <a:ea typeface="黑体"/>
        <a:cs typeface=""/>
      </a:majorFont>
      <a:minorFont>
        <a:latin typeface="Arial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5.xml><?xml version="1.0" encoding="utf-8"?>
<a:theme xmlns:a="http://schemas.openxmlformats.org/drawingml/2006/main" name="23_Office 主题​​">
  <a:themeElements>
    <a:clrScheme name="">
      <a:dk1>
        <a:srgbClr val="000000"/>
      </a:dk1>
      <a:lt1>
        <a:srgbClr val="FFFFFF"/>
      </a:lt1>
      <a:dk2>
        <a:srgbClr val="FAFAFA"/>
      </a:dk2>
      <a:lt2>
        <a:srgbClr val="FFFFFF"/>
      </a:lt2>
      <a:accent1>
        <a:srgbClr val="C30000"/>
      </a:accent1>
      <a:accent2>
        <a:srgbClr val="3B3E4D"/>
      </a:accent2>
      <a:accent3>
        <a:srgbClr val="C30000"/>
      </a:accent3>
      <a:accent4>
        <a:srgbClr val="3B3E4D"/>
      </a:accent4>
      <a:accent5>
        <a:srgbClr val="C30000"/>
      </a:accent5>
      <a:accent6>
        <a:srgbClr val="3B3E4D"/>
      </a:accent6>
      <a:hlink>
        <a:srgbClr val="5FCBFB"/>
      </a:hlink>
      <a:folHlink>
        <a:srgbClr val="B759BC"/>
      </a:folHlink>
    </a:clrScheme>
    <a:fontScheme name="y0rkhi1p">
      <a:majorFont>
        <a:latin typeface="Arial"/>
        <a:ea typeface="黑体"/>
        <a:cs typeface=""/>
      </a:majorFont>
      <a:minorFont>
        <a:latin typeface="Arial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6.xml><?xml version="1.0" encoding="utf-8"?>
<a:theme xmlns:a="http://schemas.openxmlformats.org/drawingml/2006/main" name="34_Office 主题​​">
  <a:themeElements>
    <a:clrScheme name="">
      <a:dk1>
        <a:srgbClr val="000000"/>
      </a:dk1>
      <a:lt1>
        <a:srgbClr val="FFFFFF"/>
      </a:lt1>
      <a:dk2>
        <a:srgbClr val="FAFAFA"/>
      </a:dk2>
      <a:lt2>
        <a:srgbClr val="FFFFFF"/>
      </a:lt2>
      <a:accent1>
        <a:srgbClr val="C30000"/>
      </a:accent1>
      <a:accent2>
        <a:srgbClr val="3B3E4D"/>
      </a:accent2>
      <a:accent3>
        <a:srgbClr val="C30000"/>
      </a:accent3>
      <a:accent4>
        <a:srgbClr val="3B3E4D"/>
      </a:accent4>
      <a:accent5>
        <a:srgbClr val="C30000"/>
      </a:accent5>
      <a:accent6>
        <a:srgbClr val="3B3E4D"/>
      </a:accent6>
      <a:hlink>
        <a:srgbClr val="5FCBFB"/>
      </a:hlink>
      <a:folHlink>
        <a:srgbClr val="B759BC"/>
      </a:folHlink>
    </a:clrScheme>
    <a:fontScheme name="y0rkhi1p">
      <a:majorFont>
        <a:latin typeface="Arial"/>
        <a:ea typeface="黑体"/>
        <a:cs typeface=""/>
      </a:majorFont>
      <a:minorFont>
        <a:latin typeface="Arial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7.xml><?xml version="1.0" encoding="utf-8"?>
<a:theme xmlns:a="http://schemas.openxmlformats.org/drawingml/2006/main" name="35_Office 主题​​">
  <a:themeElements>
    <a:clrScheme name="">
      <a:dk1>
        <a:srgbClr val="000000"/>
      </a:dk1>
      <a:lt1>
        <a:srgbClr val="FFFFFF"/>
      </a:lt1>
      <a:dk2>
        <a:srgbClr val="FAFAFA"/>
      </a:dk2>
      <a:lt2>
        <a:srgbClr val="FFFFFF"/>
      </a:lt2>
      <a:accent1>
        <a:srgbClr val="C30000"/>
      </a:accent1>
      <a:accent2>
        <a:srgbClr val="3B3E4D"/>
      </a:accent2>
      <a:accent3>
        <a:srgbClr val="C30000"/>
      </a:accent3>
      <a:accent4>
        <a:srgbClr val="3B3E4D"/>
      </a:accent4>
      <a:accent5>
        <a:srgbClr val="C30000"/>
      </a:accent5>
      <a:accent6>
        <a:srgbClr val="3B3E4D"/>
      </a:accent6>
      <a:hlink>
        <a:srgbClr val="5FCBFB"/>
      </a:hlink>
      <a:folHlink>
        <a:srgbClr val="B759BC"/>
      </a:folHlink>
    </a:clrScheme>
    <a:fontScheme name="y0rkhi1p">
      <a:majorFont>
        <a:latin typeface="Arial"/>
        <a:ea typeface="黑体"/>
        <a:cs typeface=""/>
      </a:majorFont>
      <a:minorFont>
        <a:latin typeface="Arial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8.xml><?xml version="1.0" encoding="utf-8"?>
<a:theme xmlns:a="http://schemas.openxmlformats.org/drawingml/2006/main" name="36_Office 主题​​">
  <a:themeElements>
    <a:clrScheme name="">
      <a:dk1>
        <a:srgbClr val="000000"/>
      </a:dk1>
      <a:lt1>
        <a:srgbClr val="FFFFFF"/>
      </a:lt1>
      <a:dk2>
        <a:srgbClr val="FAFAFA"/>
      </a:dk2>
      <a:lt2>
        <a:srgbClr val="FFFFFF"/>
      </a:lt2>
      <a:accent1>
        <a:srgbClr val="C30000"/>
      </a:accent1>
      <a:accent2>
        <a:srgbClr val="3B3E4D"/>
      </a:accent2>
      <a:accent3>
        <a:srgbClr val="C30000"/>
      </a:accent3>
      <a:accent4>
        <a:srgbClr val="3B3E4D"/>
      </a:accent4>
      <a:accent5>
        <a:srgbClr val="C30000"/>
      </a:accent5>
      <a:accent6>
        <a:srgbClr val="3B3E4D"/>
      </a:accent6>
      <a:hlink>
        <a:srgbClr val="5FCBFB"/>
      </a:hlink>
      <a:folHlink>
        <a:srgbClr val="B759BC"/>
      </a:folHlink>
    </a:clrScheme>
    <a:fontScheme name="y0rkhi1p">
      <a:majorFont>
        <a:latin typeface="Arial"/>
        <a:ea typeface="黑体"/>
        <a:cs typeface=""/>
      </a:majorFont>
      <a:minorFont>
        <a:latin typeface="Arial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9.xml><?xml version="1.0" encoding="utf-8"?>
<a:theme xmlns:a="http://schemas.openxmlformats.org/drawingml/2006/main" name="37_Office 主题​​">
  <a:themeElements>
    <a:clrScheme name="">
      <a:dk1>
        <a:srgbClr val="000000"/>
      </a:dk1>
      <a:lt1>
        <a:srgbClr val="FFFFFF"/>
      </a:lt1>
      <a:dk2>
        <a:srgbClr val="FAFAFA"/>
      </a:dk2>
      <a:lt2>
        <a:srgbClr val="FFFFFF"/>
      </a:lt2>
      <a:accent1>
        <a:srgbClr val="C30000"/>
      </a:accent1>
      <a:accent2>
        <a:srgbClr val="3B3E4D"/>
      </a:accent2>
      <a:accent3>
        <a:srgbClr val="C30000"/>
      </a:accent3>
      <a:accent4>
        <a:srgbClr val="3B3E4D"/>
      </a:accent4>
      <a:accent5>
        <a:srgbClr val="C30000"/>
      </a:accent5>
      <a:accent6>
        <a:srgbClr val="3B3E4D"/>
      </a:accent6>
      <a:hlink>
        <a:srgbClr val="5FCBFB"/>
      </a:hlink>
      <a:folHlink>
        <a:srgbClr val="B759BC"/>
      </a:folHlink>
    </a:clrScheme>
    <a:fontScheme name="y0rkhi1p">
      <a:majorFont>
        <a:latin typeface="Arial"/>
        <a:ea typeface="黑体"/>
        <a:cs typeface=""/>
      </a:majorFont>
      <a:minorFont>
        <a:latin typeface="Arial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8_Office 主题​​">
  <a:themeElements>
    <a:clrScheme name="">
      <a:dk1>
        <a:srgbClr val="000000"/>
      </a:dk1>
      <a:lt1>
        <a:srgbClr val="FFFFFF"/>
      </a:lt1>
      <a:dk2>
        <a:srgbClr val="FAFAFA"/>
      </a:dk2>
      <a:lt2>
        <a:srgbClr val="FFFFFF"/>
      </a:lt2>
      <a:accent1>
        <a:srgbClr val="C30000"/>
      </a:accent1>
      <a:accent2>
        <a:srgbClr val="3B3E4D"/>
      </a:accent2>
      <a:accent3>
        <a:srgbClr val="C30000"/>
      </a:accent3>
      <a:accent4>
        <a:srgbClr val="3B3E4D"/>
      </a:accent4>
      <a:accent5>
        <a:srgbClr val="C30000"/>
      </a:accent5>
      <a:accent6>
        <a:srgbClr val="3B3E4D"/>
      </a:accent6>
      <a:hlink>
        <a:srgbClr val="5FCBFB"/>
      </a:hlink>
      <a:folHlink>
        <a:srgbClr val="B759BC"/>
      </a:folHlink>
    </a:clrScheme>
    <a:fontScheme name="y0rkhi1p">
      <a:majorFont>
        <a:latin typeface="Arial"/>
        <a:ea typeface="黑体"/>
        <a:cs typeface=""/>
      </a:majorFont>
      <a:minorFont>
        <a:latin typeface="Arial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0.xml><?xml version="1.0" encoding="utf-8"?>
<a:theme xmlns:a="http://schemas.openxmlformats.org/drawingml/2006/main" name="38_Office 主题​​">
  <a:themeElements>
    <a:clrScheme name="">
      <a:dk1>
        <a:srgbClr val="000000"/>
      </a:dk1>
      <a:lt1>
        <a:srgbClr val="FFFFFF"/>
      </a:lt1>
      <a:dk2>
        <a:srgbClr val="FAFAFA"/>
      </a:dk2>
      <a:lt2>
        <a:srgbClr val="FFFFFF"/>
      </a:lt2>
      <a:accent1>
        <a:srgbClr val="C30000"/>
      </a:accent1>
      <a:accent2>
        <a:srgbClr val="3B3E4D"/>
      </a:accent2>
      <a:accent3>
        <a:srgbClr val="C30000"/>
      </a:accent3>
      <a:accent4>
        <a:srgbClr val="3B3E4D"/>
      </a:accent4>
      <a:accent5>
        <a:srgbClr val="C30000"/>
      </a:accent5>
      <a:accent6>
        <a:srgbClr val="3B3E4D"/>
      </a:accent6>
      <a:hlink>
        <a:srgbClr val="5FCBFB"/>
      </a:hlink>
      <a:folHlink>
        <a:srgbClr val="B759BC"/>
      </a:folHlink>
    </a:clrScheme>
    <a:fontScheme name="y0rkhi1p">
      <a:majorFont>
        <a:latin typeface="Arial"/>
        <a:ea typeface="黑体"/>
        <a:cs typeface=""/>
      </a:majorFont>
      <a:minorFont>
        <a:latin typeface="Arial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1.xml><?xml version="1.0" encoding="utf-8"?>
<a:theme xmlns:a="http://schemas.openxmlformats.org/drawingml/2006/main" name="39_Office 主题​​">
  <a:themeElements>
    <a:clrScheme name="">
      <a:dk1>
        <a:srgbClr val="000000"/>
      </a:dk1>
      <a:lt1>
        <a:srgbClr val="FFFFFF"/>
      </a:lt1>
      <a:dk2>
        <a:srgbClr val="FAFAFA"/>
      </a:dk2>
      <a:lt2>
        <a:srgbClr val="FFFFFF"/>
      </a:lt2>
      <a:accent1>
        <a:srgbClr val="C30000"/>
      </a:accent1>
      <a:accent2>
        <a:srgbClr val="3B3E4D"/>
      </a:accent2>
      <a:accent3>
        <a:srgbClr val="C30000"/>
      </a:accent3>
      <a:accent4>
        <a:srgbClr val="3B3E4D"/>
      </a:accent4>
      <a:accent5>
        <a:srgbClr val="C30000"/>
      </a:accent5>
      <a:accent6>
        <a:srgbClr val="3B3E4D"/>
      </a:accent6>
      <a:hlink>
        <a:srgbClr val="5FCBFB"/>
      </a:hlink>
      <a:folHlink>
        <a:srgbClr val="B759BC"/>
      </a:folHlink>
    </a:clrScheme>
    <a:fontScheme name="y0rkhi1p">
      <a:majorFont>
        <a:latin typeface="Arial"/>
        <a:ea typeface="黑体"/>
        <a:cs typeface=""/>
      </a:majorFont>
      <a:minorFont>
        <a:latin typeface="Arial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2.xml><?xml version="1.0" encoding="utf-8"?>
<a:theme xmlns:a="http://schemas.openxmlformats.org/drawingml/2006/main" name="40_Office 主题​​">
  <a:themeElements>
    <a:clrScheme name="">
      <a:dk1>
        <a:srgbClr val="000000"/>
      </a:dk1>
      <a:lt1>
        <a:srgbClr val="FFFFFF"/>
      </a:lt1>
      <a:dk2>
        <a:srgbClr val="FAFAFA"/>
      </a:dk2>
      <a:lt2>
        <a:srgbClr val="FFFFFF"/>
      </a:lt2>
      <a:accent1>
        <a:srgbClr val="C30000"/>
      </a:accent1>
      <a:accent2>
        <a:srgbClr val="3B3E4D"/>
      </a:accent2>
      <a:accent3>
        <a:srgbClr val="C30000"/>
      </a:accent3>
      <a:accent4>
        <a:srgbClr val="3B3E4D"/>
      </a:accent4>
      <a:accent5>
        <a:srgbClr val="C30000"/>
      </a:accent5>
      <a:accent6>
        <a:srgbClr val="3B3E4D"/>
      </a:accent6>
      <a:hlink>
        <a:srgbClr val="5FCBFB"/>
      </a:hlink>
      <a:folHlink>
        <a:srgbClr val="B759BC"/>
      </a:folHlink>
    </a:clrScheme>
    <a:fontScheme name="y0rkhi1p">
      <a:majorFont>
        <a:latin typeface="Arial"/>
        <a:ea typeface="黑体"/>
        <a:cs typeface=""/>
      </a:majorFont>
      <a:minorFont>
        <a:latin typeface="Arial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3.xml><?xml version="1.0" encoding="utf-8"?>
<a:theme xmlns:a="http://schemas.openxmlformats.org/drawingml/2006/main" name="41_Office 主题​​">
  <a:themeElements>
    <a:clrScheme name="">
      <a:dk1>
        <a:srgbClr val="000000"/>
      </a:dk1>
      <a:lt1>
        <a:srgbClr val="FFFFFF"/>
      </a:lt1>
      <a:dk2>
        <a:srgbClr val="FAFAFA"/>
      </a:dk2>
      <a:lt2>
        <a:srgbClr val="FFFFFF"/>
      </a:lt2>
      <a:accent1>
        <a:srgbClr val="C30000"/>
      </a:accent1>
      <a:accent2>
        <a:srgbClr val="3B3E4D"/>
      </a:accent2>
      <a:accent3>
        <a:srgbClr val="C30000"/>
      </a:accent3>
      <a:accent4>
        <a:srgbClr val="3B3E4D"/>
      </a:accent4>
      <a:accent5>
        <a:srgbClr val="C30000"/>
      </a:accent5>
      <a:accent6>
        <a:srgbClr val="3B3E4D"/>
      </a:accent6>
      <a:hlink>
        <a:srgbClr val="5FCBFB"/>
      </a:hlink>
      <a:folHlink>
        <a:srgbClr val="B759BC"/>
      </a:folHlink>
    </a:clrScheme>
    <a:fontScheme name="y0rkhi1p">
      <a:majorFont>
        <a:latin typeface="Arial"/>
        <a:ea typeface="黑体"/>
        <a:cs typeface=""/>
      </a:majorFont>
      <a:minorFont>
        <a:latin typeface="Arial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4.xml><?xml version="1.0" encoding="utf-8"?>
<a:theme xmlns:a="http://schemas.openxmlformats.org/drawingml/2006/main" name="42_Office 主题​​">
  <a:themeElements>
    <a:clrScheme name="">
      <a:dk1>
        <a:srgbClr val="000000"/>
      </a:dk1>
      <a:lt1>
        <a:srgbClr val="FFFFFF"/>
      </a:lt1>
      <a:dk2>
        <a:srgbClr val="FAFAFA"/>
      </a:dk2>
      <a:lt2>
        <a:srgbClr val="FFFFFF"/>
      </a:lt2>
      <a:accent1>
        <a:srgbClr val="C30000"/>
      </a:accent1>
      <a:accent2>
        <a:srgbClr val="3B3E4D"/>
      </a:accent2>
      <a:accent3>
        <a:srgbClr val="C30000"/>
      </a:accent3>
      <a:accent4>
        <a:srgbClr val="3B3E4D"/>
      </a:accent4>
      <a:accent5>
        <a:srgbClr val="C30000"/>
      </a:accent5>
      <a:accent6>
        <a:srgbClr val="3B3E4D"/>
      </a:accent6>
      <a:hlink>
        <a:srgbClr val="5FCBFB"/>
      </a:hlink>
      <a:folHlink>
        <a:srgbClr val="B759BC"/>
      </a:folHlink>
    </a:clrScheme>
    <a:fontScheme name="y0rkhi1p">
      <a:majorFont>
        <a:latin typeface="Arial"/>
        <a:ea typeface="黑体"/>
        <a:cs typeface=""/>
      </a:majorFont>
      <a:minorFont>
        <a:latin typeface="Arial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5.xml><?xml version="1.0" encoding="utf-8"?>
<a:theme xmlns:a="http://schemas.openxmlformats.org/drawingml/2006/main" name="43_Office 主题​​">
  <a:themeElements>
    <a:clrScheme name="">
      <a:dk1>
        <a:srgbClr val="000000"/>
      </a:dk1>
      <a:lt1>
        <a:srgbClr val="FFFFFF"/>
      </a:lt1>
      <a:dk2>
        <a:srgbClr val="FAFAFA"/>
      </a:dk2>
      <a:lt2>
        <a:srgbClr val="FFFFFF"/>
      </a:lt2>
      <a:accent1>
        <a:srgbClr val="C30000"/>
      </a:accent1>
      <a:accent2>
        <a:srgbClr val="3B3E4D"/>
      </a:accent2>
      <a:accent3>
        <a:srgbClr val="C30000"/>
      </a:accent3>
      <a:accent4>
        <a:srgbClr val="3B3E4D"/>
      </a:accent4>
      <a:accent5>
        <a:srgbClr val="C30000"/>
      </a:accent5>
      <a:accent6>
        <a:srgbClr val="3B3E4D"/>
      </a:accent6>
      <a:hlink>
        <a:srgbClr val="5FCBFB"/>
      </a:hlink>
      <a:folHlink>
        <a:srgbClr val="B759BC"/>
      </a:folHlink>
    </a:clrScheme>
    <a:fontScheme name="y0rkhi1p">
      <a:majorFont>
        <a:latin typeface="Arial"/>
        <a:ea typeface="黑体"/>
        <a:cs typeface=""/>
      </a:majorFont>
      <a:minorFont>
        <a:latin typeface="Arial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6.xml><?xml version="1.0" encoding="utf-8"?>
<a:theme xmlns:a="http://schemas.openxmlformats.org/drawingml/2006/main" name="44_Office 主题​​">
  <a:themeElements>
    <a:clrScheme name="">
      <a:dk1>
        <a:srgbClr val="000000"/>
      </a:dk1>
      <a:lt1>
        <a:srgbClr val="FFFFFF"/>
      </a:lt1>
      <a:dk2>
        <a:srgbClr val="FAFAFA"/>
      </a:dk2>
      <a:lt2>
        <a:srgbClr val="FFFFFF"/>
      </a:lt2>
      <a:accent1>
        <a:srgbClr val="C30000"/>
      </a:accent1>
      <a:accent2>
        <a:srgbClr val="3B3E4D"/>
      </a:accent2>
      <a:accent3>
        <a:srgbClr val="C30000"/>
      </a:accent3>
      <a:accent4>
        <a:srgbClr val="3B3E4D"/>
      </a:accent4>
      <a:accent5>
        <a:srgbClr val="C30000"/>
      </a:accent5>
      <a:accent6>
        <a:srgbClr val="3B3E4D"/>
      </a:accent6>
      <a:hlink>
        <a:srgbClr val="5FCBFB"/>
      </a:hlink>
      <a:folHlink>
        <a:srgbClr val="B759BC"/>
      </a:folHlink>
    </a:clrScheme>
    <a:fontScheme name="y0rkhi1p">
      <a:majorFont>
        <a:latin typeface="Arial"/>
        <a:ea typeface="黑体"/>
        <a:cs typeface=""/>
      </a:majorFont>
      <a:minorFont>
        <a:latin typeface="Arial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7.xml><?xml version="1.0" encoding="utf-8"?>
<a:theme xmlns:a="http://schemas.openxmlformats.org/drawingml/2006/main" name="45_Office 主题​​">
  <a:themeElements>
    <a:clrScheme name="">
      <a:dk1>
        <a:srgbClr val="000000"/>
      </a:dk1>
      <a:lt1>
        <a:srgbClr val="FFFFFF"/>
      </a:lt1>
      <a:dk2>
        <a:srgbClr val="FAFAFA"/>
      </a:dk2>
      <a:lt2>
        <a:srgbClr val="FFFFFF"/>
      </a:lt2>
      <a:accent1>
        <a:srgbClr val="C30000"/>
      </a:accent1>
      <a:accent2>
        <a:srgbClr val="3B3E4D"/>
      </a:accent2>
      <a:accent3>
        <a:srgbClr val="C30000"/>
      </a:accent3>
      <a:accent4>
        <a:srgbClr val="3B3E4D"/>
      </a:accent4>
      <a:accent5>
        <a:srgbClr val="C30000"/>
      </a:accent5>
      <a:accent6>
        <a:srgbClr val="3B3E4D"/>
      </a:accent6>
      <a:hlink>
        <a:srgbClr val="5FCBFB"/>
      </a:hlink>
      <a:folHlink>
        <a:srgbClr val="B759BC"/>
      </a:folHlink>
    </a:clrScheme>
    <a:fontScheme name="y0rkhi1p">
      <a:majorFont>
        <a:latin typeface="Arial"/>
        <a:ea typeface="黑体"/>
        <a:cs typeface=""/>
      </a:majorFont>
      <a:minorFont>
        <a:latin typeface="Arial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8.xml><?xml version="1.0" encoding="utf-8"?>
<a:theme xmlns:a="http://schemas.openxmlformats.org/drawingml/2006/main" name="46_Office 主题​​">
  <a:themeElements>
    <a:clrScheme name="">
      <a:dk1>
        <a:srgbClr val="000000"/>
      </a:dk1>
      <a:lt1>
        <a:srgbClr val="FFFFFF"/>
      </a:lt1>
      <a:dk2>
        <a:srgbClr val="FAFAFA"/>
      </a:dk2>
      <a:lt2>
        <a:srgbClr val="FFFFFF"/>
      </a:lt2>
      <a:accent1>
        <a:srgbClr val="C30000"/>
      </a:accent1>
      <a:accent2>
        <a:srgbClr val="3B3E4D"/>
      </a:accent2>
      <a:accent3>
        <a:srgbClr val="C30000"/>
      </a:accent3>
      <a:accent4>
        <a:srgbClr val="3B3E4D"/>
      </a:accent4>
      <a:accent5>
        <a:srgbClr val="C30000"/>
      </a:accent5>
      <a:accent6>
        <a:srgbClr val="3B3E4D"/>
      </a:accent6>
      <a:hlink>
        <a:srgbClr val="5FCBFB"/>
      </a:hlink>
      <a:folHlink>
        <a:srgbClr val="B759BC"/>
      </a:folHlink>
    </a:clrScheme>
    <a:fontScheme name="y0rkhi1p">
      <a:majorFont>
        <a:latin typeface="Arial"/>
        <a:ea typeface="黑体"/>
        <a:cs typeface=""/>
      </a:majorFont>
      <a:minorFont>
        <a:latin typeface="Arial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9.xml><?xml version="1.0" encoding="utf-8"?>
<a:theme xmlns:a="http://schemas.openxmlformats.org/drawingml/2006/main" name="47_Office 主题​​">
  <a:themeElements>
    <a:clrScheme name="">
      <a:dk1>
        <a:srgbClr val="000000"/>
      </a:dk1>
      <a:lt1>
        <a:srgbClr val="FFFFFF"/>
      </a:lt1>
      <a:dk2>
        <a:srgbClr val="FAFAFA"/>
      </a:dk2>
      <a:lt2>
        <a:srgbClr val="FFFFFF"/>
      </a:lt2>
      <a:accent1>
        <a:srgbClr val="C30000"/>
      </a:accent1>
      <a:accent2>
        <a:srgbClr val="3B3E4D"/>
      </a:accent2>
      <a:accent3>
        <a:srgbClr val="C30000"/>
      </a:accent3>
      <a:accent4>
        <a:srgbClr val="3B3E4D"/>
      </a:accent4>
      <a:accent5>
        <a:srgbClr val="C30000"/>
      </a:accent5>
      <a:accent6>
        <a:srgbClr val="3B3E4D"/>
      </a:accent6>
      <a:hlink>
        <a:srgbClr val="5FCBFB"/>
      </a:hlink>
      <a:folHlink>
        <a:srgbClr val="B759BC"/>
      </a:folHlink>
    </a:clrScheme>
    <a:fontScheme name="y0rkhi1p">
      <a:majorFont>
        <a:latin typeface="Arial"/>
        <a:ea typeface="黑体"/>
        <a:cs typeface=""/>
      </a:majorFont>
      <a:minorFont>
        <a:latin typeface="Arial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7_Office 主题​​">
  <a:themeElements>
    <a:clrScheme name="">
      <a:dk1>
        <a:srgbClr val="000000"/>
      </a:dk1>
      <a:lt1>
        <a:srgbClr val="FFFFFF"/>
      </a:lt1>
      <a:dk2>
        <a:srgbClr val="FAFAFA"/>
      </a:dk2>
      <a:lt2>
        <a:srgbClr val="FFFFFF"/>
      </a:lt2>
      <a:accent1>
        <a:srgbClr val="C30000"/>
      </a:accent1>
      <a:accent2>
        <a:srgbClr val="3B3E4D"/>
      </a:accent2>
      <a:accent3>
        <a:srgbClr val="C30000"/>
      </a:accent3>
      <a:accent4>
        <a:srgbClr val="3B3E4D"/>
      </a:accent4>
      <a:accent5>
        <a:srgbClr val="C30000"/>
      </a:accent5>
      <a:accent6>
        <a:srgbClr val="3B3E4D"/>
      </a:accent6>
      <a:hlink>
        <a:srgbClr val="5FCBFB"/>
      </a:hlink>
      <a:folHlink>
        <a:srgbClr val="B759BC"/>
      </a:folHlink>
    </a:clrScheme>
    <a:fontScheme name="y0rkhi1p">
      <a:majorFont>
        <a:latin typeface="Arial"/>
        <a:ea typeface="黑体"/>
        <a:cs typeface=""/>
      </a:majorFont>
      <a:minorFont>
        <a:latin typeface="Arial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0.xml><?xml version="1.0" encoding="utf-8"?>
<a:theme xmlns:a="http://schemas.openxmlformats.org/drawingml/2006/main" name="48_Office 主题​​">
  <a:themeElements>
    <a:clrScheme name="">
      <a:dk1>
        <a:srgbClr val="000000"/>
      </a:dk1>
      <a:lt1>
        <a:srgbClr val="FFFFFF"/>
      </a:lt1>
      <a:dk2>
        <a:srgbClr val="FAFAFA"/>
      </a:dk2>
      <a:lt2>
        <a:srgbClr val="FFFFFF"/>
      </a:lt2>
      <a:accent1>
        <a:srgbClr val="C30000"/>
      </a:accent1>
      <a:accent2>
        <a:srgbClr val="3B3E4D"/>
      </a:accent2>
      <a:accent3>
        <a:srgbClr val="C30000"/>
      </a:accent3>
      <a:accent4>
        <a:srgbClr val="3B3E4D"/>
      </a:accent4>
      <a:accent5>
        <a:srgbClr val="C30000"/>
      </a:accent5>
      <a:accent6>
        <a:srgbClr val="3B3E4D"/>
      </a:accent6>
      <a:hlink>
        <a:srgbClr val="5FCBFB"/>
      </a:hlink>
      <a:folHlink>
        <a:srgbClr val="B759BC"/>
      </a:folHlink>
    </a:clrScheme>
    <a:fontScheme name="y0rkhi1p">
      <a:majorFont>
        <a:latin typeface="Arial"/>
        <a:ea typeface="黑体"/>
        <a:cs typeface=""/>
      </a:majorFont>
      <a:minorFont>
        <a:latin typeface="Arial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1.xml><?xml version="1.0" encoding="utf-8"?>
<a:theme xmlns:a="http://schemas.openxmlformats.org/drawingml/2006/main" name="49_Office 主题​​">
  <a:themeElements>
    <a:clrScheme name="">
      <a:dk1>
        <a:srgbClr val="000000"/>
      </a:dk1>
      <a:lt1>
        <a:srgbClr val="FFFFFF"/>
      </a:lt1>
      <a:dk2>
        <a:srgbClr val="FAFAFA"/>
      </a:dk2>
      <a:lt2>
        <a:srgbClr val="FFFFFF"/>
      </a:lt2>
      <a:accent1>
        <a:srgbClr val="C30000"/>
      </a:accent1>
      <a:accent2>
        <a:srgbClr val="3B3E4D"/>
      </a:accent2>
      <a:accent3>
        <a:srgbClr val="C30000"/>
      </a:accent3>
      <a:accent4>
        <a:srgbClr val="3B3E4D"/>
      </a:accent4>
      <a:accent5>
        <a:srgbClr val="C30000"/>
      </a:accent5>
      <a:accent6>
        <a:srgbClr val="3B3E4D"/>
      </a:accent6>
      <a:hlink>
        <a:srgbClr val="5FCBFB"/>
      </a:hlink>
      <a:folHlink>
        <a:srgbClr val="B759BC"/>
      </a:folHlink>
    </a:clrScheme>
    <a:fontScheme name="y0rkhi1p">
      <a:majorFont>
        <a:latin typeface="Arial"/>
        <a:ea typeface="黑体"/>
        <a:cs typeface=""/>
      </a:majorFont>
      <a:minorFont>
        <a:latin typeface="Arial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2.xml><?xml version="1.0" encoding="utf-8"?>
<a:theme xmlns:a="http://schemas.openxmlformats.org/drawingml/2006/main" name="33_Office 主题​​">
  <a:themeElements>
    <a:clrScheme name="">
      <a:dk1>
        <a:srgbClr val="000000"/>
      </a:dk1>
      <a:lt1>
        <a:srgbClr val="FFFFFF"/>
      </a:lt1>
      <a:dk2>
        <a:srgbClr val="FAFAFA"/>
      </a:dk2>
      <a:lt2>
        <a:srgbClr val="FFFFFF"/>
      </a:lt2>
      <a:accent1>
        <a:srgbClr val="C30000"/>
      </a:accent1>
      <a:accent2>
        <a:srgbClr val="3B3E4D"/>
      </a:accent2>
      <a:accent3>
        <a:srgbClr val="C30000"/>
      </a:accent3>
      <a:accent4>
        <a:srgbClr val="3B3E4D"/>
      </a:accent4>
      <a:accent5>
        <a:srgbClr val="C30000"/>
      </a:accent5>
      <a:accent6>
        <a:srgbClr val="3B3E4D"/>
      </a:accent6>
      <a:hlink>
        <a:srgbClr val="5FCBFB"/>
      </a:hlink>
      <a:folHlink>
        <a:srgbClr val="B759BC"/>
      </a:folHlink>
    </a:clrScheme>
    <a:fontScheme name="y0rkhi1p">
      <a:majorFont>
        <a:latin typeface="Arial"/>
        <a:ea typeface="黑体"/>
        <a:cs typeface=""/>
      </a:majorFont>
      <a:minorFont>
        <a:latin typeface="Arial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3.xml><?xml version="1.0" encoding="utf-8"?>
<a:theme xmlns:a="http://schemas.openxmlformats.org/drawingml/2006/main" name="50_Office 主题​​">
  <a:themeElements>
    <a:clrScheme name="">
      <a:dk1>
        <a:srgbClr val="000000"/>
      </a:dk1>
      <a:lt1>
        <a:srgbClr val="FFFFFF"/>
      </a:lt1>
      <a:dk2>
        <a:srgbClr val="FAFAFA"/>
      </a:dk2>
      <a:lt2>
        <a:srgbClr val="FFFFFF"/>
      </a:lt2>
      <a:accent1>
        <a:srgbClr val="C30000"/>
      </a:accent1>
      <a:accent2>
        <a:srgbClr val="3B3E4D"/>
      </a:accent2>
      <a:accent3>
        <a:srgbClr val="C30000"/>
      </a:accent3>
      <a:accent4>
        <a:srgbClr val="3B3E4D"/>
      </a:accent4>
      <a:accent5>
        <a:srgbClr val="C30000"/>
      </a:accent5>
      <a:accent6>
        <a:srgbClr val="3B3E4D"/>
      </a:accent6>
      <a:hlink>
        <a:srgbClr val="5FCBFB"/>
      </a:hlink>
      <a:folHlink>
        <a:srgbClr val="B759BC"/>
      </a:folHlink>
    </a:clrScheme>
    <a:fontScheme name="y0rkhi1p">
      <a:majorFont>
        <a:latin typeface="Arial"/>
        <a:ea typeface="黑体"/>
        <a:cs typeface=""/>
      </a:majorFont>
      <a:minorFont>
        <a:latin typeface="Arial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4.xml><?xml version="1.0" encoding="utf-8"?>
<a:theme xmlns:a="http://schemas.openxmlformats.org/drawingml/2006/main" name="51_Office 主题​​">
  <a:themeElements>
    <a:clrScheme name="">
      <a:dk1>
        <a:srgbClr val="000000"/>
      </a:dk1>
      <a:lt1>
        <a:srgbClr val="FFFFFF"/>
      </a:lt1>
      <a:dk2>
        <a:srgbClr val="FAFAFA"/>
      </a:dk2>
      <a:lt2>
        <a:srgbClr val="FFFFFF"/>
      </a:lt2>
      <a:accent1>
        <a:srgbClr val="C30000"/>
      </a:accent1>
      <a:accent2>
        <a:srgbClr val="3B3E4D"/>
      </a:accent2>
      <a:accent3>
        <a:srgbClr val="C30000"/>
      </a:accent3>
      <a:accent4>
        <a:srgbClr val="3B3E4D"/>
      </a:accent4>
      <a:accent5>
        <a:srgbClr val="C30000"/>
      </a:accent5>
      <a:accent6>
        <a:srgbClr val="3B3E4D"/>
      </a:accent6>
      <a:hlink>
        <a:srgbClr val="5FCBFB"/>
      </a:hlink>
      <a:folHlink>
        <a:srgbClr val="B759BC"/>
      </a:folHlink>
    </a:clrScheme>
    <a:fontScheme name="y0rkhi1p">
      <a:majorFont>
        <a:latin typeface="Arial"/>
        <a:ea typeface="黑体"/>
        <a:cs typeface=""/>
      </a:majorFont>
      <a:minorFont>
        <a:latin typeface="Arial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5.xml><?xml version="1.0" encoding="utf-8"?>
<a:theme xmlns:a="http://schemas.openxmlformats.org/drawingml/2006/main" name="52_Office 主题​​">
  <a:themeElements>
    <a:clrScheme name="">
      <a:dk1>
        <a:srgbClr val="000000"/>
      </a:dk1>
      <a:lt1>
        <a:srgbClr val="FFFFFF"/>
      </a:lt1>
      <a:dk2>
        <a:srgbClr val="FAFAFA"/>
      </a:dk2>
      <a:lt2>
        <a:srgbClr val="FFFFFF"/>
      </a:lt2>
      <a:accent1>
        <a:srgbClr val="C30000"/>
      </a:accent1>
      <a:accent2>
        <a:srgbClr val="3B3E4D"/>
      </a:accent2>
      <a:accent3>
        <a:srgbClr val="C30000"/>
      </a:accent3>
      <a:accent4>
        <a:srgbClr val="3B3E4D"/>
      </a:accent4>
      <a:accent5>
        <a:srgbClr val="C30000"/>
      </a:accent5>
      <a:accent6>
        <a:srgbClr val="3B3E4D"/>
      </a:accent6>
      <a:hlink>
        <a:srgbClr val="5FCBFB"/>
      </a:hlink>
      <a:folHlink>
        <a:srgbClr val="B759BC"/>
      </a:folHlink>
    </a:clrScheme>
    <a:fontScheme name="y0rkhi1p">
      <a:majorFont>
        <a:latin typeface="Arial"/>
        <a:ea typeface="黑体"/>
        <a:cs typeface=""/>
      </a:majorFont>
      <a:minorFont>
        <a:latin typeface="Arial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6.xml><?xml version="1.0" encoding="utf-8"?>
<a:theme xmlns:a="http://schemas.openxmlformats.org/drawingml/2006/main" name="53_Office 主题​​">
  <a:themeElements>
    <a:clrScheme name="">
      <a:dk1>
        <a:srgbClr val="000000"/>
      </a:dk1>
      <a:lt1>
        <a:srgbClr val="FFFFFF"/>
      </a:lt1>
      <a:dk2>
        <a:srgbClr val="FAFAFA"/>
      </a:dk2>
      <a:lt2>
        <a:srgbClr val="FFFFFF"/>
      </a:lt2>
      <a:accent1>
        <a:srgbClr val="C30000"/>
      </a:accent1>
      <a:accent2>
        <a:srgbClr val="3B3E4D"/>
      </a:accent2>
      <a:accent3>
        <a:srgbClr val="C30000"/>
      </a:accent3>
      <a:accent4>
        <a:srgbClr val="3B3E4D"/>
      </a:accent4>
      <a:accent5>
        <a:srgbClr val="C30000"/>
      </a:accent5>
      <a:accent6>
        <a:srgbClr val="3B3E4D"/>
      </a:accent6>
      <a:hlink>
        <a:srgbClr val="5FCBFB"/>
      </a:hlink>
      <a:folHlink>
        <a:srgbClr val="B759BC"/>
      </a:folHlink>
    </a:clrScheme>
    <a:fontScheme name="y0rkhi1p">
      <a:majorFont>
        <a:latin typeface="Arial"/>
        <a:ea typeface="黑体"/>
        <a:cs typeface=""/>
      </a:majorFont>
      <a:minorFont>
        <a:latin typeface="Arial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7.xml><?xml version="1.0" encoding="utf-8"?>
<a:theme xmlns:a="http://schemas.openxmlformats.org/drawingml/2006/main" name="54_Office 主题​​">
  <a:themeElements>
    <a:clrScheme name="">
      <a:dk1>
        <a:srgbClr val="000000"/>
      </a:dk1>
      <a:lt1>
        <a:srgbClr val="FFFFFF"/>
      </a:lt1>
      <a:dk2>
        <a:srgbClr val="FAFAFA"/>
      </a:dk2>
      <a:lt2>
        <a:srgbClr val="FFFFFF"/>
      </a:lt2>
      <a:accent1>
        <a:srgbClr val="C30000"/>
      </a:accent1>
      <a:accent2>
        <a:srgbClr val="3B3E4D"/>
      </a:accent2>
      <a:accent3>
        <a:srgbClr val="C30000"/>
      </a:accent3>
      <a:accent4>
        <a:srgbClr val="3B3E4D"/>
      </a:accent4>
      <a:accent5>
        <a:srgbClr val="C30000"/>
      </a:accent5>
      <a:accent6>
        <a:srgbClr val="3B3E4D"/>
      </a:accent6>
      <a:hlink>
        <a:srgbClr val="5FCBFB"/>
      </a:hlink>
      <a:folHlink>
        <a:srgbClr val="B759BC"/>
      </a:folHlink>
    </a:clrScheme>
    <a:fontScheme name="y0rkhi1p">
      <a:majorFont>
        <a:latin typeface="Arial"/>
        <a:ea typeface="黑体"/>
        <a:cs typeface=""/>
      </a:majorFont>
      <a:minorFont>
        <a:latin typeface="Arial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8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32_Office 主题​​">
  <a:themeElements>
    <a:clrScheme name="">
      <a:dk1>
        <a:srgbClr val="000000"/>
      </a:dk1>
      <a:lt1>
        <a:srgbClr val="FFFFFF"/>
      </a:lt1>
      <a:dk2>
        <a:srgbClr val="FAFAFA"/>
      </a:dk2>
      <a:lt2>
        <a:srgbClr val="FFFFFF"/>
      </a:lt2>
      <a:accent1>
        <a:srgbClr val="C30000"/>
      </a:accent1>
      <a:accent2>
        <a:srgbClr val="3B3E4D"/>
      </a:accent2>
      <a:accent3>
        <a:srgbClr val="C30000"/>
      </a:accent3>
      <a:accent4>
        <a:srgbClr val="3B3E4D"/>
      </a:accent4>
      <a:accent5>
        <a:srgbClr val="C30000"/>
      </a:accent5>
      <a:accent6>
        <a:srgbClr val="3B3E4D"/>
      </a:accent6>
      <a:hlink>
        <a:srgbClr val="5FCBFB"/>
      </a:hlink>
      <a:folHlink>
        <a:srgbClr val="B759BC"/>
      </a:folHlink>
    </a:clrScheme>
    <a:fontScheme name="y0rkhi1p">
      <a:majorFont>
        <a:latin typeface="Arial"/>
        <a:ea typeface="黑体"/>
        <a:cs typeface=""/>
      </a:majorFont>
      <a:minorFont>
        <a:latin typeface="Arial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415</TotalTime>
  <Words>10494</Words>
  <Application>Microsoft Office PowerPoint</Application>
  <PresentationFormat>宽屏</PresentationFormat>
  <Paragraphs>2130</Paragraphs>
  <Slides>168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87</vt:i4>
      </vt:variant>
      <vt:variant>
        <vt:lpstr>幻灯片标题</vt:lpstr>
      </vt:variant>
      <vt:variant>
        <vt:i4>168</vt:i4>
      </vt:variant>
    </vt:vector>
  </HeadingPairs>
  <TitlesOfParts>
    <vt:vector size="260" baseType="lpstr">
      <vt:lpstr>等线</vt:lpstr>
      <vt:lpstr>黑体</vt:lpstr>
      <vt:lpstr>Arial</vt:lpstr>
      <vt:lpstr>Times New Roman</vt:lpstr>
      <vt:lpstr>Wingdings</vt:lpstr>
      <vt:lpstr>Office 主题​​</vt:lpstr>
      <vt:lpstr>2_Office 主题​​</vt:lpstr>
      <vt:lpstr>4_Office 主题​​</vt:lpstr>
      <vt:lpstr>5_Office 主题​​</vt:lpstr>
      <vt:lpstr>6_Office 主题​​</vt:lpstr>
      <vt:lpstr>1_Office 主题​​</vt:lpstr>
      <vt:lpstr>8_Office 主题​​</vt:lpstr>
      <vt:lpstr>7_Office 主题​​</vt:lpstr>
      <vt:lpstr>32_Office 主题​​</vt:lpstr>
      <vt:lpstr>24_Office 主题​​</vt:lpstr>
      <vt:lpstr>25_Office 主题​​</vt:lpstr>
      <vt:lpstr>26_Office 主题​​</vt:lpstr>
      <vt:lpstr>27_Office 主题​​</vt:lpstr>
      <vt:lpstr>28_Office 主题​​</vt:lpstr>
      <vt:lpstr>29_Office 主题​​</vt:lpstr>
      <vt:lpstr>30_Office 主题​​</vt:lpstr>
      <vt:lpstr>31_Office 主题​​</vt:lpstr>
      <vt:lpstr>73_Office 主题​​</vt:lpstr>
      <vt:lpstr>74_Office 主题​​</vt:lpstr>
      <vt:lpstr>75_Office 主题​​</vt:lpstr>
      <vt:lpstr>76_Office 主题​​</vt:lpstr>
      <vt:lpstr>77_Office 主题​​</vt:lpstr>
      <vt:lpstr>78_Office 主题​​</vt:lpstr>
      <vt:lpstr>79_Office 主题​​</vt:lpstr>
      <vt:lpstr>80_Office 主题​​</vt:lpstr>
      <vt:lpstr>81_Office 主题​​</vt:lpstr>
      <vt:lpstr>82_Office 主题​​</vt:lpstr>
      <vt:lpstr>83_Office 主题​​</vt:lpstr>
      <vt:lpstr>84_Office 主题​​</vt:lpstr>
      <vt:lpstr>85_Office 主题​​</vt:lpstr>
      <vt:lpstr>86_Office 主题​​</vt:lpstr>
      <vt:lpstr>87_Office 主题​​</vt:lpstr>
      <vt:lpstr>88_Office 主题​​</vt:lpstr>
      <vt:lpstr>57_Office 主题​​</vt:lpstr>
      <vt:lpstr>58_Office 主题​​</vt:lpstr>
      <vt:lpstr>59_Office 主题​​</vt:lpstr>
      <vt:lpstr>60_Office 主题​​</vt:lpstr>
      <vt:lpstr>61_Office 主题​​</vt:lpstr>
      <vt:lpstr>62_Office 主题​​</vt:lpstr>
      <vt:lpstr>63_Office 主题​​</vt:lpstr>
      <vt:lpstr>64_Office 主题​​</vt:lpstr>
      <vt:lpstr>65_Office 主题​​</vt:lpstr>
      <vt:lpstr>66_Office 主题​​</vt:lpstr>
      <vt:lpstr>67_Office 主题​​</vt:lpstr>
      <vt:lpstr>68_Office 主题​​</vt:lpstr>
      <vt:lpstr>69_Office 主题​​</vt:lpstr>
      <vt:lpstr>70_Office 主题​​</vt:lpstr>
      <vt:lpstr>71_Office 主题​​</vt:lpstr>
      <vt:lpstr>72_Office 主题​​</vt:lpstr>
      <vt:lpstr>56_Office 主题​​</vt:lpstr>
      <vt:lpstr>9_Office 主题​​</vt:lpstr>
      <vt:lpstr>10_Office 主题​​</vt:lpstr>
      <vt:lpstr>11_Office 主题​​</vt:lpstr>
      <vt:lpstr>12_Office 主题​​</vt:lpstr>
      <vt:lpstr>13_Office 主题​​</vt:lpstr>
      <vt:lpstr>14_Office 主题​​</vt:lpstr>
      <vt:lpstr>15_Office 主题​​</vt:lpstr>
      <vt:lpstr>16_Office 主题​​</vt:lpstr>
      <vt:lpstr>17_Office 主题​​</vt:lpstr>
      <vt:lpstr>18_Office 主题​​</vt:lpstr>
      <vt:lpstr>19_Office 主题​​</vt:lpstr>
      <vt:lpstr>20_Office 主题​​</vt:lpstr>
      <vt:lpstr>21_Office 主题​​</vt:lpstr>
      <vt:lpstr>22_Office 主题​​</vt:lpstr>
      <vt:lpstr>23_Office 主题​​</vt:lpstr>
      <vt:lpstr>34_Office 主题​​</vt:lpstr>
      <vt:lpstr>35_Office 主题​​</vt:lpstr>
      <vt:lpstr>36_Office 主题​​</vt:lpstr>
      <vt:lpstr>37_Office 主题​​</vt:lpstr>
      <vt:lpstr>38_Office 主题​​</vt:lpstr>
      <vt:lpstr>39_Office 主题​​</vt:lpstr>
      <vt:lpstr>40_Office 主题​​</vt:lpstr>
      <vt:lpstr>41_Office 主题​​</vt:lpstr>
      <vt:lpstr>42_Office 主题​​</vt:lpstr>
      <vt:lpstr>43_Office 主题​​</vt:lpstr>
      <vt:lpstr>44_Office 主题​​</vt:lpstr>
      <vt:lpstr>45_Office 主题​​</vt:lpstr>
      <vt:lpstr>46_Office 主题​​</vt:lpstr>
      <vt:lpstr>47_Office 主题​​</vt:lpstr>
      <vt:lpstr>48_Office 主题​​</vt:lpstr>
      <vt:lpstr>49_Office 主题​​</vt:lpstr>
      <vt:lpstr>33_Office 主题​​</vt:lpstr>
      <vt:lpstr>50_Office 主题​​</vt:lpstr>
      <vt:lpstr>51_Office 主题​​</vt:lpstr>
      <vt:lpstr>52_Office 主题​​</vt:lpstr>
      <vt:lpstr>53_Office 主题​​</vt:lpstr>
      <vt:lpstr>54_Office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如何从后缀式求值？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宋 美玉</dc:creator>
  <cp:lastModifiedBy>Windows User</cp:lastModifiedBy>
  <cp:revision>162</cp:revision>
  <dcterms:created xsi:type="dcterms:W3CDTF">2022-08-16T12:32:00Z</dcterms:created>
  <dcterms:modified xsi:type="dcterms:W3CDTF">2024-10-10T01:15:42Z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B1D59679D1084E1C8F7E7AF677F0BB9C</vt:lpwstr>
  </property>
  <property fmtid="{D5CDD505-2E9C-101B-9397-08002B2CF9AE}" pid="3" name="KSOProductBuildVer">
    <vt:lpwstr>2052-11.1.0.12302</vt:lpwstr>
  </property>
</Properties>
</file>